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64" r:id="rId4"/>
    <p:sldMasterId id="2147483865" r:id="rId5"/>
    <p:sldMasterId id="2147483866" r:id="rId6"/>
    <p:sldMasterId id="2147483867" r:id="rId7"/>
    <p:sldMasterId id="2147483868" r:id="rId8"/>
    <p:sldMasterId id="2147483869" r:id="rId9"/>
    <p:sldMasterId id="2147483870" r:id="rId10"/>
    <p:sldMasterId id="2147483871" r:id="rId11"/>
    <p:sldMasterId id="2147483872" r:id="rId12"/>
    <p:sldMasterId id="2147483873" r:id="rId13"/>
    <p:sldMasterId id="2147483874" r:id="rId14"/>
  </p:sldMasterIdLst>
  <p:notesMasterIdLst>
    <p:notesMasterId r:id="rId15"/>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 id="291" r:id="rId51"/>
    <p:sldId id="292" r:id="rId52"/>
    <p:sldId id="293" r:id="rId53"/>
    <p:sldId id="294" r:id="rId54"/>
    <p:sldId id="295" r:id="rId55"/>
    <p:sldId id="296" r:id="rId56"/>
    <p:sldId id="297" r:id="rId57"/>
    <p:sldId id="298" r:id="rId58"/>
    <p:sldId id="299" r:id="rId59"/>
    <p:sldId id="300" r:id="rId60"/>
    <p:sldId id="301" r:id="rId61"/>
    <p:sldId id="302" r:id="rId62"/>
    <p:sldId id="303" r:id="rId63"/>
    <p:sldId id="304" r:id="rId64"/>
    <p:sldId id="305" r:id="rId65"/>
    <p:sldId id="306" r:id="rId66"/>
    <p:sldId id="307" r:id="rId67"/>
    <p:sldId id="308" r:id="rId68"/>
  </p:sldIdLst>
  <p:sldSz cy="6858000" cx="12192000"/>
  <p:notesSz cx="6858000" cy="9144000"/>
  <p:embeddedFontLst>
    <p:embeddedFont>
      <p:font typeface="Instrument Sans"/>
      <p:regular r:id="rId69"/>
      <p:bold r:id="rId70"/>
      <p:italic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93E3870-874A-4834-A51C-35D8B24ED024}">
  <a:tblStyle styleId="{593E3870-874A-4834-A51C-35D8B24ED02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CD7518F-23F1-46E9-BDC6-CF08775D05B1}"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5.xml"/><Relationship Id="rId42" Type="http://schemas.openxmlformats.org/officeDocument/2006/relationships/slide" Target="slides/slide27.xml"/><Relationship Id="rId41" Type="http://schemas.openxmlformats.org/officeDocument/2006/relationships/slide" Target="slides/slide26.xml"/><Relationship Id="rId44" Type="http://schemas.openxmlformats.org/officeDocument/2006/relationships/slide" Target="slides/slide29.xml"/><Relationship Id="rId43" Type="http://schemas.openxmlformats.org/officeDocument/2006/relationships/slide" Target="slides/slide28.xml"/><Relationship Id="rId46" Type="http://schemas.openxmlformats.org/officeDocument/2006/relationships/slide" Target="slides/slide31.xml"/><Relationship Id="rId45" Type="http://schemas.openxmlformats.org/officeDocument/2006/relationships/slide" Target="slides/slide30.xml"/><Relationship Id="rId1" Type="http://schemas.openxmlformats.org/officeDocument/2006/relationships/theme" Target="theme/theme7.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3.xml"/><Relationship Id="rId47" Type="http://schemas.openxmlformats.org/officeDocument/2006/relationships/slide" Target="slides/slide32.xml"/><Relationship Id="rId49" Type="http://schemas.openxmlformats.org/officeDocument/2006/relationships/slide" Target="slides/slide34.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2" Type="http://schemas.openxmlformats.org/officeDocument/2006/relationships/font" Target="fonts/InstrumentSans-boldItalic.fntdata"/><Relationship Id="rId31" Type="http://schemas.openxmlformats.org/officeDocument/2006/relationships/slide" Target="slides/slide16.xml"/><Relationship Id="rId30" Type="http://schemas.openxmlformats.org/officeDocument/2006/relationships/slide" Target="slides/slide15.xml"/><Relationship Id="rId33" Type="http://schemas.openxmlformats.org/officeDocument/2006/relationships/slide" Target="slides/slide18.xml"/><Relationship Id="rId32" Type="http://schemas.openxmlformats.org/officeDocument/2006/relationships/slide" Target="slides/slide17.xml"/><Relationship Id="rId35" Type="http://schemas.openxmlformats.org/officeDocument/2006/relationships/slide" Target="slides/slide20.xml"/><Relationship Id="rId34" Type="http://schemas.openxmlformats.org/officeDocument/2006/relationships/slide" Target="slides/slide19.xml"/><Relationship Id="rId71" Type="http://schemas.openxmlformats.org/officeDocument/2006/relationships/font" Target="fonts/InstrumentSans-italic.fntdata"/><Relationship Id="rId70" Type="http://schemas.openxmlformats.org/officeDocument/2006/relationships/font" Target="fonts/InstrumentSans-bold.fntdata"/><Relationship Id="rId37" Type="http://schemas.openxmlformats.org/officeDocument/2006/relationships/slide" Target="slides/slide22.xml"/><Relationship Id="rId36" Type="http://schemas.openxmlformats.org/officeDocument/2006/relationships/slide" Target="slides/slide21.xml"/><Relationship Id="rId39" Type="http://schemas.openxmlformats.org/officeDocument/2006/relationships/slide" Target="slides/slide24.xml"/><Relationship Id="rId38" Type="http://schemas.openxmlformats.org/officeDocument/2006/relationships/slide" Target="slides/slide23.xml"/><Relationship Id="rId62" Type="http://schemas.openxmlformats.org/officeDocument/2006/relationships/slide" Target="slides/slide47.xml"/><Relationship Id="rId61" Type="http://schemas.openxmlformats.org/officeDocument/2006/relationships/slide" Target="slides/slide46.xml"/><Relationship Id="rId20" Type="http://schemas.openxmlformats.org/officeDocument/2006/relationships/slide" Target="slides/slide5.xml"/><Relationship Id="rId64" Type="http://schemas.openxmlformats.org/officeDocument/2006/relationships/slide" Target="slides/slide49.xml"/><Relationship Id="rId63" Type="http://schemas.openxmlformats.org/officeDocument/2006/relationships/slide" Target="slides/slide48.xml"/><Relationship Id="rId22" Type="http://schemas.openxmlformats.org/officeDocument/2006/relationships/slide" Target="slides/slide7.xml"/><Relationship Id="rId66" Type="http://schemas.openxmlformats.org/officeDocument/2006/relationships/slide" Target="slides/slide51.xml"/><Relationship Id="rId21" Type="http://schemas.openxmlformats.org/officeDocument/2006/relationships/slide" Target="slides/slide6.xml"/><Relationship Id="rId65" Type="http://schemas.openxmlformats.org/officeDocument/2006/relationships/slide" Target="slides/slide50.xml"/><Relationship Id="rId24" Type="http://schemas.openxmlformats.org/officeDocument/2006/relationships/slide" Target="slides/slide9.xml"/><Relationship Id="rId68" Type="http://schemas.openxmlformats.org/officeDocument/2006/relationships/slide" Target="slides/slide53.xml"/><Relationship Id="rId23" Type="http://schemas.openxmlformats.org/officeDocument/2006/relationships/slide" Target="slides/slide8.xml"/><Relationship Id="rId67" Type="http://schemas.openxmlformats.org/officeDocument/2006/relationships/slide" Target="slides/slide52.xml"/><Relationship Id="rId60" Type="http://schemas.openxmlformats.org/officeDocument/2006/relationships/slide" Target="slides/slide45.xml"/><Relationship Id="rId26" Type="http://schemas.openxmlformats.org/officeDocument/2006/relationships/slide" Target="slides/slide11.xml"/><Relationship Id="rId25" Type="http://schemas.openxmlformats.org/officeDocument/2006/relationships/slide" Target="slides/slide10.xml"/><Relationship Id="rId69" Type="http://schemas.openxmlformats.org/officeDocument/2006/relationships/font" Target="fonts/InstrumentSans-regular.fntdata"/><Relationship Id="rId28" Type="http://schemas.openxmlformats.org/officeDocument/2006/relationships/slide" Target="slides/slide13.xml"/><Relationship Id="rId27" Type="http://schemas.openxmlformats.org/officeDocument/2006/relationships/slide" Target="slides/slide12.xml"/><Relationship Id="rId29" Type="http://schemas.openxmlformats.org/officeDocument/2006/relationships/slide" Target="slides/slide14.xml"/><Relationship Id="rId51" Type="http://schemas.openxmlformats.org/officeDocument/2006/relationships/slide" Target="slides/slide36.xml"/><Relationship Id="rId50" Type="http://schemas.openxmlformats.org/officeDocument/2006/relationships/slide" Target="slides/slide35.xml"/><Relationship Id="rId53" Type="http://schemas.openxmlformats.org/officeDocument/2006/relationships/slide" Target="slides/slide38.xml"/><Relationship Id="rId52" Type="http://schemas.openxmlformats.org/officeDocument/2006/relationships/slide" Target="slides/slide37.xml"/><Relationship Id="rId11" Type="http://schemas.openxmlformats.org/officeDocument/2006/relationships/slideMaster" Target="slideMasters/slideMaster8.xml"/><Relationship Id="rId55" Type="http://schemas.openxmlformats.org/officeDocument/2006/relationships/slide" Target="slides/slide40.xml"/><Relationship Id="rId10" Type="http://schemas.openxmlformats.org/officeDocument/2006/relationships/slideMaster" Target="slideMasters/slideMaster7.xml"/><Relationship Id="rId54" Type="http://schemas.openxmlformats.org/officeDocument/2006/relationships/slide" Target="slides/slide39.xml"/><Relationship Id="rId13" Type="http://schemas.openxmlformats.org/officeDocument/2006/relationships/slideMaster" Target="slideMasters/slideMaster10.xml"/><Relationship Id="rId57" Type="http://schemas.openxmlformats.org/officeDocument/2006/relationships/slide" Target="slides/slide42.xml"/><Relationship Id="rId12" Type="http://schemas.openxmlformats.org/officeDocument/2006/relationships/slideMaster" Target="slideMasters/slideMaster9.xml"/><Relationship Id="rId56" Type="http://schemas.openxmlformats.org/officeDocument/2006/relationships/slide" Target="slides/slide41.xml"/><Relationship Id="rId15" Type="http://schemas.openxmlformats.org/officeDocument/2006/relationships/notesMaster" Target="notesMasters/notesMaster1.xml"/><Relationship Id="rId59" Type="http://schemas.openxmlformats.org/officeDocument/2006/relationships/slide" Target="slides/slide44.xml"/><Relationship Id="rId14" Type="http://schemas.openxmlformats.org/officeDocument/2006/relationships/slideMaster" Target="slideMasters/slideMaster11.xml"/><Relationship Id="rId58" Type="http://schemas.openxmlformats.org/officeDocument/2006/relationships/slide" Target="slides/slide43.xml"/><Relationship Id="rId17" Type="http://schemas.openxmlformats.org/officeDocument/2006/relationships/slide" Target="slides/slide2.xml"/><Relationship Id="rId16" Type="http://schemas.openxmlformats.org/officeDocument/2006/relationships/slide" Target="slides/slide1.xml"/><Relationship Id="rId19" Type="http://schemas.openxmlformats.org/officeDocument/2006/relationships/slide" Target="slides/slide4.xml"/><Relationship Id="rId1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22ed9f31611_0_634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22ed9f31611_0_634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7" name="Google Shape;977;g22ed9f31611_0_634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g36ef9e23dc2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9" name="Google Shape;1079;g36ef9e23dc2_0_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0" name="Google Shape;1080;g36ef9e23dc2_0_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g373c87662f3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090" name="Google Shape;1090;g373c87662f3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1" name="Google Shape;1091;g373c87662f3_0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373076b9f2c_14_46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108" name="Google Shape;1108;g373076b9f2c_14_46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9" name="Google Shape;1109;g373076b9f2c_14_46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373c87662f3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118" name="Google Shape;1118;g373c87662f3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9" name="Google Shape;1119;g373c87662f3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6877e957f8_0_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36877e957f8_0_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8" name="Google Shape;1128;g36877e957f8_0_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373076b9f2c_14_343:notes"/>
          <p:cNvSpPr/>
          <p:nvPr>
            <p:ph idx="2" type="sldImg"/>
          </p:nvPr>
        </p:nvSpPr>
        <p:spPr>
          <a:xfrm>
            <a:off x="-596348"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373076b9f2c_14_343: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5" name="Google Shape;1135;g373076b9f2c_14_343: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375dff0756a_0_115:notes"/>
          <p:cNvSpPr/>
          <p:nvPr>
            <p:ph idx="2" type="sldImg"/>
          </p:nvPr>
        </p:nvSpPr>
        <p:spPr>
          <a:xfrm>
            <a:off x="-596348"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1146" name="Google Shape;1146;g375dff0756a_0_115: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7" name="Google Shape;1147;g375dff0756a_0_115: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375dff0756a_0_226:notes"/>
          <p:cNvSpPr/>
          <p:nvPr>
            <p:ph idx="2" type="sldImg"/>
          </p:nvPr>
        </p:nvSpPr>
        <p:spPr>
          <a:xfrm>
            <a:off x="-596348"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375dff0756a_0_226: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g375dff0756a_0_226: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g375dff0756a_0_330:notes"/>
          <p:cNvSpPr/>
          <p:nvPr>
            <p:ph idx="2" type="sldImg"/>
          </p:nvPr>
        </p:nvSpPr>
        <p:spPr>
          <a:xfrm>
            <a:off x="-596348"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1168" name="Google Shape;1168;g375dff0756a_0_33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g375dff0756a_0_33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g37043705e92_1_40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181" name="Google Shape;1181;g37043705e92_1_40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2" name="Google Shape;1182;g37043705e92_1_40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2e824d7045b_0_23:notes"/>
          <p:cNvSpPr/>
          <p:nvPr>
            <p:ph idx="2" type="sldImg"/>
          </p:nvPr>
        </p:nvSpPr>
        <p:spPr>
          <a:xfrm>
            <a:off x="-596361" y="279953"/>
            <a:ext cx="8057700" cy="45321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2e824d7045b_0_23: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g2e824d7045b_0_23: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344e3231875_0_7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193" name="Google Shape;1193;g344e3231875_0_7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4" name="Google Shape;1194;g344e3231875_0_7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g375cd2c258f_6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206" name="Google Shape;1206;g375cd2c258f_6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7" name="Google Shape;1207;g375cd2c258f_6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5" name="Shape 1215"/>
        <p:cNvGrpSpPr/>
        <p:nvPr/>
      </p:nvGrpSpPr>
      <p:grpSpPr>
        <a:xfrm>
          <a:off x="0" y="0"/>
          <a:ext cx="0" cy="0"/>
          <a:chOff x="0" y="0"/>
          <a:chExt cx="0" cy="0"/>
        </a:xfrm>
      </p:grpSpPr>
      <p:sp>
        <p:nvSpPr>
          <p:cNvPr id="1216" name="Google Shape;1216;g373076b9f2c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217" name="Google Shape;1217;g373076b9f2c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8" name="Google Shape;1218;g373076b9f2c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75cd2c258f_6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234" name="Google Shape;1234;g375cd2c258f_6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5" name="Google Shape;1235;g375cd2c258f_6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g373076b9f2c_21_0:notes"/>
          <p:cNvSpPr/>
          <p:nvPr>
            <p:ph idx="2" type="sldImg"/>
          </p:nvPr>
        </p:nvSpPr>
        <p:spPr>
          <a:xfrm>
            <a:off x="-596333" y="279953"/>
            <a:ext cx="8057100" cy="4532100"/>
          </a:xfrm>
          <a:custGeom>
            <a:rect b="b" l="l" r="r" t="t"/>
            <a:pathLst>
              <a:path extrusionOk="0" h="120000" w="120000">
                <a:moveTo>
                  <a:pt x="0" y="0"/>
                </a:moveTo>
                <a:lnTo>
                  <a:pt x="120000" y="0"/>
                </a:lnTo>
                <a:lnTo>
                  <a:pt x="120000" y="120000"/>
                </a:lnTo>
                <a:lnTo>
                  <a:pt x="0" y="120000"/>
                </a:lnTo>
                <a:close/>
              </a:path>
            </a:pathLst>
          </a:custGeom>
        </p:spPr>
      </p:sp>
      <p:sp>
        <p:nvSpPr>
          <p:cNvPr id="1244" name="Google Shape;1244;g373076b9f2c_21_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5" name="Google Shape;1245;g373076b9f2c_21_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g373076b9f2c_21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1" name="Google Shape;1261;g373076b9f2c_21_1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373076b9f2c_21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2" name="Google Shape;1272;g373076b9f2c_21_2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g373076b9f2c_21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3" name="Google Shape;1283;g373076b9f2c_21_3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73076b9f2c_21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4" name="Google Shape;1294;g373076b9f2c_21_3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g344e3231875_0_8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305" name="Google Shape;1305;g344e3231875_0_8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6" name="Google Shape;1306;g344e3231875_0_8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2e824d7045b_0_1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993" name="Google Shape;993;g2e824d7045b_0_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4" name="Google Shape;994;g2e824d7045b_0_1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375dff0756a_0_21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320" name="Google Shape;1320;g375dff0756a_0_21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1" name="Google Shape;1321;g375dff0756a_0_21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g371f7f33bc9_18_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g371f7f33bc9_18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3" name="Shape 1343"/>
        <p:cNvGrpSpPr/>
        <p:nvPr/>
      </p:nvGrpSpPr>
      <p:grpSpPr>
        <a:xfrm>
          <a:off x="0" y="0"/>
          <a:ext cx="0" cy="0"/>
          <a:chOff x="0" y="0"/>
          <a:chExt cx="0" cy="0"/>
        </a:xfrm>
      </p:grpSpPr>
      <p:sp>
        <p:nvSpPr>
          <p:cNvPr id="1344" name="Google Shape;1344;g36eedd2c85e_0_85: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5" name="Google Shape;1345;g36eedd2c85e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6" name="Google Shape;1346;g36eedd2c85e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g37043705e92_1_312: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9" name="Google Shape;1409;g37043705e92_1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0" name="Google Shape;1410;g37043705e92_1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36ef9e23dc2_0_83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419" name="Google Shape;1419;g36ef9e23dc2_0_83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0" name="Google Shape;1420;g36ef9e23dc2_0_83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g371f7f33bc9_3_1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8" name="Google Shape;1428;g371f7f33bc9_3_1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9" name="Google Shape;1429;g371f7f33bc9_3_1122:notes"/>
          <p:cNvSpPr txBox="1"/>
          <p:nvPr>
            <p:ph idx="12" type="sldNum"/>
          </p:nvPr>
        </p:nvSpPr>
        <p:spPr>
          <a:xfrm>
            <a:off x="3884613" y="8685213"/>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36ef9e23dc2_0_87:notes"/>
          <p:cNvSpPr/>
          <p:nvPr>
            <p:ph idx="2" type="sldImg"/>
          </p:nvPr>
        </p:nvSpPr>
        <p:spPr>
          <a:xfrm>
            <a:off x="-596360" y="279953"/>
            <a:ext cx="80577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9" name="Google Shape;1439;g36ef9e23dc2_0_87:notes"/>
          <p:cNvSpPr txBox="1"/>
          <p:nvPr>
            <p:ph idx="1" type="body"/>
          </p:nvPr>
        </p:nvSpPr>
        <p:spPr>
          <a:xfrm>
            <a:off x="410817" y="4904133"/>
            <a:ext cx="6042900" cy="2901300"/>
          </a:xfrm>
          <a:prstGeom prst="rect">
            <a:avLst/>
          </a:prstGeom>
          <a:noFill/>
          <a:ln>
            <a:noFill/>
          </a:ln>
        </p:spPr>
        <p:txBody>
          <a:bodyPr anchorCtr="0" anchor="t" bIns="46275" lIns="92550" spcFirstLastPara="1" rIns="92550" wrap="square" tIns="46275">
            <a:noAutofit/>
          </a:bodyPr>
          <a:lstStyle/>
          <a:p>
            <a:pPr indent="0" lvl="0" marL="0" rtl="0" algn="l">
              <a:spcBef>
                <a:spcPts val="0"/>
              </a:spcBef>
              <a:spcAft>
                <a:spcPts val="0"/>
              </a:spcAft>
              <a:buNone/>
            </a:pPr>
            <a:r>
              <a:t/>
            </a:r>
            <a:endParaRPr/>
          </a:p>
        </p:txBody>
      </p:sp>
      <p:sp>
        <p:nvSpPr>
          <p:cNvPr id="1440" name="Google Shape;1440;g36ef9e23dc2_0_87:notes"/>
          <p:cNvSpPr txBox="1"/>
          <p:nvPr>
            <p:ph idx="12" type="sldNum"/>
          </p:nvPr>
        </p:nvSpPr>
        <p:spPr>
          <a:xfrm>
            <a:off x="3482009" y="8053180"/>
            <a:ext cx="2971800" cy="458700"/>
          </a:xfrm>
          <a:prstGeom prst="rect">
            <a:avLst/>
          </a:prstGeom>
          <a:noFill/>
          <a:ln>
            <a:noFill/>
          </a:ln>
        </p:spPr>
        <p:txBody>
          <a:bodyPr anchorCtr="0" anchor="b" bIns="46275" lIns="92550" spcFirstLastPara="1" rIns="92550" wrap="square" tIns="462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g373172c35f3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9" name="Google Shape;1449;g373172c35f3_0_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g2f2119ec477_5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458" name="Google Shape;1458;g2f2119ec477_5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9" name="Google Shape;1459;g2f2119ec477_5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371f7f33bc9_3_49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465" name="Google Shape;1465;g371f7f33bc9_3_49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6" name="Google Shape;1466;g371f7f33bc9_3_49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75dff0756a_0_45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375dff0756a_0_45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g375dff0756a_0_45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371f7f33bc9_3_1189:notes"/>
          <p:cNvSpPr/>
          <p:nvPr>
            <p:ph idx="2" type="sldImg"/>
          </p:nvPr>
        </p:nvSpPr>
        <p:spPr>
          <a:xfrm>
            <a:off x="398487" y="304073"/>
            <a:ext cx="6060900" cy="3429000"/>
          </a:xfrm>
          <a:custGeom>
            <a:rect b="b" l="l" r="r" t="t"/>
            <a:pathLst>
              <a:path extrusionOk="0" h="120000" w="120000">
                <a:moveTo>
                  <a:pt x="0" y="0"/>
                </a:moveTo>
                <a:lnTo>
                  <a:pt x="120000" y="0"/>
                </a:lnTo>
                <a:lnTo>
                  <a:pt x="120000" y="120000"/>
                </a:lnTo>
                <a:lnTo>
                  <a:pt x="0" y="120000"/>
                </a:lnTo>
                <a:close/>
              </a:path>
            </a:pathLst>
          </a:custGeom>
        </p:spPr>
      </p:sp>
      <p:sp>
        <p:nvSpPr>
          <p:cNvPr id="1474" name="Google Shape;1474;g371f7f33bc9_3_1189:notes"/>
          <p:cNvSpPr txBox="1"/>
          <p:nvPr>
            <p:ph idx="1" type="body"/>
          </p:nvPr>
        </p:nvSpPr>
        <p:spPr>
          <a:xfrm>
            <a:off x="381000" y="3962400"/>
            <a:ext cx="6096000" cy="4495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5" name="Google Shape;1475;g371f7f33bc9_3_1189:notes"/>
          <p:cNvSpPr txBox="1"/>
          <p:nvPr>
            <p:ph idx="12" type="sldNum"/>
          </p:nvPr>
        </p:nvSpPr>
        <p:spPr>
          <a:xfrm>
            <a:off x="3884614" y="8685214"/>
            <a:ext cx="2971800" cy="458700"/>
          </a:xfrm>
          <a:prstGeom prst="rect">
            <a:avLst/>
          </a:prstGeom>
        </p:spPr>
        <p:txBody>
          <a:bodyPr anchorCtr="0" anchor="ctr" bIns="89450" lIns="89450" spcFirstLastPara="1" rIns="89450" wrap="square" tIns="89450">
            <a:noAutofit/>
          </a:bodyPr>
          <a:lstStyle/>
          <a:p>
            <a:pPr indent="0" lvl="0" marL="0" rtl="0" algn="r">
              <a:spcBef>
                <a:spcPts val="0"/>
              </a:spcBef>
              <a:spcAft>
                <a:spcPts val="0"/>
              </a:spcAft>
              <a:buNone/>
            </a:pPr>
            <a:fld id="{00000000-1234-1234-1234-123412341234}" type="slidenum">
              <a:rPr lang="en-US" sz="1400"/>
              <a:t>‹#›</a:t>
            </a:fld>
            <a:endParaRPr sz="14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3" name="Shape 1483"/>
        <p:cNvGrpSpPr/>
        <p:nvPr/>
      </p:nvGrpSpPr>
      <p:grpSpPr>
        <a:xfrm>
          <a:off x="0" y="0"/>
          <a:ext cx="0" cy="0"/>
          <a:chOff x="0" y="0"/>
          <a:chExt cx="0" cy="0"/>
        </a:xfrm>
      </p:grpSpPr>
      <p:sp>
        <p:nvSpPr>
          <p:cNvPr id="1484" name="Google Shape;1484;g371f7f33bc9_3_91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485" name="Google Shape;1485;g371f7f33bc9_3_91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6" name="Google Shape;1486;g371f7f33bc9_3_91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1" name="Shape 1571"/>
        <p:cNvGrpSpPr/>
        <p:nvPr/>
      </p:nvGrpSpPr>
      <p:grpSpPr>
        <a:xfrm>
          <a:off x="0" y="0"/>
          <a:ext cx="0" cy="0"/>
          <a:chOff x="0" y="0"/>
          <a:chExt cx="0" cy="0"/>
        </a:xfrm>
      </p:grpSpPr>
      <p:sp>
        <p:nvSpPr>
          <p:cNvPr id="1572" name="Google Shape;1572;g371f7f33bc9_3_5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3" name="Google Shape;1573;g371f7f33bc9_3_5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0" name="Shape 1580"/>
        <p:cNvGrpSpPr/>
        <p:nvPr/>
      </p:nvGrpSpPr>
      <p:grpSpPr>
        <a:xfrm>
          <a:off x="0" y="0"/>
          <a:ext cx="0" cy="0"/>
          <a:chOff x="0" y="0"/>
          <a:chExt cx="0" cy="0"/>
        </a:xfrm>
      </p:grpSpPr>
      <p:sp>
        <p:nvSpPr>
          <p:cNvPr id="1581" name="Google Shape;1581;g375dff0756a_34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2" name="Google Shape;1582;g375dff0756a_34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g373172c35f3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0" name="Google Shape;1590;g373172c35f3_0_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g375dff0756a_34_7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603" name="Google Shape;1603;g375dff0756a_34_7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4" name="Google Shape;1604;g375dff0756a_34_7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g371f7f33bc9_0_1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612" name="Google Shape;1612;g371f7f33bc9_0_1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3" name="Google Shape;1613;g371f7f33bc9_0_1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8" name="Shape 1618"/>
        <p:cNvGrpSpPr/>
        <p:nvPr/>
      </p:nvGrpSpPr>
      <p:grpSpPr>
        <a:xfrm>
          <a:off x="0" y="0"/>
          <a:ext cx="0" cy="0"/>
          <a:chOff x="0" y="0"/>
          <a:chExt cx="0" cy="0"/>
        </a:xfrm>
      </p:grpSpPr>
      <p:sp>
        <p:nvSpPr>
          <p:cNvPr id="1619" name="Google Shape;1619;g373172c35f3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0" name="Google Shape;1620;g373172c35f3_0_1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276cedccd0c_0_74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629" name="Google Shape;1629;g276cedccd0c_0_74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0" name="Google Shape;1630;g276cedccd0c_0_74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4" name="Shape 1634"/>
        <p:cNvGrpSpPr/>
        <p:nvPr/>
      </p:nvGrpSpPr>
      <p:grpSpPr>
        <a:xfrm>
          <a:off x="0" y="0"/>
          <a:ext cx="0" cy="0"/>
          <a:chOff x="0" y="0"/>
          <a:chExt cx="0" cy="0"/>
        </a:xfrm>
      </p:grpSpPr>
      <p:sp>
        <p:nvSpPr>
          <p:cNvPr id="1635" name="Google Shape;1635;g373c87662f3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6" name="Google Shape;1636;g373c87662f3_0_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375dff0756a_0_45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375dff0756a_0_45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1" name="Google Shape;1011;g375dff0756a_0_45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g373c87662f3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6" name="Google Shape;1646;g373c87662f3_0_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g375dff0756a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5" name="Google Shape;1655;g375dff0756a_0_4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g371f7f33bc9_42_254: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4" name="Google Shape;1664;g371f7f33bc9_42_25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5" name="Google Shape;1665;g371f7f33bc9_42_25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375dff0756a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1" name="Google Shape;1671;g375dff0756a_0_4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6e5f31492a_0_39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36e5f31492a_0_39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0" name="Google Shape;1020;g36e5f31492a_0_39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366fe26c587_0_6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8" name="Google Shape;1028;g366fe26c587_0_6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g37229b7cad9_4_1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063" name="Google Shape;1063;g37229b7cad9_4_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4" name="Google Shape;1064;g37229b7cad9_4_1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g371f7f33bc9_9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1" name="Google Shape;1071;g371f7f33bc9_9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4.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4.jp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4.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0.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2.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5.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7.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6.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4.jp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35.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3.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2.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4.jp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4.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00" cy="23502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2"/>
              </a:buClr>
              <a:buSzPts val="8086"/>
              <a:buFont typeface="Trebuchet MS"/>
              <a:buNone/>
              <a:defRPr sz="8086"/>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431" name="Shape 431"/>
        <p:cNvGrpSpPr/>
        <p:nvPr/>
      </p:nvGrpSpPr>
      <p:grpSpPr>
        <a:xfrm>
          <a:off x="0" y="0"/>
          <a:ext cx="0" cy="0"/>
          <a:chOff x="0" y="0"/>
          <a:chExt cx="0" cy="0"/>
        </a:xfrm>
      </p:grpSpPr>
      <p:sp>
        <p:nvSpPr>
          <p:cNvPr id="432" name="Google Shape;432;p10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33" name="Google Shape;433;p105"/>
          <p:cNvSpPr txBox="1"/>
          <p:nvPr/>
        </p:nvSpPr>
        <p:spPr>
          <a:xfrm>
            <a:off x="13628419" y="8737353"/>
            <a:ext cx="2172000" cy="3945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1" i="0" lang="en-US" sz="1900" u="none" cap="none" strike="noStrike">
                <a:solidFill>
                  <a:srgbClr val="000000"/>
                </a:solidFill>
                <a:latin typeface="Trebuchet MS"/>
                <a:ea typeface="Trebuchet MS"/>
                <a:cs typeface="Trebuchet MS"/>
                <a:sym typeface="Trebuchet MS"/>
              </a:rPr>
              <a:t>‹#›</a:t>
            </a:fld>
            <a:endParaRPr b="1" i="0" sz="1900" u="none" cap="none" strike="noStrike">
              <a:solidFill>
                <a:srgbClr val="000000"/>
              </a:solidFill>
              <a:latin typeface="Trebuchet MS"/>
              <a:ea typeface="Trebuchet MS"/>
              <a:cs typeface="Trebuchet MS"/>
              <a:sym typeface="Trebuchet MS"/>
            </a:endParaRPr>
          </a:p>
        </p:txBody>
      </p:sp>
      <p:pic>
        <p:nvPicPr>
          <p:cNvPr id="434" name="Google Shape;434;p105"/>
          <p:cNvPicPr preferRelativeResize="0"/>
          <p:nvPr/>
        </p:nvPicPr>
        <p:blipFill rotWithShape="1">
          <a:blip r:embed="rId2">
            <a:alphaModFix/>
          </a:blip>
          <a:srcRect b="4827" l="1681" r="0" t="12786"/>
          <a:stretch/>
        </p:blipFill>
        <p:spPr>
          <a:xfrm>
            <a:off x="0" y="-1"/>
            <a:ext cx="12192000" cy="6260120"/>
          </a:xfrm>
          <a:prstGeom prst="rect">
            <a:avLst/>
          </a:prstGeom>
          <a:noFill/>
          <a:ln>
            <a:noFill/>
          </a:ln>
        </p:spPr>
      </p:pic>
      <p:sp>
        <p:nvSpPr>
          <p:cNvPr id="435" name="Google Shape;435;p105"/>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5100" marR="0" rtl="0" algn="l">
              <a:lnSpc>
                <a:spcPct val="100000"/>
              </a:lnSpc>
              <a:spcBef>
                <a:spcPts val="0"/>
              </a:spcBef>
              <a:spcAft>
                <a:spcPts val="0"/>
              </a:spcAft>
              <a:buClr>
                <a:srgbClr val="FFFFFF"/>
              </a:buClr>
              <a:buSzPts val="5500"/>
              <a:buFont typeface="Trebuchet MS"/>
              <a:buNone/>
            </a:pPr>
            <a:r>
              <a:rPr b="1" i="0" lang="en-US" sz="5500" u="none" cap="none" strike="noStrike">
                <a:solidFill>
                  <a:srgbClr val="FFFFFF"/>
                </a:solidFill>
                <a:latin typeface="Trebuchet MS"/>
                <a:ea typeface="Trebuchet MS"/>
                <a:cs typeface="Trebuchet MS"/>
                <a:sym typeface="Trebuchet MS"/>
              </a:rPr>
              <a:t>Our Mission: </a:t>
            </a:r>
            <a:endParaRPr b="0" i="0" sz="55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436" name="Shape 436"/>
        <p:cNvGrpSpPr/>
        <p:nvPr/>
      </p:nvGrpSpPr>
      <p:grpSpPr>
        <a:xfrm>
          <a:off x="0" y="0"/>
          <a:ext cx="0" cy="0"/>
          <a:chOff x="0" y="0"/>
          <a:chExt cx="0" cy="0"/>
        </a:xfrm>
      </p:grpSpPr>
      <p:sp>
        <p:nvSpPr>
          <p:cNvPr id="437" name="Google Shape;437;p10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38" name="Google Shape;438;p106"/>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3600" u="none" cap="none" strike="noStrike">
                <a:solidFill>
                  <a:schemeClr val="dk1"/>
                </a:solidFill>
                <a:latin typeface="Trebuchet MS"/>
                <a:ea typeface="Trebuchet MS"/>
                <a:cs typeface="Trebuchet MS"/>
                <a:sym typeface="Trebuchet MS"/>
              </a:rPr>
              <a:t>Plus </a:t>
            </a:r>
            <a:r>
              <a:rPr b="0" i="0" lang="en-US" sz="3600" u="none" cap="none" strike="noStrike">
                <a:solidFill>
                  <a:schemeClr val="dk1"/>
                </a:solidFill>
                <a:latin typeface="Trebuchet MS"/>
                <a:ea typeface="Trebuchet MS"/>
                <a:cs typeface="Trebuchet MS"/>
                <a:sym typeface="Trebuchet MS"/>
              </a:rPr>
              <a:t>(CHP+) and other health care programs for Coloradans who qualify. </a:t>
            </a:r>
            <a:endParaRPr b="1" i="0" sz="3600" u="none" cap="none" strike="noStrike">
              <a:solidFill>
                <a:schemeClr val="dk1"/>
              </a:solidFill>
              <a:latin typeface="Trebuchet MS"/>
              <a:ea typeface="Trebuchet MS"/>
              <a:cs typeface="Trebuchet MS"/>
              <a:sym typeface="Trebuchet MS"/>
            </a:endParaRPr>
          </a:p>
        </p:txBody>
      </p:sp>
      <p:sp>
        <p:nvSpPr>
          <p:cNvPr id="439" name="Google Shape;439;p106"/>
          <p:cNvSpPr/>
          <p:nvPr/>
        </p:nvSpPr>
        <p:spPr>
          <a:xfrm>
            <a:off x="838200" y="382212"/>
            <a:ext cx="10433700" cy="1016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232C68"/>
                </a:solidFill>
                <a:latin typeface="Trebuchet MS"/>
                <a:ea typeface="Trebuchet MS"/>
                <a:cs typeface="Trebuchet MS"/>
                <a:sym typeface="Trebuchet MS"/>
              </a:rPr>
              <a:t>What We Do</a:t>
            </a:r>
            <a:endParaRPr b="0" i="0" sz="1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40" name="Shape 440"/>
        <p:cNvGrpSpPr/>
        <p:nvPr/>
      </p:nvGrpSpPr>
      <p:grpSpPr>
        <a:xfrm>
          <a:off x="0" y="0"/>
          <a:ext cx="0" cy="0"/>
          <a:chOff x="0" y="0"/>
          <a:chExt cx="0" cy="0"/>
        </a:xfrm>
      </p:grpSpPr>
      <p:sp>
        <p:nvSpPr>
          <p:cNvPr id="441" name="Google Shape;441;p107"/>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42" name="Google Shape;442;p107"/>
          <p:cNvSpPr txBox="1"/>
          <p:nvPr>
            <p:ph idx="1" type="body"/>
          </p:nvPr>
        </p:nvSpPr>
        <p:spPr>
          <a:xfrm>
            <a:off x="6476562" y="1806136"/>
            <a:ext cx="48561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443" name="Google Shape;443;p10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444" name="Google Shape;444;p107"/>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5" name="Shape 445"/>
        <p:cNvGrpSpPr/>
        <p:nvPr/>
      </p:nvGrpSpPr>
      <p:grpSpPr>
        <a:xfrm>
          <a:off x="0" y="0"/>
          <a:ext cx="0" cy="0"/>
          <a:chOff x="0" y="0"/>
          <a:chExt cx="0" cy="0"/>
        </a:xfrm>
      </p:grpSpPr>
      <p:sp>
        <p:nvSpPr>
          <p:cNvPr id="446" name="Google Shape;446;p108"/>
          <p:cNvSpPr txBox="1"/>
          <p:nvPr>
            <p:ph type="title"/>
          </p:nvPr>
        </p:nvSpPr>
        <p:spPr>
          <a:xfrm>
            <a:off x="183931" y="2193925"/>
            <a:ext cx="118245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47" name="Google Shape;447;p10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48" name="Shape 448"/>
        <p:cNvGrpSpPr/>
        <p:nvPr/>
      </p:nvGrpSpPr>
      <p:grpSpPr>
        <a:xfrm>
          <a:off x="0" y="0"/>
          <a:ext cx="0" cy="0"/>
          <a:chOff x="0" y="0"/>
          <a:chExt cx="0" cy="0"/>
        </a:xfrm>
      </p:grpSpPr>
      <p:sp>
        <p:nvSpPr>
          <p:cNvPr id="449" name="Google Shape;449;p109"/>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50" name="Google Shape;450;p10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Questions" id="451" name="Google Shape;451;p109"/>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52" name="Shape 452"/>
        <p:cNvGrpSpPr/>
        <p:nvPr/>
      </p:nvGrpSpPr>
      <p:grpSpPr>
        <a:xfrm>
          <a:off x="0" y="0"/>
          <a:ext cx="0" cy="0"/>
          <a:chOff x="0" y="0"/>
          <a:chExt cx="0" cy="0"/>
        </a:xfrm>
      </p:grpSpPr>
      <p:sp>
        <p:nvSpPr>
          <p:cNvPr id="453" name="Google Shape;453;p110"/>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54" name="Google Shape;454;p11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455" name="Google Shape;455;p110"/>
          <p:cNvPicPr preferRelativeResize="0"/>
          <p:nvPr/>
        </p:nvPicPr>
        <p:blipFill rotWithShape="1">
          <a:blip r:embed="rId2">
            <a:alphaModFix/>
          </a:blip>
          <a:srcRect b="0" l="0" r="0" t="0"/>
          <a:stretch/>
        </p:blipFill>
        <p:spPr>
          <a:xfrm>
            <a:off x="-226026" y="107156"/>
            <a:ext cx="6589909" cy="6590111"/>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456" name="Shape 456"/>
        <p:cNvGrpSpPr/>
        <p:nvPr/>
      </p:nvGrpSpPr>
      <p:grpSpPr>
        <a:xfrm>
          <a:off x="0" y="0"/>
          <a:ext cx="0" cy="0"/>
          <a:chOff x="0" y="0"/>
          <a:chExt cx="0" cy="0"/>
        </a:xfrm>
      </p:grpSpPr>
      <p:sp>
        <p:nvSpPr>
          <p:cNvPr id="457" name="Google Shape;457;p11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58" name="Google Shape;458;p11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59" name="Google Shape;459;p111"/>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460" name="Shape 460"/>
        <p:cNvGrpSpPr/>
        <p:nvPr/>
      </p:nvGrpSpPr>
      <p:grpSpPr>
        <a:xfrm>
          <a:off x="0" y="0"/>
          <a:ext cx="0" cy="0"/>
          <a:chOff x="0" y="0"/>
          <a:chExt cx="0" cy="0"/>
        </a:xfrm>
      </p:grpSpPr>
      <p:sp>
        <p:nvSpPr>
          <p:cNvPr id="461" name="Google Shape;461;p112"/>
          <p:cNvSpPr txBox="1"/>
          <p:nvPr>
            <p:ph type="title"/>
          </p:nvPr>
        </p:nvSpPr>
        <p:spPr>
          <a:xfrm>
            <a:off x="595312" y="2180006"/>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800"/>
              <a:buFont typeface="Trebuchet MS"/>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62" name="Google Shape;462;p11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463" name="Shape 463"/>
        <p:cNvGrpSpPr/>
        <p:nvPr/>
      </p:nvGrpSpPr>
      <p:grpSpPr>
        <a:xfrm>
          <a:off x="0" y="0"/>
          <a:ext cx="0" cy="0"/>
          <a:chOff x="0" y="0"/>
          <a:chExt cx="0" cy="0"/>
        </a:xfrm>
      </p:grpSpPr>
      <p:sp>
        <p:nvSpPr>
          <p:cNvPr id="464" name="Google Shape;464;p113"/>
          <p:cNvSpPr txBox="1"/>
          <p:nvPr>
            <p:ph idx="1" type="body"/>
          </p:nvPr>
        </p:nvSpPr>
        <p:spPr>
          <a:xfrm>
            <a:off x="309739" y="1714500"/>
            <a:ext cx="11572500" cy="4340100"/>
          </a:xfrm>
          <a:prstGeom prst="rect">
            <a:avLst/>
          </a:prstGeom>
          <a:noFill/>
          <a:ln>
            <a:noFill/>
          </a:ln>
        </p:spPr>
        <p:txBody>
          <a:bodyPr anchorCtr="0" anchor="t" bIns="24100" lIns="48200" spcFirstLastPara="1" rIns="48200" wrap="square" tIns="24100">
            <a:noAutofit/>
          </a:bodyPr>
          <a:lstStyle>
            <a:lvl1pPr indent="-228600" lvl="0" marL="457200" marR="0" algn="l">
              <a:lnSpc>
                <a:spcPct val="100000"/>
              </a:lnSpc>
              <a:spcBef>
                <a:spcPts val="0"/>
              </a:spcBef>
              <a:spcAft>
                <a:spcPts val="0"/>
              </a:spcAft>
              <a:buClr>
                <a:srgbClr val="000000"/>
              </a:buClr>
              <a:buSzPts val="800"/>
              <a:buFont typeface="Trebuchet MS"/>
              <a:buNone/>
              <a:defRPr b="0" i="0" sz="3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0"/>
              </a:spcBef>
              <a:spcAft>
                <a:spcPts val="0"/>
              </a:spcAft>
              <a:buClr>
                <a:srgbClr val="000000"/>
              </a:buClr>
              <a:buSzPts val="800"/>
              <a:buFont typeface="Trebuchet MS"/>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0"/>
              </a:spcBef>
              <a:spcAft>
                <a:spcPts val="0"/>
              </a:spcAft>
              <a:buClr>
                <a:srgbClr val="000000"/>
              </a:buClr>
              <a:buSzPts val="800"/>
              <a:buFont typeface="Trebuchet MS"/>
              <a:buNone/>
              <a:defRPr b="0" i="0" sz="2500" u="none" cap="none" strike="noStrike">
                <a:solidFill>
                  <a:schemeClr val="dk1"/>
                </a:solidFill>
                <a:latin typeface="Trebuchet MS"/>
                <a:ea typeface="Trebuchet MS"/>
                <a:cs typeface="Trebuchet MS"/>
                <a:sym typeface="Trebuchet MS"/>
              </a:defRPr>
            </a:lvl3pPr>
            <a:lvl4pPr indent="-304800" lvl="3" marL="1828800" marR="0" algn="l">
              <a:lnSpc>
                <a:spcPct val="100000"/>
              </a:lnSpc>
              <a:spcBef>
                <a:spcPts val="0"/>
              </a:spcBef>
              <a:spcAft>
                <a:spcPts val="0"/>
              </a:spcAft>
              <a:buClr>
                <a:srgbClr val="000000"/>
              </a:buClr>
              <a:buSzPts val="1200"/>
              <a:buFont typeface="Trebuchet MS"/>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0"/>
              </a:spcBef>
              <a:spcAft>
                <a:spcPts val="0"/>
              </a:spcAft>
              <a:buClr>
                <a:srgbClr val="000000"/>
              </a:buClr>
              <a:buSzPts val="800"/>
              <a:buFont typeface="Trebuchet MS"/>
              <a:buNone/>
              <a:defRPr b="0" i="0" sz="1500" u="none" cap="none" strike="noStrike">
                <a:solidFill>
                  <a:srgbClr val="000000"/>
                </a:solidFill>
                <a:latin typeface="Trebuchet MS"/>
                <a:ea typeface="Trebuchet MS"/>
                <a:cs typeface="Trebuchet MS"/>
                <a:sym typeface="Trebuchet MS"/>
              </a:defRPr>
            </a:lvl5pPr>
            <a:lvl6pPr indent="-228600" lvl="5" marL="2743200" marR="0" algn="l">
              <a:lnSpc>
                <a:spcPct val="100000"/>
              </a:lnSpc>
              <a:spcBef>
                <a:spcPts val="0"/>
              </a:spcBef>
              <a:spcAft>
                <a:spcPts val="0"/>
              </a:spcAft>
              <a:buClr>
                <a:srgbClr val="000000"/>
              </a:buClr>
              <a:buSzPts val="800"/>
              <a:buFont typeface="Trebuchet MS"/>
              <a:buNone/>
              <a:defRPr b="0" i="0" sz="1500" u="none" cap="none" strike="noStrike">
                <a:solidFill>
                  <a:srgbClr val="000000"/>
                </a:solidFill>
                <a:latin typeface="Trebuchet MS"/>
                <a:ea typeface="Trebuchet MS"/>
                <a:cs typeface="Trebuchet MS"/>
                <a:sym typeface="Trebuchet MS"/>
              </a:defRPr>
            </a:lvl6pPr>
            <a:lvl7pPr indent="-228600" lvl="6" marL="3200400" marR="0" algn="l">
              <a:lnSpc>
                <a:spcPct val="100000"/>
              </a:lnSpc>
              <a:spcBef>
                <a:spcPts val="0"/>
              </a:spcBef>
              <a:spcAft>
                <a:spcPts val="0"/>
              </a:spcAft>
              <a:buClr>
                <a:srgbClr val="000000"/>
              </a:buClr>
              <a:buSzPts val="800"/>
              <a:buFont typeface="Trebuchet MS"/>
              <a:buNone/>
              <a:defRPr b="0" i="0" sz="1500" u="none" cap="none" strike="noStrike">
                <a:solidFill>
                  <a:srgbClr val="000000"/>
                </a:solidFill>
                <a:latin typeface="Trebuchet MS"/>
                <a:ea typeface="Trebuchet MS"/>
                <a:cs typeface="Trebuchet MS"/>
                <a:sym typeface="Trebuchet MS"/>
              </a:defRPr>
            </a:lvl7pPr>
            <a:lvl8pPr indent="-228600" lvl="7" marL="3657600" marR="0" algn="l">
              <a:lnSpc>
                <a:spcPct val="100000"/>
              </a:lnSpc>
              <a:spcBef>
                <a:spcPts val="0"/>
              </a:spcBef>
              <a:spcAft>
                <a:spcPts val="0"/>
              </a:spcAft>
              <a:buClr>
                <a:srgbClr val="000000"/>
              </a:buClr>
              <a:buSzPts val="800"/>
              <a:buFont typeface="Trebuchet MS"/>
              <a:buNone/>
              <a:defRPr b="0" i="0" sz="1500" u="none" cap="none" strike="noStrike">
                <a:solidFill>
                  <a:srgbClr val="000000"/>
                </a:solidFill>
                <a:latin typeface="Trebuchet MS"/>
                <a:ea typeface="Trebuchet MS"/>
                <a:cs typeface="Trebuchet MS"/>
                <a:sym typeface="Trebuchet MS"/>
              </a:defRPr>
            </a:lvl8pPr>
            <a:lvl9pPr indent="-228600" lvl="8" marL="4114800" marR="0" algn="l">
              <a:lnSpc>
                <a:spcPct val="100000"/>
              </a:lnSpc>
              <a:spcBef>
                <a:spcPts val="0"/>
              </a:spcBef>
              <a:spcAft>
                <a:spcPts val="0"/>
              </a:spcAft>
              <a:buClr>
                <a:srgbClr val="000000"/>
              </a:buClr>
              <a:buSzPts val="800"/>
              <a:buFont typeface="Trebuchet MS"/>
              <a:buNone/>
              <a:defRPr b="0" i="0" sz="1500" u="none" cap="none" strike="noStrike">
                <a:solidFill>
                  <a:srgbClr val="000000"/>
                </a:solidFill>
                <a:latin typeface="Trebuchet MS"/>
                <a:ea typeface="Trebuchet MS"/>
                <a:cs typeface="Trebuchet MS"/>
                <a:sym typeface="Trebuchet MS"/>
              </a:defRPr>
            </a:lvl9pPr>
          </a:lstStyle>
          <a:p/>
        </p:txBody>
      </p:sp>
      <p:sp>
        <p:nvSpPr>
          <p:cNvPr id="465" name="Google Shape;465;p113"/>
          <p:cNvSpPr txBox="1"/>
          <p:nvPr>
            <p:ph idx="12" type="sldNum"/>
          </p:nvPr>
        </p:nvSpPr>
        <p:spPr>
          <a:xfrm>
            <a:off x="9846361" y="6425136"/>
            <a:ext cx="2012100" cy="3651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66" name="Google Shape;466;p113"/>
          <p:cNvSpPr txBox="1"/>
          <p:nvPr>
            <p:ph type="title"/>
          </p:nvPr>
        </p:nvSpPr>
        <p:spPr>
          <a:xfrm>
            <a:off x="309739" y="439119"/>
            <a:ext cx="11572500" cy="816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67" name="Shape 467"/>
        <p:cNvGrpSpPr/>
        <p:nvPr/>
      </p:nvGrpSpPr>
      <p:grpSpPr>
        <a:xfrm>
          <a:off x="0" y="0"/>
          <a:ext cx="0" cy="0"/>
          <a:chOff x="0" y="0"/>
          <a:chExt cx="0" cy="0"/>
        </a:xfrm>
      </p:grpSpPr>
      <p:sp>
        <p:nvSpPr>
          <p:cNvPr id="468" name="Google Shape;468;p114"/>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ctr">
              <a:lnSpc>
                <a:spcPct val="9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9" name="Google Shape;469;p114"/>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marR="0" algn="l">
              <a:lnSpc>
                <a:spcPct val="100000"/>
              </a:lnSpc>
              <a:spcBef>
                <a:spcPts val="0"/>
              </a:spcBef>
              <a:spcAft>
                <a:spcPts val="0"/>
              </a:spcAft>
              <a:buClr>
                <a:srgbClr val="000000"/>
              </a:buClr>
              <a:buSzPts val="1900"/>
              <a:buFont typeface="Arial"/>
              <a:buChar char="●"/>
              <a:defRPr b="0" i="0" sz="1500" u="none" cap="none" strike="noStrike">
                <a:solidFill>
                  <a:srgbClr val="000000"/>
                </a:solidFill>
                <a:latin typeface="Arial"/>
                <a:ea typeface="Arial"/>
                <a:cs typeface="Arial"/>
                <a:sym typeface="Arial"/>
              </a:defRPr>
            </a:lvl1pPr>
            <a:lvl2pPr indent="-323850" lvl="1" marL="9144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2pPr>
            <a:lvl3pPr indent="-323850" lvl="2" marL="13716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3pPr>
            <a:lvl4pPr indent="-323850" lvl="3" marL="18288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4pPr>
            <a:lvl5pPr indent="-323850" lvl="4" marL="22860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5pPr>
            <a:lvl6pPr indent="-323850" lvl="5" marL="27432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6pPr>
            <a:lvl7pPr indent="-323850" lvl="6" marL="32004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7pPr>
            <a:lvl8pPr indent="-323850" lvl="7" marL="3657600" marR="0" algn="l">
              <a:lnSpc>
                <a:spcPct val="100000"/>
              </a:lnSpc>
              <a:spcBef>
                <a:spcPts val="210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8pPr>
            <a:lvl9pPr indent="-323850" lvl="8" marL="4114800" marR="0" algn="l">
              <a:lnSpc>
                <a:spcPct val="100000"/>
              </a:lnSpc>
              <a:spcBef>
                <a:spcPts val="2100"/>
              </a:spcBef>
              <a:spcAft>
                <a:spcPts val="2100"/>
              </a:spcAft>
              <a:buClr>
                <a:srgbClr val="000000"/>
              </a:buClr>
              <a:buSzPts val="1500"/>
              <a:buFont typeface="Arial"/>
              <a:buChar char="■"/>
              <a:defRPr b="0" i="0" sz="1500" u="none" cap="none" strike="noStrike">
                <a:solidFill>
                  <a:srgbClr val="000000"/>
                </a:solidFill>
                <a:latin typeface="Arial"/>
                <a:ea typeface="Arial"/>
                <a:cs typeface="Arial"/>
                <a:sym typeface="Arial"/>
              </a:defRPr>
            </a:lvl9pPr>
          </a:lstStyle>
          <a:p/>
        </p:txBody>
      </p:sp>
      <p:sp>
        <p:nvSpPr>
          <p:cNvPr id="470" name="Google Shape;470;p114"/>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2"/>
              </a:buClr>
              <a:buSzPts val="6000"/>
              <a:buFont typeface="Trebuchet MS"/>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2"/>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471" name="Shape 471"/>
        <p:cNvGrpSpPr/>
        <p:nvPr/>
      </p:nvGrpSpPr>
      <p:grpSpPr>
        <a:xfrm>
          <a:off x="0" y="0"/>
          <a:ext cx="0" cy="0"/>
          <a:chOff x="0" y="0"/>
          <a:chExt cx="0" cy="0"/>
        </a:xfrm>
      </p:grpSpPr>
      <p:sp>
        <p:nvSpPr>
          <p:cNvPr id="472" name="Google Shape;472;p115"/>
          <p:cNvSpPr txBox="1"/>
          <p:nvPr>
            <p:ph idx="12" type="sldNum"/>
          </p:nvPr>
        </p:nvSpPr>
        <p:spPr>
          <a:xfrm>
            <a:off x="9846356" y="6425136"/>
            <a:ext cx="2011500" cy="365100"/>
          </a:xfrm>
          <a:prstGeom prst="rect">
            <a:avLst/>
          </a:prstGeom>
          <a:noFill/>
          <a:ln>
            <a:noFill/>
          </a:ln>
        </p:spPr>
        <p:txBody>
          <a:bodyPr anchorCtr="0" anchor="ctr" bIns="39275" lIns="78575" spcFirstLastPara="1" rIns="78575" wrap="square" tIns="39275">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473" name="Shape 473"/>
        <p:cNvGrpSpPr/>
        <p:nvPr/>
      </p:nvGrpSpPr>
      <p:grpSpPr>
        <a:xfrm>
          <a:off x="0" y="0"/>
          <a:ext cx="0" cy="0"/>
          <a:chOff x="0" y="0"/>
          <a:chExt cx="0" cy="0"/>
        </a:xfrm>
      </p:grpSpPr>
      <p:sp>
        <p:nvSpPr>
          <p:cNvPr id="474" name="Google Shape;474;p116"/>
          <p:cNvSpPr txBox="1"/>
          <p:nvPr>
            <p:ph idx="1" type="body"/>
          </p:nvPr>
        </p:nvSpPr>
        <p:spPr>
          <a:xfrm>
            <a:off x="309741" y="1714500"/>
            <a:ext cx="11572500" cy="4340100"/>
          </a:xfrm>
          <a:prstGeom prst="rect">
            <a:avLst/>
          </a:prstGeom>
          <a:noFill/>
          <a:ln>
            <a:noFill/>
          </a:ln>
        </p:spPr>
        <p:txBody>
          <a:bodyPr anchorCtr="0" anchor="t" bIns="39275" lIns="78575" spcFirstLastPara="1" rIns="78575" wrap="square" tIns="39275">
            <a:noAutofit/>
          </a:bodyPr>
          <a:lstStyle>
            <a:lvl1pPr indent="-228600" lvl="0" marL="457200" marR="0" algn="l">
              <a:spcBef>
                <a:spcPts val="3600"/>
              </a:spcBef>
              <a:spcAft>
                <a:spcPts val="0"/>
              </a:spcAft>
              <a:buSzPts val="1200"/>
              <a:buNone/>
              <a:defRPr b="0" i="0" sz="3100" u="none" cap="none" strike="noStrike">
                <a:solidFill>
                  <a:schemeClr val="dk1"/>
                </a:solidFill>
                <a:latin typeface="Trebuchet MS"/>
                <a:ea typeface="Trebuchet MS"/>
                <a:cs typeface="Trebuchet MS"/>
                <a:sym typeface="Trebuchet MS"/>
              </a:defRPr>
            </a:lvl1pPr>
            <a:lvl2pPr indent="-228600" lvl="1" marL="914400" marR="0" algn="l">
              <a:spcBef>
                <a:spcPts val="3600"/>
              </a:spcBef>
              <a:spcAft>
                <a:spcPts val="0"/>
              </a:spcAft>
              <a:buSzPts val="1200"/>
              <a:buNone/>
              <a:defRPr b="0" i="0" sz="2800" u="none" cap="none" strike="noStrike">
                <a:solidFill>
                  <a:schemeClr val="dk1"/>
                </a:solidFill>
                <a:latin typeface="Trebuchet MS"/>
                <a:ea typeface="Trebuchet MS"/>
                <a:cs typeface="Trebuchet MS"/>
                <a:sym typeface="Trebuchet MS"/>
              </a:defRPr>
            </a:lvl2pPr>
            <a:lvl3pPr indent="-228600" lvl="2" marL="1371600" marR="0" algn="l">
              <a:spcBef>
                <a:spcPts val="3600"/>
              </a:spcBef>
              <a:spcAft>
                <a:spcPts val="0"/>
              </a:spcAft>
              <a:buSzPts val="1200"/>
              <a:buNone/>
              <a:defRPr b="0" i="0" sz="2300" u="none" cap="none" strike="noStrike">
                <a:solidFill>
                  <a:schemeClr val="dk1"/>
                </a:solidFill>
                <a:latin typeface="Trebuchet MS"/>
                <a:ea typeface="Trebuchet MS"/>
                <a:cs typeface="Trebuchet MS"/>
                <a:sym typeface="Trebuchet MS"/>
              </a:defRPr>
            </a:lvl3pPr>
            <a:lvl4pPr indent="-361950" lvl="3" marL="1828800" marR="0" algn="l">
              <a:spcBef>
                <a:spcPts val="36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5pPr>
            <a:lvl6pPr indent="-228600" lvl="5" marL="27432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6pPr>
            <a:lvl7pPr indent="-228600" lvl="6" marL="32004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7pPr>
            <a:lvl8pPr indent="-228600" lvl="7" marL="36576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8pPr>
            <a:lvl9pPr indent="-228600" lvl="8" marL="41148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9pPr>
          </a:lstStyle>
          <a:p/>
        </p:txBody>
      </p:sp>
      <p:sp>
        <p:nvSpPr>
          <p:cNvPr id="475" name="Google Shape;475;p116"/>
          <p:cNvSpPr txBox="1"/>
          <p:nvPr>
            <p:ph idx="12" type="sldNum"/>
          </p:nvPr>
        </p:nvSpPr>
        <p:spPr>
          <a:xfrm>
            <a:off x="9846356" y="6425136"/>
            <a:ext cx="2012100" cy="364800"/>
          </a:xfrm>
          <a:prstGeom prst="rect">
            <a:avLst/>
          </a:prstGeom>
          <a:noFill/>
          <a:ln>
            <a:noFill/>
          </a:ln>
        </p:spPr>
        <p:txBody>
          <a:bodyPr anchorCtr="0" anchor="ctr" bIns="39275" lIns="78575" spcFirstLastPara="1" rIns="78575" wrap="square" tIns="39275">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476" name="Google Shape;476;p116"/>
          <p:cNvSpPr txBox="1"/>
          <p:nvPr>
            <p:ph type="title"/>
          </p:nvPr>
        </p:nvSpPr>
        <p:spPr>
          <a:xfrm>
            <a:off x="309741" y="439118"/>
            <a:ext cx="11572500" cy="8169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3" name="Shape 483"/>
        <p:cNvGrpSpPr/>
        <p:nvPr/>
      </p:nvGrpSpPr>
      <p:grpSpPr>
        <a:xfrm>
          <a:off x="0" y="0"/>
          <a:ext cx="0" cy="0"/>
          <a:chOff x="0" y="0"/>
          <a:chExt cx="0" cy="0"/>
        </a:xfrm>
      </p:grpSpPr>
      <p:sp>
        <p:nvSpPr>
          <p:cNvPr id="484" name="Google Shape;484;p11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485" name="Shape 485"/>
        <p:cNvGrpSpPr/>
        <p:nvPr/>
      </p:nvGrpSpPr>
      <p:grpSpPr>
        <a:xfrm>
          <a:off x="0" y="0"/>
          <a:ext cx="0" cy="0"/>
          <a:chOff x="0" y="0"/>
          <a:chExt cx="0" cy="0"/>
        </a:xfrm>
      </p:grpSpPr>
      <p:sp>
        <p:nvSpPr>
          <p:cNvPr id="486" name="Google Shape;486;p11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487" name="Google Shape;487;p119"/>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488" name="Google Shape;488;p11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89" name="Shape 489"/>
        <p:cNvGrpSpPr/>
        <p:nvPr/>
      </p:nvGrpSpPr>
      <p:grpSpPr>
        <a:xfrm>
          <a:off x="0" y="0"/>
          <a:ext cx="0" cy="0"/>
          <a:chOff x="0" y="0"/>
          <a:chExt cx="0" cy="0"/>
        </a:xfrm>
      </p:grpSpPr>
      <p:sp>
        <p:nvSpPr>
          <p:cNvPr id="490" name="Google Shape;490;p120"/>
          <p:cNvSpPr txBox="1"/>
          <p:nvPr>
            <p:ph type="ctrTitle"/>
          </p:nvPr>
        </p:nvSpPr>
        <p:spPr>
          <a:xfrm>
            <a:off x="1040524" y="150515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491" name="Google Shape;491;p120"/>
          <p:cNvSpPr txBox="1"/>
          <p:nvPr>
            <p:ph idx="1" type="subTitle"/>
          </p:nvPr>
        </p:nvSpPr>
        <p:spPr>
          <a:xfrm>
            <a:off x="1524000" y="2583430"/>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1"/>
              </a:buClr>
              <a:buSzPts val="4900"/>
              <a:buFont typeface="Arial"/>
              <a:buNone/>
              <a:defRPr b="1" i="0" sz="49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92" name="Google Shape;492;p120"/>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p:txBody>
      </p:sp>
      <p:sp>
        <p:nvSpPr>
          <p:cNvPr id="493" name="Google Shape;493;p12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94" name="Google Shape;494;p120"/>
          <p:cNvSpPr txBox="1"/>
          <p:nvPr>
            <p:ph idx="2" type="body"/>
          </p:nvPr>
        </p:nvSpPr>
        <p:spPr>
          <a:xfrm>
            <a:off x="1913861" y="368002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495" name="Shape 495"/>
        <p:cNvGrpSpPr/>
        <p:nvPr/>
      </p:nvGrpSpPr>
      <p:grpSpPr>
        <a:xfrm>
          <a:off x="0" y="0"/>
          <a:ext cx="0" cy="0"/>
          <a:chOff x="0" y="0"/>
          <a:chExt cx="0" cy="0"/>
        </a:xfrm>
      </p:grpSpPr>
      <p:sp>
        <p:nvSpPr>
          <p:cNvPr id="496" name="Google Shape;496;p12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97" name="Google Shape;497;p121"/>
          <p:cNvSpPr/>
          <p:nvPr/>
        </p:nvSpPr>
        <p:spPr>
          <a:xfrm>
            <a:off x="838199" y="1873473"/>
            <a:ext cx="10433700" cy="2307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a:p>
        </p:txBody>
      </p:sp>
      <p:sp>
        <p:nvSpPr>
          <p:cNvPr id="498" name="Google Shape;498;p121"/>
          <p:cNvSpPr/>
          <p:nvPr/>
        </p:nvSpPr>
        <p:spPr>
          <a:xfrm>
            <a:off x="878391" y="417891"/>
            <a:ext cx="10433700" cy="1016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900">
              <a:solidFill>
                <a:schemeClr val="dk2"/>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499" name="Shape 499"/>
        <p:cNvGrpSpPr/>
        <p:nvPr/>
      </p:nvGrpSpPr>
      <p:grpSpPr>
        <a:xfrm>
          <a:off x="0" y="0"/>
          <a:ext cx="0" cy="0"/>
          <a:chOff x="0" y="0"/>
          <a:chExt cx="0" cy="0"/>
        </a:xfrm>
      </p:grpSpPr>
      <p:sp>
        <p:nvSpPr>
          <p:cNvPr id="500" name="Google Shape;500;p12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01" name="Google Shape;501;p122"/>
          <p:cNvSpPr txBox="1"/>
          <p:nvPr/>
        </p:nvSpPr>
        <p:spPr>
          <a:xfrm>
            <a:off x="13628419" y="8737353"/>
            <a:ext cx="2172000" cy="394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900">
                <a:solidFill>
                  <a:srgbClr val="000000"/>
                </a:solidFill>
                <a:latin typeface="Trebuchet MS"/>
                <a:ea typeface="Trebuchet MS"/>
                <a:cs typeface="Trebuchet MS"/>
                <a:sym typeface="Trebuchet MS"/>
              </a:rPr>
              <a:t>‹#›</a:t>
            </a:fld>
            <a:endParaRPr b="1" sz="1900">
              <a:solidFill>
                <a:srgbClr val="000000"/>
              </a:solidFill>
              <a:latin typeface="Trebuchet MS"/>
              <a:ea typeface="Trebuchet MS"/>
              <a:cs typeface="Trebuchet MS"/>
              <a:sym typeface="Trebuchet MS"/>
            </a:endParaRPr>
          </a:p>
        </p:txBody>
      </p:sp>
      <p:pic>
        <p:nvPicPr>
          <p:cNvPr id="502" name="Google Shape;502;p122"/>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503" name="Google Shape;503;p122"/>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5100" marR="0" rtl="0" algn="l">
              <a:lnSpc>
                <a:spcPct val="100000"/>
              </a:lnSpc>
              <a:spcBef>
                <a:spcPts val="0"/>
              </a:spcBef>
              <a:spcAft>
                <a:spcPts val="0"/>
              </a:spcAft>
              <a:buClr>
                <a:srgbClr val="FFFFFF"/>
              </a:buClr>
              <a:buSzPts val="5500"/>
              <a:buFont typeface="Trebuchet MS"/>
              <a:buNone/>
            </a:pPr>
            <a:r>
              <a:rPr b="1" i="0" lang="en-US" sz="5500" u="none" cap="none" strike="noStrike">
                <a:solidFill>
                  <a:srgbClr val="FFFFFF"/>
                </a:solidFill>
                <a:latin typeface="Trebuchet MS"/>
                <a:ea typeface="Trebuchet MS"/>
                <a:cs typeface="Trebuchet MS"/>
                <a:sym typeface="Trebuchet MS"/>
              </a:rPr>
              <a:t>Our Mission: </a:t>
            </a:r>
            <a:endParaRPr b="0" i="0" sz="55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504" name="Shape 504"/>
        <p:cNvGrpSpPr/>
        <p:nvPr/>
      </p:nvGrpSpPr>
      <p:grpSpPr>
        <a:xfrm>
          <a:off x="0" y="0"/>
          <a:ext cx="0" cy="0"/>
          <a:chOff x="0" y="0"/>
          <a:chExt cx="0" cy="0"/>
        </a:xfrm>
      </p:grpSpPr>
      <p:sp>
        <p:nvSpPr>
          <p:cNvPr id="505" name="Google Shape;505;p12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06" name="Google Shape;506;p123"/>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507" name="Google Shape;507;p123"/>
          <p:cNvSpPr/>
          <p:nvPr/>
        </p:nvSpPr>
        <p:spPr>
          <a:xfrm>
            <a:off x="838200" y="382212"/>
            <a:ext cx="10433700" cy="1016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900">
              <a:solidFill>
                <a:schemeClr val="dk1"/>
              </a:solidFill>
              <a:latin typeface="Calibri"/>
              <a:ea typeface="Calibri"/>
              <a:cs typeface="Calibri"/>
              <a:sym typeface="Calibr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08" name="Shape 508"/>
        <p:cNvGrpSpPr/>
        <p:nvPr/>
      </p:nvGrpSpPr>
      <p:grpSpPr>
        <a:xfrm>
          <a:off x="0" y="0"/>
          <a:ext cx="0" cy="0"/>
          <a:chOff x="0" y="0"/>
          <a:chExt cx="0" cy="0"/>
        </a:xfrm>
      </p:grpSpPr>
      <p:sp>
        <p:nvSpPr>
          <p:cNvPr id="509" name="Google Shape;509;p124"/>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10" name="Google Shape;510;p124"/>
          <p:cNvSpPr txBox="1"/>
          <p:nvPr>
            <p:ph idx="1" type="body"/>
          </p:nvPr>
        </p:nvSpPr>
        <p:spPr>
          <a:xfrm>
            <a:off x="6476562" y="1806136"/>
            <a:ext cx="48561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511" name="Google Shape;511;p12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512" name="Google Shape;512;p124"/>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3" name="Shape 513"/>
        <p:cNvGrpSpPr/>
        <p:nvPr/>
      </p:nvGrpSpPr>
      <p:grpSpPr>
        <a:xfrm>
          <a:off x="0" y="0"/>
          <a:ext cx="0" cy="0"/>
          <a:chOff x="0" y="0"/>
          <a:chExt cx="0" cy="0"/>
        </a:xfrm>
      </p:grpSpPr>
      <p:sp>
        <p:nvSpPr>
          <p:cNvPr id="514" name="Google Shape;514;p125"/>
          <p:cNvSpPr txBox="1"/>
          <p:nvPr>
            <p:ph type="title"/>
          </p:nvPr>
        </p:nvSpPr>
        <p:spPr>
          <a:xfrm>
            <a:off x="183931" y="2193925"/>
            <a:ext cx="118245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15" name="Google Shape;515;p12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00" cy="1626300"/>
          </a:xfrm>
          <a:prstGeom prst="rect">
            <a:avLst/>
          </a:prstGeom>
          <a:noFill/>
          <a:ln>
            <a:noFill/>
          </a:ln>
        </p:spPr>
        <p:txBody>
          <a:bodyPr anchorCtr="0" anchor="ctr" bIns="0" lIns="0" spcFirstLastPara="1" rIns="0" wrap="square" tIns="0">
            <a:noAutofit/>
          </a:bodyPr>
          <a:lstStyle>
            <a:lvl1pPr lvl="0" rtl="0" algn="ctr">
              <a:lnSpc>
                <a:spcPct val="90000"/>
              </a:lnSpc>
              <a:spcBef>
                <a:spcPts val="0"/>
              </a:spcBef>
              <a:spcAft>
                <a:spcPts val="0"/>
              </a:spcAft>
              <a:buClr>
                <a:schemeClr val="dk2"/>
              </a:buClr>
              <a:buSzPts val="6750"/>
              <a:buFont typeface="Trebuchet MS"/>
              <a:buNone/>
              <a:defRPr sz="675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516" name="Shape 516"/>
        <p:cNvGrpSpPr/>
        <p:nvPr/>
      </p:nvGrpSpPr>
      <p:grpSpPr>
        <a:xfrm>
          <a:off x="0" y="0"/>
          <a:ext cx="0" cy="0"/>
          <a:chOff x="0" y="0"/>
          <a:chExt cx="0" cy="0"/>
        </a:xfrm>
      </p:grpSpPr>
      <p:sp>
        <p:nvSpPr>
          <p:cNvPr id="517" name="Google Shape;517;p126"/>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18" name="Google Shape;518;p12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Questions" id="519" name="Google Shape;519;p126"/>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20" name="Shape 520"/>
        <p:cNvGrpSpPr/>
        <p:nvPr/>
      </p:nvGrpSpPr>
      <p:grpSpPr>
        <a:xfrm>
          <a:off x="0" y="0"/>
          <a:ext cx="0" cy="0"/>
          <a:chOff x="0" y="0"/>
          <a:chExt cx="0" cy="0"/>
        </a:xfrm>
      </p:grpSpPr>
      <p:sp>
        <p:nvSpPr>
          <p:cNvPr id="521" name="Google Shape;521;p127"/>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22" name="Google Shape;522;p12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d="523" name="Google Shape;523;p127"/>
          <p:cNvPicPr preferRelativeResize="0"/>
          <p:nvPr/>
        </p:nvPicPr>
        <p:blipFill rotWithShape="1">
          <a:blip r:embed="rId2">
            <a:alphaModFix/>
          </a:blip>
          <a:srcRect b="0" l="0" r="0" t="0"/>
          <a:stretch/>
        </p:blipFill>
        <p:spPr>
          <a:xfrm>
            <a:off x="-226026" y="107156"/>
            <a:ext cx="6589909" cy="6590111"/>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24" name="Shape 524"/>
        <p:cNvGrpSpPr/>
        <p:nvPr/>
      </p:nvGrpSpPr>
      <p:grpSpPr>
        <a:xfrm>
          <a:off x="0" y="0"/>
          <a:ext cx="0" cy="0"/>
          <a:chOff x="0" y="0"/>
          <a:chExt cx="0" cy="0"/>
        </a:xfrm>
      </p:grpSpPr>
      <p:sp>
        <p:nvSpPr>
          <p:cNvPr id="525" name="Google Shape;525;p12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26" name="Google Shape;526;p12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27" name="Google Shape;527;p128"/>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28" name="Shape 528"/>
        <p:cNvGrpSpPr/>
        <p:nvPr/>
      </p:nvGrpSpPr>
      <p:grpSpPr>
        <a:xfrm>
          <a:off x="0" y="0"/>
          <a:ext cx="0" cy="0"/>
          <a:chOff x="0" y="0"/>
          <a:chExt cx="0" cy="0"/>
        </a:xfrm>
      </p:grpSpPr>
      <p:sp>
        <p:nvSpPr>
          <p:cNvPr id="529" name="Google Shape;529;p129"/>
          <p:cNvSpPr txBox="1"/>
          <p:nvPr>
            <p:ph type="title"/>
          </p:nvPr>
        </p:nvSpPr>
        <p:spPr>
          <a:xfrm>
            <a:off x="595312" y="2180006"/>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30" name="Google Shape;530;p12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31" name="Shape 531"/>
        <p:cNvGrpSpPr/>
        <p:nvPr/>
      </p:nvGrpSpPr>
      <p:grpSpPr>
        <a:xfrm>
          <a:off x="0" y="0"/>
          <a:ext cx="0" cy="0"/>
          <a:chOff x="0" y="0"/>
          <a:chExt cx="0" cy="0"/>
        </a:xfrm>
      </p:grpSpPr>
      <p:sp>
        <p:nvSpPr>
          <p:cNvPr id="532" name="Google Shape;532;p13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p:txBody>
      </p:sp>
      <p:sp>
        <p:nvSpPr>
          <p:cNvPr id="533" name="Google Shape;533;p130"/>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sz="1900"/>
            </a:lvl1pPr>
            <a:lvl2pPr indent="-349250" lvl="1" marL="914400" algn="l">
              <a:lnSpc>
                <a:spcPct val="115000"/>
              </a:lnSpc>
              <a:spcBef>
                <a:spcPts val="2100"/>
              </a:spcBef>
              <a:spcAft>
                <a:spcPts val="0"/>
              </a:spcAft>
              <a:buSzPts val="1900"/>
              <a:buChar char="○"/>
              <a:defRPr sz="1900"/>
            </a:lvl2pPr>
            <a:lvl3pPr indent="-349250" lvl="2" marL="1371600" algn="l">
              <a:lnSpc>
                <a:spcPct val="115000"/>
              </a:lnSpc>
              <a:spcBef>
                <a:spcPts val="2100"/>
              </a:spcBef>
              <a:spcAft>
                <a:spcPts val="0"/>
              </a:spcAft>
              <a:buSzPts val="1900"/>
              <a:buChar char="■"/>
              <a:defRPr sz="1900"/>
            </a:lvl3pPr>
            <a:lvl4pPr indent="-349250" lvl="3" marL="1828800" algn="l">
              <a:lnSpc>
                <a:spcPct val="115000"/>
              </a:lnSpc>
              <a:spcBef>
                <a:spcPts val="2100"/>
              </a:spcBef>
              <a:spcAft>
                <a:spcPts val="0"/>
              </a:spcAft>
              <a:buSzPts val="1900"/>
              <a:buChar char="●"/>
              <a:defRPr sz="1900"/>
            </a:lvl4pPr>
            <a:lvl5pPr indent="-349250" lvl="4" marL="2286000" algn="l">
              <a:lnSpc>
                <a:spcPct val="115000"/>
              </a:lnSpc>
              <a:spcBef>
                <a:spcPts val="2100"/>
              </a:spcBef>
              <a:spcAft>
                <a:spcPts val="0"/>
              </a:spcAft>
              <a:buSzPts val="1900"/>
              <a:buChar char="○"/>
              <a:defRPr sz="1900"/>
            </a:lvl5pPr>
            <a:lvl6pPr indent="-349250" lvl="5" marL="2743200" algn="l">
              <a:lnSpc>
                <a:spcPct val="115000"/>
              </a:lnSpc>
              <a:spcBef>
                <a:spcPts val="2100"/>
              </a:spcBef>
              <a:spcAft>
                <a:spcPts val="0"/>
              </a:spcAft>
              <a:buSzPts val="1900"/>
              <a:buChar char="■"/>
              <a:defRPr sz="1900"/>
            </a:lvl6pPr>
            <a:lvl7pPr indent="-349250" lvl="6" marL="3200400" algn="l">
              <a:lnSpc>
                <a:spcPct val="115000"/>
              </a:lnSpc>
              <a:spcBef>
                <a:spcPts val="2100"/>
              </a:spcBef>
              <a:spcAft>
                <a:spcPts val="0"/>
              </a:spcAft>
              <a:buSzPts val="1900"/>
              <a:buChar char="●"/>
              <a:defRPr sz="1900"/>
            </a:lvl7pPr>
            <a:lvl8pPr indent="-349250" lvl="7" marL="3657600" algn="l">
              <a:lnSpc>
                <a:spcPct val="115000"/>
              </a:lnSpc>
              <a:spcBef>
                <a:spcPts val="2100"/>
              </a:spcBef>
              <a:spcAft>
                <a:spcPts val="0"/>
              </a:spcAft>
              <a:buSzPts val="1900"/>
              <a:buChar char="○"/>
              <a:defRPr sz="1900"/>
            </a:lvl8pPr>
            <a:lvl9pPr indent="-349250" lvl="8" marL="4114800" algn="l">
              <a:lnSpc>
                <a:spcPct val="115000"/>
              </a:lnSpc>
              <a:spcBef>
                <a:spcPts val="2100"/>
              </a:spcBef>
              <a:spcAft>
                <a:spcPts val="2100"/>
              </a:spcAft>
              <a:buSzPts val="1900"/>
              <a:buChar char="■"/>
              <a:defRPr sz="1900"/>
            </a:lvl9pPr>
          </a:lstStyle>
          <a:p/>
        </p:txBody>
      </p:sp>
      <p:sp>
        <p:nvSpPr>
          <p:cNvPr id="534" name="Google Shape;534;p130"/>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535" name="Shape 535"/>
        <p:cNvGrpSpPr/>
        <p:nvPr/>
      </p:nvGrpSpPr>
      <p:grpSpPr>
        <a:xfrm>
          <a:off x="0" y="0"/>
          <a:ext cx="0" cy="0"/>
          <a:chOff x="0" y="0"/>
          <a:chExt cx="0" cy="0"/>
        </a:xfrm>
      </p:grpSpPr>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536" name="Shape 536"/>
        <p:cNvGrpSpPr/>
        <p:nvPr/>
      </p:nvGrpSpPr>
      <p:grpSpPr>
        <a:xfrm>
          <a:off x="0" y="0"/>
          <a:ext cx="0" cy="0"/>
          <a:chOff x="0" y="0"/>
          <a:chExt cx="0" cy="0"/>
        </a:xfrm>
      </p:grpSpPr>
      <p:sp>
        <p:nvSpPr>
          <p:cNvPr id="537" name="Google Shape;537;p132"/>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3pPr>
            <a:lvl4pPr indent="-374650" lvl="3" marL="1828800" marR="0" algn="l">
              <a:lnSpc>
                <a:spcPct val="100000"/>
              </a:lnSpc>
              <a:spcBef>
                <a:spcPts val="4000"/>
              </a:spcBef>
              <a:spcAft>
                <a:spcPts val="0"/>
              </a:spcAft>
              <a:buClr>
                <a:schemeClr val="dk1"/>
              </a:buClr>
              <a:buSzPts val="2300"/>
              <a:buFont typeface="Noto Sans"/>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538" name="Google Shape;538;p132"/>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539" name="Google Shape;539;p132"/>
          <p:cNvSpPr txBox="1"/>
          <p:nvPr>
            <p:ph type="title"/>
          </p:nvPr>
        </p:nvSpPr>
        <p:spPr>
          <a:xfrm>
            <a:off x="309739" y="439119"/>
            <a:ext cx="11572500" cy="8169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540" name="Shape 540"/>
        <p:cNvGrpSpPr/>
        <p:nvPr/>
      </p:nvGrpSpPr>
      <p:grpSpPr>
        <a:xfrm>
          <a:off x="0" y="0"/>
          <a:ext cx="0" cy="0"/>
          <a:chOff x="0" y="0"/>
          <a:chExt cx="0" cy="0"/>
        </a:xfrm>
      </p:grpSpPr>
      <p:sp>
        <p:nvSpPr>
          <p:cNvPr id="541" name="Google Shape;541;p133"/>
          <p:cNvSpPr txBox="1"/>
          <p:nvPr>
            <p:ph idx="1" type="body"/>
          </p:nvPr>
        </p:nvSpPr>
        <p:spPr>
          <a:xfrm>
            <a:off x="487680" y="782621"/>
            <a:ext cx="11216700" cy="3096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1200"/>
              </a:spcBef>
              <a:spcAft>
                <a:spcPts val="0"/>
              </a:spcAft>
              <a:buClr>
                <a:srgbClr val="575757"/>
              </a:buClr>
              <a:buSzPts val="1500"/>
              <a:buFont typeface="Arial"/>
              <a:buNone/>
              <a:defRPr b="0" i="0" sz="2000" u="none" cap="none" strike="noStrike">
                <a:solidFill>
                  <a:srgbClr val="575757"/>
                </a:solidFill>
                <a:latin typeface="Arial"/>
                <a:ea typeface="Arial"/>
                <a:cs typeface="Arial"/>
                <a:sym typeface="Arial"/>
              </a:defRPr>
            </a:lvl1pPr>
            <a:lvl2pPr indent="-349250" lvl="1" marL="914400" marR="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30200" lvl="3" marL="1828800" marR="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542" name="Google Shape;542;p133"/>
          <p:cNvSpPr txBox="1"/>
          <p:nvPr>
            <p:ph type="title"/>
          </p:nvPr>
        </p:nvSpPr>
        <p:spPr>
          <a:xfrm>
            <a:off x="487680" y="295683"/>
            <a:ext cx="11216700" cy="469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2"/>
              </a:buClr>
              <a:buSzPts val="1500"/>
              <a:buFont typeface="Arial"/>
              <a:buNone/>
              <a:defRPr b="0" i="0" sz="28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3" name="Shape 543"/>
        <p:cNvGrpSpPr/>
        <p:nvPr/>
      </p:nvGrpSpPr>
      <p:grpSpPr>
        <a:xfrm>
          <a:off x="0" y="0"/>
          <a:ext cx="0" cy="0"/>
          <a:chOff x="0" y="0"/>
          <a:chExt cx="0" cy="0"/>
        </a:xfrm>
      </p:grpSpPr>
      <p:sp>
        <p:nvSpPr>
          <p:cNvPr id="544" name="Google Shape;544;p134"/>
          <p:cNvSpPr txBox="1"/>
          <p:nvPr>
            <p:ph type="ctrTitle"/>
          </p:nvPr>
        </p:nvSpPr>
        <p:spPr>
          <a:xfrm>
            <a:off x="415611" y="992767"/>
            <a:ext cx="11360700" cy="2736900"/>
          </a:xfrm>
          <a:prstGeom prst="rect">
            <a:avLst/>
          </a:prstGeom>
          <a:noFill/>
          <a:ln>
            <a:noFill/>
          </a:ln>
        </p:spPr>
        <p:txBody>
          <a:bodyPr anchorCtr="0" anchor="b" bIns="60925" lIns="121900" spcFirstLastPara="1" rIns="121900" wrap="square" tIns="60925">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545" name="Google Shape;545;p134"/>
          <p:cNvSpPr txBox="1"/>
          <p:nvPr>
            <p:ph idx="1" type="subTitle"/>
          </p:nvPr>
        </p:nvSpPr>
        <p:spPr>
          <a:xfrm>
            <a:off x="415600" y="3778833"/>
            <a:ext cx="11360700" cy="10569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546" name="Google Shape;546;p134"/>
          <p:cNvSpPr txBox="1"/>
          <p:nvPr>
            <p:ph idx="12" type="sldNum"/>
          </p:nvPr>
        </p:nvSpPr>
        <p:spPr>
          <a:xfrm>
            <a:off x="11296610" y="6217622"/>
            <a:ext cx="731700" cy="5247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47" name="Shape 547"/>
        <p:cNvGrpSpPr/>
        <p:nvPr/>
      </p:nvGrpSpPr>
      <p:grpSpPr>
        <a:xfrm>
          <a:off x="0" y="0"/>
          <a:ext cx="0" cy="0"/>
          <a:chOff x="0" y="0"/>
          <a:chExt cx="0" cy="0"/>
        </a:xfrm>
      </p:grpSpPr>
      <p:sp>
        <p:nvSpPr>
          <p:cNvPr id="548" name="Google Shape;548;p135"/>
          <p:cNvSpPr txBox="1"/>
          <p:nvPr>
            <p:ph type="title"/>
          </p:nvPr>
        </p:nvSpPr>
        <p:spPr>
          <a:xfrm>
            <a:off x="415600" y="593367"/>
            <a:ext cx="11360700" cy="763500"/>
          </a:xfrm>
          <a:prstGeom prst="rect">
            <a:avLst/>
          </a:prstGeom>
        </p:spPr>
        <p:txBody>
          <a:bodyPr anchorCtr="0" anchor="ctr" bIns="45700" lIns="91425" spcFirstLastPara="1" rIns="91425" wrap="square" tIns="4570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49" name="Google Shape;549;p135"/>
          <p:cNvSpPr txBox="1"/>
          <p:nvPr>
            <p:ph idx="1" type="body"/>
          </p:nvPr>
        </p:nvSpPr>
        <p:spPr>
          <a:xfrm>
            <a:off x="415600" y="1536633"/>
            <a:ext cx="53331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50" name="Google Shape;550;p135"/>
          <p:cNvSpPr txBox="1"/>
          <p:nvPr>
            <p:ph idx="2" type="body"/>
          </p:nvPr>
        </p:nvSpPr>
        <p:spPr>
          <a:xfrm>
            <a:off x="6443200" y="1536633"/>
            <a:ext cx="53331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51" name="Google Shape;551;p135"/>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 dark">
  <p:cSld name="Thank You Slide_1">
    <p:bg>
      <p:bgPr>
        <a:solidFill>
          <a:schemeClr val="dk2"/>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595312" y="2180006"/>
            <a:ext cx="11001300" cy="1626300"/>
          </a:xfrm>
          <a:prstGeom prst="rect">
            <a:avLst/>
          </a:prstGeom>
          <a:noFill/>
          <a:ln>
            <a:noFill/>
          </a:ln>
        </p:spPr>
        <p:txBody>
          <a:bodyPr anchorCtr="0" anchor="ctr" bIns="0" lIns="0" spcFirstLastPara="1" rIns="0" wrap="square" tIns="0">
            <a:noAutofit/>
          </a:bodyPr>
          <a:lstStyle>
            <a:lvl1pPr lvl="0" rtl="0" algn="ctr">
              <a:lnSpc>
                <a:spcPct val="90000"/>
              </a:lnSpc>
              <a:spcBef>
                <a:spcPts val="0"/>
              </a:spcBef>
              <a:spcAft>
                <a:spcPts val="0"/>
              </a:spcAft>
              <a:buClr>
                <a:schemeClr val="lt1"/>
              </a:buClr>
              <a:buSzPts val="6750"/>
              <a:buFont typeface="Trebuchet MS"/>
              <a:buNone/>
              <a:defRPr sz="675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 name="Google Shape;62;p1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552" name="Shape 552"/>
        <p:cNvGrpSpPr/>
        <p:nvPr/>
      </p:nvGrpSpPr>
      <p:grpSpPr>
        <a:xfrm>
          <a:off x="0" y="0"/>
          <a:ext cx="0" cy="0"/>
          <a:chOff x="0" y="0"/>
          <a:chExt cx="0" cy="0"/>
        </a:xfrm>
      </p:grpSpPr>
      <p:sp>
        <p:nvSpPr>
          <p:cNvPr id="553" name="Google Shape;553;p136"/>
          <p:cNvSpPr txBox="1"/>
          <p:nvPr>
            <p:ph idx="1" type="body"/>
          </p:nvPr>
        </p:nvSpPr>
        <p:spPr>
          <a:xfrm>
            <a:off x="309741" y="1714500"/>
            <a:ext cx="11572500" cy="4340100"/>
          </a:xfrm>
          <a:prstGeom prst="rect">
            <a:avLst/>
          </a:prstGeom>
          <a:noFill/>
          <a:ln>
            <a:noFill/>
          </a:ln>
        </p:spPr>
        <p:txBody>
          <a:bodyPr anchorCtr="0" anchor="t" bIns="39275" lIns="78575" spcFirstLastPara="1" rIns="78575" wrap="square" tIns="39275">
            <a:noAutofit/>
          </a:bodyPr>
          <a:lstStyle>
            <a:lvl1pPr indent="-228600" lvl="0" marL="457200" marR="0" algn="l">
              <a:spcBef>
                <a:spcPts val="3600"/>
              </a:spcBef>
              <a:spcAft>
                <a:spcPts val="0"/>
              </a:spcAft>
              <a:buSzPts val="1200"/>
              <a:buNone/>
              <a:defRPr b="0" i="0" sz="3100" u="none" cap="none" strike="noStrike">
                <a:solidFill>
                  <a:schemeClr val="dk1"/>
                </a:solidFill>
                <a:latin typeface="Trebuchet MS"/>
                <a:ea typeface="Trebuchet MS"/>
                <a:cs typeface="Trebuchet MS"/>
                <a:sym typeface="Trebuchet MS"/>
              </a:defRPr>
            </a:lvl1pPr>
            <a:lvl2pPr indent="-228600" lvl="1" marL="914400" marR="0" algn="l">
              <a:spcBef>
                <a:spcPts val="3600"/>
              </a:spcBef>
              <a:spcAft>
                <a:spcPts val="0"/>
              </a:spcAft>
              <a:buSzPts val="1200"/>
              <a:buNone/>
              <a:defRPr b="0" i="0" sz="2800" u="none" cap="none" strike="noStrike">
                <a:solidFill>
                  <a:schemeClr val="dk1"/>
                </a:solidFill>
                <a:latin typeface="Trebuchet MS"/>
                <a:ea typeface="Trebuchet MS"/>
                <a:cs typeface="Trebuchet MS"/>
                <a:sym typeface="Trebuchet MS"/>
              </a:defRPr>
            </a:lvl2pPr>
            <a:lvl3pPr indent="-228600" lvl="2" marL="1371600" marR="0" algn="l">
              <a:spcBef>
                <a:spcPts val="3600"/>
              </a:spcBef>
              <a:spcAft>
                <a:spcPts val="0"/>
              </a:spcAft>
              <a:buSzPts val="1200"/>
              <a:buNone/>
              <a:defRPr b="0" i="0" sz="2300" u="none" cap="none" strike="noStrike">
                <a:solidFill>
                  <a:schemeClr val="dk1"/>
                </a:solidFill>
                <a:latin typeface="Trebuchet MS"/>
                <a:ea typeface="Trebuchet MS"/>
                <a:cs typeface="Trebuchet MS"/>
                <a:sym typeface="Trebuchet MS"/>
              </a:defRPr>
            </a:lvl3pPr>
            <a:lvl4pPr indent="-361950" lvl="3" marL="1828800" marR="0" algn="l">
              <a:spcBef>
                <a:spcPts val="36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5pPr>
            <a:lvl6pPr indent="-228600" lvl="5" marL="27432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6pPr>
            <a:lvl7pPr indent="-228600" lvl="6" marL="32004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7pPr>
            <a:lvl8pPr indent="-228600" lvl="7" marL="36576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8pPr>
            <a:lvl9pPr indent="-228600" lvl="8" marL="41148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9pPr>
          </a:lstStyle>
          <a:p/>
        </p:txBody>
      </p:sp>
      <p:sp>
        <p:nvSpPr>
          <p:cNvPr id="554" name="Google Shape;554;p136"/>
          <p:cNvSpPr txBox="1"/>
          <p:nvPr>
            <p:ph idx="12" type="sldNum"/>
          </p:nvPr>
        </p:nvSpPr>
        <p:spPr>
          <a:xfrm>
            <a:off x="9846356" y="6425136"/>
            <a:ext cx="2012100" cy="364800"/>
          </a:xfrm>
          <a:prstGeom prst="rect">
            <a:avLst/>
          </a:prstGeom>
          <a:noFill/>
          <a:ln>
            <a:noFill/>
          </a:ln>
        </p:spPr>
        <p:txBody>
          <a:bodyPr anchorCtr="0" anchor="ctr" bIns="39275" lIns="78575" spcFirstLastPara="1" rIns="78575" wrap="square" tIns="39275">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55" name="Google Shape;555;p136"/>
          <p:cNvSpPr txBox="1"/>
          <p:nvPr>
            <p:ph type="title"/>
          </p:nvPr>
        </p:nvSpPr>
        <p:spPr>
          <a:xfrm>
            <a:off x="309741" y="439118"/>
            <a:ext cx="11572500" cy="8169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562" name="Shape 562"/>
        <p:cNvGrpSpPr/>
        <p:nvPr/>
      </p:nvGrpSpPr>
      <p:grpSpPr>
        <a:xfrm>
          <a:off x="0" y="0"/>
          <a:ext cx="0" cy="0"/>
          <a:chOff x="0" y="0"/>
          <a:chExt cx="0" cy="0"/>
        </a:xfrm>
      </p:grpSpPr>
      <p:sp>
        <p:nvSpPr>
          <p:cNvPr id="563" name="Google Shape;563;p13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64" name="Google Shape;564;p138"/>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65" name="Google Shape;565;p13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66" name="Shape 566"/>
        <p:cNvGrpSpPr/>
        <p:nvPr/>
      </p:nvGrpSpPr>
      <p:grpSpPr>
        <a:xfrm>
          <a:off x="0" y="0"/>
          <a:ext cx="0" cy="0"/>
          <a:chOff x="0" y="0"/>
          <a:chExt cx="0" cy="0"/>
        </a:xfrm>
      </p:grpSpPr>
      <p:sp>
        <p:nvSpPr>
          <p:cNvPr id="567" name="Google Shape;567;p139"/>
          <p:cNvSpPr txBox="1"/>
          <p:nvPr>
            <p:ph type="ctrTitle"/>
          </p:nvPr>
        </p:nvSpPr>
        <p:spPr>
          <a:xfrm>
            <a:off x="1040524" y="150515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68" name="Google Shape;568;p139"/>
          <p:cNvSpPr txBox="1"/>
          <p:nvPr>
            <p:ph idx="1" type="subTitle"/>
          </p:nvPr>
        </p:nvSpPr>
        <p:spPr>
          <a:xfrm>
            <a:off x="1524000" y="2583430"/>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1"/>
              </a:buClr>
              <a:buSzPts val="4900"/>
              <a:buFont typeface="Arial"/>
              <a:buNone/>
              <a:defRPr b="1" i="0" sz="49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69" name="Google Shape;569;p139"/>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p:txBody>
      </p:sp>
      <p:sp>
        <p:nvSpPr>
          <p:cNvPr id="570" name="Google Shape;570;p13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71" name="Google Shape;571;p139"/>
          <p:cNvSpPr txBox="1"/>
          <p:nvPr>
            <p:ph idx="2" type="body"/>
          </p:nvPr>
        </p:nvSpPr>
        <p:spPr>
          <a:xfrm>
            <a:off x="1913861" y="368002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572" name="Shape 572"/>
        <p:cNvGrpSpPr/>
        <p:nvPr/>
      </p:nvGrpSpPr>
      <p:grpSpPr>
        <a:xfrm>
          <a:off x="0" y="0"/>
          <a:ext cx="0" cy="0"/>
          <a:chOff x="0" y="0"/>
          <a:chExt cx="0" cy="0"/>
        </a:xfrm>
      </p:grpSpPr>
      <p:sp>
        <p:nvSpPr>
          <p:cNvPr id="573" name="Google Shape;573;p14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74" name="Google Shape;574;p140"/>
          <p:cNvSpPr/>
          <p:nvPr/>
        </p:nvSpPr>
        <p:spPr>
          <a:xfrm>
            <a:off x="838199" y="1873473"/>
            <a:ext cx="10433700" cy="2308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a:p>
        </p:txBody>
      </p:sp>
      <p:sp>
        <p:nvSpPr>
          <p:cNvPr id="575" name="Google Shape;575;p140"/>
          <p:cNvSpPr/>
          <p:nvPr/>
        </p:nvSpPr>
        <p:spPr>
          <a:xfrm>
            <a:off x="878391" y="417891"/>
            <a:ext cx="10433700" cy="1015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900">
              <a:solidFill>
                <a:schemeClr val="dk2"/>
              </a:solidFill>
              <a:latin typeface="Calibri"/>
              <a:ea typeface="Calibri"/>
              <a:cs typeface="Calibri"/>
              <a:sym typeface="Calibri"/>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576" name="Shape 576"/>
        <p:cNvGrpSpPr/>
        <p:nvPr/>
      </p:nvGrpSpPr>
      <p:grpSpPr>
        <a:xfrm>
          <a:off x="0" y="0"/>
          <a:ext cx="0" cy="0"/>
          <a:chOff x="0" y="0"/>
          <a:chExt cx="0" cy="0"/>
        </a:xfrm>
      </p:grpSpPr>
      <p:sp>
        <p:nvSpPr>
          <p:cNvPr id="577" name="Google Shape;577;p14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78" name="Google Shape;578;p141"/>
          <p:cNvSpPr txBox="1"/>
          <p:nvPr/>
        </p:nvSpPr>
        <p:spPr>
          <a:xfrm>
            <a:off x="13628419" y="8737353"/>
            <a:ext cx="2172000" cy="3939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900">
                <a:solidFill>
                  <a:srgbClr val="000000"/>
                </a:solidFill>
                <a:latin typeface="Trebuchet MS"/>
                <a:ea typeface="Trebuchet MS"/>
                <a:cs typeface="Trebuchet MS"/>
                <a:sym typeface="Trebuchet MS"/>
              </a:rPr>
              <a:t>‹#›</a:t>
            </a:fld>
            <a:endParaRPr b="1" sz="19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579" name="Google Shape;579;p141"/>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580" name="Google Shape;580;p141"/>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5100" marR="0" rtl="0" algn="l">
              <a:lnSpc>
                <a:spcPct val="100000"/>
              </a:lnSpc>
              <a:spcBef>
                <a:spcPts val="0"/>
              </a:spcBef>
              <a:spcAft>
                <a:spcPts val="0"/>
              </a:spcAft>
              <a:buClr>
                <a:srgbClr val="FFFFFF"/>
              </a:buClr>
              <a:buSzPts val="5500"/>
              <a:buFont typeface="Trebuchet MS"/>
              <a:buNone/>
            </a:pPr>
            <a:r>
              <a:rPr b="1" i="0" lang="en-US" sz="5500" u="none" cap="none" strike="noStrike">
                <a:solidFill>
                  <a:srgbClr val="FFFFFF"/>
                </a:solidFill>
                <a:latin typeface="Trebuchet MS"/>
                <a:ea typeface="Trebuchet MS"/>
                <a:cs typeface="Trebuchet MS"/>
                <a:sym typeface="Trebuchet MS"/>
              </a:rPr>
              <a:t>Our Mission: </a:t>
            </a:r>
            <a:endParaRPr b="0" i="0" sz="55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581" name="Shape 581"/>
        <p:cNvGrpSpPr/>
        <p:nvPr/>
      </p:nvGrpSpPr>
      <p:grpSpPr>
        <a:xfrm>
          <a:off x="0" y="0"/>
          <a:ext cx="0" cy="0"/>
          <a:chOff x="0" y="0"/>
          <a:chExt cx="0" cy="0"/>
        </a:xfrm>
      </p:grpSpPr>
      <p:sp>
        <p:nvSpPr>
          <p:cNvPr id="582" name="Google Shape;582;p14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83" name="Google Shape;583;p142"/>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584" name="Google Shape;584;p142"/>
          <p:cNvSpPr/>
          <p:nvPr/>
        </p:nvSpPr>
        <p:spPr>
          <a:xfrm>
            <a:off x="838200" y="382212"/>
            <a:ext cx="10433700" cy="1015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900">
              <a:solidFill>
                <a:schemeClr val="dk1"/>
              </a:solidFill>
              <a:latin typeface="Calibri"/>
              <a:ea typeface="Calibri"/>
              <a:cs typeface="Calibri"/>
              <a:sym typeface="Calibr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85" name="Shape 585"/>
        <p:cNvGrpSpPr/>
        <p:nvPr/>
      </p:nvGrpSpPr>
      <p:grpSpPr>
        <a:xfrm>
          <a:off x="0" y="0"/>
          <a:ext cx="0" cy="0"/>
          <a:chOff x="0" y="0"/>
          <a:chExt cx="0" cy="0"/>
        </a:xfrm>
      </p:grpSpPr>
      <p:sp>
        <p:nvSpPr>
          <p:cNvPr id="586" name="Google Shape;586;p143"/>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87" name="Google Shape;587;p143"/>
          <p:cNvSpPr txBox="1"/>
          <p:nvPr>
            <p:ph idx="1" type="body"/>
          </p:nvPr>
        </p:nvSpPr>
        <p:spPr>
          <a:xfrm>
            <a:off x="6476562" y="1806136"/>
            <a:ext cx="48555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588" name="Google Shape;588;p14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589" name="Google Shape;589;p143"/>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0" name="Shape 590"/>
        <p:cNvGrpSpPr/>
        <p:nvPr/>
      </p:nvGrpSpPr>
      <p:grpSpPr>
        <a:xfrm>
          <a:off x="0" y="0"/>
          <a:ext cx="0" cy="0"/>
          <a:chOff x="0" y="0"/>
          <a:chExt cx="0" cy="0"/>
        </a:xfrm>
      </p:grpSpPr>
      <p:sp>
        <p:nvSpPr>
          <p:cNvPr id="591" name="Google Shape;591;p144"/>
          <p:cNvSpPr txBox="1"/>
          <p:nvPr>
            <p:ph type="title"/>
          </p:nvPr>
        </p:nvSpPr>
        <p:spPr>
          <a:xfrm>
            <a:off x="183931" y="2193925"/>
            <a:ext cx="118239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92" name="Google Shape;592;p14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3" name="Shape 593"/>
        <p:cNvGrpSpPr/>
        <p:nvPr/>
      </p:nvGrpSpPr>
      <p:grpSpPr>
        <a:xfrm>
          <a:off x="0" y="0"/>
          <a:ext cx="0" cy="0"/>
          <a:chOff x="0" y="0"/>
          <a:chExt cx="0" cy="0"/>
        </a:xfrm>
      </p:grpSpPr>
      <p:sp>
        <p:nvSpPr>
          <p:cNvPr id="594" name="Google Shape;594;p14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595" name="Shape 595"/>
        <p:cNvGrpSpPr/>
        <p:nvPr/>
      </p:nvGrpSpPr>
      <p:grpSpPr>
        <a:xfrm>
          <a:off x="0" y="0"/>
          <a:ext cx="0" cy="0"/>
          <a:chOff x="0" y="0"/>
          <a:chExt cx="0" cy="0"/>
        </a:xfrm>
      </p:grpSpPr>
      <p:sp>
        <p:nvSpPr>
          <p:cNvPr id="596" name="Google Shape;596;p146"/>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97" name="Google Shape;597;p14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598" name="Google Shape;598;p146"/>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bg>
      <p:bgPr>
        <a:solidFill>
          <a:schemeClr val="lt1"/>
        </a:solidFill>
      </p:bgPr>
    </p:bg>
    <p:spTree>
      <p:nvGrpSpPr>
        <p:cNvPr id="63" name="Shape 63"/>
        <p:cNvGrpSpPr/>
        <p:nvPr/>
      </p:nvGrpSpPr>
      <p:grpSpPr>
        <a:xfrm>
          <a:off x="0" y="0"/>
          <a:ext cx="0" cy="0"/>
          <a:chOff x="0" y="0"/>
          <a:chExt cx="0" cy="0"/>
        </a:xfrm>
      </p:grpSpPr>
      <p:sp>
        <p:nvSpPr>
          <p:cNvPr id="64" name="Google Shape;64;p15"/>
          <p:cNvSpPr txBox="1"/>
          <p:nvPr>
            <p:ph idx="1" type="body"/>
          </p:nvPr>
        </p:nvSpPr>
        <p:spPr>
          <a:xfrm>
            <a:off x="309739" y="1714500"/>
            <a:ext cx="11572500" cy="4339800"/>
          </a:xfrm>
          <a:prstGeom prst="rect">
            <a:avLst/>
          </a:prstGeom>
          <a:noFill/>
          <a:ln>
            <a:noFill/>
          </a:ln>
        </p:spPr>
        <p:txBody>
          <a:bodyPr anchorCtr="0" anchor="t" bIns="45700" lIns="91425" spcFirstLastPara="1" rIns="91425" wrap="square" tIns="45700">
            <a:noAutofit/>
          </a:bodyPr>
          <a:lstStyle>
            <a:lvl1pPr indent="-469709" lvl="0" marL="457200" marR="0" rtl="0" algn="l">
              <a:lnSpc>
                <a:spcPct val="100000"/>
              </a:lnSpc>
              <a:spcBef>
                <a:spcPts val="2109"/>
              </a:spcBef>
              <a:spcAft>
                <a:spcPts val="0"/>
              </a:spcAft>
              <a:buClr>
                <a:schemeClr val="accent5"/>
              </a:buClr>
              <a:buSzPts val="3797"/>
              <a:buFont typeface="Arial"/>
              <a:buChar char="•"/>
              <a:defRPr b="0" i="0" sz="3797" u="none" cap="none" strike="noStrike">
                <a:solidFill>
                  <a:schemeClr val="accent5"/>
                </a:solidFill>
                <a:latin typeface="Trebuchet MS"/>
                <a:ea typeface="Trebuchet MS"/>
                <a:cs typeface="Trebuchet MS"/>
                <a:sym typeface="Trebuchet MS"/>
              </a:defRPr>
            </a:lvl1pPr>
            <a:lvl2pPr indent="-405447" lvl="1" marL="914400" marR="0" rtl="0" algn="l">
              <a:lnSpc>
                <a:spcPct val="100000"/>
              </a:lnSpc>
              <a:spcBef>
                <a:spcPts val="2109"/>
              </a:spcBef>
              <a:spcAft>
                <a:spcPts val="0"/>
              </a:spcAft>
              <a:buClr>
                <a:schemeClr val="accent5"/>
              </a:buClr>
              <a:buSzPts val="2785"/>
              <a:buFont typeface="Courier New"/>
              <a:buChar char="o"/>
              <a:defRPr b="0" i="0" sz="3094" u="none" cap="none" strike="noStrike">
                <a:solidFill>
                  <a:schemeClr val="accent5"/>
                </a:solidFill>
                <a:latin typeface="Trebuchet MS"/>
                <a:ea typeface="Trebuchet MS"/>
                <a:cs typeface="Trebuchet MS"/>
                <a:sym typeface="Trebuchet MS"/>
              </a:defRPr>
            </a:lvl2pPr>
            <a:lvl3pPr indent="-357187" lvl="2" marL="1371600" marR="0" rtl="0" algn="l">
              <a:lnSpc>
                <a:spcPct val="100000"/>
              </a:lnSpc>
              <a:spcBef>
                <a:spcPts val="2109"/>
              </a:spcBef>
              <a:spcAft>
                <a:spcPts val="0"/>
              </a:spcAft>
              <a:buClr>
                <a:schemeClr val="accent5"/>
              </a:buClr>
              <a:buSzPts val="2025"/>
              <a:buFont typeface="Noto Sans Symbols"/>
              <a:buChar char="⮚"/>
              <a:defRPr b="0" i="0" sz="2531" u="none" cap="none" strike="noStrike">
                <a:solidFill>
                  <a:schemeClr val="accent5"/>
                </a:solidFill>
                <a:latin typeface="Trebuchet MS"/>
                <a:ea typeface="Trebuchet MS"/>
                <a:cs typeface="Trebuchet MS"/>
                <a:sym typeface="Trebuchet MS"/>
              </a:defRPr>
            </a:lvl3pPr>
            <a:lvl4pPr indent="-431800" lvl="3" marL="1828800" marR="0" rtl="0" algn="l">
              <a:lnSpc>
                <a:spcPct val="100000"/>
              </a:lnSpc>
              <a:spcBef>
                <a:spcPts val="3937"/>
              </a:spcBef>
              <a:spcAft>
                <a:spcPts val="0"/>
              </a:spcAft>
              <a:buClr>
                <a:schemeClr val="lt1"/>
              </a:buClr>
              <a:buSzPts val="3200"/>
              <a:buFont typeface="Noto Sans Symbols"/>
              <a:buChar char="❖"/>
              <a:defRPr b="0" i="0" sz="2250" u="none" cap="none" strike="noStrike">
                <a:solidFill>
                  <a:schemeClr val="lt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65" name="Google Shape;65;p15"/>
          <p:cNvSpPr txBox="1"/>
          <p:nvPr>
            <p:ph idx="12" type="sldNum"/>
          </p:nvPr>
        </p:nvSpPr>
        <p:spPr>
          <a:xfrm>
            <a:off x="9870563" y="6434399"/>
            <a:ext cx="20118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chemeClr val="accent5"/>
              </a:buClr>
              <a:buSzPts val="1266"/>
              <a:buFont typeface="Trebuchet MS"/>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6" name="Google Shape;66;p15"/>
          <p:cNvSpPr txBox="1"/>
          <p:nvPr>
            <p:ph type="title"/>
          </p:nvPr>
        </p:nvSpPr>
        <p:spPr>
          <a:xfrm>
            <a:off x="309739" y="439119"/>
            <a:ext cx="11572500" cy="8166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Clr>
                <a:schemeClr val="accent5"/>
              </a:buClr>
              <a:buSzPts val="1400"/>
              <a:buFont typeface="Trebuchet MS"/>
              <a:buNone/>
              <a:defRPr sz="6187">
                <a:solidFill>
                  <a:schemeClr val="accent5"/>
                </a:solidFill>
              </a:defRPr>
            </a:lvl1pPr>
            <a:lvl2pPr lvl="1" rtl="0" algn="ctr">
              <a:lnSpc>
                <a:spcPct val="100000"/>
              </a:lnSpc>
              <a:spcBef>
                <a:spcPts val="0"/>
              </a:spcBef>
              <a:spcAft>
                <a:spcPts val="0"/>
              </a:spcAft>
              <a:buClr>
                <a:srgbClr val="FFFFFF"/>
              </a:buClr>
              <a:buSzPts val="1400"/>
              <a:buFont typeface="Trebuchet MS"/>
              <a:buNone/>
              <a:defRPr/>
            </a:lvl2pPr>
            <a:lvl3pPr lvl="2" rtl="0" algn="ctr">
              <a:lnSpc>
                <a:spcPct val="100000"/>
              </a:lnSpc>
              <a:spcBef>
                <a:spcPts val="0"/>
              </a:spcBef>
              <a:spcAft>
                <a:spcPts val="0"/>
              </a:spcAft>
              <a:buClr>
                <a:srgbClr val="FFFFFF"/>
              </a:buClr>
              <a:buSzPts val="1400"/>
              <a:buFont typeface="Trebuchet MS"/>
              <a:buNone/>
              <a:defRPr/>
            </a:lvl3pPr>
            <a:lvl4pPr lvl="3" rtl="0" algn="ctr">
              <a:lnSpc>
                <a:spcPct val="100000"/>
              </a:lnSpc>
              <a:spcBef>
                <a:spcPts val="0"/>
              </a:spcBef>
              <a:spcAft>
                <a:spcPts val="0"/>
              </a:spcAft>
              <a:buClr>
                <a:srgbClr val="FFFFFF"/>
              </a:buClr>
              <a:buSzPts val="1400"/>
              <a:buFont typeface="Trebuchet MS"/>
              <a:buNone/>
              <a:defRPr/>
            </a:lvl4pPr>
            <a:lvl5pPr lvl="4" rtl="0" algn="ctr">
              <a:lnSpc>
                <a:spcPct val="100000"/>
              </a:lnSpc>
              <a:spcBef>
                <a:spcPts val="0"/>
              </a:spcBef>
              <a:spcAft>
                <a:spcPts val="0"/>
              </a:spcAft>
              <a:buClr>
                <a:srgbClr val="FFFFFF"/>
              </a:buClr>
              <a:buSzPts val="1400"/>
              <a:buFont typeface="Trebuchet MS"/>
              <a:buNone/>
              <a:defRPr/>
            </a:lvl5pPr>
            <a:lvl6pPr lvl="5" rtl="0" algn="ctr">
              <a:lnSpc>
                <a:spcPct val="100000"/>
              </a:lnSpc>
              <a:spcBef>
                <a:spcPts val="0"/>
              </a:spcBef>
              <a:spcAft>
                <a:spcPts val="0"/>
              </a:spcAft>
              <a:buClr>
                <a:srgbClr val="FFFFFF"/>
              </a:buClr>
              <a:buSzPts val="1400"/>
              <a:buFont typeface="Trebuchet MS"/>
              <a:buNone/>
              <a:defRPr/>
            </a:lvl6pPr>
            <a:lvl7pPr lvl="6" rtl="0" algn="ctr">
              <a:lnSpc>
                <a:spcPct val="100000"/>
              </a:lnSpc>
              <a:spcBef>
                <a:spcPts val="0"/>
              </a:spcBef>
              <a:spcAft>
                <a:spcPts val="0"/>
              </a:spcAft>
              <a:buClr>
                <a:srgbClr val="FFFFFF"/>
              </a:buClr>
              <a:buSzPts val="1400"/>
              <a:buFont typeface="Trebuchet MS"/>
              <a:buNone/>
              <a:defRPr/>
            </a:lvl7pPr>
            <a:lvl8pPr lvl="7" rtl="0" algn="ctr">
              <a:lnSpc>
                <a:spcPct val="100000"/>
              </a:lnSpc>
              <a:spcBef>
                <a:spcPts val="0"/>
              </a:spcBef>
              <a:spcAft>
                <a:spcPts val="0"/>
              </a:spcAft>
              <a:buClr>
                <a:srgbClr val="FFFFFF"/>
              </a:buClr>
              <a:buSzPts val="1400"/>
              <a:buFont typeface="Trebuchet MS"/>
              <a:buNone/>
              <a:defRPr/>
            </a:lvl8pPr>
            <a:lvl9pPr lvl="8" rtl="0" algn="ctr">
              <a:lnSpc>
                <a:spcPct val="100000"/>
              </a:lnSpc>
              <a:spcBef>
                <a:spcPts val="0"/>
              </a:spcBef>
              <a:spcAft>
                <a:spcPts val="0"/>
              </a:spcAft>
              <a:buClr>
                <a:srgbClr val="FFFFFF"/>
              </a:buClr>
              <a:buSzPts val="1400"/>
              <a:buFont typeface="Trebuchet MS"/>
              <a:buNone/>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99" name="Shape 599"/>
        <p:cNvGrpSpPr/>
        <p:nvPr/>
      </p:nvGrpSpPr>
      <p:grpSpPr>
        <a:xfrm>
          <a:off x="0" y="0"/>
          <a:ext cx="0" cy="0"/>
          <a:chOff x="0" y="0"/>
          <a:chExt cx="0" cy="0"/>
        </a:xfrm>
      </p:grpSpPr>
      <p:sp>
        <p:nvSpPr>
          <p:cNvPr id="600" name="Google Shape;600;p147"/>
          <p:cNvSpPr txBox="1"/>
          <p:nvPr>
            <p:ph type="title"/>
          </p:nvPr>
        </p:nvSpPr>
        <p:spPr>
          <a:xfrm>
            <a:off x="6122788" y="2253854"/>
            <a:ext cx="57597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01" name="Google Shape;601;p14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602" name="Google Shape;602;p147"/>
          <p:cNvPicPr preferRelativeResize="0"/>
          <p:nvPr/>
        </p:nvPicPr>
        <p:blipFill rotWithShape="1">
          <a:blip r:embed="rId2">
            <a:alphaModFix/>
          </a:blip>
          <a:srcRect b="0" l="0" r="0" t="0"/>
          <a:stretch/>
        </p:blipFill>
        <p:spPr>
          <a:xfrm>
            <a:off x="-226026" y="107156"/>
            <a:ext cx="6589908" cy="6590109"/>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603" name="Shape 603"/>
        <p:cNvGrpSpPr/>
        <p:nvPr/>
      </p:nvGrpSpPr>
      <p:grpSpPr>
        <a:xfrm>
          <a:off x="0" y="0"/>
          <a:ext cx="0" cy="0"/>
          <a:chOff x="0" y="0"/>
          <a:chExt cx="0" cy="0"/>
        </a:xfrm>
      </p:grpSpPr>
      <p:sp>
        <p:nvSpPr>
          <p:cNvPr id="604" name="Google Shape;604;p14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05" name="Google Shape;605;p14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06" name="Google Shape;606;p148"/>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607" name="Shape 607"/>
        <p:cNvGrpSpPr/>
        <p:nvPr/>
      </p:nvGrpSpPr>
      <p:grpSpPr>
        <a:xfrm>
          <a:off x="0" y="0"/>
          <a:ext cx="0" cy="0"/>
          <a:chOff x="0" y="0"/>
          <a:chExt cx="0" cy="0"/>
        </a:xfrm>
      </p:grpSpPr>
      <p:sp>
        <p:nvSpPr>
          <p:cNvPr id="608" name="Google Shape;608;p149"/>
          <p:cNvSpPr txBox="1"/>
          <p:nvPr>
            <p:ph type="title"/>
          </p:nvPr>
        </p:nvSpPr>
        <p:spPr>
          <a:xfrm>
            <a:off x="595312" y="2180006"/>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09" name="Google Shape;609;p14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ontact Info Slide">
  <p:cSld name="White Contact Info Slide">
    <p:spTree>
      <p:nvGrpSpPr>
        <p:cNvPr id="610" name="Shape 610"/>
        <p:cNvGrpSpPr/>
        <p:nvPr/>
      </p:nvGrpSpPr>
      <p:grpSpPr>
        <a:xfrm>
          <a:off x="0" y="0"/>
          <a:ext cx="0" cy="0"/>
          <a:chOff x="0" y="0"/>
          <a:chExt cx="0" cy="0"/>
        </a:xfrm>
      </p:grpSpPr>
      <p:sp>
        <p:nvSpPr>
          <p:cNvPr id="611" name="Google Shape;611;p150"/>
          <p:cNvSpPr/>
          <p:nvPr/>
        </p:nvSpPr>
        <p:spPr>
          <a:xfrm>
            <a:off x="0" y="-48270"/>
            <a:ext cx="12192000" cy="1059600"/>
          </a:xfrm>
          <a:prstGeom prst="rect">
            <a:avLst/>
          </a:prstGeom>
          <a:solidFill>
            <a:srgbClr val="0019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500">
              <a:solidFill>
                <a:schemeClr val="lt1"/>
              </a:solidFill>
              <a:latin typeface="Calibri"/>
              <a:ea typeface="Calibri"/>
              <a:cs typeface="Calibri"/>
              <a:sym typeface="Calibri"/>
            </a:endParaRPr>
          </a:p>
        </p:txBody>
      </p:sp>
      <p:sp>
        <p:nvSpPr>
          <p:cNvPr id="612" name="Google Shape;612;p150"/>
          <p:cNvSpPr txBox="1"/>
          <p:nvPr>
            <p:ph idx="12" type="sldNum"/>
          </p:nvPr>
        </p:nvSpPr>
        <p:spPr>
          <a:xfrm>
            <a:off x="9846357" y="6425136"/>
            <a:ext cx="20115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1pPr>
            <a:lvl2pPr indent="0" lvl="1"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2pPr>
            <a:lvl3pPr indent="0" lvl="2"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3pPr>
            <a:lvl4pPr indent="0" lvl="3"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4pPr>
            <a:lvl5pPr indent="0" lvl="4"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5pPr>
            <a:lvl6pPr indent="0" lvl="5"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6pPr>
            <a:lvl7pPr indent="0" lvl="6"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7pPr>
            <a:lvl8pPr indent="0" lvl="7"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8pPr>
            <a:lvl9pPr indent="0" lvl="8"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13" name="Google Shape;613;p150"/>
          <p:cNvSpPr txBox="1"/>
          <p:nvPr>
            <p:ph idx="1" type="body"/>
          </p:nvPr>
        </p:nvSpPr>
        <p:spPr>
          <a:xfrm>
            <a:off x="609600" y="1500188"/>
            <a:ext cx="10972800" cy="3857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0"/>
              </a:spcBef>
              <a:spcAft>
                <a:spcPts val="0"/>
              </a:spcAft>
              <a:buClr>
                <a:schemeClr val="dk1"/>
              </a:buClr>
              <a:buSzPts val="1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2900"/>
              </a:spcBef>
              <a:spcAft>
                <a:spcPts val="0"/>
              </a:spcAft>
              <a:buClr>
                <a:srgbClr val="5C6670"/>
              </a:buClr>
              <a:buSzPts val="15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614" name="Google Shape;614;p150"/>
          <p:cNvSpPr txBox="1"/>
          <p:nvPr>
            <p:ph type="title"/>
          </p:nvPr>
        </p:nvSpPr>
        <p:spPr>
          <a:xfrm>
            <a:off x="609600" y="295556"/>
            <a:ext cx="10972800" cy="6201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Calibri"/>
              <a:buNone/>
              <a:defRPr sz="3200">
                <a:solidFill>
                  <a:schemeClr val="lt1"/>
                </a:solidFill>
                <a:latin typeface="Calibri"/>
                <a:ea typeface="Calibri"/>
                <a:cs typeface="Calibri"/>
                <a:sym typeface="Calibri"/>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15" name="Google Shape;615;p150"/>
          <p:cNvSpPr txBox="1"/>
          <p:nvPr>
            <p:ph idx="2" type="body"/>
          </p:nvPr>
        </p:nvSpPr>
        <p:spPr>
          <a:xfrm>
            <a:off x="609600" y="23631"/>
            <a:ext cx="10972800" cy="200100"/>
          </a:xfrm>
          <a:prstGeom prst="rect">
            <a:avLst/>
          </a:prstGeom>
          <a:noFill/>
          <a:ln>
            <a:noFill/>
          </a:ln>
        </p:spPr>
        <p:txBody>
          <a:bodyPr anchorCtr="0" anchor="ctr" bIns="45700" lIns="91425" spcFirstLastPara="1" rIns="91425" wrap="square" tIns="45700">
            <a:noAutofit/>
          </a:bodyPr>
          <a:lstStyle>
            <a:lvl1pPr indent="-298450" lvl="0" marL="457200" marR="0" algn="l">
              <a:lnSpc>
                <a:spcPct val="90000"/>
              </a:lnSpc>
              <a:spcBef>
                <a:spcPts val="1100"/>
              </a:spcBef>
              <a:spcAft>
                <a:spcPts val="0"/>
              </a:spcAft>
              <a:buClr>
                <a:schemeClr val="lt1"/>
              </a:buClr>
              <a:buSzPts val="1100"/>
              <a:buFont typeface="Arial"/>
              <a:buChar char="•"/>
              <a:defRPr b="1" i="0" sz="11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9250" lvl="3" marL="18288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4pPr>
            <a:lvl5pPr indent="-349250" lvl="4" marL="22860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pos="3375">
          <p15:clr>
            <a:srgbClr val="FBAE40"/>
          </p15:clr>
        </p15:guide>
        <p15:guide id="2" pos="338">
          <p15:clr>
            <a:srgbClr val="FBAE40"/>
          </p15:clr>
        </p15:guide>
        <p15:guide id="3" pos="6413">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ngle Timeline">
  <p:cSld name="Single Timeline">
    <p:spTree>
      <p:nvGrpSpPr>
        <p:cNvPr id="616" name="Shape 616"/>
        <p:cNvGrpSpPr/>
        <p:nvPr/>
      </p:nvGrpSpPr>
      <p:grpSpPr>
        <a:xfrm>
          <a:off x="0" y="0"/>
          <a:ext cx="0" cy="0"/>
          <a:chOff x="0" y="0"/>
          <a:chExt cx="0" cy="0"/>
        </a:xfrm>
      </p:grpSpPr>
      <p:sp>
        <p:nvSpPr>
          <p:cNvPr id="617" name="Google Shape;617;p151"/>
          <p:cNvSpPr txBox="1"/>
          <p:nvPr>
            <p:ph idx="1" type="body"/>
          </p:nvPr>
        </p:nvSpPr>
        <p:spPr>
          <a:xfrm>
            <a:off x="1823915" y="4817717"/>
            <a:ext cx="1796400" cy="3021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accent4"/>
              </a:buClr>
              <a:buSzPts val="1500"/>
              <a:buFont typeface="Arial"/>
              <a:buNone/>
              <a:defRPr b="1" i="0" sz="1500" u="none" cap="none" strike="noStrike">
                <a:solidFill>
                  <a:schemeClr val="accent4"/>
                </a:solidFill>
                <a:latin typeface="Arial"/>
                <a:ea typeface="Arial"/>
                <a:cs typeface="Arial"/>
                <a:sym typeface="Arial"/>
              </a:defRPr>
            </a:lvl1pPr>
            <a:lvl2pPr indent="-228600" lvl="1" marL="9144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18" name="Google Shape;618;p151"/>
          <p:cNvSpPr txBox="1"/>
          <p:nvPr>
            <p:ph idx="2" type="body"/>
          </p:nvPr>
        </p:nvSpPr>
        <p:spPr>
          <a:xfrm>
            <a:off x="1823915" y="5210963"/>
            <a:ext cx="1813500" cy="7065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8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19" name="Google Shape;619;p151"/>
          <p:cNvSpPr txBox="1"/>
          <p:nvPr>
            <p:ph idx="3" type="body"/>
          </p:nvPr>
        </p:nvSpPr>
        <p:spPr>
          <a:xfrm>
            <a:off x="4134076" y="4817717"/>
            <a:ext cx="1796400" cy="3021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accent5"/>
              </a:buClr>
              <a:buSzPts val="1500"/>
              <a:buFont typeface="Arial"/>
              <a:buNone/>
              <a:defRPr b="1" i="0" sz="1500" u="none" cap="none" strike="noStrike">
                <a:solidFill>
                  <a:schemeClr val="accent5"/>
                </a:solidFill>
                <a:latin typeface="Arial"/>
                <a:ea typeface="Arial"/>
                <a:cs typeface="Arial"/>
                <a:sym typeface="Arial"/>
              </a:defRPr>
            </a:lvl1pPr>
            <a:lvl2pPr indent="-228600" lvl="1" marL="9144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0" name="Google Shape;620;p151"/>
          <p:cNvSpPr txBox="1"/>
          <p:nvPr>
            <p:ph idx="4" type="body"/>
          </p:nvPr>
        </p:nvSpPr>
        <p:spPr>
          <a:xfrm>
            <a:off x="4134077" y="5210963"/>
            <a:ext cx="1813500" cy="7065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8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1" name="Google Shape;621;p151"/>
          <p:cNvSpPr txBox="1"/>
          <p:nvPr>
            <p:ph idx="5" type="body"/>
          </p:nvPr>
        </p:nvSpPr>
        <p:spPr>
          <a:xfrm>
            <a:off x="6444239" y="4817717"/>
            <a:ext cx="1796400" cy="3021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accent6"/>
              </a:buClr>
              <a:buSzPts val="1500"/>
              <a:buFont typeface="Arial"/>
              <a:buNone/>
              <a:defRPr b="1" i="0" sz="1500" u="none" cap="none" strike="noStrike">
                <a:solidFill>
                  <a:schemeClr val="accent6"/>
                </a:solidFill>
                <a:latin typeface="Arial"/>
                <a:ea typeface="Arial"/>
                <a:cs typeface="Arial"/>
                <a:sym typeface="Arial"/>
              </a:defRPr>
            </a:lvl1pPr>
            <a:lvl2pPr indent="-228600" lvl="1" marL="9144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2" name="Google Shape;622;p151"/>
          <p:cNvSpPr txBox="1"/>
          <p:nvPr>
            <p:ph idx="6" type="body"/>
          </p:nvPr>
        </p:nvSpPr>
        <p:spPr>
          <a:xfrm>
            <a:off x="6444239" y="5210963"/>
            <a:ext cx="1813500" cy="7065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8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3" name="Google Shape;623;p151"/>
          <p:cNvSpPr txBox="1"/>
          <p:nvPr>
            <p:ph idx="7" type="body"/>
          </p:nvPr>
        </p:nvSpPr>
        <p:spPr>
          <a:xfrm>
            <a:off x="8754400" y="4817717"/>
            <a:ext cx="1796400" cy="3021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accent3"/>
              </a:buClr>
              <a:buSzPts val="1500"/>
              <a:buFont typeface="Arial"/>
              <a:buNone/>
              <a:defRPr b="1" i="0" sz="1500" u="none" cap="none" strike="noStrike">
                <a:solidFill>
                  <a:schemeClr val="accent3"/>
                </a:solidFill>
                <a:latin typeface="Arial"/>
                <a:ea typeface="Arial"/>
                <a:cs typeface="Arial"/>
                <a:sym typeface="Arial"/>
              </a:defRPr>
            </a:lvl1pPr>
            <a:lvl2pPr indent="-228600" lvl="1" marL="9144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500"/>
              <a:buFont typeface="Arial"/>
              <a:buNone/>
              <a:defRPr b="0" i="0" sz="13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4" name="Google Shape;624;p151"/>
          <p:cNvSpPr txBox="1"/>
          <p:nvPr>
            <p:ph idx="8" type="body"/>
          </p:nvPr>
        </p:nvSpPr>
        <p:spPr>
          <a:xfrm>
            <a:off x="8754401" y="5210963"/>
            <a:ext cx="1813500" cy="7065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8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300" u="none" cap="none" strike="noStrike">
                <a:solidFill>
                  <a:schemeClr val="lt1"/>
                </a:solidFill>
                <a:latin typeface="Calibri"/>
                <a:ea typeface="Calibri"/>
                <a:cs typeface="Calibri"/>
                <a:sym typeface="Calibri"/>
              </a:defRPr>
            </a:lvl9pPr>
          </a:lstStyle>
          <a:p/>
        </p:txBody>
      </p:sp>
      <p:sp>
        <p:nvSpPr>
          <p:cNvPr id="625" name="Google Shape;625;p151"/>
          <p:cNvSpPr txBox="1"/>
          <p:nvPr>
            <p:ph type="title"/>
          </p:nvPr>
        </p:nvSpPr>
        <p:spPr>
          <a:xfrm>
            <a:off x="230124" y="457200"/>
            <a:ext cx="11731500" cy="6309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Clr>
                <a:schemeClr val="dk1"/>
              </a:buClr>
              <a:buSzPts val="1500"/>
              <a:buFont typeface="Trebuchet MS"/>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pos="2560">
          <p15:clr>
            <a:srgbClr val="FBAE40"/>
          </p15:clr>
        </p15:guide>
        <p15:guide id="2" pos="5120">
          <p15:clr>
            <a:srgbClr val="FBAE40"/>
          </p15:clr>
        </p15:guide>
        <p15:guide id="3" pos="7680">
          <p15:clr>
            <a:srgbClr val="FBAE40"/>
          </p15:clr>
        </p15:guide>
        <p15:guide id="4" pos="5312">
          <p15:clr>
            <a:srgbClr val="5ACBF0"/>
          </p15:clr>
        </p15:guide>
        <p15:guide id="5" pos="4928">
          <p15:clr>
            <a:srgbClr val="5ACBF0"/>
          </p15:clr>
        </p15:guide>
        <p15:guide id="6" pos="2752">
          <p15:clr>
            <a:srgbClr val="5ACBF0"/>
          </p15:clr>
        </p15:guide>
        <p15:guide id="7" pos="2368">
          <p15:clr>
            <a:srgbClr val="5ACBF0"/>
          </p15:clr>
        </p15:guide>
        <p15:guide id="8" pos="7488">
          <p15:clr>
            <a:srgbClr val="5ACBF0"/>
          </p15:clr>
        </p15:guide>
        <p15:guide id="9" pos="7872">
          <p15:clr>
            <a:srgbClr val="5ACBF0"/>
          </p15:clr>
        </p15:guide>
        <p15:guide id="10" pos="192">
          <p15:clr>
            <a:srgbClr val="5ACBF0"/>
          </p15:clr>
        </p15:guide>
        <p15:guide id="11" orient="horz" pos="4176">
          <p15:clr>
            <a:srgbClr val="5ACBF0"/>
          </p15:clr>
        </p15:guide>
        <p15:guide id="12" pos="10048">
          <p15:clr>
            <a:srgbClr val="5ACBF0"/>
          </p15:clr>
        </p15:guide>
        <p15:guide id="13" orient="horz" pos="144">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6" name="Shape 626"/>
        <p:cNvGrpSpPr/>
        <p:nvPr/>
      </p:nvGrpSpPr>
      <p:grpSpPr>
        <a:xfrm>
          <a:off x="0" y="0"/>
          <a:ext cx="0" cy="0"/>
          <a:chOff x="0" y="0"/>
          <a:chExt cx="0" cy="0"/>
        </a:xfrm>
      </p:grpSpPr>
      <p:sp>
        <p:nvSpPr>
          <p:cNvPr id="627" name="Google Shape;627;p152"/>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28" name="Google Shape;628;p152"/>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29" name="Google Shape;629;p152"/>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630" name="Shape 630"/>
        <p:cNvGrpSpPr/>
        <p:nvPr/>
      </p:nvGrpSpPr>
      <p:grpSpPr>
        <a:xfrm>
          <a:off x="0" y="0"/>
          <a:ext cx="0" cy="0"/>
          <a:chOff x="0" y="0"/>
          <a:chExt cx="0" cy="0"/>
        </a:xfrm>
      </p:grpSpPr>
      <p:sp>
        <p:nvSpPr>
          <p:cNvPr id="631" name="Google Shape;631;p153"/>
          <p:cNvSpPr txBox="1"/>
          <p:nvPr>
            <p:ph idx="1" type="body"/>
          </p:nvPr>
        </p:nvSpPr>
        <p:spPr>
          <a:xfrm>
            <a:off x="309739" y="1714500"/>
            <a:ext cx="11572500" cy="4340100"/>
          </a:xfrm>
          <a:prstGeom prst="rect">
            <a:avLst/>
          </a:prstGeom>
          <a:noFill/>
          <a:ln>
            <a:noFill/>
          </a:ln>
        </p:spPr>
        <p:txBody>
          <a:bodyPr anchorCtr="0" anchor="t" bIns="32125" lIns="64275" spcFirstLastPara="1" rIns="64275" wrap="square" tIns="32125">
            <a:noAutofit/>
          </a:bodyPr>
          <a:lstStyle>
            <a:lvl1pPr indent="-228600" lvl="0" marL="457200" marR="0" algn="l">
              <a:lnSpc>
                <a:spcPct val="100000"/>
              </a:lnSpc>
              <a:spcBef>
                <a:spcPts val="3900"/>
              </a:spcBef>
              <a:spcAft>
                <a:spcPts val="0"/>
              </a:spcAft>
              <a:buClr>
                <a:srgbClr val="000000"/>
              </a:buClr>
              <a:buSzPts val="1100"/>
              <a:buFont typeface="Arial"/>
              <a:buNone/>
              <a:defRPr b="0" i="0" sz="3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900"/>
              </a:spcBef>
              <a:spcAft>
                <a:spcPts val="0"/>
              </a:spcAft>
              <a:buClr>
                <a:srgbClr val="000000"/>
              </a:buClr>
              <a:buSzPts val="11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900"/>
              </a:spcBef>
              <a:spcAft>
                <a:spcPts val="0"/>
              </a:spcAft>
              <a:buClr>
                <a:srgbClr val="000000"/>
              </a:buClr>
              <a:buSzPts val="1100"/>
              <a:buFont typeface="Arial"/>
              <a:buNone/>
              <a:defRPr b="0" i="0" sz="2500" u="none" cap="none" strike="noStrike">
                <a:solidFill>
                  <a:schemeClr val="dk1"/>
                </a:solidFill>
                <a:latin typeface="Trebuchet MS"/>
                <a:ea typeface="Trebuchet MS"/>
                <a:cs typeface="Trebuchet MS"/>
                <a:sym typeface="Trebuchet MS"/>
              </a:defRPr>
            </a:lvl3pPr>
            <a:lvl4pPr indent="-374650" lvl="3" marL="1828800" marR="0" algn="l">
              <a:lnSpc>
                <a:spcPct val="100000"/>
              </a:lnSpc>
              <a:spcBef>
                <a:spcPts val="3900"/>
              </a:spcBef>
              <a:spcAft>
                <a:spcPts val="0"/>
              </a:spcAft>
              <a:buClr>
                <a:schemeClr val="dk1"/>
              </a:buClr>
              <a:buSzPts val="2300"/>
              <a:buFont typeface="Noto Sans"/>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900"/>
              </a:spcBef>
              <a:spcAft>
                <a:spcPts val="0"/>
              </a:spcAft>
              <a:buClr>
                <a:srgbClr val="000000"/>
              </a:buClr>
              <a:buSzPts val="11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900"/>
              </a:spcBef>
              <a:spcAft>
                <a:spcPts val="0"/>
              </a:spcAft>
              <a:buClr>
                <a:srgbClr val="000000"/>
              </a:buClr>
              <a:buSzPts val="11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900"/>
              </a:spcBef>
              <a:spcAft>
                <a:spcPts val="0"/>
              </a:spcAft>
              <a:buClr>
                <a:srgbClr val="000000"/>
              </a:buClr>
              <a:buSzPts val="11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900"/>
              </a:spcBef>
              <a:spcAft>
                <a:spcPts val="0"/>
              </a:spcAft>
              <a:buClr>
                <a:srgbClr val="000000"/>
              </a:buClr>
              <a:buSzPts val="11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900"/>
              </a:spcBef>
              <a:spcAft>
                <a:spcPts val="0"/>
              </a:spcAft>
              <a:buClr>
                <a:srgbClr val="000000"/>
              </a:buClr>
              <a:buSzPts val="11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32" name="Google Shape;632;p153"/>
          <p:cNvSpPr txBox="1"/>
          <p:nvPr>
            <p:ph idx="12" type="sldNum"/>
          </p:nvPr>
        </p:nvSpPr>
        <p:spPr>
          <a:xfrm>
            <a:off x="9846361" y="6425136"/>
            <a:ext cx="2012100" cy="3651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33" name="Google Shape;633;p153"/>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rgbClr val="001254"/>
              </a:buClr>
              <a:buSzPts val="6000"/>
              <a:buFont typeface="Trebuchet MS"/>
              <a:buNone/>
              <a:defRPr sz="63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640" name="Shape 640"/>
        <p:cNvGrpSpPr/>
        <p:nvPr/>
      </p:nvGrpSpPr>
      <p:grpSpPr>
        <a:xfrm>
          <a:off x="0" y="0"/>
          <a:ext cx="0" cy="0"/>
          <a:chOff x="0" y="0"/>
          <a:chExt cx="0" cy="0"/>
        </a:xfrm>
      </p:grpSpPr>
      <p:pic>
        <p:nvPicPr>
          <p:cNvPr id="641" name="Google Shape;641;p155"/>
          <p:cNvPicPr preferRelativeResize="0"/>
          <p:nvPr/>
        </p:nvPicPr>
        <p:blipFill rotWithShape="1">
          <a:blip r:embed="rId2">
            <a:alphaModFix/>
          </a:blip>
          <a:srcRect b="0" l="0" r="0" t="0"/>
          <a:stretch/>
        </p:blipFill>
        <p:spPr>
          <a:xfrm>
            <a:off x="308600" y="199311"/>
            <a:ext cx="6319884" cy="6198993"/>
          </a:xfrm>
          <a:prstGeom prst="rect">
            <a:avLst/>
          </a:prstGeom>
          <a:noFill/>
          <a:ln>
            <a:noFill/>
          </a:ln>
        </p:spPr>
      </p:pic>
      <p:sp>
        <p:nvSpPr>
          <p:cNvPr id="642" name="Google Shape;642;p155"/>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643" name="Google Shape;643;p155"/>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44" name="Shape 644"/>
        <p:cNvGrpSpPr/>
        <p:nvPr/>
      </p:nvGrpSpPr>
      <p:grpSpPr>
        <a:xfrm>
          <a:off x="0" y="0"/>
          <a:ext cx="0" cy="0"/>
          <a:chOff x="0" y="0"/>
          <a:chExt cx="0" cy="0"/>
        </a:xfrm>
      </p:grpSpPr>
      <p:sp>
        <p:nvSpPr>
          <p:cNvPr id="645" name="Google Shape;645;p156"/>
          <p:cNvSpPr txBox="1"/>
          <p:nvPr>
            <p:ph type="title"/>
          </p:nvPr>
        </p:nvSpPr>
        <p:spPr>
          <a:xfrm>
            <a:off x="595313" y="1121619"/>
            <a:ext cx="11001300" cy="1289700"/>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646" name="Google Shape;646;p156"/>
          <p:cNvSpPr txBox="1"/>
          <p:nvPr>
            <p:ph idx="1" type="body"/>
          </p:nvPr>
        </p:nvSpPr>
        <p:spPr>
          <a:xfrm>
            <a:off x="1522573" y="2773204"/>
            <a:ext cx="9147300" cy="8169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100000"/>
              </a:lnSpc>
              <a:spcBef>
                <a:spcPts val="4000"/>
              </a:spcBef>
              <a:spcAft>
                <a:spcPts val="0"/>
              </a:spcAft>
              <a:buClr>
                <a:srgbClr val="000000"/>
              </a:buClr>
              <a:buSzPts val="1500"/>
              <a:buFont typeface="Arial"/>
              <a:buNone/>
              <a:defRPr b="1" i="0" sz="4700" u="none" cap="none" strike="noStrike">
                <a:solidFill>
                  <a:schemeClr val="lt1"/>
                </a:solidFill>
                <a:latin typeface="Trebuchet MS"/>
                <a:ea typeface="Trebuchet MS"/>
                <a:cs typeface="Trebuchet MS"/>
                <a:sym typeface="Trebuchet MS"/>
              </a:defRPr>
            </a:lvl1pPr>
            <a:lvl2pPr indent="-228600" lvl="1" marL="914400" marR="0" algn="r">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47" name="Google Shape;647;p156"/>
          <p:cNvSpPr txBox="1"/>
          <p:nvPr>
            <p:ph idx="2" type="body"/>
          </p:nvPr>
        </p:nvSpPr>
        <p:spPr>
          <a:xfrm>
            <a:off x="2916317" y="4179094"/>
            <a:ext cx="6359700" cy="4116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500"/>
              <a:buFont typeface="Arial"/>
              <a:buNone/>
              <a:defRPr b="0" i="0" sz="3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48" name="Google Shape;648;p156"/>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49" name="Google Shape;649;p156"/>
          <p:cNvSpPr txBox="1"/>
          <p:nvPr>
            <p:ph idx="10" type="dt"/>
          </p:nvPr>
        </p:nvSpPr>
        <p:spPr>
          <a:xfrm>
            <a:off x="4724549" y="5099968"/>
            <a:ext cx="27429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_1">
    <p:spTree>
      <p:nvGrpSpPr>
        <p:cNvPr id="650" name="Shape 650"/>
        <p:cNvGrpSpPr/>
        <p:nvPr/>
      </p:nvGrpSpPr>
      <p:grpSpPr>
        <a:xfrm>
          <a:off x="0" y="0"/>
          <a:ext cx="0" cy="0"/>
          <a:chOff x="0" y="0"/>
          <a:chExt cx="0" cy="0"/>
        </a:xfrm>
      </p:grpSpPr>
      <p:sp>
        <p:nvSpPr>
          <p:cNvPr id="651" name="Google Shape;651;p157"/>
          <p:cNvSpPr txBox="1"/>
          <p:nvPr>
            <p:ph type="ctrTitle"/>
          </p:nvPr>
        </p:nvSpPr>
        <p:spPr>
          <a:xfrm>
            <a:off x="1040525" y="1001496"/>
            <a:ext cx="10110900" cy="990000"/>
          </a:xfrm>
          <a:prstGeom prst="rect">
            <a:avLst/>
          </a:prstGeom>
          <a:noFill/>
          <a:ln>
            <a:noFill/>
          </a:ln>
        </p:spPr>
        <p:txBody>
          <a:bodyPr anchorCtr="0" anchor="ctr" bIns="32125" lIns="64275" spcFirstLastPara="1" rIns="64275" wrap="square" tIns="32125">
            <a:noAutofit/>
          </a:bodyPr>
          <a:lstStyle>
            <a:lvl1pPr lvl="0" algn="ctr">
              <a:lnSpc>
                <a:spcPct val="90000"/>
              </a:lnSpc>
              <a:spcBef>
                <a:spcPts val="0"/>
              </a:spcBef>
              <a:spcAft>
                <a:spcPts val="0"/>
              </a:spcAft>
              <a:buClr>
                <a:schemeClr val="lt1"/>
              </a:buClr>
              <a:buSzPts val="5100"/>
              <a:buFont typeface="Trebuchet MS"/>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2" name="Google Shape;652;p157"/>
          <p:cNvSpPr txBox="1"/>
          <p:nvPr>
            <p:ph idx="1" type="subTitle"/>
          </p:nvPr>
        </p:nvSpPr>
        <p:spPr>
          <a:xfrm>
            <a:off x="1524001" y="2214672"/>
            <a:ext cx="9144000" cy="738900"/>
          </a:xfrm>
          <a:prstGeom prst="rect">
            <a:avLst/>
          </a:prstGeom>
          <a:noFill/>
          <a:ln>
            <a:noFill/>
          </a:ln>
        </p:spPr>
        <p:txBody>
          <a:bodyPr anchorCtr="0" anchor="ctr" bIns="32125" lIns="64275" spcFirstLastPara="1" rIns="64275" wrap="square" tIns="32125">
            <a:noAutofit/>
          </a:bodyPr>
          <a:lstStyle>
            <a:lvl1pPr lvl="0" marR="0" algn="ctr">
              <a:lnSpc>
                <a:spcPct val="90000"/>
              </a:lnSpc>
              <a:spcBef>
                <a:spcPts val="1100"/>
              </a:spcBef>
              <a:spcAft>
                <a:spcPts val="0"/>
              </a:spcAft>
              <a:buClr>
                <a:schemeClr val="lt1"/>
              </a:buClr>
              <a:buSzPts val="3500"/>
              <a:buFont typeface="Arial"/>
              <a:buNone/>
              <a:defRPr b="1" i="0" sz="49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1500"/>
              <a:buFont typeface="Arial"/>
              <a:buNone/>
              <a:defRPr b="0" i="0" sz="20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300"/>
              <a:buFont typeface="Arial"/>
              <a:buNone/>
              <a:defRPr b="0" i="0" sz="19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100"/>
              <a:buFont typeface="Arial"/>
              <a:buNone/>
              <a:defRPr b="0" i="0" sz="1600" u="none" cap="none" strike="noStrike">
                <a:solidFill>
                  <a:schemeClr val="lt1"/>
                </a:solidFill>
                <a:latin typeface="Calibri"/>
                <a:ea typeface="Calibri"/>
                <a:cs typeface="Calibri"/>
                <a:sym typeface="Calibri"/>
              </a:defRPr>
            </a:lvl9pPr>
          </a:lstStyle>
          <a:p/>
        </p:txBody>
      </p:sp>
      <p:sp>
        <p:nvSpPr>
          <p:cNvPr id="653" name="Google Shape;653;p157"/>
          <p:cNvSpPr txBox="1"/>
          <p:nvPr>
            <p:ph idx="10" type="dt"/>
          </p:nvPr>
        </p:nvSpPr>
        <p:spPr>
          <a:xfrm>
            <a:off x="4724404" y="4917556"/>
            <a:ext cx="2743200" cy="365100"/>
          </a:xfrm>
          <a:prstGeom prst="rect">
            <a:avLst/>
          </a:prstGeom>
          <a:noFill/>
          <a:ln>
            <a:noFill/>
          </a:ln>
        </p:spPr>
        <p:txBody>
          <a:bodyPr anchorCtr="0" anchor="ctr" bIns="32125" lIns="64275" spcFirstLastPara="1" rIns="64275" wrap="square" tIns="3212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4" name="Google Shape;654;p157"/>
          <p:cNvSpPr txBox="1"/>
          <p:nvPr>
            <p:ph idx="12" type="sldNum"/>
          </p:nvPr>
        </p:nvSpPr>
        <p:spPr>
          <a:xfrm>
            <a:off x="9174133" y="6370755"/>
            <a:ext cx="2743200" cy="3651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8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55" name="Google Shape;655;p157"/>
          <p:cNvSpPr txBox="1"/>
          <p:nvPr>
            <p:ph idx="2" type="body"/>
          </p:nvPr>
        </p:nvSpPr>
        <p:spPr>
          <a:xfrm>
            <a:off x="1913863" y="3176366"/>
            <a:ext cx="8364300" cy="914400"/>
          </a:xfrm>
          <a:prstGeom prst="rect">
            <a:avLst/>
          </a:prstGeom>
          <a:noFill/>
          <a:ln>
            <a:noFill/>
          </a:ln>
        </p:spPr>
        <p:txBody>
          <a:bodyPr anchorCtr="0" anchor="ctr" bIns="32125" lIns="64275" spcFirstLastPara="1" rIns="64275" wrap="square" tIns="32125">
            <a:noAutofit/>
          </a:bodyPr>
          <a:lstStyle>
            <a:lvl1pPr indent="-228600" lvl="0" marL="457200" marR="0" algn="ctr">
              <a:lnSpc>
                <a:spcPct val="90000"/>
              </a:lnSpc>
              <a:spcBef>
                <a:spcPts val="1100"/>
              </a:spcBef>
              <a:spcAft>
                <a:spcPts val="0"/>
              </a:spcAft>
              <a:buClr>
                <a:schemeClr val="lt1"/>
              </a:buClr>
              <a:buSzPts val="2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15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15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15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1500"/>
              <a:buFont typeface="Arial"/>
              <a:buNone/>
              <a:defRPr b="0" i="0" sz="2000" u="none" cap="none" strike="noStrike">
                <a:solidFill>
                  <a:schemeClr val="lt1"/>
                </a:solidFill>
                <a:latin typeface="Trebuchet MS"/>
                <a:ea typeface="Trebuchet MS"/>
                <a:cs typeface="Trebuchet MS"/>
                <a:sym typeface="Trebuchet MS"/>
              </a:defRPr>
            </a:lvl5pPr>
            <a:lvl6pPr indent="-311150" lvl="5" marL="2743200" marR="0" algn="l">
              <a:lnSpc>
                <a:spcPct val="90000"/>
              </a:lnSpc>
              <a:spcBef>
                <a:spcPts val="500"/>
              </a:spcBef>
              <a:spcAft>
                <a:spcPts val="0"/>
              </a:spcAft>
              <a:buClr>
                <a:schemeClr val="lt1"/>
              </a:buClr>
              <a:buSzPts val="1300"/>
              <a:buFont typeface="Arial"/>
              <a:buChar char="•"/>
              <a:defRPr b="0" i="0" sz="1900" u="none" cap="none" strike="noStrike">
                <a:solidFill>
                  <a:schemeClr val="lt1"/>
                </a:solidFill>
                <a:latin typeface="Calibri"/>
                <a:ea typeface="Calibri"/>
                <a:cs typeface="Calibri"/>
                <a:sym typeface="Calibri"/>
              </a:defRPr>
            </a:lvl6pPr>
            <a:lvl7pPr indent="-311150" lvl="6" marL="3200400" marR="0" algn="l">
              <a:lnSpc>
                <a:spcPct val="90000"/>
              </a:lnSpc>
              <a:spcBef>
                <a:spcPts val="500"/>
              </a:spcBef>
              <a:spcAft>
                <a:spcPts val="0"/>
              </a:spcAft>
              <a:buClr>
                <a:schemeClr val="lt1"/>
              </a:buClr>
              <a:buSzPts val="1300"/>
              <a:buFont typeface="Arial"/>
              <a:buChar char="•"/>
              <a:defRPr b="0" i="0" sz="1900" u="none" cap="none" strike="noStrike">
                <a:solidFill>
                  <a:schemeClr val="lt1"/>
                </a:solidFill>
                <a:latin typeface="Calibri"/>
                <a:ea typeface="Calibri"/>
                <a:cs typeface="Calibri"/>
                <a:sym typeface="Calibri"/>
              </a:defRPr>
            </a:lvl7pPr>
            <a:lvl8pPr indent="-311150" lvl="7" marL="3657600" marR="0" algn="l">
              <a:lnSpc>
                <a:spcPct val="90000"/>
              </a:lnSpc>
              <a:spcBef>
                <a:spcPts val="500"/>
              </a:spcBef>
              <a:spcAft>
                <a:spcPts val="0"/>
              </a:spcAft>
              <a:buClr>
                <a:schemeClr val="lt1"/>
              </a:buClr>
              <a:buSzPts val="1300"/>
              <a:buFont typeface="Arial"/>
              <a:buChar char="•"/>
              <a:defRPr b="0" i="0" sz="1900" u="none" cap="none" strike="noStrike">
                <a:solidFill>
                  <a:schemeClr val="lt1"/>
                </a:solidFill>
                <a:latin typeface="Calibri"/>
                <a:ea typeface="Calibri"/>
                <a:cs typeface="Calibri"/>
                <a:sym typeface="Calibri"/>
              </a:defRPr>
            </a:lvl8pPr>
            <a:lvl9pPr indent="-311150" lvl="8" marL="4114800" marR="0" algn="l">
              <a:lnSpc>
                <a:spcPct val="90000"/>
              </a:lnSpc>
              <a:spcBef>
                <a:spcPts val="500"/>
              </a:spcBef>
              <a:spcAft>
                <a:spcPts val="0"/>
              </a:spcAft>
              <a:buClr>
                <a:schemeClr val="lt1"/>
              </a:buClr>
              <a:buSzPts val="1300"/>
              <a:buFont typeface="Arial"/>
              <a:buChar char="•"/>
              <a:defRPr b="0" i="0" sz="19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67" name="Shape 67"/>
        <p:cNvGrpSpPr/>
        <p:nvPr/>
      </p:nvGrpSpPr>
      <p:grpSpPr>
        <a:xfrm>
          <a:off x="0" y="0"/>
          <a:ext cx="0" cy="0"/>
          <a:chOff x="0" y="0"/>
          <a:chExt cx="0" cy="0"/>
        </a:xfrm>
      </p:grpSpPr>
      <p:sp>
        <p:nvSpPr>
          <p:cNvPr id="68" name="Google Shape;68;p16"/>
          <p:cNvSpPr txBox="1"/>
          <p:nvPr>
            <p:ph idx="1" type="body"/>
          </p:nvPr>
        </p:nvSpPr>
        <p:spPr>
          <a:xfrm>
            <a:off x="309739" y="1714500"/>
            <a:ext cx="11572500" cy="4340100"/>
          </a:xfrm>
          <a:prstGeom prst="rect">
            <a:avLst/>
          </a:prstGeom>
          <a:noFill/>
          <a:ln>
            <a:noFill/>
          </a:ln>
        </p:spPr>
        <p:txBody>
          <a:bodyPr anchorCtr="0" anchor="t" bIns="24100" lIns="48200" spcFirstLastPara="1" rIns="48200" wrap="square" tIns="24100">
            <a:noAutofit/>
          </a:bodyPr>
          <a:lstStyle>
            <a:lvl1pPr indent="-228600" lvl="0" marL="457200" marR="0" rtl="0" algn="l">
              <a:lnSpc>
                <a:spcPct val="100000"/>
              </a:lnSpc>
              <a:spcBef>
                <a:spcPts val="0"/>
              </a:spcBef>
              <a:spcAft>
                <a:spcPts val="0"/>
              </a:spcAft>
              <a:buClr>
                <a:srgbClr val="000000"/>
              </a:buClr>
              <a:buSzPts val="800"/>
              <a:buFont typeface="Arial"/>
              <a:buNone/>
              <a:defRPr b="0" i="0" sz="3466"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800"/>
              <a:buFont typeface="Arial"/>
              <a:buNone/>
              <a:defRPr b="0" i="0" sz="3067"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800"/>
              <a:buFont typeface="Arial"/>
              <a:buNone/>
              <a:defRPr b="0" i="0" sz="2533" u="none" cap="none" strike="noStrike">
                <a:solidFill>
                  <a:schemeClr val="dk1"/>
                </a:solidFill>
                <a:latin typeface="Arial"/>
                <a:ea typeface="Arial"/>
                <a:cs typeface="Arial"/>
                <a:sym typeface="Arial"/>
              </a:defRPr>
            </a:lvl3pPr>
            <a:lvl4pPr indent="-304800" lvl="3" marL="1828800" marR="0" rtl="0" algn="l">
              <a:lnSpc>
                <a:spcPct val="100000"/>
              </a:lnSpc>
              <a:spcBef>
                <a:spcPts val="0"/>
              </a:spcBef>
              <a:spcAft>
                <a:spcPts val="0"/>
              </a:spcAft>
              <a:buClr>
                <a:srgbClr val="000000"/>
              </a:buClr>
              <a:buSzPts val="1200"/>
              <a:buFont typeface="Noto Sans Symbols"/>
              <a:buChar char="❖"/>
              <a:defRPr b="0" i="0" sz="2267"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800"/>
              <a:buFont typeface="Arial"/>
              <a:buNone/>
              <a:defRPr b="0" i="0" sz="1467"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800"/>
              <a:buFont typeface="Arial"/>
              <a:buNone/>
              <a:defRPr b="0" i="0" sz="1467"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800"/>
              <a:buFont typeface="Arial"/>
              <a:buNone/>
              <a:defRPr b="0" i="0" sz="1467"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800"/>
              <a:buFont typeface="Arial"/>
              <a:buNone/>
              <a:defRPr b="0" i="0" sz="1467"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800"/>
              <a:buFont typeface="Arial"/>
              <a:buNone/>
              <a:defRPr b="0" i="0" sz="1467" u="none" cap="none" strike="noStrike">
                <a:solidFill>
                  <a:srgbClr val="000000"/>
                </a:solidFill>
                <a:latin typeface="Arial"/>
                <a:ea typeface="Arial"/>
                <a:cs typeface="Arial"/>
                <a:sym typeface="Arial"/>
              </a:defRPr>
            </a:lvl9pPr>
          </a:lstStyle>
          <a:p/>
        </p:txBody>
      </p:sp>
      <p:sp>
        <p:nvSpPr>
          <p:cNvPr id="69" name="Google Shape;69;p16"/>
          <p:cNvSpPr txBox="1"/>
          <p:nvPr>
            <p:ph idx="12" type="sldNum"/>
          </p:nvPr>
        </p:nvSpPr>
        <p:spPr>
          <a:xfrm>
            <a:off x="9846361" y="6425136"/>
            <a:ext cx="2012100" cy="365100"/>
          </a:xfrm>
          <a:prstGeom prst="rect">
            <a:avLst/>
          </a:prstGeom>
          <a:noFill/>
          <a:ln>
            <a:noFill/>
          </a:ln>
        </p:spPr>
        <p:txBody>
          <a:bodyPr anchorCtr="0" anchor="ctr" bIns="24100" lIns="48200" spcFirstLastPara="1" rIns="48200" wrap="square" tIns="24100">
            <a:noAutofit/>
          </a:bodyPr>
          <a:lstStyle>
            <a:lvl1pPr indent="0" lvl="0"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600"/>
              <a:buFont typeface="Arial"/>
              <a:buNone/>
              <a:defRPr b="1" i="0" sz="1333"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0" name="Google Shape;70;p16"/>
          <p:cNvSpPr txBox="1"/>
          <p:nvPr>
            <p:ph type="title"/>
          </p:nvPr>
        </p:nvSpPr>
        <p:spPr>
          <a:xfrm>
            <a:off x="309739" y="439119"/>
            <a:ext cx="11572500" cy="816300"/>
          </a:xfrm>
          <a:prstGeom prst="rect">
            <a:avLst/>
          </a:prstGeom>
          <a:noFill/>
          <a:ln>
            <a:noFill/>
          </a:ln>
        </p:spPr>
        <p:txBody>
          <a:bodyPr anchorCtr="0" anchor="ctr" bIns="0" lIns="0" spcFirstLastPara="1" rIns="0" wrap="square" tIns="0">
            <a:noAutofit/>
          </a:bodyPr>
          <a:lstStyle>
            <a:lvl1pPr lvl="0" rtl="0" algn="ctr">
              <a:lnSpc>
                <a:spcPct val="100000"/>
              </a:lnSpc>
              <a:spcBef>
                <a:spcPts val="0"/>
              </a:spcBef>
              <a:spcAft>
                <a:spcPts val="0"/>
              </a:spcAft>
              <a:buClr>
                <a:srgbClr val="001254"/>
              </a:buClr>
              <a:buSzPts val="800"/>
              <a:buFont typeface="Trebuchet MS"/>
              <a:buNone/>
              <a:defRPr sz="6267">
                <a:solidFill>
                  <a:srgbClr val="001254"/>
                </a:solidFill>
              </a:defRPr>
            </a:lvl1pPr>
            <a:lvl2pPr lvl="1" rtl="0" algn="ctr">
              <a:lnSpc>
                <a:spcPct val="100000"/>
              </a:lnSpc>
              <a:spcBef>
                <a:spcPts val="0"/>
              </a:spcBef>
              <a:spcAft>
                <a:spcPts val="0"/>
              </a:spcAft>
              <a:buClr>
                <a:srgbClr val="FFFFFF"/>
              </a:buClr>
              <a:buSzPts val="800"/>
              <a:buFont typeface="Trebuchet MS"/>
              <a:buNone/>
              <a:defRPr sz="1067"/>
            </a:lvl2pPr>
            <a:lvl3pPr lvl="2" rtl="0" algn="ctr">
              <a:lnSpc>
                <a:spcPct val="100000"/>
              </a:lnSpc>
              <a:spcBef>
                <a:spcPts val="0"/>
              </a:spcBef>
              <a:spcAft>
                <a:spcPts val="0"/>
              </a:spcAft>
              <a:buClr>
                <a:srgbClr val="FFFFFF"/>
              </a:buClr>
              <a:buSzPts val="800"/>
              <a:buFont typeface="Trebuchet MS"/>
              <a:buNone/>
              <a:defRPr sz="1067"/>
            </a:lvl3pPr>
            <a:lvl4pPr lvl="3" rtl="0" algn="ctr">
              <a:lnSpc>
                <a:spcPct val="100000"/>
              </a:lnSpc>
              <a:spcBef>
                <a:spcPts val="0"/>
              </a:spcBef>
              <a:spcAft>
                <a:spcPts val="0"/>
              </a:spcAft>
              <a:buClr>
                <a:srgbClr val="FFFFFF"/>
              </a:buClr>
              <a:buSzPts val="800"/>
              <a:buFont typeface="Trebuchet MS"/>
              <a:buNone/>
              <a:defRPr sz="1067"/>
            </a:lvl4pPr>
            <a:lvl5pPr lvl="4" rtl="0" algn="ctr">
              <a:lnSpc>
                <a:spcPct val="100000"/>
              </a:lnSpc>
              <a:spcBef>
                <a:spcPts val="0"/>
              </a:spcBef>
              <a:spcAft>
                <a:spcPts val="0"/>
              </a:spcAft>
              <a:buClr>
                <a:srgbClr val="FFFFFF"/>
              </a:buClr>
              <a:buSzPts val="800"/>
              <a:buFont typeface="Trebuchet MS"/>
              <a:buNone/>
              <a:defRPr sz="1067"/>
            </a:lvl5pPr>
            <a:lvl6pPr lvl="5" rtl="0" algn="ctr">
              <a:lnSpc>
                <a:spcPct val="100000"/>
              </a:lnSpc>
              <a:spcBef>
                <a:spcPts val="0"/>
              </a:spcBef>
              <a:spcAft>
                <a:spcPts val="0"/>
              </a:spcAft>
              <a:buClr>
                <a:srgbClr val="FFFFFF"/>
              </a:buClr>
              <a:buSzPts val="800"/>
              <a:buFont typeface="Trebuchet MS"/>
              <a:buNone/>
              <a:defRPr sz="1067"/>
            </a:lvl6pPr>
            <a:lvl7pPr lvl="6" rtl="0" algn="ctr">
              <a:lnSpc>
                <a:spcPct val="100000"/>
              </a:lnSpc>
              <a:spcBef>
                <a:spcPts val="0"/>
              </a:spcBef>
              <a:spcAft>
                <a:spcPts val="0"/>
              </a:spcAft>
              <a:buClr>
                <a:srgbClr val="FFFFFF"/>
              </a:buClr>
              <a:buSzPts val="800"/>
              <a:buFont typeface="Trebuchet MS"/>
              <a:buNone/>
              <a:defRPr sz="1067"/>
            </a:lvl7pPr>
            <a:lvl8pPr lvl="7" rtl="0" algn="ctr">
              <a:lnSpc>
                <a:spcPct val="100000"/>
              </a:lnSpc>
              <a:spcBef>
                <a:spcPts val="0"/>
              </a:spcBef>
              <a:spcAft>
                <a:spcPts val="0"/>
              </a:spcAft>
              <a:buClr>
                <a:srgbClr val="FFFFFF"/>
              </a:buClr>
              <a:buSzPts val="800"/>
              <a:buFont typeface="Trebuchet MS"/>
              <a:buNone/>
              <a:defRPr sz="1067"/>
            </a:lvl8pPr>
            <a:lvl9pPr lvl="8" rtl="0" algn="ctr">
              <a:lnSpc>
                <a:spcPct val="100000"/>
              </a:lnSpc>
              <a:spcBef>
                <a:spcPts val="0"/>
              </a:spcBef>
              <a:spcAft>
                <a:spcPts val="0"/>
              </a:spcAft>
              <a:buClr>
                <a:srgbClr val="FFFFFF"/>
              </a:buClr>
              <a:buSzPts val="800"/>
              <a:buFont typeface="Trebuchet MS"/>
              <a:buNone/>
              <a:defRPr sz="1067"/>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656" name="Shape 656"/>
        <p:cNvGrpSpPr/>
        <p:nvPr/>
      </p:nvGrpSpPr>
      <p:grpSpPr>
        <a:xfrm>
          <a:off x="0" y="0"/>
          <a:ext cx="0" cy="0"/>
          <a:chOff x="0" y="0"/>
          <a:chExt cx="0" cy="0"/>
        </a:xfrm>
      </p:grpSpPr>
      <p:sp>
        <p:nvSpPr>
          <p:cNvPr id="657" name="Google Shape;657;p15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658" name="Google Shape;658;p158"/>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100000"/>
              </a:lnSpc>
              <a:spcBef>
                <a:spcPts val="4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100000"/>
              </a:lnSpc>
              <a:spcBef>
                <a:spcPts val="4000"/>
              </a:spcBef>
              <a:spcAft>
                <a:spcPts val="0"/>
              </a:spcAft>
              <a:buClr>
                <a:schemeClr val="dk1"/>
              </a:buClr>
              <a:buSzPts val="2300"/>
              <a:buFont typeface="Noto San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100000"/>
              </a:lnSpc>
              <a:spcBef>
                <a:spcPts val="4000"/>
              </a:spcBef>
              <a:spcAft>
                <a:spcPts val="0"/>
              </a:spcAft>
              <a:buClr>
                <a:schemeClr val="dk1"/>
              </a:buClr>
              <a:buSzPts val="2700"/>
              <a:buFont typeface="Noto Sans"/>
              <a:buChar char="▪"/>
              <a:defRPr b="0" i="0" sz="2700" u="none" cap="none" strike="noStrike">
                <a:solidFill>
                  <a:schemeClr val="dk1"/>
                </a:solidFill>
                <a:latin typeface="Trebuchet MS"/>
                <a:ea typeface="Trebuchet MS"/>
                <a:cs typeface="Trebuchet MS"/>
                <a:sym typeface="Trebuchet MS"/>
              </a:defRPr>
            </a:lvl3pPr>
            <a:lvl4pPr indent="-381000" lvl="3" marL="1828800" marR="0" algn="l">
              <a:lnSpc>
                <a:spcPct val="100000"/>
              </a:lnSpc>
              <a:spcBef>
                <a:spcPts val="40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888888"/>
              </a:buClr>
              <a:buSzPts val="1600"/>
              <a:buFont typeface="Trebuchet MS"/>
              <a:buNone/>
              <a:defRPr b="0" i="0" sz="1600" u="none" cap="none" strike="noStrike">
                <a:solidFill>
                  <a:srgbClr val="888888"/>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888888"/>
              </a:buClr>
              <a:buSzPts val="1600"/>
              <a:buFont typeface="Trebuchet MS"/>
              <a:buNone/>
              <a:defRPr b="0" i="0" sz="1600" u="none" cap="none" strike="noStrike">
                <a:solidFill>
                  <a:srgbClr val="888888"/>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888888"/>
              </a:buClr>
              <a:buSzPts val="1600"/>
              <a:buFont typeface="Trebuchet MS"/>
              <a:buNone/>
              <a:defRPr b="0" i="0" sz="1600" u="none" cap="none" strike="noStrike">
                <a:solidFill>
                  <a:srgbClr val="888888"/>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888888"/>
              </a:buClr>
              <a:buSzPts val="1600"/>
              <a:buFont typeface="Trebuchet MS"/>
              <a:buNone/>
              <a:defRPr b="0" i="0" sz="1600" u="none" cap="none" strike="noStrike">
                <a:solidFill>
                  <a:srgbClr val="888888"/>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888888"/>
              </a:buClr>
              <a:buSzPts val="1600"/>
              <a:buFont typeface="Trebuchet MS"/>
              <a:buNone/>
              <a:defRPr b="0" i="0" sz="1600" u="none" cap="none" strike="noStrike">
                <a:solidFill>
                  <a:srgbClr val="888888"/>
                </a:solidFill>
                <a:latin typeface="Trebuchet MS"/>
                <a:ea typeface="Trebuchet MS"/>
                <a:cs typeface="Trebuchet MS"/>
                <a:sym typeface="Trebuchet MS"/>
              </a:defRPr>
            </a:lvl9pPr>
          </a:lstStyle>
          <a:p/>
        </p:txBody>
      </p:sp>
      <p:sp>
        <p:nvSpPr>
          <p:cNvPr id="659" name="Google Shape;659;p158"/>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Slide">
  <p:cSld name="Mission Slide">
    <p:spTree>
      <p:nvGrpSpPr>
        <p:cNvPr id="660" name="Shape 660"/>
        <p:cNvGrpSpPr/>
        <p:nvPr/>
      </p:nvGrpSpPr>
      <p:grpSpPr>
        <a:xfrm>
          <a:off x="0" y="0"/>
          <a:ext cx="0" cy="0"/>
          <a:chOff x="0" y="0"/>
          <a:chExt cx="0" cy="0"/>
        </a:xfrm>
      </p:grpSpPr>
      <p:sp>
        <p:nvSpPr>
          <p:cNvPr id="661" name="Google Shape;661;p159"/>
          <p:cNvSpPr txBox="1"/>
          <p:nvPr/>
        </p:nvSpPr>
        <p:spPr>
          <a:xfrm>
            <a:off x="220132" y="654981"/>
            <a:ext cx="10215600" cy="1031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6100"/>
              <a:buFont typeface="Arial"/>
              <a:buNone/>
            </a:pPr>
            <a:r>
              <a:rPr b="1" i="0" lang="en-US" sz="6100" u="none" cap="none" strike="noStrike">
                <a:solidFill>
                  <a:schemeClr val="lt1"/>
                </a:solidFill>
                <a:latin typeface="Trebuchet MS"/>
                <a:ea typeface="Trebuchet MS"/>
                <a:cs typeface="Trebuchet MS"/>
                <a:sym typeface="Trebuchet MS"/>
              </a:rPr>
              <a:t>Our Mission</a:t>
            </a:r>
            <a:endParaRPr b="0" i="0" sz="1500" u="none" cap="none" strike="noStrike">
              <a:solidFill>
                <a:srgbClr val="000000"/>
              </a:solidFill>
              <a:latin typeface="Arial"/>
              <a:ea typeface="Arial"/>
              <a:cs typeface="Arial"/>
              <a:sym typeface="Arial"/>
            </a:endParaRPr>
          </a:p>
        </p:txBody>
      </p:sp>
      <p:sp>
        <p:nvSpPr>
          <p:cNvPr id="662" name="Google Shape;662;p159"/>
          <p:cNvSpPr txBox="1"/>
          <p:nvPr/>
        </p:nvSpPr>
        <p:spPr>
          <a:xfrm>
            <a:off x="844554" y="1674530"/>
            <a:ext cx="10503300" cy="4248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lt1"/>
              </a:buClr>
              <a:buSzPts val="5600"/>
              <a:buFont typeface="Trebuchet MS"/>
              <a:buNone/>
            </a:pPr>
            <a:r>
              <a:rPr b="1" i="0" lang="en-US" sz="5600" u="none" cap="none" strike="noStrike">
                <a:solidFill>
                  <a:schemeClr val="lt1"/>
                </a:solidFill>
                <a:latin typeface="Trebuchet MS"/>
                <a:ea typeface="Trebuchet MS"/>
                <a:cs typeface="Trebuchet MS"/>
                <a:sym typeface="Trebuchet MS"/>
              </a:rPr>
              <a:t>Improving</a:t>
            </a:r>
            <a:r>
              <a:rPr b="0" i="0" lang="en-US" sz="5600" u="none" cap="none" strike="noStrike">
                <a:solidFill>
                  <a:schemeClr val="lt1"/>
                </a:solidFill>
                <a:latin typeface="Trebuchet MS"/>
                <a:ea typeface="Trebuchet MS"/>
                <a:cs typeface="Trebuchet MS"/>
                <a:sym typeface="Trebuchet MS"/>
              </a:rPr>
              <a:t> </a:t>
            </a:r>
            <a:r>
              <a:rPr b="0" i="0" lang="en-US" sz="5100" u="none" cap="none" strike="noStrike">
                <a:solidFill>
                  <a:schemeClr val="lt1"/>
                </a:solidFill>
                <a:latin typeface="Trebuchet MS"/>
                <a:ea typeface="Trebuchet MS"/>
                <a:cs typeface="Trebuchet MS"/>
                <a:sym typeface="Trebuchet MS"/>
              </a:rPr>
              <a:t>health care access and outcomes for the </a:t>
            </a:r>
            <a:r>
              <a:rPr b="1" i="0" lang="en-US" sz="5600" u="none" cap="none" strike="noStrike">
                <a:solidFill>
                  <a:schemeClr val="lt1"/>
                </a:solidFill>
                <a:latin typeface="Trebuchet MS"/>
                <a:ea typeface="Trebuchet MS"/>
                <a:cs typeface="Trebuchet MS"/>
                <a:sym typeface="Trebuchet MS"/>
              </a:rPr>
              <a:t>people</a:t>
            </a:r>
            <a:r>
              <a:rPr b="0" i="0" lang="en-US" sz="5600" u="none" cap="none" strike="noStrike">
                <a:solidFill>
                  <a:schemeClr val="lt1"/>
                </a:solidFill>
                <a:latin typeface="Trebuchet MS"/>
                <a:ea typeface="Trebuchet MS"/>
                <a:cs typeface="Trebuchet MS"/>
                <a:sym typeface="Trebuchet MS"/>
              </a:rPr>
              <a:t> </a:t>
            </a:r>
            <a:r>
              <a:rPr b="0" i="0" lang="en-US" sz="5100" u="none" cap="none" strike="noStrike">
                <a:solidFill>
                  <a:schemeClr val="lt1"/>
                </a:solidFill>
                <a:latin typeface="Trebuchet MS"/>
                <a:ea typeface="Trebuchet MS"/>
                <a:cs typeface="Trebuchet MS"/>
                <a:sym typeface="Trebuchet MS"/>
              </a:rPr>
              <a:t>we serve </a:t>
            </a:r>
            <a:br>
              <a:rPr b="0" i="0" lang="en-US" sz="5100" u="none" cap="none" strike="noStrike">
                <a:solidFill>
                  <a:schemeClr val="lt1"/>
                </a:solidFill>
                <a:latin typeface="Trebuchet MS"/>
                <a:ea typeface="Trebuchet MS"/>
                <a:cs typeface="Trebuchet MS"/>
                <a:sym typeface="Trebuchet MS"/>
              </a:rPr>
            </a:br>
            <a:r>
              <a:rPr b="0" i="0" lang="en-US" sz="5100" u="none" cap="none" strike="noStrike">
                <a:solidFill>
                  <a:schemeClr val="lt1"/>
                </a:solidFill>
                <a:latin typeface="Trebuchet MS"/>
                <a:ea typeface="Trebuchet MS"/>
                <a:cs typeface="Trebuchet MS"/>
                <a:sym typeface="Trebuchet MS"/>
              </a:rPr>
              <a:t>while demonstrating sound stewardship of financial </a:t>
            </a:r>
            <a:r>
              <a:rPr b="1" i="0" lang="en-US" sz="5600" u="none" cap="none" strike="noStrike">
                <a:solidFill>
                  <a:schemeClr val="lt1"/>
                </a:solidFill>
                <a:latin typeface="Trebuchet MS"/>
                <a:ea typeface="Trebuchet MS"/>
                <a:cs typeface="Trebuchet MS"/>
                <a:sym typeface="Trebuchet MS"/>
              </a:rPr>
              <a:t>resources</a:t>
            </a:r>
            <a:endParaRPr b="1" i="0" sz="5100" u="none" cap="none" strike="noStrike">
              <a:solidFill>
                <a:schemeClr val="lt1"/>
              </a:solidFill>
              <a:latin typeface="Trebuchet MS"/>
              <a:ea typeface="Trebuchet MS"/>
              <a:cs typeface="Trebuchet MS"/>
              <a:sym typeface="Trebuchet MS"/>
            </a:endParaRPr>
          </a:p>
        </p:txBody>
      </p:sp>
      <p:sp>
        <p:nvSpPr>
          <p:cNvPr id="663" name="Google Shape;663;p159"/>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spTree>
      <p:nvGrpSpPr>
        <p:cNvPr id="664" name="Shape 664"/>
        <p:cNvGrpSpPr/>
        <p:nvPr/>
      </p:nvGrpSpPr>
      <p:grpSpPr>
        <a:xfrm>
          <a:off x="0" y="0"/>
          <a:ext cx="0" cy="0"/>
          <a:chOff x="0" y="0"/>
          <a:chExt cx="0" cy="0"/>
        </a:xfrm>
      </p:grpSpPr>
      <p:sp>
        <p:nvSpPr>
          <p:cNvPr id="665" name="Google Shape;665;p160"/>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500" u="none" cap="none" strike="noStrike">
                <a:solidFill>
                  <a:schemeClr val="lt1"/>
                </a:solidFill>
                <a:latin typeface="Trebuchet MS"/>
                <a:ea typeface="Trebuchet MS"/>
                <a:cs typeface="Trebuchet MS"/>
                <a:sym typeface="Trebuchet MS"/>
              </a:defRPr>
            </a:lvl3pPr>
            <a:lvl4pPr indent="-374650" lvl="3" marL="1828800" marR="0" algn="l">
              <a:lnSpc>
                <a:spcPct val="100000"/>
              </a:lnSpc>
              <a:spcBef>
                <a:spcPts val="4000"/>
              </a:spcBef>
              <a:spcAft>
                <a:spcPts val="0"/>
              </a:spcAft>
              <a:buClr>
                <a:schemeClr val="lt1"/>
              </a:buClr>
              <a:buSzPts val="2300"/>
              <a:buFont typeface="Noto Sans"/>
              <a:buChar char="❖"/>
              <a:defRPr b="0" i="0" sz="23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66" name="Google Shape;666;p160"/>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67" name="Google Shape;667;p160"/>
          <p:cNvSpPr txBox="1"/>
          <p:nvPr>
            <p:ph type="title"/>
          </p:nvPr>
        </p:nvSpPr>
        <p:spPr>
          <a:xfrm>
            <a:off x="309739" y="439118"/>
            <a:ext cx="11572500" cy="816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Examples Slide">
  <p:cSld name="4 Examples Slide">
    <p:spTree>
      <p:nvGrpSpPr>
        <p:cNvPr id="668" name="Shape 668"/>
        <p:cNvGrpSpPr/>
        <p:nvPr/>
      </p:nvGrpSpPr>
      <p:grpSpPr>
        <a:xfrm>
          <a:off x="0" y="0"/>
          <a:ext cx="0" cy="0"/>
          <a:chOff x="0" y="0"/>
          <a:chExt cx="0" cy="0"/>
        </a:xfrm>
      </p:grpSpPr>
      <p:sp>
        <p:nvSpPr>
          <p:cNvPr id="669" name="Google Shape;669;p161"/>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70" name="Google Shape;670;p161"/>
          <p:cNvSpPr txBox="1"/>
          <p:nvPr>
            <p:ph idx="1" type="body"/>
          </p:nvPr>
        </p:nvSpPr>
        <p:spPr>
          <a:xfrm>
            <a:off x="309739" y="1526977"/>
            <a:ext cx="3839700" cy="4578900"/>
          </a:xfrm>
          <a:prstGeom prst="rect">
            <a:avLst/>
          </a:prstGeom>
          <a:no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1" name="Google Shape;671;p161"/>
          <p:cNvSpPr txBox="1"/>
          <p:nvPr>
            <p:ph idx="2" type="body"/>
          </p:nvPr>
        </p:nvSpPr>
        <p:spPr>
          <a:xfrm>
            <a:off x="7963852" y="1526977"/>
            <a:ext cx="3918300" cy="4578900"/>
          </a:xfrm>
          <a:prstGeom prst="rect">
            <a:avLst/>
          </a:prstGeom>
          <a:no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2" name="Google Shape;672;p161"/>
          <p:cNvSpPr txBox="1"/>
          <p:nvPr>
            <p:ph idx="3" type="body"/>
          </p:nvPr>
        </p:nvSpPr>
        <p:spPr>
          <a:xfrm>
            <a:off x="4368641" y="1526977"/>
            <a:ext cx="3454800" cy="2019900"/>
          </a:xfrm>
          <a:prstGeom prst="rect">
            <a:avLst/>
          </a:prstGeom>
          <a:no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3" name="Google Shape;673;p161"/>
          <p:cNvSpPr txBox="1"/>
          <p:nvPr>
            <p:ph idx="4" type="body"/>
          </p:nvPr>
        </p:nvSpPr>
        <p:spPr>
          <a:xfrm>
            <a:off x="4368641" y="3801905"/>
            <a:ext cx="3454800" cy="2304000"/>
          </a:xfrm>
          <a:prstGeom prst="rect">
            <a:avLst/>
          </a:prstGeom>
          <a:no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4" name="Google Shape;674;p161"/>
          <p:cNvSpPr txBox="1"/>
          <p:nvPr>
            <p:ph type="title"/>
          </p:nvPr>
        </p:nvSpPr>
        <p:spPr>
          <a:xfrm>
            <a:off x="309739" y="441485"/>
            <a:ext cx="11572500" cy="816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 Supporting Slide">
  <p:cSld name="Main + Supporting Slide">
    <p:spTree>
      <p:nvGrpSpPr>
        <p:cNvPr id="675" name="Shape 675"/>
        <p:cNvGrpSpPr/>
        <p:nvPr/>
      </p:nvGrpSpPr>
      <p:grpSpPr>
        <a:xfrm>
          <a:off x="0" y="0"/>
          <a:ext cx="0" cy="0"/>
          <a:chOff x="0" y="0"/>
          <a:chExt cx="0" cy="0"/>
        </a:xfrm>
      </p:grpSpPr>
      <p:pic>
        <p:nvPicPr>
          <p:cNvPr descr="&quot;&quot;" id="676" name="Google Shape;676;p162"/>
          <p:cNvPicPr preferRelativeResize="0"/>
          <p:nvPr/>
        </p:nvPicPr>
        <p:blipFill rotWithShape="1">
          <a:blip r:embed="rId2">
            <a:alphaModFix/>
          </a:blip>
          <a:srcRect b="29552" l="38790" r="38793" t="25384"/>
          <a:stretch/>
        </p:blipFill>
        <p:spPr>
          <a:xfrm>
            <a:off x="5185200" y="2090666"/>
            <a:ext cx="883984" cy="2676668"/>
          </a:xfrm>
          <a:prstGeom prst="rect">
            <a:avLst/>
          </a:prstGeom>
          <a:noFill/>
          <a:ln>
            <a:noFill/>
          </a:ln>
        </p:spPr>
      </p:pic>
      <p:sp>
        <p:nvSpPr>
          <p:cNvPr id="677" name="Google Shape;677;p162"/>
          <p:cNvSpPr txBox="1"/>
          <p:nvPr>
            <p:ph idx="1" type="body"/>
          </p:nvPr>
        </p:nvSpPr>
        <p:spPr>
          <a:xfrm>
            <a:off x="309739" y="2518647"/>
            <a:ext cx="4892400" cy="18207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chemeClr val="lt1"/>
              </a:buClr>
              <a:buSzPts val="6100"/>
              <a:buFont typeface="Trebuchet MS"/>
              <a:buNone/>
              <a:defRPr b="1" i="0" sz="6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8" name="Google Shape;678;p162"/>
          <p:cNvSpPr txBox="1"/>
          <p:nvPr>
            <p:ph idx="2" type="body"/>
          </p:nvPr>
        </p:nvSpPr>
        <p:spPr>
          <a:xfrm>
            <a:off x="6149576" y="1500188"/>
            <a:ext cx="5732700" cy="38577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7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5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79" name="Google Shape;679;p162"/>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 Image Slide">
  <p:cSld name="Main + Image Slide">
    <p:spTree>
      <p:nvGrpSpPr>
        <p:cNvPr id="680" name="Shape 680"/>
        <p:cNvGrpSpPr/>
        <p:nvPr/>
      </p:nvGrpSpPr>
      <p:grpSpPr>
        <a:xfrm>
          <a:off x="0" y="0"/>
          <a:ext cx="0" cy="0"/>
          <a:chOff x="0" y="0"/>
          <a:chExt cx="0" cy="0"/>
        </a:xfrm>
      </p:grpSpPr>
      <p:sp>
        <p:nvSpPr>
          <p:cNvPr descr="&quot;&quot;" id="681" name="Google Shape;681;p163"/>
          <p:cNvSpPr/>
          <p:nvPr/>
        </p:nvSpPr>
        <p:spPr>
          <a:xfrm>
            <a:off x="-1" y="2026899"/>
            <a:ext cx="12192000" cy="2804100"/>
          </a:xfrm>
          <a:prstGeom prst="rect">
            <a:avLst/>
          </a:prstGeom>
          <a:solidFill>
            <a:srgbClr val="CFE2EB"/>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Trebuchet MS"/>
              <a:ea typeface="Trebuchet MS"/>
              <a:cs typeface="Trebuchet MS"/>
              <a:sym typeface="Trebuchet MS"/>
            </a:endParaRPr>
          </a:p>
        </p:txBody>
      </p:sp>
      <p:sp>
        <p:nvSpPr>
          <p:cNvPr id="682" name="Google Shape;682;p163"/>
          <p:cNvSpPr txBox="1"/>
          <p:nvPr>
            <p:ph idx="1" type="body"/>
          </p:nvPr>
        </p:nvSpPr>
        <p:spPr>
          <a:xfrm>
            <a:off x="5720964" y="535782"/>
            <a:ext cx="5840100" cy="5460900"/>
          </a:xfrm>
          <a:prstGeom prst="rect">
            <a:avLst/>
          </a:prstGeom>
          <a:solidFill>
            <a:schemeClr val="lt1"/>
          </a:solid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400050" lvl="0" marL="457200" marR="0" algn="l">
              <a:lnSpc>
                <a:spcPct val="100000"/>
              </a:lnSpc>
              <a:spcBef>
                <a:spcPts val="4000"/>
              </a:spcBef>
              <a:spcAft>
                <a:spcPts val="0"/>
              </a:spcAft>
              <a:buClr>
                <a:srgbClr val="7F7F7F"/>
              </a:buClr>
              <a:buSzPts val="2700"/>
              <a:buFont typeface="Arial"/>
              <a:buChar char="•"/>
              <a:defRPr b="0" i="1" sz="27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83" name="Google Shape;683;p163"/>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84" name="Google Shape;684;p163"/>
          <p:cNvSpPr txBox="1"/>
          <p:nvPr>
            <p:ph idx="2" type="body"/>
          </p:nvPr>
        </p:nvSpPr>
        <p:spPr>
          <a:xfrm>
            <a:off x="309741" y="2411016"/>
            <a:ext cx="5143200" cy="20361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1" i="0" sz="6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s + Text Slide">
  <p:cSld name="Images + Text Slide">
    <p:spTree>
      <p:nvGrpSpPr>
        <p:cNvPr id="685" name="Shape 685"/>
        <p:cNvGrpSpPr/>
        <p:nvPr/>
      </p:nvGrpSpPr>
      <p:grpSpPr>
        <a:xfrm>
          <a:off x="0" y="0"/>
          <a:ext cx="0" cy="0"/>
          <a:chOff x="0" y="0"/>
          <a:chExt cx="0" cy="0"/>
        </a:xfrm>
      </p:grpSpPr>
      <p:sp>
        <p:nvSpPr>
          <p:cNvPr descr="&quot;&quot;" id="686" name="Google Shape;686;p164"/>
          <p:cNvSpPr/>
          <p:nvPr/>
        </p:nvSpPr>
        <p:spPr>
          <a:xfrm>
            <a:off x="840105" y="1685254"/>
            <a:ext cx="11352000" cy="805200"/>
          </a:xfrm>
          <a:prstGeom prst="rect">
            <a:avLst/>
          </a:prstGeom>
          <a:solidFill>
            <a:srgbClr val="CFE2EB"/>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Trebuchet MS"/>
              <a:ea typeface="Trebuchet MS"/>
              <a:cs typeface="Trebuchet MS"/>
              <a:sym typeface="Trebuchet MS"/>
            </a:endParaRPr>
          </a:p>
        </p:txBody>
      </p:sp>
      <p:sp>
        <p:nvSpPr>
          <p:cNvPr descr="&quot;&quot;" id="687" name="Google Shape;687;p164"/>
          <p:cNvSpPr/>
          <p:nvPr/>
        </p:nvSpPr>
        <p:spPr>
          <a:xfrm>
            <a:off x="840105" y="3372965"/>
            <a:ext cx="11352000" cy="805200"/>
          </a:xfrm>
          <a:prstGeom prst="rect">
            <a:avLst/>
          </a:prstGeom>
          <a:solidFill>
            <a:srgbClr val="CFE2EB"/>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Trebuchet MS"/>
              <a:ea typeface="Trebuchet MS"/>
              <a:cs typeface="Trebuchet MS"/>
              <a:sym typeface="Trebuchet MS"/>
            </a:endParaRPr>
          </a:p>
        </p:txBody>
      </p:sp>
      <p:sp>
        <p:nvSpPr>
          <p:cNvPr descr="&quot;&quot;" id="688" name="Google Shape;688;p164"/>
          <p:cNvSpPr/>
          <p:nvPr/>
        </p:nvSpPr>
        <p:spPr>
          <a:xfrm>
            <a:off x="840105" y="5060676"/>
            <a:ext cx="11352000" cy="805200"/>
          </a:xfrm>
          <a:prstGeom prst="rect">
            <a:avLst/>
          </a:prstGeom>
          <a:solidFill>
            <a:srgbClr val="CFE2EB"/>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Trebuchet MS"/>
              <a:ea typeface="Trebuchet MS"/>
              <a:cs typeface="Trebuchet MS"/>
              <a:sym typeface="Trebuchet MS"/>
            </a:endParaRPr>
          </a:p>
        </p:txBody>
      </p:sp>
      <p:sp>
        <p:nvSpPr>
          <p:cNvPr id="689" name="Google Shape;689;p164"/>
          <p:cNvSpPr txBox="1"/>
          <p:nvPr>
            <p:ph idx="1" type="body"/>
          </p:nvPr>
        </p:nvSpPr>
        <p:spPr>
          <a:xfrm>
            <a:off x="840105" y="428625"/>
            <a:ext cx="10518900" cy="8169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1" i="0" sz="6100" u="none" cap="none" strike="noStrike">
                <a:solidFill>
                  <a:srgbClr val="FFFFF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0" name="Google Shape;690;p164"/>
          <p:cNvSpPr/>
          <p:nvPr>
            <p:ph idx="2" type="body"/>
          </p:nvPr>
        </p:nvSpPr>
        <p:spPr>
          <a:xfrm>
            <a:off x="310377" y="1336201"/>
            <a:ext cx="1575600" cy="15033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5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1" name="Google Shape;691;p164"/>
          <p:cNvSpPr txBox="1"/>
          <p:nvPr>
            <p:ph idx="3" type="body"/>
          </p:nvPr>
        </p:nvSpPr>
        <p:spPr>
          <a:xfrm>
            <a:off x="2146044" y="1666797"/>
            <a:ext cx="9736500" cy="8421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4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2" name="Google Shape;692;p164"/>
          <p:cNvSpPr/>
          <p:nvPr>
            <p:ph idx="4" type="body"/>
          </p:nvPr>
        </p:nvSpPr>
        <p:spPr>
          <a:xfrm>
            <a:off x="305613" y="3023911"/>
            <a:ext cx="1575600" cy="15033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5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3" name="Google Shape;693;p164"/>
          <p:cNvSpPr txBox="1"/>
          <p:nvPr>
            <p:ph idx="5" type="body"/>
          </p:nvPr>
        </p:nvSpPr>
        <p:spPr>
          <a:xfrm>
            <a:off x="2131340" y="3354507"/>
            <a:ext cx="9736500" cy="8421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4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4" name="Google Shape;694;p164"/>
          <p:cNvSpPr/>
          <p:nvPr>
            <p:ph idx="6" type="body"/>
          </p:nvPr>
        </p:nvSpPr>
        <p:spPr>
          <a:xfrm>
            <a:off x="305613" y="4711622"/>
            <a:ext cx="1575600" cy="15033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1" sz="25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5" name="Google Shape;695;p164"/>
          <p:cNvSpPr txBox="1"/>
          <p:nvPr>
            <p:ph idx="7" type="body"/>
          </p:nvPr>
        </p:nvSpPr>
        <p:spPr>
          <a:xfrm>
            <a:off x="2131340" y="5042218"/>
            <a:ext cx="9736500" cy="842100"/>
          </a:xfrm>
          <a:prstGeom prst="rect">
            <a:avLst/>
          </a:prstGeom>
          <a:noFill/>
          <a:ln>
            <a:noFill/>
          </a:ln>
        </p:spPr>
        <p:txBody>
          <a:bodyPr anchorCtr="0" anchor="ctr" bIns="45700" lIns="91425" spcFirstLastPara="1" rIns="91425" wrap="square" tIns="45700">
            <a:noAutofit/>
          </a:bodyPr>
          <a:lstStyle>
            <a:lvl1pPr indent="-488950" lvl="0" marL="457200" marR="0" algn="l">
              <a:lnSpc>
                <a:spcPct val="100000"/>
              </a:lnSpc>
              <a:spcBef>
                <a:spcPts val="4000"/>
              </a:spcBef>
              <a:spcAft>
                <a:spcPts val="0"/>
              </a:spcAft>
              <a:buClr>
                <a:schemeClr val="dk1"/>
              </a:buClr>
              <a:buSzPts val="4100"/>
              <a:buFont typeface="Calibri"/>
              <a:buChar char="→"/>
              <a:defRPr b="0" i="0" sz="4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6" name="Google Shape;696;p164"/>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 Supporting Text Slide">
  <p:cSld name="Image + Supporting Text Slide">
    <p:spTree>
      <p:nvGrpSpPr>
        <p:cNvPr id="697" name="Shape 697"/>
        <p:cNvGrpSpPr/>
        <p:nvPr/>
      </p:nvGrpSpPr>
      <p:grpSpPr>
        <a:xfrm>
          <a:off x="0" y="0"/>
          <a:ext cx="0" cy="0"/>
          <a:chOff x="0" y="0"/>
          <a:chExt cx="0" cy="0"/>
        </a:xfrm>
      </p:grpSpPr>
      <p:sp>
        <p:nvSpPr>
          <p:cNvPr id="698" name="Google Shape;698;p165"/>
          <p:cNvSpPr txBox="1"/>
          <p:nvPr>
            <p:ph idx="1" type="body"/>
          </p:nvPr>
        </p:nvSpPr>
        <p:spPr>
          <a:xfrm>
            <a:off x="836771" y="441485"/>
            <a:ext cx="10518900" cy="8169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1" i="0" sz="6100" u="none" cap="none" strike="noStrike">
                <a:solidFill>
                  <a:srgbClr val="FFFFF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699" name="Google Shape;699;p165"/>
          <p:cNvSpPr txBox="1"/>
          <p:nvPr>
            <p:ph idx="2" type="body"/>
          </p:nvPr>
        </p:nvSpPr>
        <p:spPr>
          <a:xfrm>
            <a:off x="309739" y="1467883"/>
            <a:ext cx="5813100" cy="4532700"/>
          </a:xfrm>
          <a:prstGeom prst="rect">
            <a:avLst/>
          </a:prstGeom>
          <a:solidFill>
            <a:schemeClr val="lt1"/>
          </a:solid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ctr">
              <a:lnSpc>
                <a:spcPct val="100000"/>
              </a:lnSpc>
              <a:spcBef>
                <a:spcPts val="4000"/>
              </a:spcBef>
              <a:spcAft>
                <a:spcPts val="0"/>
              </a:spcAft>
              <a:buClr>
                <a:srgbClr val="7F7F7F"/>
              </a:buClr>
              <a:buSzPts val="2300"/>
              <a:buFont typeface="Trebuchet MS"/>
              <a:buNone/>
              <a:defRPr b="0" i="1" sz="23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5C6670"/>
              </a:buClr>
              <a:buSzPts val="2800"/>
              <a:buFont typeface="Trebuchet MS"/>
              <a:buNone/>
              <a:defRPr b="0" i="1"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5C6670"/>
              </a:buClr>
              <a:buSzPts val="2800"/>
              <a:buFont typeface="Trebuchet MS"/>
              <a:buNone/>
              <a:defRPr b="0" i="1"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5C6670"/>
              </a:buClr>
              <a:buSzPts val="2800"/>
              <a:buFont typeface="Trebuchet MS"/>
              <a:buNone/>
              <a:defRPr b="0" i="1"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5C6670"/>
              </a:buClr>
              <a:buSzPts val="2800"/>
              <a:buFont typeface="Trebuchet MS"/>
              <a:buNone/>
              <a:defRPr b="0" i="1"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700" name="Google Shape;700;p165"/>
          <p:cNvSpPr txBox="1"/>
          <p:nvPr>
            <p:ph idx="3" type="body"/>
          </p:nvPr>
        </p:nvSpPr>
        <p:spPr>
          <a:xfrm>
            <a:off x="6765706" y="1485188"/>
            <a:ext cx="5116500" cy="45156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7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5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701" name="Google Shape;701;p165"/>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2">
  <p:cSld name="Questions Slide 2">
    <p:spTree>
      <p:nvGrpSpPr>
        <p:cNvPr id="702" name="Shape 702"/>
        <p:cNvGrpSpPr/>
        <p:nvPr/>
      </p:nvGrpSpPr>
      <p:grpSpPr>
        <a:xfrm>
          <a:off x="0" y="0"/>
          <a:ext cx="0" cy="0"/>
          <a:chOff x="0" y="0"/>
          <a:chExt cx="0" cy="0"/>
        </a:xfrm>
      </p:grpSpPr>
      <p:sp>
        <p:nvSpPr>
          <p:cNvPr id="703" name="Google Shape;703;p166"/>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Help" id="704" name="Google Shape;704;p166"/>
          <p:cNvPicPr preferRelativeResize="0"/>
          <p:nvPr/>
        </p:nvPicPr>
        <p:blipFill rotWithShape="1">
          <a:blip r:embed="rId2">
            <a:alphaModFix/>
          </a:blip>
          <a:srcRect b="0" l="0" r="0" t="0"/>
          <a:stretch/>
        </p:blipFill>
        <p:spPr>
          <a:xfrm>
            <a:off x="416892" y="964406"/>
            <a:ext cx="4929038" cy="4929188"/>
          </a:xfrm>
          <a:prstGeom prst="rect">
            <a:avLst/>
          </a:prstGeom>
          <a:noFill/>
          <a:ln>
            <a:noFill/>
          </a:ln>
        </p:spPr>
      </p:pic>
      <p:sp>
        <p:nvSpPr>
          <p:cNvPr id="705" name="Google Shape;705;p166"/>
          <p:cNvSpPr txBox="1"/>
          <p:nvPr>
            <p:ph idx="1" type="body"/>
          </p:nvPr>
        </p:nvSpPr>
        <p:spPr>
          <a:xfrm>
            <a:off x="5721969" y="2719626"/>
            <a:ext cx="5840400" cy="1369200"/>
          </a:xfrm>
          <a:prstGeom prst="rect">
            <a:avLst/>
          </a:prstGeom>
          <a:noFill/>
          <a:ln>
            <a:noFill/>
          </a:ln>
        </p:spPr>
        <p:txBody>
          <a:bodyPr anchorCtr="0" anchor="ctr" bIns="0" lIns="0" spcFirstLastPara="1" rIns="0" wrap="square" tIns="0">
            <a:noAutofit/>
          </a:bodyPr>
          <a:lstStyle>
            <a:lvl1pPr indent="-228600" lvl="0" marL="457200" marR="0" algn="l">
              <a:lnSpc>
                <a:spcPct val="100000"/>
              </a:lnSpc>
              <a:spcBef>
                <a:spcPts val="4000"/>
              </a:spcBef>
              <a:spcAft>
                <a:spcPts val="0"/>
              </a:spcAft>
              <a:buClr>
                <a:srgbClr val="000000"/>
              </a:buClr>
              <a:buSzPts val="1500"/>
              <a:buFont typeface="Arial"/>
              <a:buNone/>
              <a:defRPr b="1" i="0" sz="84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706" name="Shape 706"/>
        <p:cNvGrpSpPr/>
        <p:nvPr/>
      </p:nvGrpSpPr>
      <p:grpSpPr>
        <a:xfrm>
          <a:off x="0" y="0"/>
          <a:ext cx="0" cy="0"/>
          <a:chOff x="0" y="0"/>
          <a:chExt cx="0" cy="0"/>
        </a:xfrm>
      </p:grpSpPr>
      <p:sp>
        <p:nvSpPr>
          <p:cNvPr id="707" name="Google Shape;707;p167"/>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708" name="Google Shape;708;p167"/>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709" name="Google Shape;709;p167"/>
          <p:cNvPicPr preferRelativeResize="0"/>
          <p:nvPr/>
        </p:nvPicPr>
        <p:blipFill rotWithShape="1">
          <a:blip r:embed="rId2">
            <a:alphaModFix/>
          </a:blip>
          <a:srcRect b="0" l="0" r="0" t="0"/>
          <a:stretch/>
        </p:blipFill>
        <p:spPr>
          <a:xfrm>
            <a:off x="-226026" y="107156"/>
            <a:ext cx="6589909" cy="659011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17"/>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SzPts val="60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3" name="Google Shape;73;p17"/>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74" name="Google Shape;74;p17"/>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710" name="Shape 710"/>
        <p:cNvGrpSpPr/>
        <p:nvPr/>
      </p:nvGrpSpPr>
      <p:grpSpPr>
        <a:xfrm>
          <a:off x="0" y="0"/>
          <a:ext cx="0" cy="0"/>
          <a:chOff x="0" y="0"/>
          <a:chExt cx="0" cy="0"/>
        </a:xfrm>
      </p:grpSpPr>
      <p:sp>
        <p:nvSpPr>
          <p:cNvPr id="711" name="Google Shape;711;p168"/>
          <p:cNvSpPr txBox="1"/>
          <p:nvPr>
            <p:ph type="title"/>
          </p:nvPr>
        </p:nvSpPr>
        <p:spPr>
          <a:xfrm>
            <a:off x="595312" y="443627"/>
            <a:ext cx="11001300" cy="816900"/>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712" name="Google Shape;712;p168"/>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13" name="Google Shape;713;p168"/>
          <p:cNvSpPr txBox="1"/>
          <p:nvPr>
            <p:ph idx="1" type="body"/>
          </p:nvPr>
        </p:nvSpPr>
        <p:spPr>
          <a:xfrm>
            <a:off x="595313" y="1500188"/>
            <a:ext cx="11001300" cy="3857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15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714" name="Shape 714"/>
        <p:cNvGrpSpPr/>
        <p:nvPr/>
      </p:nvGrpSpPr>
      <p:grpSpPr>
        <a:xfrm>
          <a:off x="0" y="0"/>
          <a:ext cx="0" cy="0"/>
          <a:chOff x="0" y="0"/>
          <a:chExt cx="0" cy="0"/>
        </a:xfrm>
      </p:grpSpPr>
      <p:sp>
        <p:nvSpPr>
          <p:cNvPr id="715" name="Google Shape;715;p169"/>
          <p:cNvSpPr txBox="1"/>
          <p:nvPr>
            <p:ph type="title"/>
          </p:nvPr>
        </p:nvSpPr>
        <p:spPr>
          <a:xfrm>
            <a:off x="595312" y="2615841"/>
            <a:ext cx="11001300" cy="1626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716" name="Google Shape;716;p169"/>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lank">
  <p:cSld name="Blue Blank">
    <p:spTree>
      <p:nvGrpSpPr>
        <p:cNvPr id="717" name="Shape 717"/>
        <p:cNvGrpSpPr/>
        <p:nvPr/>
      </p:nvGrpSpPr>
      <p:grpSpPr>
        <a:xfrm>
          <a:off x="0" y="0"/>
          <a:ext cx="0" cy="0"/>
          <a:chOff x="0" y="0"/>
          <a:chExt cx="0" cy="0"/>
        </a:xfrm>
      </p:grpSpPr>
      <p:sp>
        <p:nvSpPr>
          <p:cNvPr id="718" name="Google Shape;718;p170"/>
          <p:cNvSpPr/>
          <p:nvPr/>
        </p:nvSpPr>
        <p:spPr>
          <a:xfrm>
            <a:off x="0" y="6375797"/>
            <a:ext cx="12192000" cy="482100"/>
          </a:xfrm>
          <a:prstGeom prst="rect">
            <a:avLst/>
          </a:prstGeom>
          <a:solidFill>
            <a:srgbClr val="FEFEFE"/>
          </a:solidFill>
          <a:ln>
            <a:noFill/>
          </a:ln>
        </p:spPr>
        <p:txBody>
          <a:bodyPr anchorCtr="0" anchor="ctr" bIns="35700" lIns="35700" spcFirstLastPara="1" rIns="35700" wrap="square" tIns="35700">
            <a:noAutofit/>
          </a:bodyPr>
          <a:lstStyle/>
          <a:p>
            <a:pPr indent="0" lvl="0" marL="152400" marR="0" rtl="0" algn="l">
              <a:lnSpc>
                <a:spcPct val="100000"/>
              </a:lnSpc>
              <a:spcBef>
                <a:spcPts val="0"/>
              </a:spcBef>
              <a:spcAft>
                <a:spcPts val="0"/>
              </a:spcAft>
              <a:buClr>
                <a:schemeClr val="dk1"/>
              </a:buClr>
              <a:buSzPts val="1200"/>
              <a:buFont typeface="Trebuchet MS"/>
              <a:buNone/>
            </a:pPr>
            <a:r>
              <a:t/>
            </a:r>
            <a:endParaRPr b="0" i="0" sz="1200" u="none" cap="none" strike="noStrike">
              <a:solidFill>
                <a:srgbClr val="5C6670"/>
              </a:solidFill>
              <a:latin typeface="Trebuchet MS"/>
              <a:ea typeface="Trebuchet MS"/>
              <a:cs typeface="Trebuchet MS"/>
              <a:sym typeface="Trebuchet MS"/>
            </a:endParaRPr>
          </a:p>
        </p:txBody>
      </p:sp>
      <p:pic>
        <p:nvPicPr>
          <p:cNvPr id="719" name="Google Shape;719;p170"/>
          <p:cNvPicPr preferRelativeResize="0"/>
          <p:nvPr/>
        </p:nvPicPr>
        <p:blipFill rotWithShape="1">
          <a:blip r:embed="rId2">
            <a:alphaModFix/>
          </a:blip>
          <a:srcRect b="0" l="0" r="0" t="0"/>
          <a:stretch/>
        </p:blipFill>
        <p:spPr>
          <a:xfrm>
            <a:off x="308601" y="6466598"/>
            <a:ext cx="1776483" cy="298458"/>
          </a:xfrm>
          <a:prstGeom prst="rect">
            <a:avLst/>
          </a:prstGeom>
          <a:noFill/>
          <a:ln>
            <a:noFill/>
          </a:ln>
        </p:spPr>
      </p:pic>
      <p:sp>
        <p:nvSpPr>
          <p:cNvPr id="720" name="Google Shape;720;p170"/>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Data">
  <p:cSld name="Blue Data">
    <p:spTree>
      <p:nvGrpSpPr>
        <p:cNvPr id="721" name="Shape 721"/>
        <p:cNvGrpSpPr/>
        <p:nvPr/>
      </p:nvGrpSpPr>
      <p:grpSpPr>
        <a:xfrm>
          <a:off x="0" y="0"/>
          <a:ext cx="0" cy="0"/>
          <a:chOff x="0" y="0"/>
          <a:chExt cx="0" cy="0"/>
        </a:xfrm>
      </p:grpSpPr>
      <p:sp>
        <p:nvSpPr>
          <p:cNvPr id="722" name="Google Shape;722;p171"/>
          <p:cNvSpPr/>
          <p:nvPr/>
        </p:nvSpPr>
        <p:spPr>
          <a:xfrm>
            <a:off x="0" y="6375797"/>
            <a:ext cx="12192000" cy="482100"/>
          </a:xfrm>
          <a:prstGeom prst="rect">
            <a:avLst/>
          </a:prstGeom>
          <a:solidFill>
            <a:srgbClr val="FEFEFE"/>
          </a:solidFill>
          <a:ln>
            <a:noFill/>
          </a:ln>
        </p:spPr>
        <p:txBody>
          <a:bodyPr anchorCtr="0" anchor="ctr" bIns="35700" lIns="35700" spcFirstLastPara="1" rIns="35700" wrap="square" tIns="35700">
            <a:noAutofit/>
          </a:bodyPr>
          <a:lstStyle/>
          <a:p>
            <a:pPr indent="0" lvl="0" marL="152400" marR="0" rtl="0" algn="l">
              <a:lnSpc>
                <a:spcPct val="100000"/>
              </a:lnSpc>
              <a:spcBef>
                <a:spcPts val="0"/>
              </a:spcBef>
              <a:spcAft>
                <a:spcPts val="0"/>
              </a:spcAft>
              <a:buClr>
                <a:schemeClr val="dk1"/>
              </a:buClr>
              <a:buSzPts val="1200"/>
              <a:buFont typeface="Trebuchet MS"/>
              <a:buNone/>
            </a:pPr>
            <a:r>
              <a:t/>
            </a:r>
            <a:endParaRPr b="0" i="0" sz="1200" u="none" cap="none" strike="noStrike">
              <a:solidFill>
                <a:srgbClr val="5C6670"/>
              </a:solidFill>
              <a:latin typeface="Trebuchet MS"/>
              <a:ea typeface="Trebuchet MS"/>
              <a:cs typeface="Trebuchet MS"/>
              <a:sym typeface="Trebuchet MS"/>
            </a:endParaRPr>
          </a:p>
        </p:txBody>
      </p:sp>
      <p:sp>
        <p:nvSpPr>
          <p:cNvPr id="723" name="Google Shape;723;p171"/>
          <p:cNvSpPr txBox="1"/>
          <p:nvPr>
            <p:ph idx="1" type="body"/>
          </p:nvPr>
        </p:nvSpPr>
        <p:spPr>
          <a:xfrm>
            <a:off x="286946" y="285751"/>
            <a:ext cx="11550300" cy="5688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1" i="0" sz="3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1" i="0" sz="3100" u="none" cap="none" strike="noStrike">
                <a:solidFill>
                  <a:srgbClr val="001254"/>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1" i="0" sz="3100" u="none" cap="none" strike="noStrike">
                <a:solidFill>
                  <a:srgbClr val="001254"/>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1" i="0" sz="3100" u="none" cap="none" strike="noStrike">
                <a:solidFill>
                  <a:srgbClr val="001254"/>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1" i="0" sz="3100" u="none" cap="none" strike="noStrike">
                <a:solidFill>
                  <a:srgbClr val="001254"/>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724" name="Google Shape;724;p171"/>
          <p:cNvSpPr txBox="1"/>
          <p:nvPr>
            <p:ph idx="2" type="body"/>
          </p:nvPr>
        </p:nvSpPr>
        <p:spPr>
          <a:xfrm>
            <a:off x="8767297" y="908194"/>
            <a:ext cx="3069900" cy="53067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2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725" name="Google Shape;725;p171"/>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726" name="Google Shape;726;p171"/>
          <p:cNvPicPr preferRelativeResize="0"/>
          <p:nvPr/>
        </p:nvPicPr>
        <p:blipFill rotWithShape="1">
          <a:blip r:embed="rId2">
            <a:alphaModFix/>
          </a:blip>
          <a:srcRect b="0" l="0" r="0" t="0"/>
          <a:stretch/>
        </p:blipFill>
        <p:spPr>
          <a:xfrm>
            <a:off x="308601" y="6466598"/>
            <a:ext cx="1776483" cy="298458"/>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7" name="Shape 727"/>
        <p:cNvGrpSpPr/>
        <p:nvPr/>
      </p:nvGrpSpPr>
      <p:grpSpPr>
        <a:xfrm>
          <a:off x="0" y="0"/>
          <a:ext cx="0" cy="0"/>
          <a:chOff x="0" y="0"/>
          <a:chExt cx="0" cy="0"/>
        </a:xfrm>
      </p:grpSpPr>
      <p:sp>
        <p:nvSpPr>
          <p:cNvPr id="728" name="Google Shape;728;p172"/>
          <p:cNvSpPr txBox="1"/>
          <p:nvPr>
            <p:ph type="ctrTitle"/>
          </p:nvPr>
        </p:nvSpPr>
        <p:spPr>
          <a:xfrm>
            <a:off x="415611" y="992767"/>
            <a:ext cx="11360700" cy="27369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p:txBody>
      </p:sp>
      <p:sp>
        <p:nvSpPr>
          <p:cNvPr id="729" name="Google Shape;729;p172"/>
          <p:cNvSpPr txBox="1"/>
          <p:nvPr>
            <p:ph idx="1" type="subTitle"/>
          </p:nvPr>
        </p:nvSpPr>
        <p:spPr>
          <a:xfrm>
            <a:off x="415600" y="3778833"/>
            <a:ext cx="11360700" cy="1056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2800"/>
              <a:buFont typeface="Arial"/>
              <a:buNone/>
              <a:defRPr b="0" i="0" sz="3700" u="none" cap="none" strike="noStrike">
                <a:solidFill>
                  <a:srgbClr val="000000"/>
                </a:solidFill>
                <a:latin typeface="Arial"/>
                <a:ea typeface="Arial"/>
                <a:cs typeface="Arial"/>
                <a:sym typeface="Arial"/>
              </a:defRPr>
            </a:lvl9pPr>
          </a:lstStyle>
          <a:p/>
        </p:txBody>
      </p:sp>
      <p:sp>
        <p:nvSpPr>
          <p:cNvPr id="730" name="Google Shape;730;p172"/>
          <p:cNvSpPr txBox="1"/>
          <p:nvPr>
            <p:ph idx="12" type="sldNum"/>
          </p:nvPr>
        </p:nvSpPr>
        <p:spPr>
          <a:xfrm>
            <a:off x="11296611" y="6217623"/>
            <a:ext cx="731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731" name="Shape 731"/>
        <p:cNvGrpSpPr/>
        <p:nvPr/>
      </p:nvGrpSpPr>
      <p:grpSpPr>
        <a:xfrm>
          <a:off x="0" y="0"/>
          <a:ext cx="0" cy="0"/>
          <a:chOff x="0" y="0"/>
          <a:chExt cx="0" cy="0"/>
        </a:xfrm>
      </p:grpSpPr>
      <p:sp>
        <p:nvSpPr>
          <p:cNvPr id="732" name="Google Shape;732;p173"/>
          <p:cNvSpPr txBox="1"/>
          <p:nvPr>
            <p:ph idx="1" type="body"/>
          </p:nvPr>
        </p:nvSpPr>
        <p:spPr>
          <a:xfrm>
            <a:off x="309739" y="1714500"/>
            <a:ext cx="11572500" cy="4340100"/>
          </a:xfrm>
          <a:prstGeom prst="rect">
            <a:avLst/>
          </a:prstGeom>
          <a:noFill/>
          <a:ln>
            <a:noFill/>
          </a:ln>
        </p:spPr>
        <p:txBody>
          <a:bodyPr anchorCtr="0" anchor="t" bIns="24100" lIns="48200" spcFirstLastPara="1" rIns="48200" wrap="square" tIns="24100">
            <a:noAutofit/>
          </a:bodyPr>
          <a:lstStyle>
            <a:lvl1pPr indent="-228600" lvl="0" marL="457200" marR="0" algn="l">
              <a:lnSpc>
                <a:spcPct val="100000"/>
              </a:lnSpc>
              <a:spcBef>
                <a:spcPts val="0"/>
              </a:spcBef>
              <a:spcAft>
                <a:spcPts val="0"/>
              </a:spcAft>
              <a:buClr>
                <a:srgbClr val="000000"/>
              </a:buClr>
              <a:buSzPts val="800"/>
              <a:buFont typeface="Arial"/>
              <a:buNone/>
              <a:defRPr b="0" i="0" sz="35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800"/>
              <a:buFont typeface="Arial"/>
              <a:buNone/>
              <a:defRPr b="0" i="0" sz="31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800"/>
              <a:buFont typeface="Arial"/>
              <a:buNone/>
              <a:defRPr b="0" i="0" sz="2500" u="none" cap="none" strike="noStrike">
                <a:solidFill>
                  <a:schemeClr val="dk1"/>
                </a:solidFill>
                <a:latin typeface="Arial"/>
                <a:ea typeface="Arial"/>
                <a:cs typeface="Arial"/>
                <a:sym typeface="Arial"/>
              </a:defRPr>
            </a:lvl3pPr>
            <a:lvl4pPr indent="-304800" lvl="3" marL="1828800" marR="0" algn="l">
              <a:lnSpc>
                <a:spcPct val="100000"/>
              </a:lnSpc>
              <a:spcBef>
                <a:spcPts val="0"/>
              </a:spcBef>
              <a:spcAft>
                <a:spcPts val="0"/>
              </a:spcAft>
              <a:buClr>
                <a:srgbClr val="000000"/>
              </a:buClr>
              <a:buSzPts val="1200"/>
              <a:buFont typeface="Noto Sans Symbols"/>
              <a:buChar char="❖"/>
              <a:defRPr b="0" i="0" sz="23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9pPr>
          </a:lstStyle>
          <a:p/>
        </p:txBody>
      </p:sp>
      <p:sp>
        <p:nvSpPr>
          <p:cNvPr id="733" name="Google Shape;733;p173"/>
          <p:cNvSpPr txBox="1"/>
          <p:nvPr>
            <p:ph idx="12" type="sldNum"/>
          </p:nvPr>
        </p:nvSpPr>
        <p:spPr>
          <a:xfrm>
            <a:off x="9846361" y="6425136"/>
            <a:ext cx="2012100" cy="3651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34" name="Google Shape;734;p173"/>
          <p:cNvSpPr txBox="1"/>
          <p:nvPr>
            <p:ph type="title"/>
          </p:nvPr>
        </p:nvSpPr>
        <p:spPr>
          <a:xfrm>
            <a:off x="309739" y="439119"/>
            <a:ext cx="11572500" cy="816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 Slide_2">
    <p:spTree>
      <p:nvGrpSpPr>
        <p:cNvPr id="735" name="Shape 735"/>
        <p:cNvGrpSpPr/>
        <p:nvPr/>
      </p:nvGrpSpPr>
      <p:grpSpPr>
        <a:xfrm>
          <a:off x="0" y="0"/>
          <a:ext cx="0" cy="0"/>
          <a:chOff x="0" y="0"/>
          <a:chExt cx="0" cy="0"/>
        </a:xfrm>
      </p:grpSpPr>
      <p:sp>
        <p:nvSpPr>
          <p:cNvPr id="736" name="Google Shape;736;p174"/>
          <p:cNvSpPr txBox="1"/>
          <p:nvPr>
            <p:ph type="ctrTitle"/>
          </p:nvPr>
        </p:nvSpPr>
        <p:spPr>
          <a:xfrm>
            <a:off x="1040524" y="150569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737" name="Google Shape;737;p174"/>
          <p:cNvSpPr txBox="1"/>
          <p:nvPr>
            <p:ph idx="1" type="subTitle"/>
          </p:nvPr>
        </p:nvSpPr>
        <p:spPr>
          <a:xfrm>
            <a:off x="1524000" y="2593827"/>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lt1"/>
              </a:buClr>
              <a:buSzPts val="4900"/>
              <a:buFont typeface="Arial"/>
              <a:buNone/>
              <a:defRPr b="1" i="0" sz="49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8" name="Google Shape;738;p174"/>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p:txBody>
      </p:sp>
      <p:sp>
        <p:nvSpPr>
          <p:cNvPr id="739" name="Google Shape;739;p17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40" name="Google Shape;740;p174"/>
          <p:cNvSpPr txBox="1"/>
          <p:nvPr>
            <p:ph idx="2" type="body"/>
          </p:nvPr>
        </p:nvSpPr>
        <p:spPr>
          <a:xfrm>
            <a:off x="1913861" y="368056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6pPr>
            <a:lvl7pPr indent="-349250" lvl="6" marL="32004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7pPr>
            <a:lvl8pPr indent="-349250" lvl="7" marL="36576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8pPr>
            <a:lvl9pPr indent="-349250" lvl="8" marL="41148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1" name="Shape 741"/>
        <p:cNvGrpSpPr/>
        <p:nvPr/>
      </p:nvGrpSpPr>
      <p:grpSpPr>
        <a:xfrm>
          <a:off x="0" y="0"/>
          <a:ext cx="0" cy="0"/>
          <a:chOff x="0" y="0"/>
          <a:chExt cx="0" cy="0"/>
        </a:xfrm>
      </p:grpSpPr>
      <p:sp>
        <p:nvSpPr>
          <p:cNvPr id="742" name="Google Shape;742;p1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743" name="Shape 743"/>
        <p:cNvGrpSpPr/>
        <p:nvPr/>
      </p:nvGrpSpPr>
      <p:grpSpPr>
        <a:xfrm>
          <a:off x="0" y="0"/>
          <a:ext cx="0" cy="0"/>
          <a:chOff x="0" y="0"/>
          <a:chExt cx="0" cy="0"/>
        </a:xfrm>
      </p:grpSpPr>
      <p:sp>
        <p:nvSpPr>
          <p:cNvPr id="744" name="Google Shape;744;p176"/>
          <p:cNvSpPr txBox="1"/>
          <p:nvPr>
            <p:ph idx="1" type="body"/>
          </p:nvPr>
        </p:nvSpPr>
        <p:spPr>
          <a:xfrm>
            <a:off x="309741" y="1714500"/>
            <a:ext cx="11572500" cy="4340100"/>
          </a:xfrm>
          <a:prstGeom prst="rect">
            <a:avLst/>
          </a:prstGeom>
          <a:noFill/>
          <a:ln>
            <a:noFill/>
          </a:ln>
        </p:spPr>
        <p:txBody>
          <a:bodyPr anchorCtr="0" anchor="t" bIns="39275" lIns="78575" spcFirstLastPara="1" rIns="78575" wrap="square" tIns="39275">
            <a:noAutofit/>
          </a:bodyPr>
          <a:lstStyle>
            <a:lvl1pPr indent="-228600" lvl="0" marL="457200" marR="0" algn="l">
              <a:spcBef>
                <a:spcPts val="3600"/>
              </a:spcBef>
              <a:spcAft>
                <a:spcPts val="0"/>
              </a:spcAft>
              <a:buSzPts val="1200"/>
              <a:buNone/>
              <a:defRPr b="0" i="0" sz="3100" u="none" cap="none" strike="noStrike">
                <a:solidFill>
                  <a:schemeClr val="dk1"/>
                </a:solidFill>
                <a:latin typeface="Trebuchet MS"/>
                <a:ea typeface="Trebuchet MS"/>
                <a:cs typeface="Trebuchet MS"/>
                <a:sym typeface="Trebuchet MS"/>
              </a:defRPr>
            </a:lvl1pPr>
            <a:lvl2pPr indent="-228600" lvl="1" marL="914400" marR="0" algn="l">
              <a:spcBef>
                <a:spcPts val="3600"/>
              </a:spcBef>
              <a:spcAft>
                <a:spcPts val="0"/>
              </a:spcAft>
              <a:buSzPts val="1200"/>
              <a:buNone/>
              <a:defRPr b="0" i="0" sz="2800" u="none" cap="none" strike="noStrike">
                <a:solidFill>
                  <a:schemeClr val="dk1"/>
                </a:solidFill>
                <a:latin typeface="Trebuchet MS"/>
                <a:ea typeface="Trebuchet MS"/>
                <a:cs typeface="Trebuchet MS"/>
                <a:sym typeface="Trebuchet MS"/>
              </a:defRPr>
            </a:lvl2pPr>
            <a:lvl3pPr indent="-228600" lvl="2" marL="1371600" marR="0" algn="l">
              <a:spcBef>
                <a:spcPts val="3600"/>
              </a:spcBef>
              <a:spcAft>
                <a:spcPts val="0"/>
              </a:spcAft>
              <a:buSzPts val="1200"/>
              <a:buNone/>
              <a:defRPr b="0" i="0" sz="2300" u="none" cap="none" strike="noStrike">
                <a:solidFill>
                  <a:schemeClr val="dk1"/>
                </a:solidFill>
                <a:latin typeface="Trebuchet MS"/>
                <a:ea typeface="Trebuchet MS"/>
                <a:cs typeface="Trebuchet MS"/>
                <a:sym typeface="Trebuchet MS"/>
              </a:defRPr>
            </a:lvl3pPr>
            <a:lvl4pPr indent="-361950" lvl="3" marL="1828800" marR="0" algn="l">
              <a:spcBef>
                <a:spcPts val="36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5pPr>
            <a:lvl6pPr indent="-228600" lvl="5" marL="27432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6pPr>
            <a:lvl7pPr indent="-228600" lvl="6" marL="32004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7pPr>
            <a:lvl8pPr indent="-228600" lvl="7" marL="36576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8pPr>
            <a:lvl9pPr indent="-228600" lvl="8" marL="4114800" marR="0" algn="l">
              <a:spcBef>
                <a:spcPts val="3600"/>
              </a:spcBef>
              <a:spcAft>
                <a:spcPts val="0"/>
              </a:spcAft>
              <a:buSzPts val="1200"/>
              <a:buNone/>
              <a:defRPr b="0" i="0" sz="2700" u="none" cap="none" strike="noStrike">
                <a:solidFill>
                  <a:srgbClr val="5C6670"/>
                </a:solidFill>
                <a:latin typeface="Trebuchet MS"/>
                <a:ea typeface="Trebuchet MS"/>
                <a:cs typeface="Trebuchet MS"/>
                <a:sym typeface="Trebuchet MS"/>
              </a:defRPr>
            </a:lvl9pPr>
          </a:lstStyle>
          <a:p/>
        </p:txBody>
      </p:sp>
      <p:sp>
        <p:nvSpPr>
          <p:cNvPr id="745" name="Google Shape;745;p176"/>
          <p:cNvSpPr txBox="1"/>
          <p:nvPr>
            <p:ph idx="12" type="sldNum"/>
          </p:nvPr>
        </p:nvSpPr>
        <p:spPr>
          <a:xfrm>
            <a:off x="9846356" y="6425136"/>
            <a:ext cx="2012100" cy="364800"/>
          </a:xfrm>
          <a:prstGeom prst="rect">
            <a:avLst/>
          </a:prstGeom>
          <a:noFill/>
          <a:ln>
            <a:noFill/>
          </a:ln>
        </p:spPr>
        <p:txBody>
          <a:bodyPr anchorCtr="0" anchor="ctr" bIns="39275" lIns="78575" spcFirstLastPara="1" rIns="78575" wrap="square" tIns="39275">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746" name="Google Shape;746;p176"/>
          <p:cNvSpPr txBox="1"/>
          <p:nvPr>
            <p:ph type="title"/>
          </p:nvPr>
        </p:nvSpPr>
        <p:spPr>
          <a:xfrm>
            <a:off x="309741" y="439118"/>
            <a:ext cx="11572500" cy="816900"/>
          </a:xfrm>
          <a:prstGeom prst="rect">
            <a:avLst/>
          </a:prstGeom>
          <a:noFill/>
          <a:ln>
            <a:noFill/>
          </a:ln>
        </p:spPr>
        <p:txBody>
          <a:bodyPr anchorCtr="0" anchor="ctr" bIns="0" lIns="0" spcFirstLastPara="1" rIns="0" wrap="square" tIns="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53" name="Shape 753"/>
        <p:cNvGrpSpPr/>
        <p:nvPr/>
      </p:nvGrpSpPr>
      <p:grpSpPr>
        <a:xfrm>
          <a:off x="0" y="0"/>
          <a:ext cx="0" cy="0"/>
          <a:chOff x="0" y="0"/>
          <a:chExt cx="0" cy="0"/>
        </a:xfrm>
      </p:grpSpPr>
      <p:sp>
        <p:nvSpPr>
          <p:cNvPr id="754" name="Google Shape;754;p17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7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6" name="Google Shape;756;p17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757" name="Google Shape;757;p17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BLUE">
  <p:cSld name="TITLE_AND_BODY_1">
    <p:bg>
      <p:bgPr>
        <a:solidFill>
          <a:schemeClr val="dk2"/>
        </a:solidFill>
      </p:bgPr>
    </p:bg>
    <p:spTree>
      <p:nvGrpSpPr>
        <p:cNvPr id="75" name="Shape 75"/>
        <p:cNvGrpSpPr/>
        <p:nvPr/>
      </p:nvGrpSpPr>
      <p:grpSpPr>
        <a:xfrm>
          <a:off x="0" y="0"/>
          <a:ext cx="0" cy="0"/>
          <a:chOff x="0" y="0"/>
          <a:chExt cx="0" cy="0"/>
        </a:xfrm>
      </p:grpSpPr>
      <p:sp>
        <p:nvSpPr>
          <p:cNvPr id="76" name="Google Shape;76;p18"/>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lt1"/>
              </a:buClr>
              <a:buSzPts val="6000"/>
              <a:buNone/>
              <a:defRPr>
                <a:solidFill>
                  <a:schemeClr val="lt1"/>
                </a:solidFill>
              </a:defRPr>
            </a:lvl1pPr>
            <a:lvl2pPr lvl="1" rtl="0" algn="l">
              <a:lnSpc>
                <a:spcPct val="100000"/>
              </a:lnSpc>
              <a:spcBef>
                <a:spcPts val="0"/>
              </a:spcBef>
              <a:spcAft>
                <a:spcPts val="0"/>
              </a:spcAft>
              <a:buClr>
                <a:schemeClr val="lt1"/>
              </a:buClr>
              <a:buSzPts val="1400"/>
              <a:buNone/>
              <a:defRPr>
                <a:solidFill>
                  <a:schemeClr val="lt1"/>
                </a:solidFill>
              </a:defRPr>
            </a:lvl2pPr>
            <a:lvl3pPr lvl="2" rtl="0" algn="l">
              <a:lnSpc>
                <a:spcPct val="100000"/>
              </a:lnSpc>
              <a:spcBef>
                <a:spcPts val="0"/>
              </a:spcBef>
              <a:spcAft>
                <a:spcPts val="0"/>
              </a:spcAft>
              <a:buClr>
                <a:schemeClr val="lt1"/>
              </a:buClr>
              <a:buSzPts val="1400"/>
              <a:buNone/>
              <a:defRPr>
                <a:solidFill>
                  <a:schemeClr val="lt1"/>
                </a:solidFill>
              </a:defRPr>
            </a:lvl3pPr>
            <a:lvl4pPr lvl="3" rtl="0" algn="l">
              <a:lnSpc>
                <a:spcPct val="100000"/>
              </a:lnSpc>
              <a:spcBef>
                <a:spcPts val="0"/>
              </a:spcBef>
              <a:spcAft>
                <a:spcPts val="0"/>
              </a:spcAft>
              <a:buClr>
                <a:schemeClr val="lt1"/>
              </a:buClr>
              <a:buSzPts val="1400"/>
              <a:buNone/>
              <a:defRPr>
                <a:solidFill>
                  <a:schemeClr val="lt1"/>
                </a:solidFill>
              </a:defRPr>
            </a:lvl4pPr>
            <a:lvl5pPr lvl="4" rtl="0" algn="l">
              <a:lnSpc>
                <a:spcPct val="100000"/>
              </a:lnSpc>
              <a:spcBef>
                <a:spcPts val="0"/>
              </a:spcBef>
              <a:spcAft>
                <a:spcPts val="0"/>
              </a:spcAft>
              <a:buClr>
                <a:schemeClr val="lt1"/>
              </a:buClr>
              <a:buSzPts val="1400"/>
              <a:buNone/>
              <a:defRPr>
                <a:solidFill>
                  <a:schemeClr val="lt1"/>
                </a:solidFill>
              </a:defRPr>
            </a:lvl5pPr>
            <a:lvl6pPr lvl="5" rtl="0" algn="l">
              <a:lnSpc>
                <a:spcPct val="100000"/>
              </a:lnSpc>
              <a:spcBef>
                <a:spcPts val="0"/>
              </a:spcBef>
              <a:spcAft>
                <a:spcPts val="0"/>
              </a:spcAft>
              <a:buClr>
                <a:schemeClr val="lt1"/>
              </a:buClr>
              <a:buSzPts val="1400"/>
              <a:buNone/>
              <a:defRPr>
                <a:solidFill>
                  <a:schemeClr val="lt1"/>
                </a:solidFill>
              </a:defRPr>
            </a:lvl6pPr>
            <a:lvl7pPr lvl="6" rtl="0" algn="l">
              <a:lnSpc>
                <a:spcPct val="100000"/>
              </a:lnSpc>
              <a:spcBef>
                <a:spcPts val="0"/>
              </a:spcBef>
              <a:spcAft>
                <a:spcPts val="0"/>
              </a:spcAft>
              <a:buClr>
                <a:schemeClr val="lt1"/>
              </a:buClr>
              <a:buSzPts val="1400"/>
              <a:buNone/>
              <a:defRPr>
                <a:solidFill>
                  <a:schemeClr val="lt1"/>
                </a:solidFill>
              </a:defRPr>
            </a:lvl7pPr>
            <a:lvl8pPr lvl="7" rtl="0" algn="l">
              <a:lnSpc>
                <a:spcPct val="100000"/>
              </a:lnSpc>
              <a:spcBef>
                <a:spcPts val="0"/>
              </a:spcBef>
              <a:spcAft>
                <a:spcPts val="0"/>
              </a:spcAft>
              <a:buClr>
                <a:schemeClr val="lt1"/>
              </a:buClr>
              <a:buSzPts val="1400"/>
              <a:buNone/>
              <a:defRPr>
                <a:solidFill>
                  <a:schemeClr val="lt1"/>
                </a:solidFill>
              </a:defRPr>
            </a:lvl8pPr>
            <a:lvl9pPr lvl="8" rtl="0" algn="l">
              <a:lnSpc>
                <a:spcPct val="100000"/>
              </a:lnSpc>
              <a:spcBef>
                <a:spcPts val="0"/>
              </a:spcBef>
              <a:spcAft>
                <a:spcPts val="0"/>
              </a:spcAft>
              <a:buClr>
                <a:schemeClr val="lt1"/>
              </a:buClr>
              <a:buSzPts val="1400"/>
              <a:buNone/>
              <a:defRPr>
                <a:solidFill>
                  <a:schemeClr val="lt1"/>
                </a:solidFill>
              </a:defRPr>
            </a:lvl9pPr>
          </a:lstStyle>
          <a:p/>
        </p:txBody>
      </p:sp>
      <p:sp>
        <p:nvSpPr>
          <p:cNvPr id="77" name="Google Shape;77;p18"/>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1pPr>
            <a:lvl2pPr indent="-349250" lvl="1" marL="9144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2pPr>
            <a:lvl3pPr indent="-349250" lvl="2" marL="13716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3pPr>
            <a:lvl4pPr indent="-349250" lvl="3" marL="18288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4pPr>
            <a:lvl5pPr indent="-349250" lvl="4" marL="22860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5pPr>
            <a:lvl6pPr indent="-349250" lvl="5" marL="27432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6pPr>
            <a:lvl7pPr indent="-349250" lvl="6" marL="32004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7pPr>
            <a:lvl8pPr indent="-349250" lvl="7" marL="36576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8pPr>
            <a:lvl9pPr indent="-349250" lvl="8" marL="4114800" marR="0" rtl="0" algn="l">
              <a:lnSpc>
                <a:spcPct val="100000"/>
              </a:lnSpc>
              <a:spcBef>
                <a:spcPts val="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9pPr>
          </a:lstStyle>
          <a:p/>
        </p:txBody>
      </p:sp>
      <p:sp>
        <p:nvSpPr>
          <p:cNvPr id="78" name="Google Shape;78;p18"/>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58" name="Shape 758"/>
        <p:cNvGrpSpPr/>
        <p:nvPr/>
      </p:nvGrpSpPr>
      <p:grpSpPr>
        <a:xfrm>
          <a:off x="0" y="0"/>
          <a:ext cx="0" cy="0"/>
          <a:chOff x="0" y="0"/>
          <a:chExt cx="0" cy="0"/>
        </a:xfrm>
      </p:grpSpPr>
      <p:sp>
        <p:nvSpPr>
          <p:cNvPr id="759" name="Google Shape;759;p17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79"/>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761" name="Google Shape;761;p17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2" name="Shape 762"/>
        <p:cNvGrpSpPr/>
        <p:nvPr/>
      </p:nvGrpSpPr>
      <p:grpSpPr>
        <a:xfrm>
          <a:off x="0" y="0"/>
          <a:ext cx="0" cy="0"/>
          <a:chOff x="0" y="0"/>
          <a:chExt cx="0" cy="0"/>
        </a:xfrm>
      </p:grpSpPr>
      <p:sp>
        <p:nvSpPr>
          <p:cNvPr id="763" name="Google Shape;763;p180"/>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4" name="Google Shape;764;p18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5" name="Shape 765"/>
        <p:cNvGrpSpPr/>
        <p:nvPr/>
      </p:nvGrpSpPr>
      <p:grpSpPr>
        <a:xfrm>
          <a:off x="0" y="0"/>
          <a:ext cx="0" cy="0"/>
          <a:chOff x="0" y="0"/>
          <a:chExt cx="0" cy="0"/>
        </a:xfrm>
      </p:grpSpPr>
      <p:sp>
        <p:nvSpPr>
          <p:cNvPr id="766" name="Google Shape;766;p18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767" name="Shape 767"/>
        <p:cNvGrpSpPr/>
        <p:nvPr/>
      </p:nvGrpSpPr>
      <p:grpSpPr>
        <a:xfrm>
          <a:off x="0" y="0"/>
          <a:ext cx="0" cy="0"/>
          <a:chOff x="0" y="0"/>
          <a:chExt cx="0" cy="0"/>
        </a:xfrm>
      </p:grpSpPr>
      <p:sp>
        <p:nvSpPr>
          <p:cNvPr id="768" name="Google Shape;768;p182"/>
          <p:cNvSpPr txBox="1"/>
          <p:nvPr>
            <p:ph idx="1" type="body"/>
          </p:nvPr>
        </p:nvSpPr>
        <p:spPr>
          <a:xfrm>
            <a:off x="309739" y="1714500"/>
            <a:ext cx="11572500" cy="4339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769" name="Google Shape;769;p182"/>
          <p:cNvSpPr txBox="1"/>
          <p:nvPr>
            <p:ph idx="12" type="sldNum"/>
          </p:nvPr>
        </p:nvSpPr>
        <p:spPr>
          <a:xfrm>
            <a:off x="9846361" y="6425136"/>
            <a:ext cx="2011800" cy="3651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70" name="Google Shape;770;p182"/>
          <p:cNvSpPr txBox="1"/>
          <p:nvPr>
            <p:ph type="title"/>
          </p:nvPr>
        </p:nvSpPr>
        <p:spPr>
          <a:xfrm>
            <a:off x="309739" y="439118"/>
            <a:ext cx="11572500" cy="81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rgbClr val="001254"/>
              </a:buClr>
              <a:buSzPts val="6000"/>
              <a:buFont typeface="Trebuchet MS"/>
              <a:buNone/>
              <a:defRPr sz="620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71" name="Shape 771"/>
        <p:cNvGrpSpPr/>
        <p:nvPr/>
      </p:nvGrpSpPr>
      <p:grpSpPr>
        <a:xfrm>
          <a:off x="0" y="0"/>
          <a:ext cx="0" cy="0"/>
          <a:chOff x="0" y="0"/>
          <a:chExt cx="0" cy="0"/>
        </a:xfrm>
      </p:grpSpPr>
      <p:sp>
        <p:nvSpPr>
          <p:cNvPr id="772" name="Google Shape;772;p183"/>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73" name="Google Shape;773;p183"/>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774" name="Google Shape;774;p183"/>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ngle Timeline">
  <p:cSld name="Single Timeline">
    <p:spTree>
      <p:nvGrpSpPr>
        <p:cNvPr id="775" name="Shape 775"/>
        <p:cNvGrpSpPr/>
        <p:nvPr/>
      </p:nvGrpSpPr>
      <p:grpSpPr>
        <a:xfrm>
          <a:off x="0" y="0"/>
          <a:ext cx="0" cy="0"/>
          <a:chOff x="0" y="0"/>
          <a:chExt cx="0" cy="0"/>
        </a:xfrm>
      </p:grpSpPr>
      <p:sp>
        <p:nvSpPr>
          <p:cNvPr id="776" name="Google Shape;776;p184"/>
          <p:cNvSpPr txBox="1"/>
          <p:nvPr>
            <p:ph idx="1" type="body"/>
          </p:nvPr>
        </p:nvSpPr>
        <p:spPr>
          <a:xfrm>
            <a:off x="1823915" y="4817717"/>
            <a:ext cx="1796400" cy="302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accent4"/>
              </a:buClr>
              <a:buSzPts val="1500"/>
              <a:buFont typeface="Arial"/>
              <a:buNone/>
              <a:defRPr b="1" i="0" sz="1467" u="none" cap="none" strike="noStrike">
                <a:solidFill>
                  <a:schemeClr val="accent4"/>
                </a:solidFill>
                <a:latin typeface="Arial"/>
                <a:ea typeface="Arial"/>
                <a:cs typeface="Arial"/>
                <a:sym typeface="Arial"/>
              </a:defRPr>
            </a:lvl1pPr>
            <a:lvl2pPr indent="-228600" lvl="1" marL="9144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77" name="Google Shape;777;p184"/>
          <p:cNvSpPr txBox="1"/>
          <p:nvPr>
            <p:ph idx="2" type="body"/>
          </p:nvPr>
        </p:nvSpPr>
        <p:spPr>
          <a:xfrm>
            <a:off x="1823915" y="5210963"/>
            <a:ext cx="1813600" cy="706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00000"/>
              </a:lnSpc>
              <a:spcBef>
                <a:spcPts val="800"/>
              </a:spcBef>
              <a:spcAft>
                <a:spcPts val="0"/>
              </a:spcAft>
              <a:buClr>
                <a:schemeClr val="dk1"/>
              </a:buClr>
              <a:buSzPts val="900"/>
              <a:buFont typeface="Arial"/>
              <a:buNone/>
              <a:defRPr b="0" i="0" sz="933"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78" name="Google Shape;778;p184"/>
          <p:cNvSpPr txBox="1"/>
          <p:nvPr>
            <p:ph idx="3" type="body"/>
          </p:nvPr>
        </p:nvSpPr>
        <p:spPr>
          <a:xfrm>
            <a:off x="4134076" y="4817717"/>
            <a:ext cx="1796400" cy="302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accent5"/>
              </a:buClr>
              <a:buSzPts val="1500"/>
              <a:buFont typeface="Arial"/>
              <a:buNone/>
              <a:defRPr b="1" i="0" sz="1467" u="none" cap="none" strike="noStrike">
                <a:solidFill>
                  <a:schemeClr val="accent5"/>
                </a:solidFill>
                <a:latin typeface="Arial"/>
                <a:ea typeface="Arial"/>
                <a:cs typeface="Arial"/>
                <a:sym typeface="Arial"/>
              </a:defRPr>
            </a:lvl1pPr>
            <a:lvl2pPr indent="-228600" lvl="1" marL="9144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79" name="Google Shape;779;p184"/>
          <p:cNvSpPr txBox="1"/>
          <p:nvPr>
            <p:ph idx="4" type="body"/>
          </p:nvPr>
        </p:nvSpPr>
        <p:spPr>
          <a:xfrm>
            <a:off x="4134077" y="5210963"/>
            <a:ext cx="1813600" cy="706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00000"/>
              </a:lnSpc>
              <a:spcBef>
                <a:spcPts val="800"/>
              </a:spcBef>
              <a:spcAft>
                <a:spcPts val="0"/>
              </a:spcAft>
              <a:buClr>
                <a:schemeClr val="dk1"/>
              </a:buClr>
              <a:buSzPts val="900"/>
              <a:buFont typeface="Arial"/>
              <a:buNone/>
              <a:defRPr b="0" i="0" sz="933"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80" name="Google Shape;780;p184"/>
          <p:cNvSpPr txBox="1"/>
          <p:nvPr>
            <p:ph idx="5" type="body"/>
          </p:nvPr>
        </p:nvSpPr>
        <p:spPr>
          <a:xfrm>
            <a:off x="6444239" y="4817717"/>
            <a:ext cx="1796400" cy="302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accent6"/>
              </a:buClr>
              <a:buSzPts val="1500"/>
              <a:buFont typeface="Arial"/>
              <a:buNone/>
              <a:defRPr b="1" i="0" sz="1467" u="none" cap="none" strike="noStrike">
                <a:solidFill>
                  <a:schemeClr val="accent6"/>
                </a:solidFill>
                <a:latin typeface="Arial"/>
                <a:ea typeface="Arial"/>
                <a:cs typeface="Arial"/>
                <a:sym typeface="Arial"/>
              </a:defRPr>
            </a:lvl1pPr>
            <a:lvl2pPr indent="-228600" lvl="1" marL="9144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81" name="Google Shape;781;p184"/>
          <p:cNvSpPr txBox="1"/>
          <p:nvPr>
            <p:ph idx="6" type="body"/>
          </p:nvPr>
        </p:nvSpPr>
        <p:spPr>
          <a:xfrm>
            <a:off x="6444239" y="5210963"/>
            <a:ext cx="1813600" cy="706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00000"/>
              </a:lnSpc>
              <a:spcBef>
                <a:spcPts val="800"/>
              </a:spcBef>
              <a:spcAft>
                <a:spcPts val="0"/>
              </a:spcAft>
              <a:buClr>
                <a:schemeClr val="dk1"/>
              </a:buClr>
              <a:buSzPts val="900"/>
              <a:buFont typeface="Arial"/>
              <a:buNone/>
              <a:defRPr b="0" i="0" sz="933"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82" name="Google Shape;782;p184"/>
          <p:cNvSpPr txBox="1"/>
          <p:nvPr>
            <p:ph idx="7" type="body"/>
          </p:nvPr>
        </p:nvSpPr>
        <p:spPr>
          <a:xfrm>
            <a:off x="8754400" y="4817717"/>
            <a:ext cx="1796400" cy="302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accent3"/>
              </a:buClr>
              <a:buSzPts val="1500"/>
              <a:buFont typeface="Arial"/>
              <a:buNone/>
              <a:defRPr b="1" i="0" sz="1467" u="none" cap="none" strike="noStrike">
                <a:solidFill>
                  <a:schemeClr val="accent3"/>
                </a:solidFill>
                <a:latin typeface="Arial"/>
                <a:ea typeface="Arial"/>
                <a:cs typeface="Arial"/>
                <a:sym typeface="Arial"/>
              </a:defRPr>
            </a:lvl1pPr>
            <a:lvl2pPr indent="-228600" lvl="1" marL="9144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400"/>
              <a:buFont typeface="Arial"/>
              <a:buNone/>
              <a:defRPr b="0" i="0" sz="1333"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83" name="Google Shape;783;p184"/>
          <p:cNvSpPr txBox="1"/>
          <p:nvPr>
            <p:ph idx="8" type="body"/>
          </p:nvPr>
        </p:nvSpPr>
        <p:spPr>
          <a:xfrm>
            <a:off x="8754401" y="5210963"/>
            <a:ext cx="1813600" cy="7064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100000"/>
              </a:lnSpc>
              <a:spcBef>
                <a:spcPts val="800"/>
              </a:spcBef>
              <a:spcAft>
                <a:spcPts val="0"/>
              </a:spcAft>
              <a:buClr>
                <a:schemeClr val="dk1"/>
              </a:buClr>
              <a:buSzPts val="900"/>
              <a:buFont typeface="Arial"/>
              <a:buNone/>
              <a:defRPr b="0" i="0" sz="933"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lt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333" u="none" cap="none" strike="noStrike">
                <a:solidFill>
                  <a:schemeClr val="lt1"/>
                </a:solidFill>
                <a:latin typeface="Calibri"/>
                <a:ea typeface="Calibri"/>
                <a:cs typeface="Calibri"/>
                <a:sym typeface="Calibri"/>
              </a:defRPr>
            </a:lvl9pPr>
          </a:lstStyle>
          <a:p/>
        </p:txBody>
      </p:sp>
      <p:sp>
        <p:nvSpPr>
          <p:cNvPr id="784" name="Google Shape;784;p184"/>
          <p:cNvSpPr txBox="1"/>
          <p:nvPr>
            <p:ph type="title"/>
          </p:nvPr>
        </p:nvSpPr>
        <p:spPr>
          <a:xfrm>
            <a:off x="230124" y="457200"/>
            <a:ext cx="11731600" cy="6308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Clr>
                <a:schemeClr val="dk1"/>
              </a:buClr>
              <a:buSzPts val="1400"/>
              <a:buFont typeface="Trebuchet MS"/>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pos="2560">
          <p15:clr>
            <a:srgbClr val="FBAE40"/>
          </p15:clr>
        </p15:guide>
        <p15:guide id="2" pos="5120">
          <p15:clr>
            <a:srgbClr val="FBAE40"/>
          </p15:clr>
        </p15:guide>
        <p15:guide id="3" pos="7680">
          <p15:clr>
            <a:srgbClr val="FBAE40"/>
          </p15:clr>
        </p15:guide>
        <p15:guide id="4" pos="5312">
          <p15:clr>
            <a:srgbClr val="5ACBF0"/>
          </p15:clr>
        </p15:guide>
        <p15:guide id="5" pos="4928">
          <p15:clr>
            <a:srgbClr val="5ACBF0"/>
          </p15:clr>
        </p15:guide>
        <p15:guide id="6" pos="2752">
          <p15:clr>
            <a:srgbClr val="5ACBF0"/>
          </p15:clr>
        </p15:guide>
        <p15:guide id="7" pos="2368">
          <p15:clr>
            <a:srgbClr val="5ACBF0"/>
          </p15:clr>
        </p15:guide>
        <p15:guide id="8" pos="7488">
          <p15:clr>
            <a:srgbClr val="5ACBF0"/>
          </p15:clr>
        </p15:guide>
        <p15:guide id="9" pos="7872">
          <p15:clr>
            <a:srgbClr val="5ACBF0"/>
          </p15:clr>
        </p15:guide>
        <p15:guide id="10" pos="192">
          <p15:clr>
            <a:srgbClr val="5ACBF0"/>
          </p15:clr>
        </p15:guide>
        <p15:guide id="11" orient="horz" pos="4176">
          <p15:clr>
            <a:srgbClr val="5ACBF0"/>
          </p15:clr>
        </p15:guide>
        <p15:guide id="12" pos="10048">
          <p15:clr>
            <a:srgbClr val="5ACBF0"/>
          </p15:clr>
        </p15:guide>
        <p15:guide id="13" orient="horz" pos="144">
          <p15:clr>
            <a:srgbClr val="5ACBF0"/>
          </p15:clr>
        </p15:guide>
      </p15:sldGuideLst>
    </p:ext>
  </p:extLst>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85" name="Shape 785"/>
        <p:cNvGrpSpPr/>
        <p:nvPr/>
      </p:nvGrpSpPr>
      <p:grpSpPr>
        <a:xfrm>
          <a:off x="0" y="0"/>
          <a:ext cx="0" cy="0"/>
          <a:chOff x="0" y="0"/>
          <a:chExt cx="0" cy="0"/>
        </a:xfrm>
      </p:grpSpPr>
      <p:sp>
        <p:nvSpPr>
          <p:cNvPr id="786" name="Google Shape;786;p185"/>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85"/>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788" name="Google Shape;788;p185"/>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8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90" name="Google Shape;790;p185"/>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791" name="Shape 791"/>
        <p:cNvGrpSpPr/>
        <p:nvPr/>
      </p:nvGrpSpPr>
      <p:grpSpPr>
        <a:xfrm>
          <a:off x="0" y="0"/>
          <a:ext cx="0" cy="0"/>
          <a:chOff x="0" y="0"/>
          <a:chExt cx="0" cy="0"/>
        </a:xfrm>
      </p:grpSpPr>
      <p:sp>
        <p:nvSpPr>
          <p:cNvPr id="792" name="Google Shape;792;p18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93" name="Google Shape;793;p186"/>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794" name="Google Shape;794;p186"/>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795" name="Shape 795"/>
        <p:cNvGrpSpPr/>
        <p:nvPr/>
      </p:nvGrpSpPr>
      <p:grpSpPr>
        <a:xfrm>
          <a:off x="0" y="0"/>
          <a:ext cx="0" cy="0"/>
          <a:chOff x="0" y="0"/>
          <a:chExt cx="0" cy="0"/>
        </a:xfrm>
      </p:grpSpPr>
      <p:sp>
        <p:nvSpPr>
          <p:cNvPr id="796" name="Google Shape;796;p18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97" name="Google Shape;797;p187"/>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798" name="Google Shape;798;p187"/>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799" name="Google Shape;799;p187"/>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800" name="Shape 800"/>
        <p:cNvGrpSpPr/>
        <p:nvPr/>
      </p:nvGrpSpPr>
      <p:grpSpPr>
        <a:xfrm>
          <a:off x="0" y="0"/>
          <a:ext cx="0" cy="0"/>
          <a:chOff x="0" y="0"/>
          <a:chExt cx="0" cy="0"/>
        </a:xfrm>
      </p:grpSpPr>
      <p:sp>
        <p:nvSpPr>
          <p:cNvPr id="801" name="Google Shape;801;p18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02" name="Google Shape;802;p188"/>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803" name="Google Shape;803;p188"/>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1">
  <p:cSld name="Content Slide 2 2">
    <p:spTree>
      <p:nvGrpSpPr>
        <p:cNvPr id="79" name="Shape 79"/>
        <p:cNvGrpSpPr/>
        <p:nvPr/>
      </p:nvGrpSpPr>
      <p:grpSpPr>
        <a:xfrm>
          <a:off x="0" y="0"/>
          <a:ext cx="0" cy="0"/>
          <a:chOff x="0" y="0"/>
          <a:chExt cx="0" cy="0"/>
        </a:xfrm>
      </p:grpSpPr>
      <p:sp>
        <p:nvSpPr>
          <p:cNvPr id="80" name="Google Shape;80;p19"/>
          <p:cNvSpPr txBox="1"/>
          <p:nvPr>
            <p:ph idx="1" type="body"/>
          </p:nvPr>
        </p:nvSpPr>
        <p:spPr>
          <a:xfrm>
            <a:off x="309741" y="1714500"/>
            <a:ext cx="11572500" cy="4339800"/>
          </a:xfrm>
          <a:prstGeom prst="rect">
            <a:avLst/>
          </a:prstGeom>
          <a:noFill/>
          <a:ln>
            <a:noFill/>
          </a:ln>
        </p:spPr>
        <p:txBody>
          <a:bodyPr anchorCtr="0" anchor="t" bIns="39275" lIns="78575" spcFirstLastPara="1" rIns="78575" wrap="square" tIns="39275">
            <a:noAutofit/>
          </a:bodyPr>
          <a:lstStyle>
            <a:lvl1pPr indent="-228600" lvl="0" marL="457200" marR="0" rtl="0" algn="l">
              <a:spcBef>
                <a:spcPts val="3600"/>
              </a:spcBef>
              <a:spcAft>
                <a:spcPts val="0"/>
              </a:spcAft>
              <a:buSzPts val="1200"/>
              <a:buNone/>
              <a:defRPr b="0" i="0" sz="3100" u="none" cap="none" strike="noStrike">
                <a:solidFill>
                  <a:schemeClr val="dk1"/>
                </a:solidFill>
                <a:latin typeface="Trebuchet MS"/>
                <a:ea typeface="Trebuchet MS"/>
                <a:cs typeface="Trebuchet MS"/>
                <a:sym typeface="Trebuchet MS"/>
              </a:defRPr>
            </a:lvl1pPr>
            <a:lvl2pPr indent="-228600" lvl="1" marL="914400" marR="0" rtl="0" algn="l">
              <a:spcBef>
                <a:spcPts val="3600"/>
              </a:spcBef>
              <a:spcAft>
                <a:spcPts val="0"/>
              </a:spcAft>
              <a:buSzPts val="1200"/>
              <a:buNone/>
              <a:defRPr b="0" i="0" sz="2800" u="none" cap="none" strike="noStrike">
                <a:solidFill>
                  <a:schemeClr val="dk1"/>
                </a:solidFill>
                <a:latin typeface="Trebuchet MS"/>
                <a:ea typeface="Trebuchet MS"/>
                <a:cs typeface="Trebuchet MS"/>
                <a:sym typeface="Trebuchet MS"/>
              </a:defRPr>
            </a:lvl2pPr>
            <a:lvl3pPr indent="-228600" lvl="2" marL="1371600" marR="0" rtl="0" algn="l">
              <a:spcBef>
                <a:spcPts val="3600"/>
              </a:spcBef>
              <a:spcAft>
                <a:spcPts val="0"/>
              </a:spcAft>
              <a:buSzPts val="1200"/>
              <a:buNone/>
              <a:defRPr b="0" i="0" sz="2300" u="none" cap="none" strike="noStrike">
                <a:solidFill>
                  <a:schemeClr val="dk1"/>
                </a:solidFill>
                <a:latin typeface="Trebuchet MS"/>
                <a:ea typeface="Trebuchet MS"/>
                <a:cs typeface="Trebuchet MS"/>
                <a:sym typeface="Trebuchet MS"/>
              </a:defRPr>
            </a:lvl3pPr>
            <a:lvl4pPr indent="-361950" lvl="3" marL="1828800" marR="0" rtl="0" algn="l">
              <a:spcBef>
                <a:spcPts val="36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5pPr>
            <a:lvl6pPr indent="-228600" lvl="5" marL="27432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6pPr>
            <a:lvl7pPr indent="-228600" lvl="6" marL="32004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7pPr>
            <a:lvl8pPr indent="-228600" lvl="7" marL="36576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8pPr>
            <a:lvl9pPr indent="-228600" lvl="8" marL="41148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9pPr>
          </a:lstStyle>
          <a:p/>
        </p:txBody>
      </p:sp>
      <p:sp>
        <p:nvSpPr>
          <p:cNvPr id="81" name="Google Shape;81;p19"/>
          <p:cNvSpPr txBox="1"/>
          <p:nvPr>
            <p:ph idx="12" type="sldNum"/>
          </p:nvPr>
        </p:nvSpPr>
        <p:spPr>
          <a:xfrm>
            <a:off x="9846356" y="6425136"/>
            <a:ext cx="2011800" cy="364800"/>
          </a:xfrm>
          <a:prstGeom prst="rect">
            <a:avLst/>
          </a:prstGeom>
          <a:noFill/>
          <a:ln>
            <a:noFill/>
          </a:ln>
        </p:spPr>
        <p:txBody>
          <a:bodyPr anchorCtr="0" anchor="ctr" bIns="39275" lIns="78575" spcFirstLastPara="1" rIns="78575" wrap="square" tIns="39275">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82" name="Google Shape;82;p19"/>
          <p:cNvSpPr txBox="1"/>
          <p:nvPr>
            <p:ph type="title"/>
          </p:nvPr>
        </p:nvSpPr>
        <p:spPr>
          <a:xfrm>
            <a:off x="309741" y="439118"/>
            <a:ext cx="11572500" cy="816600"/>
          </a:xfrm>
          <a:prstGeom prst="rect">
            <a:avLst/>
          </a:prstGeom>
          <a:noFill/>
          <a:ln>
            <a:noFill/>
          </a:ln>
        </p:spPr>
        <p:txBody>
          <a:bodyPr anchorCtr="0" anchor="ctr" bIns="0" lIns="0" spcFirstLastPara="1" rIns="0" wrap="square" tIns="0">
            <a:noAutofit/>
          </a:bodyPr>
          <a:lstStyle>
            <a:lvl1pPr lvl="0" rtl="0" algn="ctr">
              <a:spcBef>
                <a:spcPts val="0"/>
              </a:spcBef>
              <a:spcAft>
                <a:spcPts val="0"/>
              </a:spcAft>
              <a:buSzPts val="6000"/>
              <a:buNone/>
              <a:defRPr sz="5700">
                <a:solidFill>
                  <a:srgbClr val="001254"/>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4" name="Shape 804"/>
        <p:cNvGrpSpPr/>
        <p:nvPr/>
      </p:nvGrpSpPr>
      <p:grpSpPr>
        <a:xfrm>
          <a:off x="0" y="0"/>
          <a:ext cx="0" cy="0"/>
          <a:chOff x="0" y="0"/>
          <a:chExt cx="0" cy="0"/>
        </a:xfrm>
      </p:grpSpPr>
      <p:sp>
        <p:nvSpPr>
          <p:cNvPr id="805" name="Google Shape;805;p189"/>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6" name="Google Shape;806;p18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807" name="Google Shape;807;p189"/>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808" name="Shape 808"/>
        <p:cNvGrpSpPr/>
        <p:nvPr/>
      </p:nvGrpSpPr>
      <p:grpSpPr>
        <a:xfrm>
          <a:off x="0" y="0"/>
          <a:ext cx="0" cy="0"/>
          <a:chOff x="0" y="0"/>
          <a:chExt cx="0" cy="0"/>
        </a:xfrm>
      </p:grpSpPr>
      <p:sp>
        <p:nvSpPr>
          <p:cNvPr id="809" name="Google Shape;809;p190"/>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9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811" name="Google Shape;811;p190"/>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12" name="Shape 812"/>
        <p:cNvGrpSpPr/>
        <p:nvPr/>
      </p:nvGrpSpPr>
      <p:grpSpPr>
        <a:xfrm>
          <a:off x="0" y="0"/>
          <a:ext cx="0" cy="0"/>
          <a:chOff x="0" y="0"/>
          <a:chExt cx="0" cy="0"/>
        </a:xfrm>
      </p:grpSpPr>
      <p:sp>
        <p:nvSpPr>
          <p:cNvPr id="813" name="Google Shape;813;p19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14" name="Google Shape;814;p191"/>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5" name="Google Shape;815;p191"/>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16" name="Shape 816"/>
        <p:cNvGrpSpPr/>
        <p:nvPr/>
      </p:nvGrpSpPr>
      <p:grpSpPr>
        <a:xfrm>
          <a:off x="0" y="0"/>
          <a:ext cx="0" cy="0"/>
          <a:chOff x="0" y="0"/>
          <a:chExt cx="0" cy="0"/>
        </a:xfrm>
      </p:grpSpPr>
      <p:sp>
        <p:nvSpPr>
          <p:cNvPr id="817" name="Google Shape;817;p192"/>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8" name="Google Shape;818;p19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ontact Info Slide">
  <p:cSld name="White Contact Info Slide">
    <p:spTree>
      <p:nvGrpSpPr>
        <p:cNvPr id="819" name="Shape 819"/>
        <p:cNvGrpSpPr/>
        <p:nvPr/>
      </p:nvGrpSpPr>
      <p:grpSpPr>
        <a:xfrm>
          <a:off x="0" y="0"/>
          <a:ext cx="0" cy="0"/>
          <a:chOff x="0" y="0"/>
          <a:chExt cx="0" cy="0"/>
        </a:xfrm>
      </p:grpSpPr>
      <p:sp>
        <p:nvSpPr>
          <p:cNvPr id="820" name="Google Shape;820;p193"/>
          <p:cNvSpPr/>
          <p:nvPr/>
        </p:nvSpPr>
        <p:spPr>
          <a:xfrm>
            <a:off x="0" y="-48270"/>
            <a:ext cx="12192000" cy="1059560"/>
          </a:xfrm>
          <a:prstGeom prst="rect">
            <a:avLst/>
          </a:prstGeom>
          <a:solidFill>
            <a:srgbClr val="0019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500">
              <a:solidFill>
                <a:schemeClr val="lt1"/>
              </a:solidFill>
              <a:latin typeface="Calibri"/>
              <a:ea typeface="Calibri"/>
              <a:cs typeface="Calibri"/>
              <a:sym typeface="Calibri"/>
            </a:endParaRPr>
          </a:p>
        </p:txBody>
      </p:sp>
      <p:sp>
        <p:nvSpPr>
          <p:cNvPr id="821" name="Google Shape;821;p193"/>
          <p:cNvSpPr txBox="1"/>
          <p:nvPr>
            <p:ph idx="12" type="sldNum"/>
          </p:nvPr>
        </p:nvSpPr>
        <p:spPr>
          <a:xfrm>
            <a:off x="9846357" y="6425136"/>
            <a:ext cx="2011698" cy="365001"/>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1pPr>
            <a:lvl2pPr indent="0" lvl="1"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2pPr>
            <a:lvl3pPr indent="0" lvl="2"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3pPr>
            <a:lvl4pPr indent="0" lvl="3"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4pPr>
            <a:lvl5pPr indent="0" lvl="4"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5pPr>
            <a:lvl6pPr indent="0" lvl="5"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6pPr>
            <a:lvl7pPr indent="0" lvl="6"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7pPr>
            <a:lvl8pPr indent="0" lvl="7"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8pPr>
            <a:lvl9pPr indent="0" lvl="8" marL="0" algn="r">
              <a:spcBef>
                <a:spcPts val="0"/>
              </a:spcBef>
              <a:spcAft>
                <a:spcPts val="0"/>
              </a:spcAft>
              <a:buClr>
                <a:schemeClr val="lt1"/>
              </a:buClr>
              <a:buSzPts val="1200"/>
              <a:buFont typeface="Trebuchet MS"/>
              <a:buNone/>
              <a:defRPr sz="12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22" name="Google Shape;822;p193"/>
          <p:cNvSpPr txBox="1"/>
          <p:nvPr>
            <p:ph idx="1" type="body"/>
          </p:nvPr>
        </p:nvSpPr>
        <p:spPr>
          <a:xfrm>
            <a:off x="609600" y="1500188"/>
            <a:ext cx="10972800" cy="3857624"/>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0"/>
              </a:spcBef>
              <a:spcAft>
                <a:spcPts val="0"/>
              </a:spcAft>
              <a:buClr>
                <a:schemeClr val="dk1"/>
              </a:buClr>
              <a:buSzPts val="1400"/>
              <a:buFont typeface="Arial"/>
              <a:buNone/>
              <a:defRPr b="0" i="0" sz="2531" u="none" cap="none" strike="noStrike">
                <a:solidFill>
                  <a:schemeClr val="dk1"/>
                </a:solidFill>
                <a:latin typeface="Trebuchet MS"/>
                <a:ea typeface="Trebuchet MS"/>
                <a:cs typeface="Trebuchet MS"/>
                <a:sym typeface="Trebuchet MS"/>
              </a:defRPr>
            </a:lvl1pPr>
            <a:lvl2pPr indent="-228600" lvl="1" marL="9144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2pPr>
            <a:lvl3pPr indent="-228600" lvl="2" marL="13716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3pPr>
            <a:lvl4pPr indent="-228600" lvl="3" marL="18288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4pPr>
            <a:lvl5pPr indent="-228600" lvl="4" marL="22860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2953"/>
              </a:spcBef>
              <a:spcAft>
                <a:spcPts val="0"/>
              </a:spcAft>
              <a:buClr>
                <a:srgbClr val="5C6670"/>
              </a:buClr>
              <a:buSzPts val="1400"/>
              <a:buFont typeface="Arial"/>
              <a:buNone/>
              <a:defRPr b="0" i="0" sz="2109" u="none" cap="none" strike="noStrike">
                <a:solidFill>
                  <a:srgbClr val="5C6670"/>
                </a:solidFill>
                <a:latin typeface="Trebuchet MS"/>
                <a:ea typeface="Trebuchet MS"/>
                <a:cs typeface="Trebuchet MS"/>
                <a:sym typeface="Trebuchet MS"/>
              </a:defRPr>
            </a:lvl9pPr>
          </a:lstStyle>
          <a:p/>
        </p:txBody>
      </p:sp>
      <p:sp>
        <p:nvSpPr>
          <p:cNvPr id="823" name="Google Shape;823;p193"/>
          <p:cNvSpPr txBox="1"/>
          <p:nvPr>
            <p:ph type="title"/>
          </p:nvPr>
        </p:nvSpPr>
        <p:spPr>
          <a:xfrm>
            <a:off x="609600" y="295556"/>
            <a:ext cx="10972800" cy="62014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Calibri"/>
              <a:buNone/>
              <a:defRPr sz="32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93"/>
          <p:cNvSpPr txBox="1"/>
          <p:nvPr>
            <p:ph idx="2" type="body"/>
          </p:nvPr>
        </p:nvSpPr>
        <p:spPr>
          <a:xfrm>
            <a:off x="609600" y="23631"/>
            <a:ext cx="10972800" cy="200025"/>
          </a:xfrm>
          <a:prstGeom prst="rect">
            <a:avLst/>
          </a:prstGeom>
          <a:noFill/>
          <a:ln>
            <a:noFill/>
          </a:ln>
        </p:spPr>
        <p:txBody>
          <a:bodyPr anchorCtr="0" anchor="ctr" bIns="45700" lIns="91425" spcFirstLastPara="1" rIns="91425" wrap="square" tIns="45700">
            <a:noAutofit/>
          </a:bodyPr>
          <a:lstStyle>
            <a:lvl1pPr indent="-298450" lvl="0" marL="457200" marR="0" rtl="0" algn="l">
              <a:lnSpc>
                <a:spcPct val="90000"/>
              </a:lnSpc>
              <a:spcBef>
                <a:spcPts val="1000"/>
              </a:spcBef>
              <a:spcAft>
                <a:spcPts val="0"/>
              </a:spcAft>
              <a:buClr>
                <a:schemeClr val="lt1"/>
              </a:buClr>
              <a:buSzPts val="1100"/>
              <a:buFont typeface="Arial"/>
              <a:buChar char="•"/>
              <a:defRPr b="1" i="0" sz="11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pos="3375">
          <p15:clr>
            <a:srgbClr val="FBAE40"/>
          </p15:clr>
        </p15:guide>
        <p15:guide id="2" pos="338">
          <p15:clr>
            <a:srgbClr val="FBAE40"/>
          </p15:clr>
        </p15:guide>
        <p15:guide id="3" pos="6413">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31" name="Shape 831"/>
        <p:cNvGrpSpPr/>
        <p:nvPr/>
      </p:nvGrpSpPr>
      <p:grpSpPr>
        <a:xfrm>
          <a:off x="0" y="0"/>
          <a:ext cx="0" cy="0"/>
          <a:chOff x="0" y="0"/>
          <a:chExt cx="0" cy="0"/>
        </a:xfrm>
      </p:grpSpPr>
      <p:sp>
        <p:nvSpPr>
          <p:cNvPr id="832" name="Google Shape;832;p195"/>
          <p:cNvSpPr txBox="1"/>
          <p:nvPr>
            <p:ph type="ctrTitle"/>
          </p:nvPr>
        </p:nvSpPr>
        <p:spPr>
          <a:xfrm>
            <a:off x="1040524" y="150569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95"/>
          <p:cNvSpPr txBox="1"/>
          <p:nvPr>
            <p:ph idx="1" type="subTitle"/>
          </p:nvPr>
        </p:nvSpPr>
        <p:spPr>
          <a:xfrm>
            <a:off x="1524000" y="2593827"/>
            <a:ext cx="9144000" cy="738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834" name="Google Shape;834;p195"/>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9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36" name="Google Shape;836;p195"/>
          <p:cNvSpPr txBox="1"/>
          <p:nvPr>
            <p:ph idx="2" type="body"/>
          </p:nvPr>
        </p:nvSpPr>
        <p:spPr>
          <a:xfrm>
            <a:off x="1913861" y="368056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37" name="Shape 837"/>
        <p:cNvGrpSpPr/>
        <p:nvPr/>
      </p:nvGrpSpPr>
      <p:grpSpPr>
        <a:xfrm>
          <a:off x="0" y="0"/>
          <a:ext cx="0" cy="0"/>
          <a:chOff x="0" y="0"/>
          <a:chExt cx="0" cy="0"/>
        </a:xfrm>
      </p:grpSpPr>
      <p:pic>
        <p:nvPicPr>
          <p:cNvPr id="838" name="Google Shape;838;p196"/>
          <p:cNvPicPr preferRelativeResize="0"/>
          <p:nvPr/>
        </p:nvPicPr>
        <p:blipFill rotWithShape="1">
          <a:blip r:embed="rId2">
            <a:alphaModFix/>
          </a:blip>
          <a:srcRect b="0" l="0" r="0" t="0"/>
          <a:stretch/>
        </p:blipFill>
        <p:spPr>
          <a:xfrm>
            <a:off x="308600" y="410308"/>
            <a:ext cx="5962347" cy="5848293"/>
          </a:xfrm>
          <a:prstGeom prst="rect">
            <a:avLst/>
          </a:prstGeom>
          <a:noFill/>
          <a:ln>
            <a:noFill/>
          </a:ln>
        </p:spPr>
      </p:pic>
      <p:sp>
        <p:nvSpPr>
          <p:cNvPr id="839" name="Google Shape;839;p196"/>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96"/>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1" name="Shape 841"/>
        <p:cNvGrpSpPr/>
        <p:nvPr/>
      </p:nvGrpSpPr>
      <p:grpSpPr>
        <a:xfrm>
          <a:off x="0" y="0"/>
          <a:ext cx="0" cy="0"/>
          <a:chOff x="0" y="0"/>
          <a:chExt cx="0" cy="0"/>
        </a:xfrm>
      </p:grpSpPr>
      <p:sp>
        <p:nvSpPr>
          <p:cNvPr id="842" name="Google Shape;842;p197"/>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43" name="Google Shape;843;p197"/>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97"/>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45" name="Shape 845"/>
        <p:cNvGrpSpPr/>
        <p:nvPr/>
      </p:nvGrpSpPr>
      <p:grpSpPr>
        <a:xfrm>
          <a:off x="0" y="0"/>
          <a:ext cx="0" cy="0"/>
          <a:chOff x="0" y="0"/>
          <a:chExt cx="0" cy="0"/>
        </a:xfrm>
      </p:grpSpPr>
      <p:sp>
        <p:nvSpPr>
          <p:cNvPr id="846" name="Google Shape;846;p198"/>
          <p:cNvSpPr txBox="1"/>
          <p:nvPr>
            <p:ph type="title"/>
          </p:nvPr>
        </p:nvSpPr>
        <p:spPr>
          <a:xfrm>
            <a:off x="595312" y="2188551"/>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7" name="Google Shape;847;p198"/>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848" name="Shape 848"/>
        <p:cNvGrpSpPr/>
        <p:nvPr/>
      </p:nvGrpSpPr>
      <p:grpSpPr>
        <a:xfrm>
          <a:off x="0" y="0"/>
          <a:ext cx="0" cy="0"/>
          <a:chOff x="0" y="0"/>
          <a:chExt cx="0" cy="0"/>
        </a:xfrm>
      </p:grpSpPr>
      <p:sp>
        <p:nvSpPr>
          <p:cNvPr id="849" name="Google Shape;849;p19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0" name="Google Shape;850;p199"/>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851" name="Google Shape;851;p199"/>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ebuchet-White Content Slide">
  <p:cSld name="Trebuchet-White Content Slide">
    <p:spTree>
      <p:nvGrpSpPr>
        <p:cNvPr id="83" name="Shape 83"/>
        <p:cNvGrpSpPr/>
        <p:nvPr/>
      </p:nvGrpSpPr>
      <p:grpSpPr>
        <a:xfrm>
          <a:off x="0" y="0"/>
          <a:ext cx="0" cy="0"/>
          <a:chOff x="0" y="0"/>
          <a:chExt cx="0" cy="0"/>
        </a:xfrm>
      </p:grpSpPr>
      <p:sp>
        <p:nvSpPr>
          <p:cNvPr id="84" name="Google Shape;84;p20"/>
          <p:cNvSpPr txBox="1"/>
          <p:nvPr>
            <p:ph type="title"/>
          </p:nvPr>
        </p:nvSpPr>
        <p:spPr>
          <a:xfrm>
            <a:off x="837903" y="642938"/>
            <a:ext cx="10516200" cy="813000"/>
          </a:xfrm>
          <a:prstGeom prst="rect">
            <a:avLst/>
          </a:prstGeom>
          <a:noFill/>
          <a:ln>
            <a:noFill/>
          </a:ln>
        </p:spPr>
        <p:txBody>
          <a:bodyPr anchorCtr="0" anchor="ctr" bIns="0" lIns="0" spcFirstLastPara="1" rIns="0" wrap="square" tIns="0">
            <a:noAutofit/>
          </a:bodyPr>
          <a:lstStyle>
            <a:lvl1pPr lvl="0" rtl="0" algn="ctr">
              <a:spcBef>
                <a:spcPts val="0"/>
              </a:spcBef>
              <a:spcAft>
                <a:spcPts val="0"/>
              </a:spcAft>
              <a:buSzPts val="6000"/>
              <a:buNone/>
              <a:defRPr sz="52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5" name="Google Shape;85;p20"/>
          <p:cNvSpPr txBox="1"/>
          <p:nvPr>
            <p:ph idx="1" type="body"/>
          </p:nvPr>
        </p:nvSpPr>
        <p:spPr>
          <a:xfrm>
            <a:off x="837903" y="1714500"/>
            <a:ext cx="10516200" cy="4234800"/>
          </a:xfrm>
          <a:prstGeom prst="rect">
            <a:avLst/>
          </a:prstGeom>
          <a:noFill/>
          <a:ln>
            <a:noFill/>
          </a:ln>
        </p:spPr>
        <p:txBody>
          <a:bodyPr anchorCtr="0" anchor="t" bIns="39275" lIns="78575" spcFirstLastPara="1" rIns="78575" wrap="square" tIns="39275">
            <a:noAutofit/>
          </a:bodyPr>
          <a:lstStyle>
            <a:lvl1pPr indent="-425450" lvl="0" marL="457200" marR="0" rtl="0" algn="l">
              <a:spcBef>
                <a:spcPts val="7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1pPr>
            <a:lvl2pPr indent="-361950" lvl="1" marL="914400" marR="0" rtl="0" algn="l">
              <a:spcBef>
                <a:spcPts val="700"/>
              </a:spcBef>
              <a:spcAft>
                <a:spcPts val="0"/>
              </a:spcAft>
              <a:buClr>
                <a:schemeClr val="dk1"/>
              </a:buClr>
              <a:buSzPts val="2100"/>
              <a:buFont typeface="Noto Sans Symbols"/>
              <a:buChar char="⮚"/>
              <a:defRPr b="0" i="0" sz="2800" u="none" cap="none" strike="noStrike">
                <a:solidFill>
                  <a:schemeClr val="dk1"/>
                </a:solidFill>
                <a:latin typeface="Trebuchet MS"/>
                <a:ea typeface="Trebuchet MS"/>
                <a:cs typeface="Trebuchet MS"/>
                <a:sym typeface="Trebuchet MS"/>
              </a:defRPr>
            </a:lvl2pPr>
            <a:lvl3pPr indent="-342900" lvl="2" marL="1371600" marR="0" rtl="0" algn="l">
              <a:spcBef>
                <a:spcPts val="700"/>
              </a:spcBef>
              <a:spcAft>
                <a:spcPts val="0"/>
              </a:spcAft>
              <a:buClr>
                <a:schemeClr val="dk1"/>
              </a:buClr>
              <a:buSzPts val="1800"/>
              <a:buFont typeface="Noto Sans Symbols"/>
              <a:buChar char="▪"/>
              <a:defRPr b="0" i="0" sz="2400" u="none" cap="none" strike="noStrike">
                <a:solidFill>
                  <a:schemeClr val="dk1"/>
                </a:solidFill>
                <a:latin typeface="Trebuchet MS"/>
                <a:ea typeface="Trebuchet MS"/>
                <a:cs typeface="Trebuchet MS"/>
                <a:sym typeface="Trebuchet MS"/>
              </a:defRPr>
            </a:lvl3pPr>
            <a:lvl4pPr indent="-361950" lvl="3" marL="1828800" marR="0" rtl="0" algn="l">
              <a:spcBef>
                <a:spcPts val="700"/>
              </a:spcBef>
              <a:spcAft>
                <a:spcPts val="0"/>
              </a:spcAft>
              <a:buClr>
                <a:schemeClr val="dk1"/>
              </a:buClr>
              <a:buSzPts val="2100"/>
              <a:buFont typeface="Arial"/>
              <a:buChar char="•"/>
              <a:defRPr b="0" i="0" sz="2100" u="none" cap="none" strike="noStrike">
                <a:solidFill>
                  <a:schemeClr val="dk1"/>
                </a:solidFill>
                <a:latin typeface="Trebuchet MS"/>
                <a:ea typeface="Trebuchet MS"/>
                <a:cs typeface="Trebuchet MS"/>
                <a:sym typeface="Trebuchet MS"/>
              </a:defRPr>
            </a:lvl4pPr>
            <a:lvl5pPr indent="-336550" lvl="4" marL="2286000" marR="0" rtl="0" algn="l">
              <a:spcBef>
                <a:spcPts val="700"/>
              </a:spcBef>
              <a:spcAft>
                <a:spcPts val="0"/>
              </a:spcAft>
              <a:buClr>
                <a:srgbClr val="5C6670"/>
              </a:buClr>
              <a:buSzPts val="1700"/>
              <a:buFont typeface="Arial"/>
              <a:buChar char="•"/>
              <a:defRPr b="0" i="0" sz="1700" u="none" cap="none" strike="noStrike">
                <a:solidFill>
                  <a:srgbClr val="5C6670"/>
                </a:solidFill>
                <a:latin typeface="Trebuchet MS"/>
                <a:ea typeface="Trebuchet MS"/>
                <a:cs typeface="Trebuchet MS"/>
                <a:sym typeface="Trebuchet MS"/>
              </a:defRPr>
            </a:lvl5pPr>
            <a:lvl6pPr indent="-228600" lvl="5" marL="27432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6pPr>
            <a:lvl7pPr indent="-228600" lvl="6" marL="32004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7pPr>
            <a:lvl8pPr indent="-228600" lvl="7" marL="36576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8pPr>
            <a:lvl9pPr indent="-228600" lvl="8" marL="41148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9pPr>
          </a:lstStyle>
          <a:p/>
        </p:txBody>
      </p:sp>
      <p:sp>
        <p:nvSpPr>
          <p:cNvPr id="86" name="Google Shape;86;p20"/>
          <p:cNvSpPr txBox="1"/>
          <p:nvPr>
            <p:ph idx="12" type="sldNum"/>
          </p:nvPr>
        </p:nvSpPr>
        <p:spPr>
          <a:xfrm>
            <a:off x="8611195" y="6356822"/>
            <a:ext cx="2742900" cy="364800"/>
          </a:xfrm>
          <a:prstGeom prst="rect">
            <a:avLst/>
          </a:prstGeom>
          <a:noFill/>
          <a:ln>
            <a:noFill/>
          </a:ln>
        </p:spPr>
        <p:txBody>
          <a:bodyPr anchorCtr="0" anchor="ctr" bIns="39275" lIns="78575" spcFirstLastPara="1" rIns="78575" wrap="square" tIns="39275">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852" name="Shape 852"/>
        <p:cNvGrpSpPr/>
        <p:nvPr/>
      </p:nvGrpSpPr>
      <p:grpSpPr>
        <a:xfrm>
          <a:off x="0" y="0"/>
          <a:ext cx="0" cy="0"/>
          <a:chOff x="0" y="0"/>
          <a:chExt cx="0" cy="0"/>
        </a:xfrm>
      </p:grpSpPr>
      <p:sp>
        <p:nvSpPr>
          <p:cNvPr id="853" name="Google Shape;853;p200"/>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54" name="Google Shape;854;p200"/>
          <p:cNvSpPr/>
          <p:nvPr/>
        </p:nvSpPr>
        <p:spPr>
          <a:xfrm>
            <a:off x="838199" y="1873473"/>
            <a:ext cx="10433700" cy="2308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855" name="Google Shape;855;p200"/>
          <p:cNvSpPr/>
          <p:nvPr/>
        </p:nvSpPr>
        <p:spPr>
          <a:xfrm>
            <a:off x="838199" y="417889"/>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856" name="Shape 856"/>
        <p:cNvGrpSpPr/>
        <p:nvPr/>
      </p:nvGrpSpPr>
      <p:grpSpPr>
        <a:xfrm>
          <a:off x="0" y="0"/>
          <a:ext cx="0" cy="0"/>
          <a:chOff x="0" y="0"/>
          <a:chExt cx="0" cy="0"/>
        </a:xfrm>
      </p:grpSpPr>
      <p:sp>
        <p:nvSpPr>
          <p:cNvPr id="857" name="Google Shape;857;p201"/>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58" name="Google Shape;858;p201"/>
          <p:cNvSpPr txBox="1"/>
          <p:nvPr/>
        </p:nvSpPr>
        <p:spPr>
          <a:xfrm>
            <a:off x="13628419" y="8737353"/>
            <a:ext cx="2172000" cy="3942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id="859" name="Google Shape;859;p201"/>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860" name="Google Shape;860;p201"/>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861" name="Shape 861"/>
        <p:cNvGrpSpPr/>
        <p:nvPr/>
      </p:nvGrpSpPr>
      <p:grpSpPr>
        <a:xfrm>
          <a:off x="0" y="0"/>
          <a:ext cx="0" cy="0"/>
          <a:chOff x="0" y="0"/>
          <a:chExt cx="0" cy="0"/>
        </a:xfrm>
      </p:grpSpPr>
      <p:sp>
        <p:nvSpPr>
          <p:cNvPr id="862" name="Google Shape;862;p202"/>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3" name="Google Shape;863;p202"/>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864" name="Google Shape;864;p202"/>
          <p:cNvSpPr/>
          <p:nvPr/>
        </p:nvSpPr>
        <p:spPr>
          <a:xfrm>
            <a:off x="838199" y="382212"/>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865" name="Shape 865"/>
        <p:cNvGrpSpPr/>
        <p:nvPr/>
      </p:nvGrpSpPr>
      <p:grpSpPr>
        <a:xfrm>
          <a:off x="0" y="0"/>
          <a:ext cx="0" cy="0"/>
          <a:chOff x="0" y="0"/>
          <a:chExt cx="0" cy="0"/>
        </a:xfrm>
      </p:grpSpPr>
      <p:sp>
        <p:nvSpPr>
          <p:cNvPr id="866" name="Google Shape;866;p203"/>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203"/>
          <p:cNvSpPr txBox="1"/>
          <p:nvPr>
            <p:ph idx="1" type="body"/>
          </p:nvPr>
        </p:nvSpPr>
        <p:spPr>
          <a:xfrm>
            <a:off x="6476562" y="1806136"/>
            <a:ext cx="48558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68" name="Google Shape;868;p203"/>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869" name="Google Shape;869;p203"/>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0" name="Shape 870"/>
        <p:cNvGrpSpPr/>
        <p:nvPr/>
      </p:nvGrpSpPr>
      <p:grpSpPr>
        <a:xfrm>
          <a:off x="0" y="0"/>
          <a:ext cx="0" cy="0"/>
          <a:chOff x="0" y="0"/>
          <a:chExt cx="0" cy="0"/>
        </a:xfrm>
      </p:grpSpPr>
      <p:sp>
        <p:nvSpPr>
          <p:cNvPr id="871" name="Google Shape;871;p204"/>
          <p:cNvSpPr txBox="1"/>
          <p:nvPr>
            <p:ph type="title"/>
          </p:nvPr>
        </p:nvSpPr>
        <p:spPr>
          <a:xfrm>
            <a:off x="183931" y="2168288"/>
            <a:ext cx="118242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2" name="Google Shape;872;p20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3" name="Shape 873"/>
        <p:cNvGrpSpPr/>
        <p:nvPr/>
      </p:nvGrpSpPr>
      <p:grpSpPr>
        <a:xfrm>
          <a:off x="0" y="0"/>
          <a:ext cx="0" cy="0"/>
          <a:chOff x="0" y="0"/>
          <a:chExt cx="0" cy="0"/>
        </a:xfrm>
      </p:grpSpPr>
      <p:sp>
        <p:nvSpPr>
          <p:cNvPr id="874" name="Google Shape;874;p20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875" name="Shape 875"/>
        <p:cNvGrpSpPr/>
        <p:nvPr/>
      </p:nvGrpSpPr>
      <p:grpSpPr>
        <a:xfrm>
          <a:off x="0" y="0"/>
          <a:ext cx="0" cy="0"/>
          <a:chOff x="0" y="0"/>
          <a:chExt cx="0" cy="0"/>
        </a:xfrm>
      </p:grpSpPr>
      <p:sp>
        <p:nvSpPr>
          <p:cNvPr id="876" name="Google Shape;876;p206"/>
          <p:cNvSpPr txBox="1"/>
          <p:nvPr>
            <p:ph type="title"/>
          </p:nvPr>
        </p:nvSpPr>
        <p:spPr>
          <a:xfrm>
            <a:off x="6122788" y="2253854"/>
            <a:ext cx="57594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7" name="Google Shape;877;p206"/>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d="878" name="Google Shape;878;p206"/>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p:cSld name="White Blank">
    <p:spTree>
      <p:nvGrpSpPr>
        <p:cNvPr id="879" name="Shape 879"/>
        <p:cNvGrpSpPr/>
        <p:nvPr/>
      </p:nvGrpSpPr>
      <p:grpSpPr>
        <a:xfrm>
          <a:off x="0" y="0"/>
          <a:ext cx="0" cy="0"/>
          <a:chOff x="0" y="0"/>
          <a:chExt cx="0" cy="0"/>
        </a:xfrm>
      </p:grpSpPr>
      <p:sp>
        <p:nvSpPr>
          <p:cNvPr id="880" name="Google Shape;880;p207"/>
          <p:cNvSpPr txBox="1"/>
          <p:nvPr>
            <p:ph idx="12" type="sldNum"/>
          </p:nvPr>
        </p:nvSpPr>
        <p:spPr>
          <a:xfrm>
            <a:off x="9846354" y="6425136"/>
            <a:ext cx="20115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887" name="Shape 887"/>
        <p:cNvGrpSpPr/>
        <p:nvPr/>
      </p:nvGrpSpPr>
      <p:grpSpPr>
        <a:xfrm>
          <a:off x="0" y="0"/>
          <a:ext cx="0" cy="0"/>
          <a:chOff x="0" y="0"/>
          <a:chExt cx="0" cy="0"/>
        </a:xfrm>
      </p:grpSpPr>
      <p:sp>
        <p:nvSpPr>
          <p:cNvPr id="888" name="Google Shape;888;p209"/>
          <p:cNvSpPr txBox="1"/>
          <p:nvPr>
            <p:ph type="title"/>
          </p:nvPr>
        </p:nvSpPr>
        <p:spPr>
          <a:xfrm>
            <a:off x="838200" y="437985"/>
            <a:ext cx="10515600" cy="96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9" name="Google Shape;889;p209"/>
          <p:cNvSpPr txBox="1"/>
          <p:nvPr>
            <p:ph idx="1" type="body"/>
          </p:nvPr>
        </p:nvSpPr>
        <p:spPr>
          <a:xfrm>
            <a:off x="838200" y="1852302"/>
            <a:ext cx="10515600" cy="42057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890" name="Google Shape;890;p209"/>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1" name="Shape 891"/>
        <p:cNvGrpSpPr/>
        <p:nvPr/>
      </p:nvGrpSpPr>
      <p:grpSpPr>
        <a:xfrm>
          <a:off x="0" y="0"/>
          <a:ext cx="0" cy="0"/>
          <a:chOff x="0" y="0"/>
          <a:chExt cx="0" cy="0"/>
        </a:xfrm>
      </p:grpSpPr>
      <p:sp>
        <p:nvSpPr>
          <p:cNvPr id="892" name="Google Shape;892;p210"/>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2"/>
              </a:buClr>
              <a:buSzPts val="6000"/>
              <a:buFont typeface="Trebuchet MS"/>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87" name="Shape 87"/>
        <p:cNvGrpSpPr/>
        <p:nvPr/>
      </p:nvGrpSpPr>
      <p:grpSpPr>
        <a:xfrm>
          <a:off x="0" y="0"/>
          <a:ext cx="0" cy="0"/>
          <a:chOff x="0" y="0"/>
          <a:chExt cx="0" cy="0"/>
        </a:xfrm>
      </p:grpSpPr>
      <p:sp>
        <p:nvSpPr>
          <p:cNvPr id="88" name="Google Shape;88;p21"/>
          <p:cNvSpPr txBox="1"/>
          <p:nvPr>
            <p:ph idx="1" type="body"/>
          </p:nvPr>
        </p:nvSpPr>
        <p:spPr>
          <a:xfrm>
            <a:off x="309741" y="1714500"/>
            <a:ext cx="11572500" cy="4339800"/>
          </a:xfrm>
          <a:prstGeom prst="rect">
            <a:avLst/>
          </a:prstGeom>
          <a:noFill/>
          <a:ln>
            <a:noFill/>
          </a:ln>
        </p:spPr>
        <p:txBody>
          <a:bodyPr anchorCtr="0" anchor="t" bIns="39275" lIns="78575" spcFirstLastPara="1" rIns="78575" wrap="square" tIns="39275">
            <a:noAutofit/>
          </a:bodyPr>
          <a:lstStyle>
            <a:lvl1pPr indent="-228600" lvl="0" marL="457200" marR="0" rtl="0" algn="l">
              <a:spcBef>
                <a:spcPts val="3600"/>
              </a:spcBef>
              <a:spcAft>
                <a:spcPts val="0"/>
              </a:spcAft>
              <a:buSzPts val="1200"/>
              <a:buNone/>
              <a:defRPr b="0" i="0" sz="3100" u="none" cap="none" strike="noStrike">
                <a:solidFill>
                  <a:schemeClr val="dk1"/>
                </a:solidFill>
                <a:latin typeface="Trebuchet MS"/>
                <a:ea typeface="Trebuchet MS"/>
                <a:cs typeface="Trebuchet MS"/>
                <a:sym typeface="Trebuchet MS"/>
              </a:defRPr>
            </a:lvl1pPr>
            <a:lvl2pPr indent="-228600" lvl="1" marL="914400" marR="0" rtl="0" algn="l">
              <a:spcBef>
                <a:spcPts val="3600"/>
              </a:spcBef>
              <a:spcAft>
                <a:spcPts val="0"/>
              </a:spcAft>
              <a:buSzPts val="1200"/>
              <a:buNone/>
              <a:defRPr b="0" i="0" sz="2800" u="none" cap="none" strike="noStrike">
                <a:solidFill>
                  <a:schemeClr val="dk1"/>
                </a:solidFill>
                <a:latin typeface="Trebuchet MS"/>
                <a:ea typeface="Trebuchet MS"/>
                <a:cs typeface="Trebuchet MS"/>
                <a:sym typeface="Trebuchet MS"/>
              </a:defRPr>
            </a:lvl2pPr>
            <a:lvl3pPr indent="-228600" lvl="2" marL="1371600" marR="0" rtl="0" algn="l">
              <a:spcBef>
                <a:spcPts val="3600"/>
              </a:spcBef>
              <a:spcAft>
                <a:spcPts val="0"/>
              </a:spcAft>
              <a:buSzPts val="1200"/>
              <a:buNone/>
              <a:defRPr b="0" i="0" sz="2300" u="none" cap="none" strike="noStrike">
                <a:solidFill>
                  <a:schemeClr val="dk1"/>
                </a:solidFill>
                <a:latin typeface="Trebuchet MS"/>
                <a:ea typeface="Trebuchet MS"/>
                <a:cs typeface="Trebuchet MS"/>
                <a:sym typeface="Trebuchet MS"/>
              </a:defRPr>
            </a:lvl3pPr>
            <a:lvl4pPr indent="-361950" lvl="3" marL="1828800" marR="0" rtl="0" algn="l">
              <a:spcBef>
                <a:spcPts val="36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5pPr>
            <a:lvl6pPr indent="-228600" lvl="5" marL="27432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6pPr>
            <a:lvl7pPr indent="-228600" lvl="6" marL="32004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7pPr>
            <a:lvl8pPr indent="-228600" lvl="7" marL="36576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8pPr>
            <a:lvl9pPr indent="-228600" lvl="8" marL="41148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9pPr>
          </a:lstStyle>
          <a:p/>
        </p:txBody>
      </p:sp>
      <p:sp>
        <p:nvSpPr>
          <p:cNvPr id="89" name="Google Shape;89;p21"/>
          <p:cNvSpPr txBox="1"/>
          <p:nvPr>
            <p:ph idx="12" type="sldNum"/>
          </p:nvPr>
        </p:nvSpPr>
        <p:spPr>
          <a:xfrm>
            <a:off x="9846356" y="6425136"/>
            <a:ext cx="2011800" cy="364800"/>
          </a:xfrm>
          <a:prstGeom prst="rect">
            <a:avLst/>
          </a:prstGeom>
          <a:noFill/>
          <a:ln>
            <a:noFill/>
          </a:ln>
        </p:spPr>
        <p:txBody>
          <a:bodyPr anchorCtr="0" anchor="ctr" bIns="39275" lIns="78575" spcFirstLastPara="1" rIns="78575" wrap="square" tIns="39275">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90" name="Google Shape;90;p21"/>
          <p:cNvSpPr txBox="1"/>
          <p:nvPr>
            <p:ph type="title"/>
          </p:nvPr>
        </p:nvSpPr>
        <p:spPr>
          <a:xfrm>
            <a:off x="309741" y="439118"/>
            <a:ext cx="11572500" cy="816600"/>
          </a:xfrm>
          <a:prstGeom prst="rect">
            <a:avLst/>
          </a:prstGeom>
          <a:noFill/>
          <a:ln>
            <a:noFill/>
          </a:ln>
        </p:spPr>
        <p:txBody>
          <a:bodyPr anchorCtr="0" anchor="ctr" bIns="0" lIns="0" spcFirstLastPara="1" rIns="0" wrap="square" tIns="0">
            <a:noAutofit/>
          </a:bodyPr>
          <a:lstStyle>
            <a:lvl1pPr lvl="0" rtl="0" algn="ctr">
              <a:spcBef>
                <a:spcPts val="0"/>
              </a:spcBef>
              <a:spcAft>
                <a:spcPts val="0"/>
              </a:spcAft>
              <a:buSzPts val="6000"/>
              <a:buNone/>
              <a:defRPr sz="5700">
                <a:solidFill>
                  <a:srgbClr val="001254"/>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893" name="Shape 893"/>
        <p:cNvGrpSpPr/>
        <p:nvPr/>
      </p:nvGrpSpPr>
      <p:grpSpPr>
        <a:xfrm>
          <a:off x="0" y="0"/>
          <a:ext cx="0" cy="0"/>
          <a:chOff x="0" y="0"/>
          <a:chExt cx="0" cy="0"/>
        </a:xfrm>
      </p:grpSpPr>
      <p:sp>
        <p:nvSpPr>
          <p:cNvPr id="894" name="Google Shape;894;p211"/>
          <p:cNvSpPr txBox="1"/>
          <p:nvPr>
            <p:ph idx="1" type="body"/>
          </p:nvPr>
        </p:nvSpPr>
        <p:spPr>
          <a:xfrm>
            <a:off x="309739" y="1714500"/>
            <a:ext cx="11572500" cy="4340100"/>
          </a:xfrm>
          <a:prstGeom prst="rect">
            <a:avLst/>
          </a:prstGeom>
          <a:noFill/>
          <a:ln>
            <a:noFill/>
          </a:ln>
        </p:spPr>
        <p:txBody>
          <a:bodyPr anchorCtr="0" anchor="t" bIns="34275" lIns="68575" spcFirstLastPara="1" rIns="68575" wrap="square" tIns="34275">
            <a:noAutofit/>
          </a:bodyPr>
          <a:lstStyle>
            <a:lvl1pPr indent="-387350" lvl="0" marL="457200" marR="0" algn="l">
              <a:lnSpc>
                <a:spcPct val="90000"/>
              </a:lnSpc>
              <a:spcBef>
                <a:spcPts val="800"/>
              </a:spcBef>
              <a:spcAft>
                <a:spcPts val="0"/>
              </a:spcAft>
              <a:buClr>
                <a:schemeClr val="dk1"/>
              </a:buClr>
              <a:buSzPts val="2500"/>
              <a:buFont typeface="Arial"/>
              <a:buChar char="•"/>
              <a:defRPr b="0" i="0" sz="2500" u="none" cap="none" strike="noStrike">
                <a:solidFill>
                  <a:schemeClr val="dk1"/>
                </a:solidFill>
                <a:latin typeface="Calibri"/>
                <a:ea typeface="Calibri"/>
                <a:cs typeface="Calibri"/>
                <a:sym typeface="Calibri"/>
              </a:defRPr>
            </a:lvl1pPr>
            <a:lvl2pPr indent="-374650" lvl="1" marL="914400" marR="0" algn="l">
              <a:lnSpc>
                <a:spcPct val="90000"/>
              </a:lnSpc>
              <a:spcBef>
                <a:spcPts val="4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2pPr>
            <a:lvl3pPr indent="-349250" lvl="2" marL="13716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3pPr>
            <a:lvl4pPr indent="-336550" lvl="3" marL="1828800" marR="0" algn="l">
              <a:lnSpc>
                <a:spcPct val="90000"/>
              </a:lnSpc>
              <a:spcBef>
                <a:spcPts val="400"/>
              </a:spcBef>
              <a:spcAft>
                <a:spcPts val="0"/>
              </a:spcAft>
              <a:buClr>
                <a:schemeClr val="dk1"/>
              </a:buClr>
              <a:buSzPts val="1700"/>
              <a:buFont typeface="Noto Sans"/>
              <a:buChar char="❖"/>
              <a:defRPr b="0" i="0" sz="17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95" name="Google Shape;895;p211"/>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96" name="Google Shape;896;p211"/>
          <p:cNvSpPr txBox="1"/>
          <p:nvPr>
            <p:ph type="title"/>
          </p:nvPr>
        </p:nvSpPr>
        <p:spPr>
          <a:xfrm>
            <a:off x="309739" y="439118"/>
            <a:ext cx="11572500" cy="816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rgbClr val="007C9A"/>
              </a:buClr>
              <a:buSzPts val="4600"/>
              <a:buFont typeface="Trebuchet MS"/>
              <a:buNone/>
              <a:defRPr sz="4600">
                <a:solidFill>
                  <a:srgbClr val="007C9A"/>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97" name="Shape 897"/>
        <p:cNvGrpSpPr/>
        <p:nvPr/>
      </p:nvGrpSpPr>
      <p:grpSpPr>
        <a:xfrm>
          <a:off x="0" y="0"/>
          <a:ext cx="0" cy="0"/>
          <a:chOff x="0" y="0"/>
          <a:chExt cx="0" cy="0"/>
        </a:xfrm>
      </p:grpSpPr>
      <p:sp>
        <p:nvSpPr>
          <p:cNvPr id="898" name="Google Shape;898;p212"/>
          <p:cNvSpPr txBox="1"/>
          <p:nvPr>
            <p:ph type="ctrTitle"/>
          </p:nvPr>
        </p:nvSpPr>
        <p:spPr>
          <a:xfrm>
            <a:off x="1040524" y="1001496"/>
            <a:ext cx="10110600" cy="9903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9" name="Google Shape;899;p212"/>
          <p:cNvSpPr txBox="1"/>
          <p:nvPr>
            <p:ph idx="1" type="subTitle"/>
          </p:nvPr>
        </p:nvSpPr>
        <p:spPr>
          <a:xfrm>
            <a:off x="1524000" y="2214672"/>
            <a:ext cx="9144000" cy="7389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dk1"/>
              </a:buClr>
              <a:buSzPts val="3700"/>
              <a:buFont typeface="Arial"/>
              <a:buNone/>
              <a:defRPr b="1" i="0" sz="37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900" name="Google Shape;900;p212"/>
          <p:cNvSpPr txBox="1"/>
          <p:nvPr>
            <p:ph idx="10" type="dt"/>
          </p:nvPr>
        </p:nvSpPr>
        <p:spPr>
          <a:xfrm>
            <a:off x="4724400" y="4917556"/>
            <a:ext cx="2743200" cy="3651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1" name="Google Shape;901;p212"/>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02" name="Google Shape;902;p212"/>
          <p:cNvSpPr txBox="1"/>
          <p:nvPr>
            <p:ph idx="2" type="body"/>
          </p:nvPr>
        </p:nvSpPr>
        <p:spPr>
          <a:xfrm>
            <a:off x="1913861" y="3176366"/>
            <a:ext cx="8364300" cy="9144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ntent">
  <p:cSld name="Multi-Content">
    <p:spTree>
      <p:nvGrpSpPr>
        <p:cNvPr id="903" name="Shape 903"/>
        <p:cNvGrpSpPr/>
        <p:nvPr/>
      </p:nvGrpSpPr>
      <p:grpSpPr>
        <a:xfrm>
          <a:off x="0" y="0"/>
          <a:ext cx="0" cy="0"/>
          <a:chOff x="0" y="0"/>
          <a:chExt cx="0" cy="0"/>
        </a:xfrm>
      </p:grpSpPr>
      <p:sp>
        <p:nvSpPr>
          <p:cNvPr id="904" name="Google Shape;904;p213"/>
          <p:cNvSpPr txBox="1"/>
          <p:nvPr>
            <p:ph idx="1" type="body"/>
          </p:nvPr>
        </p:nvSpPr>
        <p:spPr>
          <a:xfrm>
            <a:off x="8160449" y="1668379"/>
            <a:ext cx="3708900" cy="4443300"/>
          </a:xfrm>
          <a:prstGeom prst="rect">
            <a:avLst/>
          </a:prstGeom>
          <a:noFill/>
          <a:ln cap="flat" cmpd="sng" w="28575">
            <a:solidFill>
              <a:schemeClr val="dk2"/>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300"/>
              <a:buFont typeface="Arial"/>
              <a:buNone/>
              <a:defRPr b="0" i="1" sz="23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05" name="Google Shape;905;p213"/>
          <p:cNvSpPr txBox="1"/>
          <p:nvPr>
            <p:ph idx="2" type="body"/>
          </p:nvPr>
        </p:nvSpPr>
        <p:spPr>
          <a:xfrm>
            <a:off x="4511090" y="1668379"/>
            <a:ext cx="3170100" cy="2041500"/>
          </a:xfrm>
          <a:prstGeom prst="rect">
            <a:avLst/>
          </a:prstGeom>
          <a:noFill/>
          <a:ln cap="flat"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300"/>
              <a:buFont typeface="Arial"/>
              <a:buNone/>
              <a:defRPr b="0" i="1" sz="23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06" name="Google Shape;906;p213"/>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07" name="Google Shape;907;p213"/>
          <p:cNvSpPr txBox="1"/>
          <p:nvPr>
            <p:ph idx="3" type="body"/>
          </p:nvPr>
        </p:nvSpPr>
        <p:spPr>
          <a:xfrm>
            <a:off x="330242" y="1668379"/>
            <a:ext cx="3708900" cy="4443300"/>
          </a:xfrm>
          <a:prstGeom prst="rect">
            <a:avLst/>
          </a:prstGeom>
          <a:noFill/>
          <a:ln cap="flat" cmpd="sng" w="28575">
            <a:solidFill>
              <a:schemeClr val="dk2"/>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300"/>
              <a:buFont typeface="Arial"/>
              <a:buNone/>
              <a:defRPr b="0" i="1" sz="23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08" name="Google Shape;908;p213"/>
          <p:cNvSpPr txBox="1"/>
          <p:nvPr>
            <p:ph idx="4" type="body"/>
          </p:nvPr>
        </p:nvSpPr>
        <p:spPr>
          <a:xfrm>
            <a:off x="4511090" y="4018797"/>
            <a:ext cx="3170100" cy="2093100"/>
          </a:xfrm>
          <a:prstGeom prst="rect">
            <a:avLst/>
          </a:prstGeom>
          <a:noFill/>
          <a:ln cap="flat"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300"/>
              <a:buFont typeface="Arial"/>
              <a:buNone/>
              <a:defRPr b="0" i="1" sz="23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09" name="Google Shape;909;p213"/>
          <p:cNvSpPr txBox="1"/>
          <p:nvPr>
            <p:ph type="title"/>
          </p:nvPr>
        </p:nvSpPr>
        <p:spPr>
          <a:xfrm>
            <a:off x="838200" y="437985"/>
            <a:ext cx="10515600" cy="96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910" name="Shape 910"/>
        <p:cNvGrpSpPr/>
        <p:nvPr/>
      </p:nvGrpSpPr>
      <p:grpSpPr>
        <a:xfrm>
          <a:off x="0" y="0"/>
          <a:ext cx="0" cy="0"/>
          <a:chOff x="0" y="0"/>
          <a:chExt cx="0" cy="0"/>
        </a:xfrm>
      </p:grpSpPr>
      <p:sp>
        <p:nvSpPr>
          <p:cNvPr id="911" name="Google Shape;911;p214"/>
          <p:cNvSpPr txBox="1"/>
          <p:nvPr>
            <p:ph type="title"/>
          </p:nvPr>
        </p:nvSpPr>
        <p:spPr>
          <a:xfrm>
            <a:off x="807546" y="1806137"/>
            <a:ext cx="4803300" cy="29709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2" name="Google Shape;912;p214"/>
          <p:cNvSpPr txBox="1"/>
          <p:nvPr>
            <p:ph idx="1" type="body"/>
          </p:nvPr>
        </p:nvSpPr>
        <p:spPr>
          <a:xfrm>
            <a:off x="6476562" y="1806136"/>
            <a:ext cx="4856100" cy="29709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a:buChar char="⮚"/>
              <a:defRPr b="0" i="0" sz="24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a:buChar char="▪"/>
              <a:defRPr b="0" i="0" sz="21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13" name="Google Shape;913;p214"/>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914" name="Google Shape;914;p214"/>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15" name="Shape 915"/>
        <p:cNvGrpSpPr/>
        <p:nvPr/>
      </p:nvGrpSpPr>
      <p:grpSpPr>
        <a:xfrm>
          <a:off x="0" y="0"/>
          <a:ext cx="0" cy="0"/>
          <a:chOff x="0" y="0"/>
          <a:chExt cx="0" cy="0"/>
        </a:xfrm>
      </p:grpSpPr>
      <p:sp>
        <p:nvSpPr>
          <p:cNvPr id="916" name="Google Shape;916;p215"/>
          <p:cNvSpPr txBox="1"/>
          <p:nvPr>
            <p:ph type="title"/>
          </p:nvPr>
        </p:nvSpPr>
        <p:spPr>
          <a:xfrm>
            <a:off x="183931" y="365125"/>
            <a:ext cx="11824500" cy="13257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accent5"/>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7" name="Google Shape;917;p215"/>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918" name="Shape 918"/>
        <p:cNvGrpSpPr/>
        <p:nvPr/>
      </p:nvGrpSpPr>
      <p:grpSpPr>
        <a:xfrm>
          <a:off x="0" y="0"/>
          <a:ext cx="0" cy="0"/>
          <a:chOff x="0" y="0"/>
          <a:chExt cx="0" cy="0"/>
        </a:xfrm>
      </p:grpSpPr>
      <p:sp>
        <p:nvSpPr>
          <p:cNvPr id="919" name="Google Shape;919;p216"/>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0" name="Google Shape;920;p216"/>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Questions" id="921" name="Google Shape;921;p216"/>
          <p:cNvPicPr preferRelativeResize="0"/>
          <p:nvPr/>
        </p:nvPicPr>
        <p:blipFill rotWithShape="1">
          <a:blip r:embed="rId2">
            <a:alphaModFix/>
          </a:blip>
          <a:srcRect b="0" l="0" r="0" t="0"/>
          <a:stretch/>
        </p:blipFill>
        <p:spPr>
          <a:xfrm>
            <a:off x="-952499" y="-298450"/>
            <a:ext cx="5572125" cy="5572125"/>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922" name="Shape 922"/>
        <p:cNvGrpSpPr/>
        <p:nvPr/>
      </p:nvGrpSpPr>
      <p:grpSpPr>
        <a:xfrm>
          <a:off x="0" y="0"/>
          <a:ext cx="0" cy="0"/>
          <a:chOff x="0" y="0"/>
          <a:chExt cx="0" cy="0"/>
        </a:xfrm>
      </p:grpSpPr>
      <p:sp>
        <p:nvSpPr>
          <p:cNvPr id="923" name="Google Shape;923;p217"/>
          <p:cNvSpPr txBox="1"/>
          <p:nvPr>
            <p:ph type="title"/>
          </p:nvPr>
        </p:nvSpPr>
        <p:spPr>
          <a:xfrm>
            <a:off x="6122788" y="2253854"/>
            <a:ext cx="57594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4" name="Google Shape;924;p217"/>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925" name="Google Shape;925;p217"/>
          <p:cNvPicPr preferRelativeResize="0"/>
          <p:nvPr/>
        </p:nvPicPr>
        <p:blipFill rotWithShape="1">
          <a:blip r:embed="rId2">
            <a:alphaModFix/>
          </a:blip>
          <a:srcRect b="0" l="0" r="0" t="0"/>
          <a:stretch/>
        </p:blipFill>
        <p:spPr>
          <a:xfrm>
            <a:off x="-226026" y="107156"/>
            <a:ext cx="4942432" cy="4942583"/>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926" name="Shape 926"/>
        <p:cNvGrpSpPr/>
        <p:nvPr/>
      </p:nvGrpSpPr>
      <p:grpSpPr>
        <a:xfrm>
          <a:off x="0" y="0"/>
          <a:ext cx="0" cy="0"/>
          <a:chOff x="0" y="0"/>
          <a:chExt cx="0" cy="0"/>
        </a:xfrm>
      </p:grpSpPr>
      <p:sp>
        <p:nvSpPr>
          <p:cNvPr id="927" name="Google Shape;927;p218"/>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28" name="Google Shape;928;p218"/>
          <p:cNvSpPr txBox="1"/>
          <p:nvPr>
            <p:ph idx="1" type="body"/>
          </p:nvPr>
        </p:nvSpPr>
        <p:spPr>
          <a:xfrm>
            <a:off x="838200" y="1955502"/>
            <a:ext cx="10515600" cy="38577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29" name="Google Shape;929;p218"/>
          <p:cNvSpPr txBox="1"/>
          <p:nvPr>
            <p:ph type="title"/>
          </p:nvPr>
        </p:nvSpPr>
        <p:spPr>
          <a:xfrm>
            <a:off x="838200" y="437985"/>
            <a:ext cx="10515600" cy="96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930" name="Shape 930"/>
        <p:cNvGrpSpPr/>
        <p:nvPr/>
      </p:nvGrpSpPr>
      <p:grpSpPr>
        <a:xfrm>
          <a:off x="0" y="0"/>
          <a:ext cx="0" cy="0"/>
          <a:chOff x="0" y="0"/>
          <a:chExt cx="0" cy="0"/>
        </a:xfrm>
      </p:grpSpPr>
      <p:sp>
        <p:nvSpPr>
          <p:cNvPr id="931" name="Google Shape;931;p219"/>
          <p:cNvSpPr txBox="1"/>
          <p:nvPr>
            <p:ph type="title"/>
          </p:nvPr>
        </p:nvSpPr>
        <p:spPr>
          <a:xfrm>
            <a:off x="595312" y="2615841"/>
            <a:ext cx="110010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accent5"/>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2" name="Google Shape;932;p219"/>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Main + Image Slide">
  <p:cSld name="White Main + Image Slide">
    <p:spTree>
      <p:nvGrpSpPr>
        <p:cNvPr id="933" name="Shape 933"/>
        <p:cNvGrpSpPr/>
        <p:nvPr/>
      </p:nvGrpSpPr>
      <p:grpSpPr>
        <a:xfrm>
          <a:off x="0" y="0"/>
          <a:ext cx="0" cy="0"/>
          <a:chOff x="0" y="0"/>
          <a:chExt cx="0" cy="0"/>
        </a:xfrm>
      </p:grpSpPr>
      <p:sp>
        <p:nvSpPr>
          <p:cNvPr descr="&quot;&quot;" id="934" name="Google Shape;934;p220"/>
          <p:cNvSpPr/>
          <p:nvPr/>
        </p:nvSpPr>
        <p:spPr>
          <a:xfrm>
            <a:off x="-1" y="2026899"/>
            <a:ext cx="12192000" cy="2804100"/>
          </a:xfrm>
          <a:prstGeom prst="rect">
            <a:avLst/>
          </a:prstGeom>
          <a:solidFill>
            <a:schemeClr val="accent5"/>
          </a:solidFill>
          <a:ln>
            <a:noFill/>
          </a:ln>
        </p:spPr>
        <p:txBody>
          <a:bodyPr anchorCtr="0" anchor="ctr" bIns="41025" lIns="82050" spcFirstLastPara="1" rIns="82050" wrap="square" tIns="410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7C9A"/>
              </a:solidFill>
              <a:latin typeface="Calibri"/>
              <a:ea typeface="Calibri"/>
              <a:cs typeface="Calibri"/>
              <a:sym typeface="Calibri"/>
            </a:endParaRPr>
          </a:p>
        </p:txBody>
      </p:sp>
      <p:sp>
        <p:nvSpPr>
          <p:cNvPr id="935" name="Google Shape;935;p220"/>
          <p:cNvSpPr txBox="1"/>
          <p:nvPr>
            <p:ph idx="1" type="body"/>
          </p:nvPr>
        </p:nvSpPr>
        <p:spPr>
          <a:xfrm>
            <a:off x="5720964" y="535782"/>
            <a:ext cx="5840100" cy="5460900"/>
          </a:xfrm>
          <a:prstGeom prst="rect">
            <a:avLst/>
          </a:prstGeom>
          <a:solidFill>
            <a:schemeClr val="lt1"/>
          </a:solidFill>
          <a:ln cap="flat" cmpd="sng" w="57150">
            <a:solidFill>
              <a:schemeClr val="accent5"/>
            </a:solidFill>
            <a:prstDash val="solid"/>
            <a:miter lim="800000"/>
            <a:headEnd len="sm" w="sm" type="none"/>
            <a:tailEnd len="sm" w="sm" type="none"/>
          </a:ln>
        </p:spPr>
        <p:txBody>
          <a:bodyPr anchorCtr="0" anchor="ctr" bIns="34275" lIns="68575" spcFirstLastPara="1" rIns="68575" wrap="square" tIns="34275">
            <a:noAutofit/>
          </a:bodyPr>
          <a:lstStyle>
            <a:lvl1pPr indent="-355600" lvl="0" marL="457200" marR="0" algn="l">
              <a:lnSpc>
                <a:spcPct val="90000"/>
              </a:lnSpc>
              <a:spcBef>
                <a:spcPts val="800"/>
              </a:spcBef>
              <a:spcAft>
                <a:spcPts val="0"/>
              </a:spcAft>
              <a:buClr>
                <a:srgbClr val="7F7F7F"/>
              </a:buClr>
              <a:buSzPts val="2000"/>
              <a:buFont typeface="Arial"/>
              <a:buChar char="•"/>
              <a:defRPr b="0" i="1" sz="2000" u="none" cap="none" strike="noStrike">
                <a:solidFill>
                  <a:srgbClr val="7F7F7F"/>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36" name="Google Shape;936;p220"/>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37" name="Google Shape;937;p220"/>
          <p:cNvSpPr txBox="1"/>
          <p:nvPr>
            <p:ph idx="2" type="body"/>
          </p:nvPr>
        </p:nvSpPr>
        <p:spPr>
          <a:xfrm>
            <a:off x="309741" y="2411016"/>
            <a:ext cx="5143200" cy="2036100"/>
          </a:xfrm>
          <a:prstGeom prst="rect">
            <a:avLst/>
          </a:prstGeom>
          <a:noFill/>
          <a:ln>
            <a:noFill/>
          </a:ln>
        </p:spPr>
        <p:txBody>
          <a:bodyPr anchorCtr="0" anchor="ctr" bIns="34275" lIns="68575" spcFirstLastPara="1" rIns="68575" wrap="square" tIns="34275">
            <a:noAutofit/>
          </a:bodyPr>
          <a:lstStyle>
            <a:lvl1pPr indent="-520700" lvl="0" marL="457200" marR="0" algn="l">
              <a:lnSpc>
                <a:spcPct val="90000"/>
              </a:lnSpc>
              <a:spcBef>
                <a:spcPts val="800"/>
              </a:spcBef>
              <a:spcAft>
                <a:spcPts val="0"/>
              </a:spcAft>
              <a:buClr>
                <a:schemeClr val="lt1"/>
              </a:buClr>
              <a:buSzPts val="4600"/>
              <a:buFont typeface="Arial"/>
              <a:buChar char="•"/>
              <a:defRPr b="1" i="0" sz="4600" u="none" cap="none" strike="noStrike">
                <a:solidFill>
                  <a:schemeClr val="lt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91" name="Shape 91"/>
        <p:cNvGrpSpPr/>
        <p:nvPr/>
      </p:nvGrpSpPr>
      <p:grpSpPr>
        <a:xfrm>
          <a:off x="0" y="0"/>
          <a:ext cx="0" cy="0"/>
          <a:chOff x="0" y="0"/>
          <a:chExt cx="0" cy="0"/>
        </a:xfrm>
      </p:grpSpPr>
      <p:sp>
        <p:nvSpPr>
          <p:cNvPr id="92" name="Google Shape;92;p22"/>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938" name="Shape 938"/>
        <p:cNvGrpSpPr/>
        <p:nvPr/>
      </p:nvGrpSpPr>
      <p:grpSpPr>
        <a:xfrm>
          <a:off x="0" y="0"/>
          <a:ext cx="0" cy="0"/>
          <a:chOff x="0" y="0"/>
          <a:chExt cx="0" cy="0"/>
        </a:xfrm>
      </p:grpSpPr>
      <p:sp>
        <p:nvSpPr>
          <p:cNvPr id="939" name="Google Shape;939;p221"/>
          <p:cNvSpPr txBox="1"/>
          <p:nvPr>
            <p:ph idx="1" type="body"/>
          </p:nvPr>
        </p:nvSpPr>
        <p:spPr>
          <a:xfrm>
            <a:off x="309739" y="1714500"/>
            <a:ext cx="5464800" cy="43401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9250" lvl="1" marL="9144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6550" lvl="2" marL="1371600" marR="0" algn="l">
              <a:lnSpc>
                <a:spcPct val="90000"/>
              </a:lnSpc>
              <a:spcBef>
                <a:spcPts val="4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dk1"/>
              </a:buClr>
              <a:buSzPts val="1500"/>
              <a:buFont typeface="Noto Sans"/>
              <a:buChar char="❖"/>
              <a:defRPr b="0" i="0" sz="15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40" name="Google Shape;940;p221"/>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41" name="Google Shape;941;p221"/>
          <p:cNvSpPr txBox="1"/>
          <p:nvPr>
            <p:ph type="title"/>
          </p:nvPr>
        </p:nvSpPr>
        <p:spPr>
          <a:xfrm>
            <a:off x="309739" y="439118"/>
            <a:ext cx="11572500" cy="816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rgbClr val="007C9A"/>
              </a:buClr>
              <a:buSzPts val="4600"/>
              <a:buFont typeface="Trebuchet MS"/>
              <a:buNone/>
              <a:defRPr sz="4600">
                <a:solidFill>
                  <a:srgbClr val="007C9A"/>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2" name="Google Shape;942;p221"/>
          <p:cNvSpPr txBox="1"/>
          <p:nvPr>
            <p:ph idx="2" type="body"/>
          </p:nvPr>
        </p:nvSpPr>
        <p:spPr>
          <a:xfrm>
            <a:off x="6417458" y="1714500"/>
            <a:ext cx="5464800" cy="4340100"/>
          </a:xfrm>
          <a:prstGeom prst="rect">
            <a:avLst/>
          </a:prstGeom>
          <a:solidFill>
            <a:schemeClr val="accent5"/>
          </a:solid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lt1"/>
              </a:buClr>
              <a:buSzPts val="2100"/>
              <a:buFont typeface="Arial"/>
              <a:buChar char="•"/>
              <a:defRPr b="0" i="0" sz="2100" u="none" cap="none" strike="noStrike">
                <a:solidFill>
                  <a:schemeClr val="lt1"/>
                </a:solidFill>
                <a:latin typeface="Calibri"/>
                <a:ea typeface="Calibri"/>
                <a:cs typeface="Calibri"/>
                <a:sym typeface="Calibri"/>
              </a:defRPr>
            </a:lvl1pPr>
            <a:lvl2pPr indent="-349250" lvl="1" marL="914400" marR="0" algn="l">
              <a:lnSpc>
                <a:spcPct val="90000"/>
              </a:lnSpc>
              <a:spcBef>
                <a:spcPts val="4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2pPr>
            <a:lvl3pPr indent="-336550" lvl="2" marL="1371600" marR="0" algn="l">
              <a:lnSpc>
                <a:spcPct val="90000"/>
              </a:lnSpc>
              <a:spcBef>
                <a:spcPts val="4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3pPr>
            <a:lvl4pPr indent="-323850" lvl="3" marL="1828800" marR="0" algn="l">
              <a:lnSpc>
                <a:spcPct val="90000"/>
              </a:lnSpc>
              <a:spcBef>
                <a:spcPts val="400"/>
              </a:spcBef>
              <a:spcAft>
                <a:spcPts val="0"/>
              </a:spcAft>
              <a:buClr>
                <a:schemeClr val="lt1"/>
              </a:buClr>
              <a:buSzPts val="1500"/>
              <a:buFont typeface="Noto Sans"/>
              <a:buChar char="❖"/>
              <a:defRPr b="0" i="0" sz="1500" u="none" cap="none" strike="noStrike">
                <a:solidFill>
                  <a:schemeClr val="lt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43" name="Shape 943"/>
        <p:cNvGrpSpPr/>
        <p:nvPr/>
      </p:nvGrpSpPr>
      <p:grpSpPr>
        <a:xfrm>
          <a:off x="0" y="0"/>
          <a:ext cx="0" cy="0"/>
          <a:chOff x="0" y="0"/>
          <a:chExt cx="0" cy="0"/>
        </a:xfrm>
      </p:grpSpPr>
      <p:sp>
        <p:nvSpPr>
          <p:cNvPr id="944" name="Google Shape;944;p222"/>
          <p:cNvSpPr txBox="1"/>
          <p:nvPr>
            <p:ph type="title"/>
          </p:nvPr>
        </p:nvSpPr>
        <p:spPr>
          <a:xfrm>
            <a:off x="1738400" y="798100"/>
            <a:ext cx="9374100" cy="13323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5" name="Google Shape;945;p222"/>
          <p:cNvSpPr txBox="1"/>
          <p:nvPr>
            <p:ph idx="1" type="body"/>
          </p:nvPr>
        </p:nvSpPr>
        <p:spPr>
          <a:xfrm>
            <a:off x="1738400" y="2653400"/>
            <a:ext cx="9374100" cy="3388800"/>
          </a:xfrm>
          <a:prstGeom prst="rect">
            <a:avLst/>
          </a:prstGeom>
          <a:noFill/>
          <a:ln>
            <a:noFill/>
          </a:ln>
        </p:spPr>
        <p:txBody>
          <a:bodyPr anchorCtr="0" anchor="ctr" bIns="91425" lIns="91425" spcFirstLastPara="1" rIns="91425" wrap="square" tIns="91425">
            <a:noAutofit/>
          </a:bodyPr>
          <a:lstStyle>
            <a:lvl1pPr indent="-317500" lvl="0" marL="4572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946" name="Google Shape;946;p222"/>
          <p:cNvSpPr txBox="1"/>
          <p:nvPr>
            <p:ph idx="12" type="sldNum"/>
          </p:nvPr>
        </p:nvSpPr>
        <p:spPr>
          <a:xfrm>
            <a:off x="11268061" y="6315968"/>
            <a:ext cx="731700" cy="5247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47" name="Google Shape;947;p222"/>
          <p:cNvSpPr/>
          <p:nvPr/>
        </p:nvSpPr>
        <p:spPr>
          <a:xfrm rot="-5400000">
            <a:off x="908421" y="297684"/>
            <a:ext cx="1332300" cy="1332300"/>
          </a:xfrm>
          <a:prstGeom prst="pie">
            <a:avLst>
              <a:gd fmla="val 10792838" name="adj1"/>
              <a:gd fmla="val 16200000" name="adj2"/>
            </a:avLst>
          </a:prstGeom>
          <a:solidFill>
            <a:srgbClr val="003A8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48" name="Google Shape;948;p222"/>
          <p:cNvSpPr/>
          <p:nvPr/>
        </p:nvSpPr>
        <p:spPr>
          <a:xfrm rot="-5400000">
            <a:off x="1104801" y="669398"/>
            <a:ext cx="792000" cy="792000"/>
          </a:xfrm>
          <a:prstGeom prst="pie">
            <a:avLst>
              <a:gd fmla="val 10792838" name="adj1"/>
              <a:gd fmla="val 16200000" name="adj2"/>
            </a:avLst>
          </a:prstGeom>
          <a:solidFill>
            <a:srgbClr val="2352A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949" name="Google Shape;949;p222"/>
          <p:cNvGrpSpPr/>
          <p:nvPr/>
        </p:nvGrpSpPr>
        <p:grpSpPr>
          <a:xfrm>
            <a:off x="-75633" y="6216028"/>
            <a:ext cx="2657583" cy="1401766"/>
            <a:chOff x="0" y="4498194"/>
            <a:chExt cx="2280600" cy="1435500"/>
          </a:xfrm>
        </p:grpSpPr>
        <p:sp>
          <p:nvSpPr>
            <p:cNvPr id="950" name="Google Shape;950;p222"/>
            <p:cNvSpPr/>
            <p:nvPr/>
          </p:nvSpPr>
          <p:spPr>
            <a:xfrm rot="8991780">
              <a:off x="113958" y="4797949"/>
              <a:ext cx="1419127" cy="835989"/>
            </a:xfrm>
            <a:prstGeom prst="rtTriangle">
              <a:avLst/>
            </a:prstGeom>
            <a:solidFill>
              <a:srgbClr val="8CB3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51" name="Google Shape;951;p222"/>
            <p:cNvSpPr/>
            <p:nvPr/>
          </p:nvSpPr>
          <p:spPr>
            <a:xfrm>
              <a:off x="912300" y="4600800"/>
              <a:ext cx="1368300" cy="594000"/>
            </a:xfrm>
            <a:prstGeom prst="triangle">
              <a:avLst>
                <a:gd fmla="val 50000" name="adj"/>
              </a:avLst>
            </a:prstGeom>
            <a:solidFill>
              <a:srgbClr val="2352A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52" name="Google Shape;952;p222"/>
            <p:cNvSpPr/>
            <p:nvPr/>
          </p:nvSpPr>
          <p:spPr>
            <a:xfrm>
              <a:off x="0" y="4498200"/>
              <a:ext cx="912300" cy="696600"/>
            </a:xfrm>
            <a:prstGeom prst="triangle">
              <a:avLst>
                <a:gd fmla="val 50000" name="adj"/>
              </a:avLst>
            </a:prstGeom>
            <a:solidFill>
              <a:srgbClr val="003A8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953" name="Shape 953"/>
        <p:cNvGrpSpPr/>
        <p:nvPr/>
      </p:nvGrpSpPr>
      <p:grpSpPr>
        <a:xfrm>
          <a:off x="0" y="0"/>
          <a:ext cx="0" cy="0"/>
          <a:chOff x="0" y="0"/>
          <a:chExt cx="0" cy="0"/>
        </a:xfrm>
      </p:grpSpPr>
      <p:sp>
        <p:nvSpPr>
          <p:cNvPr id="954" name="Google Shape;954;p223"/>
          <p:cNvSpPr txBox="1"/>
          <p:nvPr>
            <p:ph type="title"/>
          </p:nvPr>
        </p:nvSpPr>
        <p:spPr>
          <a:xfrm>
            <a:off x="556437" y="365125"/>
            <a:ext cx="11079000" cy="1325700"/>
          </a:xfrm>
          <a:prstGeom prst="rect">
            <a:avLst/>
          </a:prstGeom>
          <a:noFill/>
          <a:ln>
            <a:noFill/>
          </a:ln>
        </p:spPr>
        <p:txBody>
          <a:bodyPr anchorCtr="0" anchor="ctr" bIns="56525" lIns="113100" spcFirstLastPara="1" rIns="113100" wrap="square" tIns="56525">
            <a:noAutofit/>
          </a:bodyPr>
          <a:lstStyle>
            <a:lvl1pPr lvl="0" marR="0" algn="ctr">
              <a:lnSpc>
                <a:spcPct val="90000"/>
              </a:lnSpc>
              <a:spcBef>
                <a:spcPts val="0"/>
              </a:spcBef>
              <a:spcAft>
                <a:spcPts val="0"/>
              </a:spcAft>
              <a:buClr>
                <a:schemeClr val="dk2"/>
              </a:buClr>
              <a:buSzPts val="7500"/>
              <a:buFont typeface="Trebuchet MS"/>
              <a:buNone/>
              <a:defRPr b="1" i="0" sz="7500" u="none" cap="none" strike="noStrike">
                <a:solidFill>
                  <a:schemeClr val="dk2"/>
                </a:solidFill>
                <a:latin typeface="Trebuchet MS"/>
                <a:ea typeface="Trebuchet MS"/>
                <a:cs typeface="Trebuchet MS"/>
                <a:sym typeface="Trebuchet MS"/>
              </a:defRPr>
            </a:lvl1pPr>
            <a:lvl2pPr lvl="1">
              <a:spcBef>
                <a:spcPts val="0"/>
              </a:spcBef>
              <a:spcAft>
                <a:spcPts val="0"/>
              </a:spcAft>
              <a:buSzPts val="1900"/>
              <a:buNone/>
              <a:defRPr sz="2300"/>
            </a:lvl2pPr>
            <a:lvl3pPr lvl="2">
              <a:spcBef>
                <a:spcPts val="0"/>
              </a:spcBef>
              <a:spcAft>
                <a:spcPts val="0"/>
              </a:spcAft>
              <a:buSzPts val="1900"/>
              <a:buNone/>
              <a:defRPr sz="2300"/>
            </a:lvl3pPr>
            <a:lvl4pPr lvl="3">
              <a:spcBef>
                <a:spcPts val="0"/>
              </a:spcBef>
              <a:spcAft>
                <a:spcPts val="0"/>
              </a:spcAft>
              <a:buSzPts val="1900"/>
              <a:buNone/>
              <a:defRPr sz="2300"/>
            </a:lvl4pPr>
            <a:lvl5pPr lvl="4">
              <a:spcBef>
                <a:spcPts val="0"/>
              </a:spcBef>
              <a:spcAft>
                <a:spcPts val="0"/>
              </a:spcAft>
              <a:buSzPts val="1900"/>
              <a:buNone/>
              <a:defRPr sz="2300"/>
            </a:lvl5pPr>
            <a:lvl6pPr lvl="5">
              <a:spcBef>
                <a:spcPts val="0"/>
              </a:spcBef>
              <a:spcAft>
                <a:spcPts val="0"/>
              </a:spcAft>
              <a:buSzPts val="1900"/>
              <a:buNone/>
              <a:defRPr sz="2300"/>
            </a:lvl6pPr>
            <a:lvl7pPr lvl="6">
              <a:spcBef>
                <a:spcPts val="0"/>
              </a:spcBef>
              <a:spcAft>
                <a:spcPts val="0"/>
              </a:spcAft>
              <a:buSzPts val="1900"/>
              <a:buNone/>
              <a:defRPr sz="2300"/>
            </a:lvl7pPr>
            <a:lvl8pPr lvl="7">
              <a:spcBef>
                <a:spcPts val="0"/>
              </a:spcBef>
              <a:spcAft>
                <a:spcPts val="0"/>
              </a:spcAft>
              <a:buSzPts val="1900"/>
              <a:buNone/>
              <a:defRPr sz="2300"/>
            </a:lvl8pPr>
            <a:lvl9pPr lvl="8">
              <a:spcBef>
                <a:spcPts val="0"/>
              </a:spcBef>
              <a:spcAft>
                <a:spcPts val="0"/>
              </a:spcAft>
              <a:buSzPts val="1900"/>
              <a:buNone/>
              <a:defRPr sz="2300"/>
            </a:lvl9pPr>
          </a:lstStyle>
          <a:p/>
        </p:txBody>
      </p:sp>
      <p:sp>
        <p:nvSpPr>
          <p:cNvPr id="955" name="Google Shape;955;p223"/>
          <p:cNvSpPr txBox="1"/>
          <p:nvPr>
            <p:ph idx="12" type="sldNum"/>
          </p:nvPr>
        </p:nvSpPr>
        <p:spPr>
          <a:xfrm>
            <a:off x="11409045" y="6333134"/>
            <a:ext cx="731700" cy="525000"/>
          </a:xfrm>
          <a:prstGeom prst="rect">
            <a:avLst/>
          </a:prstGeom>
        </p:spPr>
        <p:txBody>
          <a:bodyPr anchorCtr="0" anchor="t" bIns="34275" lIns="68575" spcFirstLastPara="1" rIns="68575" wrap="square" tIns="34275">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956" name="Shape 956"/>
        <p:cNvGrpSpPr/>
        <p:nvPr/>
      </p:nvGrpSpPr>
      <p:grpSpPr>
        <a:xfrm>
          <a:off x="0" y="0"/>
          <a:ext cx="0" cy="0"/>
          <a:chOff x="0" y="0"/>
          <a:chExt cx="0" cy="0"/>
        </a:xfrm>
      </p:grpSpPr>
      <p:sp>
        <p:nvSpPr>
          <p:cNvPr id="957" name="Google Shape;957;p224"/>
          <p:cNvSpPr txBox="1"/>
          <p:nvPr>
            <p:ph idx="1" type="body"/>
          </p:nvPr>
        </p:nvSpPr>
        <p:spPr>
          <a:xfrm>
            <a:off x="309739" y="1714500"/>
            <a:ext cx="11572500" cy="4339800"/>
          </a:xfrm>
          <a:prstGeom prst="rect">
            <a:avLst/>
          </a:prstGeom>
          <a:noFill/>
          <a:ln>
            <a:noFill/>
          </a:ln>
        </p:spPr>
        <p:txBody>
          <a:bodyPr anchorCtr="0" anchor="t" bIns="45700" lIns="91425" spcFirstLastPara="1" rIns="91425" wrap="square" tIns="45700">
            <a:noAutofit/>
          </a:bodyPr>
          <a:lstStyle>
            <a:lvl1pPr indent="-228600" lvl="0" marL="457200" marR="0" algn="l">
              <a:spcBef>
                <a:spcPts val="3937"/>
              </a:spcBef>
              <a:spcAft>
                <a:spcPts val="0"/>
              </a:spcAft>
              <a:buSzPts val="1400"/>
              <a:buNone/>
              <a:defRPr b="0" i="0" sz="3375" u="none" cap="none" strike="noStrike">
                <a:solidFill>
                  <a:schemeClr val="dk1"/>
                </a:solidFill>
                <a:latin typeface="Trebuchet MS"/>
                <a:ea typeface="Trebuchet MS"/>
                <a:cs typeface="Trebuchet MS"/>
                <a:sym typeface="Trebuchet MS"/>
              </a:defRPr>
            </a:lvl1pPr>
            <a:lvl2pPr indent="-228600" lvl="1" marL="914400" marR="0" algn="l">
              <a:spcBef>
                <a:spcPts val="3937"/>
              </a:spcBef>
              <a:spcAft>
                <a:spcPts val="0"/>
              </a:spcAft>
              <a:buSzPts val="1400"/>
              <a:buNone/>
              <a:defRPr b="0" i="0" sz="3094" u="none" cap="none" strike="noStrike">
                <a:solidFill>
                  <a:schemeClr val="dk1"/>
                </a:solidFill>
                <a:latin typeface="Trebuchet MS"/>
                <a:ea typeface="Trebuchet MS"/>
                <a:cs typeface="Trebuchet MS"/>
                <a:sym typeface="Trebuchet MS"/>
              </a:defRPr>
            </a:lvl2pPr>
            <a:lvl3pPr indent="-228600" lvl="2" marL="1371600" marR="0" algn="l">
              <a:spcBef>
                <a:spcPts val="3937"/>
              </a:spcBef>
              <a:spcAft>
                <a:spcPts val="0"/>
              </a:spcAft>
              <a:buSzPts val="1400"/>
              <a:buNone/>
              <a:defRPr b="0" i="0" sz="2531" u="none" cap="none" strike="noStrike">
                <a:solidFill>
                  <a:schemeClr val="dk1"/>
                </a:solidFill>
                <a:latin typeface="Trebuchet MS"/>
                <a:ea typeface="Trebuchet MS"/>
                <a:cs typeface="Trebuchet MS"/>
                <a:sym typeface="Trebuchet MS"/>
              </a:defRPr>
            </a:lvl3pPr>
            <a:lvl4pPr indent="-371475" lvl="3" marL="1828800" marR="0" algn="l">
              <a:spcBef>
                <a:spcPts val="3937"/>
              </a:spcBef>
              <a:spcAft>
                <a:spcPts val="0"/>
              </a:spcAft>
              <a:buClr>
                <a:schemeClr val="dk1"/>
              </a:buClr>
              <a:buSzPts val="2250"/>
              <a:buFont typeface="Noto Sans Symbols"/>
              <a:buChar char="❖"/>
              <a:defRPr b="0" i="0" sz="2250" u="none" cap="none" strike="noStrike">
                <a:solidFill>
                  <a:schemeClr val="dk1"/>
                </a:solidFill>
                <a:latin typeface="Trebuchet MS"/>
                <a:ea typeface="Trebuchet MS"/>
                <a:cs typeface="Trebuchet MS"/>
                <a:sym typeface="Trebuchet MS"/>
              </a:defRPr>
            </a:lvl4pPr>
            <a:lvl5pPr indent="-228600" lvl="4" marL="2286000" marR="0" algn="l">
              <a:spcBef>
                <a:spcPts val="3937"/>
              </a:spcBef>
              <a:spcAft>
                <a:spcPts val="0"/>
              </a:spcAft>
              <a:buSzPts val="1400"/>
              <a:buNone/>
              <a:defRPr b="0" i="0" sz="2812" u="none" cap="none" strike="noStrike">
                <a:solidFill>
                  <a:srgbClr val="5C6670"/>
                </a:solidFill>
                <a:latin typeface="Trebuchet MS"/>
                <a:ea typeface="Trebuchet MS"/>
                <a:cs typeface="Trebuchet MS"/>
                <a:sym typeface="Trebuchet MS"/>
              </a:defRPr>
            </a:lvl5pPr>
            <a:lvl6pPr indent="-228600" lvl="5" marL="2743200" marR="0" algn="l">
              <a:spcBef>
                <a:spcPts val="3937"/>
              </a:spcBef>
              <a:spcAft>
                <a:spcPts val="0"/>
              </a:spcAft>
              <a:buSzPts val="1400"/>
              <a:buNone/>
              <a:defRPr b="0" i="0" sz="2812" u="none" cap="none" strike="noStrike">
                <a:solidFill>
                  <a:srgbClr val="5C6670"/>
                </a:solidFill>
                <a:latin typeface="Trebuchet MS"/>
                <a:ea typeface="Trebuchet MS"/>
                <a:cs typeface="Trebuchet MS"/>
                <a:sym typeface="Trebuchet MS"/>
              </a:defRPr>
            </a:lvl6pPr>
            <a:lvl7pPr indent="-228600" lvl="6" marL="3200400" marR="0" algn="l">
              <a:spcBef>
                <a:spcPts val="3937"/>
              </a:spcBef>
              <a:spcAft>
                <a:spcPts val="0"/>
              </a:spcAft>
              <a:buSzPts val="1400"/>
              <a:buNone/>
              <a:defRPr b="0" i="0" sz="2812" u="none" cap="none" strike="noStrike">
                <a:solidFill>
                  <a:srgbClr val="5C6670"/>
                </a:solidFill>
                <a:latin typeface="Trebuchet MS"/>
                <a:ea typeface="Trebuchet MS"/>
                <a:cs typeface="Trebuchet MS"/>
                <a:sym typeface="Trebuchet MS"/>
              </a:defRPr>
            </a:lvl7pPr>
            <a:lvl8pPr indent="-228600" lvl="7" marL="3657600" marR="0" algn="l">
              <a:spcBef>
                <a:spcPts val="3937"/>
              </a:spcBef>
              <a:spcAft>
                <a:spcPts val="0"/>
              </a:spcAft>
              <a:buSzPts val="1400"/>
              <a:buNone/>
              <a:defRPr b="0" i="0" sz="2812" u="none" cap="none" strike="noStrike">
                <a:solidFill>
                  <a:srgbClr val="5C6670"/>
                </a:solidFill>
                <a:latin typeface="Trebuchet MS"/>
                <a:ea typeface="Trebuchet MS"/>
                <a:cs typeface="Trebuchet MS"/>
                <a:sym typeface="Trebuchet MS"/>
              </a:defRPr>
            </a:lvl8pPr>
            <a:lvl9pPr indent="-228600" lvl="8" marL="4114800" marR="0" algn="l">
              <a:spcBef>
                <a:spcPts val="3937"/>
              </a:spcBef>
              <a:spcAft>
                <a:spcPts val="0"/>
              </a:spcAft>
              <a:buSzPts val="1400"/>
              <a:buNone/>
              <a:defRPr b="0" i="0" sz="2812" u="none" cap="none" strike="noStrike">
                <a:solidFill>
                  <a:srgbClr val="5C6670"/>
                </a:solidFill>
                <a:latin typeface="Trebuchet MS"/>
                <a:ea typeface="Trebuchet MS"/>
                <a:cs typeface="Trebuchet MS"/>
                <a:sym typeface="Trebuchet MS"/>
              </a:defRPr>
            </a:lvl9pPr>
          </a:lstStyle>
          <a:p/>
        </p:txBody>
      </p:sp>
      <p:sp>
        <p:nvSpPr>
          <p:cNvPr id="958" name="Google Shape;958;p224"/>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59" name="Google Shape;959;p224"/>
          <p:cNvSpPr txBox="1"/>
          <p:nvPr>
            <p:ph type="title"/>
          </p:nvPr>
        </p:nvSpPr>
        <p:spPr>
          <a:xfrm>
            <a:off x="309739" y="439119"/>
            <a:ext cx="11572500" cy="8166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4500"/>
              <a:buNone/>
              <a:defRPr sz="6187">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0" name="Shape 960"/>
        <p:cNvGrpSpPr/>
        <p:nvPr/>
      </p:nvGrpSpPr>
      <p:grpSpPr>
        <a:xfrm>
          <a:off x="0" y="0"/>
          <a:ext cx="0" cy="0"/>
          <a:chOff x="0" y="0"/>
          <a:chExt cx="0" cy="0"/>
        </a:xfrm>
      </p:grpSpPr>
      <p:sp>
        <p:nvSpPr>
          <p:cNvPr id="961" name="Google Shape;961;p225"/>
          <p:cNvSpPr txBox="1"/>
          <p:nvPr>
            <p:ph type="title"/>
          </p:nvPr>
        </p:nvSpPr>
        <p:spPr>
          <a:xfrm>
            <a:off x="0" y="-2"/>
            <a:ext cx="12192000" cy="1294500"/>
          </a:xfrm>
          <a:prstGeom prst="rect">
            <a:avLst/>
          </a:prstGeom>
          <a:solidFill>
            <a:srgbClr val="0065A3"/>
          </a:solidFill>
          <a:ln>
            <a:noFill/>
          </a:ln>
        </p:spPr>
        <p:txBody>
          <a:bodyPr anchorCtr="0" anchor="ctr" bIns="45700" lIns="731500" spcFirstLastPara="1" rIns="91425" wrap="square" tIns="45700">
            <a:normAutofit/>
          </a:bodyPr>
          <a:lstStyle>
            <a:lvl1pPr lvl="0" algn="l">
              <a:lnSpc>
                <a:spcPct val="90000"/>
              </a:lnSpc>
              <a:spcBef>
                <a:spcPts val="0"/>
              </a:spcBef>
              <a:spcAft>
                <a:spcPts val="0"/>
              </a:spcAft>
              <a:buClr>
                <a:schemeClr val="lt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2" name="Google Shape;962;p225"/>
          <p:cNvSpPr txBox="1"/>
          <p:nvPr>
            <p:ph idx="1" type="body"/>
          </p:nvPr>
        </p:nvSpPr>
        <p:spPr>
          <a:xfrm>
            <a:off x="824344" y="1783767"/>
            <a:ext cx="102792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225"/>
          <p:cNvSpPr/>
          <p:nvPr/>
        </p:nvSpPr>
        <p:spPr>
          <a:xfrm>
            <a:off x="406687" y="6554665"/>
            <a:ext cx="5248800" cy="169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0" i="0" lang="en-US" sz="500" u="none" cap="none" strike="noStrike">
                <a:solidFill>
                  <a:srgbClr val="AEABAB"/>
                </a:solidFill>
                <a:latin typeface="Arial"/>
                <a:ea typeface="Arial"/>
                <a:cs typeface="Arial"/>
                <a:sym typeface="Arial"/>
              </a:rPr>
              <a:t>© 2023 Health Management Associates, Inc.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964" name="Shape 964"/>
        <p:cNvGrpSpPr/>
        <p:nvPr/>
      </p:nvGrpSpPr>
      <p:grpSpPr>
        <a:xfrm>
          <a:off x="0" y="0"/>
          <a:ext cx="0" cy="0"/>
          <a:chOff x="0" y="0"/>
          <a:chExt cx="0" cy="0"/>
        </a:xfrm>
      </p:grpSpPr>
      <p:sp>
        <p:nvSpPr>
          <p:cNvPr id="965" name="Google Shape;965;p226"/>
          <p:cNvSpPr txBox="1"/>
          <p:nvPr>
            <p:ph type="title"/>
          </p:nvPr>
        </p:nvSpPr>
        <p:spPr>
          <a:xfrm>
            <a:off x="0" y="-2"/>
            <a:ext cx="12192000" cy="1294500"/>
          </a:xfrm>
          <a:prstGeom prst="rect">
            <a:avLst/>
          </a:prstGeom>
          <a:solidFill>
            <a:srgbClr val="0065A3"/>
          </a:solidFill>
          <a:ln>
            <a:noFill/>
          </a:ln>
        </p:spPr>
        <p:txBody>
          <a:bodyPr anchorCtr="0" anchor="ctr" bIns="45700" lIns="731500" spcFirstLastPara="1" rIns="91425" wrap="square" tIns="45700">
            <a:normAutofit/>
          </a:bodyPr>
          <a:lstStyle>
            <a:lvl1pPr lvl="0" algn="l">
              <a:lnSpc>
                <a:spcPct val="90000"/>
              </a:lnSpc>
              <a:spcBef>
                <a:spcPts val="0"/>
              </a:spcBef>
              <a:spcAft>
                <a:spcPts val="0"/>
              </a:spcAft>
              <a:buClr>
                <a:schemeClr val="lt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66" name="Google Shape;966;p226"/>
          <p:cNvSpPr txBox="1"/>
          <p:nvPr>
            <p:ph idx="1" type="body"/>
          </p:nvPr>
        </p:nvSpPr>
        <p:spPr>
          <a:xfrm>
            <a:off x="824344" y="1783767"/>
            <a:ext cx="102792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7" name="Google Shape;967;p226"/>
          <p:cNvSpPr/>
          <p:nvPr/>
        </p:nvSpPr>
        <p:spPr>
          <a:xfrm>
            <a:off x="406687" y="6554665"/>
            <a:ext cx="5248800" cy="169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500" u="none" cap="none" strike="noStrike">
                <a:solidFill>
                  <a:srgbClr val="AEABAB"/>
                </a:solidFill>
                <a:latin typeface="Arial"/>
                <a:ea typeface="Arial"/>
                <a:cs typeface="Arial"/>
                <a:sym typeface="Arial"/>
              </a:rPr>
              <a:t>© 2023 Health Management Associates, Inc. All Rights Reserved.</a:t>
            </a:r>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Blue Bar ">
  <p:cSld name="TITLE_AND_BODY_2_1">
    <p:bg>
      <p:bgPr>
        <a:solidFill>
          <a:schemeClr val="lt1"/>
        </a:solidFill>
      </p:bgPr>
    </p:bg>
    <p:spTree>
      <p:nvGrpSpPr>
        <p:cNvPr id="968" name="Shape 968"/>
        <p:cNvGrpSpPr/>
        <p:nvPr/>
      </p:nvGrpSpPr>
      <p:grpSpPr>
        <a:xfrm>
          <a:off x="0" y="0"/>
          <a:ext cx="0" cy="0"/>
          <a:chOff x="0" y="0"/>
          <a:chExt cx="0" cy="0"/>
        </a:xfrm>
      </p:grpSpPr>
      <p:sp>
        <p:nvSpPr>
          <p:cNvPr id="969" name="Google Shape;969;p227"/>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970" name="Google Shape;970;p227"/>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0"/>
              </a:spcBef>
              <a:spcAft>
                <a:spcPts val="0"/>
              </a:spcAft>
              <a:buSzPts val="16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71" name="Google Shape;971;p227"/>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972" name="Google Shape;972;p227"/>
          <p:cNvSpPr/>
          <p:nvPr/>
        </p:nvSpPr>
        <p:spPr>
          <a:xfrm rot="-5400000">
            <a:off x="-3342417" y="3343071"/>
            <a:ext cx="6870000" cy="185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0098"/>
              </a:solidFill>
              <a:latin typeface="Arial"/>
              <a:ea typeface="Arial"/>
              <a:cs typeface="Arial"/>
              <a:sym typeface="Arial"/>
            </a:endParaRPr>
          </a:p>
        </p:txBody>
      </p:sp>
      <p:pic>
        <p:nvPicPr>
          <p:cNvPr id="973" name="Google Shape;973;p227"/>
          <p:cNvPicPr preferRelativeResize="0"/>
          <p:nvPr/>
        </p:nvPicPr>
        <p:blipFill rotWithShape="1">
          <a:blip r:embed="rId2">
            <a:alphaModFix/>
          </a:blip>
          <a:srcRect b="0" l="377" r="377" t="0"/>
          <a:stretch/>
        </p:blipFill>
        <p:spPr>
          <a:xfrm>
            <a:off x="10909533" y="6217637"/>
            <a:ext cx="346635" cy="34927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Contact Info Slide">
  <p:cSld name="1_White Contact Info Slide">
    <p:spTree>
      <p:nvGrpSpPr>
        <p:cNvPr id="93" name="Shape 93"/>
        <p:cNvGrpSpPr/>
        <p:nvPr/>
      </p:nvGrpSpPr>
      <p:grpSpPr>
        <a:xfrm>
          <a:off x="0" y="0"/>
          <a:ext cx="0" cy="0"/>
          <a:chOff x="0" y="0"/>
          <a:chExt cx="0" cy="0"/>
        </a:xfrm>
      </p:grpSpPr>
      <p:sp>
        <p:nvSpPr>
          <p:cNvPr id="94" name="Google Shape;94;p23"/>
          <p:cNvSpPr txBox="1"/>
          <p:nvPr>
            <p:ph type="title"/>
          </p:nvPr>
        </p:nvSpPr>
        <p:spPr>
          <a:xfrm>
            <a:off x="595312" y="443627"/>
            <a:ext cx="11001300" cy="816600"/>
          </a:xfrm>
          <a:prstGeom prst="rect">
            <a:avLst/>
          </a:prstGeom>
          <a:noFill/>
          <a:ln>
            <a:noFill/>
          </a:ln>
        </p:spPr>
        <p:txBody>
          <a:bodyPr anchorCtr="0" anchor="ctr" bIns="0" lIns="0" spcFirstLastPara="1" rIns="0" wrap="square" tIns="0">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5" name="Google Shape;95;p23"/>
          <p:cNvSpPr txBox="1"/>
          <p:nvPr>
            <p:ph idx="12" type="sldNum"/>
          </p:nvPr>
        </p:nvSpPr>
        <p:spPr>
          <a:xfrm>
            <a:off x="9846354" y="6425136"/>
            <a:ext cx="20118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6" name="Google Shape;96;p23"/>
          <p:cNvSpPr txBox="1"/>
          <p:nvPr>
            <p:ph idx="1" type="body"/>
          </p:nvPr>
        </p:nvSpPr>
        <p:spPr>
          <a:xfrm>
            <a:off x="595313" y="1500188"/>
            <a:ext cx="11001300" cy="38577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3375"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7" name="Shape 97"/>
        <p:cNvGrpSpPr/>
        <p:nvPr/>
      </p:nvGrpSpPr>
      <p:grpSpPr>
        <a:xfrm>
          <a:off x="0" y="0"/>
          <a:ext cx="0" cy="0"/>
          <a:chOff x="0" y="0"/>
          <a:chExt cx="0" cy="0"/>
        </a:xfrm>
      </p:grpSpPr>
      <p:sp>
        <p:nvSpPr>
          <p:cNvPr id="98" name="Google Shape;98;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0" name="Google Shape;100;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103" name="Shape 103"/>
        <p:cNvGrpSpPr/>
        <p:nvPr/>
      </p:nvGrpSpPr>
      <p:grpSpPr>
        <a:xfrm>
          <a:off x="0" y="0"/>
          <a:ext cx="0" cy="0"/>
          <a:chOff x="0" y="0"/>
          <a:chExt cx="0" cy="0"/>
        </a:xfrm>
      </p:grpSpPr>
      <p:sp>
        <p:nvSpPr>
          <p:cNvPr id="104" name="Google Shape;104;p25"/>
          <p:cNvSpPr txBox="1"/>
          <p:nvPr>
            <p:ph idx="1" type="body"/>
          </p:nvPr>
        </p:nvSpPr>
        <p:spPr>
          <a:xfrm>
            <a:off x="309739" y="1714500"/>
            <a:ext cx="5464800" cy="433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12"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250" u="none" cap="none" strike="noStrike">
                <a:solidFill>
                  <a:schemeClr val="dk1"/>
                </a:solidFill>
                <a:latin typeface="Trebuchet MS"/>
                <a:ea typeface="Trebuchet MS"/>
                <a:cs typeface="Trebuchet MS"/>
                <a:sym typeface="Trebuchet MS"/>
              </a:defRPr>
            </a:lvl3pPr>
            <a:lvl4pPr indent="-353631" lvl="3" marL="1828800" marR="0" rtl="0" algn="l">
              <a:lnSpc>
                <a:spcPct val="100000"/>
              </a:lnSpc>
              <a:spcBef>
                <a:spcPts val="3937"/>
              </a:spcBef>
              <a:spcAft>
                <a:spcPts val="0"/>
              </a:spcAft>
              <a:buClr>
                <a:schemeClr val="dk1"/>
              </a:buClr>
              <a:buSzPts val="1969"/>
              <a:buFont typeface="Noto Sans Symbols"/>
              <a:buChar char="❖"/>
              <a:defRPr b="0" i="0" sz="1969"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05" name="Google Shape;105;p25"/>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25"/>
          <p:cNvSpPr txBox="1"/>
          <p:nvPr>
            <p:ph type="title"/>
          </p:nvPr>
        </p:nvSpPr>
        <p:spPr>
          <a:xfrm>
            <a:off x="309739" y="439119"/>
            <a:ext cx="11572500" cy="816600"/>
          </a:xfrm>
          <a:prstGeom prst="rect">
            <a:avLst/>
          </a:prstGeom>
          <a:noFill/>
          <a:ln>
            <a:noFill/>
          </a:ln>
        </p:spPr>
        <p:txBody>
          <a:bodyPr anchorCtr="0" anchor="ctr" bIns="0" lIns="0" spcFirstLastPara="1" rIns="0" wrap="square" tIns="0">
            <a:noAutofit/>
          </a:bodyPr>
          <a:lstStyle>
            <a:lvl1pPr lvl="0" rtl="0" algn="ctr">
              <a:lnSpc>
                <a:spcPct val="90000"/>
              </a:lnSpc>
              <a:spcBef>
                <a:spcPts val="0"/>
              </a:spcBef>
              <a:spcAft>
                <a:spcPts val="0"/>
              </a:spcAft>
              <a:buSzPts val="6000"/>
              <a:buNone/>
              <a:defRPr sz="6187">
                <a:solidFill>
                  <a:srgbClr val="001254"/>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7" name="Google Shape;107;p25"/>
          <p:cNvSpPr txBox="1"/>
          <p:nvPr>
            <p:ph idx="2" type="body"/>
          </p:nvPr>
        </p:nvSpPr>
        <p:spPr>
          <a:xfrm>
            <a:off x="6417458" y="1714500"/>
            <a:ext cx="5464800" cy="4339800"/>
          </a:xfrm>
          <a:prstGeom prst="rect">
            <a:avLst/>
          </a:prstGeom>
          <a:solidFill>
            <a:schemeClr val="accent5"/>
          </a:solid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531" u="none" cap="none" strike="noStrike">
                <a:solidFill>
                  <a:schemeClr val="lt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250" u="none" cap="none" strike="noStrike">
                <a:solidFill>
                  <a:schemeClr val="lt1"/>
                </a:solidFill>
                <a:latin typeface="Trebuchet MS"/>
                <a:ea typeface="Trebuchet MS"/>
                <a:cs typeface="Trebuchet MS"/>
                <a:sym typeface="Trebuchet MS"/>
              </a:defRPr>
            </a:lvl3pPr>
            <a:lvl4pPr indent="-353631" lvl="3" marL="1828800" marR="0" rtl="0" algn="l">
              <a:lnSpc>
                <a:spcPct val="100000"/>
              </a:lnSpc>
              <a:spcBef>
                <a:spcPts val="3937"/>
              </a:spcBef>
              <a:spcAft>
                <a:spcPts val="0"/>
              </a:spcAft>
              <a:buClr>
                <a:schemeClr val="lt1"/>
              </a:buClr>
              <a:buSzPts val="1969"/>
              <a:buFont typeface="Noto Sans Symbols"/>
              <a:buChar char="❖"/>
              <a:defRPr b="0" i="0" sz="1969" u="none" cap="none" strike="noStrike">
                <a:solidFill>
                  <a:schemeClr val="lt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 name="Shape 108"/>
        <p:cNvGrpSpPr/>
        <p:nvPr/>
      </p:nvGrpSpPr>
      <p:grpSpPr>
        <a:xfrm>
          <a:off x="0" y="0"/>
          <a:ext cx="0" cy="0"/>
          <a:chOff x="0" y="0"/>
          <a:chExt cx="0" cy="0"/>
        </a:xfrm>
      </p:grpSpPr>
      <p:sp>
        <p:nvSpPr>
          <p:cNvPr id="109" name="Google Shape;109;p26"/>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2"/>
              </a:buClr>
              <a:buSzPts val="3200"/>
              <a:buFont typeface="Trebuchet MS"/>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0" name="Google Shape;110;p26"/>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1" name="Google Shape;111;p26"/>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112" name="Google Shape;112;p26"/>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3" name="Google Shape;113;p2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14" name="Google Shape;114;p2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p:cSld name="Text 1">
    <p:spTree>
      <p:nvGrpSpPr>
        <p:cNvPr id="115" name="Shape 115"/>
        <p:cNvGrpSpPr/>
        <p:nvPr/>
      </p:nvGrpSpPr>
      <p:grpSpPr>
        <a:xfrm>
          <a:off x="0" y="0"/>
          <a:ext cx="0" cy="0"/>
          <a:chOff x="0" y="0"/>
          <a:chExt cx="0" cy="0"/>
        </a:xfrm>
      </p:grpSpPr>
      <p:sp>
        <p:nvSpPr>
          <p:cNvPr id="116" name="Google Shape;116;p27"/>
          <p:cNvSpPr txBox="1"/>
          <p:nvPr>
            <p:ph type="title"/>
          </p:nvPr>
        </p:nvSpPr>
        <p:spPr>
          <a:xfrm>
            <a:off x="838200" y="437985"/>
            <a:ext cx="10515600" cy="9600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4500"/>
              <a:buFont typeface="Trebuchet MS"/>
              <a:buNone/>
              <a:defRPr sz="60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17" name="Google Shape;117;p27"/>
          <p:cNvSpPr txBox="1"/>
          <p:nvPr>
            <p:ph idx="1" type="body"/>
          </p:nvPr>
        </p:nvSpPr>
        <p:spPr>
          <a:xfrm>
            <a:off x="838200" y="1852301"/>
            <a:ext cx="10515600" cy="4205700"/>
          </a:xfrm>
          <a:prstGeom prst="rect">
            <a:avLst/>
          </a:prstGeom>
          <a:noFill/>
          <a:ln>
            <a:noFill/>
          </a:ln>
        </p:spPr>
        <p:txBody>
          <a:bodyPr anchorCtr="0" anchor="t" bIns="34275" lIns="68575" spcFirstLastPara="1" rIns="68575" wrap="square" tIns="34275">
            <a:noAutofit/>
          </a:bodyPr>
          <a:lstStyle>
            <a:lvl1pPr indent="-400050" lvl="0" marL="457200" marR="0" rtl="0" algn="l">
              <a:lnSpc>
                <a:spcPct val="90000"/>
              </a:lnSpc>
              <a:spcBef>
                <a:spcPts val="1067"/>
              </a:spcBef>
              <a:spcAft>
                <a:spcPts val="0"/>
              </a:spcAft>
              <a:buClr>
                <a:schemeClr val="dk1"/>
              </a:buClr>
              <a:buSzPts val="2700"/>
              <a:buFont typeface="Arial"/>
              <a:buChar char="•"/>
              <a:defRPr b="0" i="0" sz="3600" u="none" cap="none" strike="noStrike">
                <a:solidFill>
                  <a:schemeClr val="dk1"/>
                </a:solidFill>
                <a:latin typeface="Trebuchet MS"/>
                <a:ea typeface="Trebuchet MS"/>
                <a:cs typeface="Trebuchet MS"/>
                <a:sym typeface="Trebuchet MS"/>
              </a:defRPr>
            </a:lvl1pPr>
            <a:lvl2pPr indent="-336550" lvl="1" marL="914400" marR="0" rtl="0" algn="l">
              <a:lnSpc>
                <a:spcPct val="90000"/>
              </a:lnSpc>
              <a:spcBef>
                <a:spcPts val="533"/>
              </a:spcBef>
              <a:spcAft>
                <a:spcPts val="0"/>
              </a:spcAft>
              <a:buClr>
                <a:schemeClr val="dk1"/>
              </a:buClr>
              <a:buSzPts val="1700"/>
              <a:buFont typeface="Noto Sans Symbols"/>
              <a:buChar char="⮚"/>
              <a:defRPr b="0" i="0" sz="3333" u="none" cap="none" strike="noStrike">
                <a:solidFill>
                  <a:schemeClr val="dk1"/>
                </a:solidFill>
                <a:latin typeface="Trebuchet MS"/>
                <a:ea typeface="Trebuchet MS"/>
                <a:cs typeface="Trebuchet MS"/>
                <a:sym typeface="Trebuchet MS"/>
              </a:defRPr>
            </a:lvl2pPr>
            <a:lvl3pPr indent="-355600" lvl="2" marL="1371600" marR="0" rtl="0" algn="l">
              <a:lnSpc>
                <a:spcPct val="90000"/>
              </a:lnSpc>
              <a:spcBef>
                <a:spcPts val="533"/>
              </a:spcBef>
              <a:spcAft>
                <a:spcPts val="0"/>
              </a:spcAft>
              <a:buClr>
                <a:schemeClr val="dk1"/>
              </a:buClr>
              <a:buSzPts val="2000"/>
              <a:buFont typeface="Noto Sans Symbols"/>
              <a:buChar char="▪"/>
              <a:defRPr b="0" i="0" sz="2667" u="none" cap="none" strike="noStrike">
                <a:solidFill>
                  <a:schemeClr val="dk1"/>
                </a:solidFill>
                <a:latin typeface="Calibri"/>
                <a:ea typeface="Calibri"/>
                <a:cs typeface="Calibri"/>
                <a:sym typeface="Calibri"/>
              </a:defRPr>
            </a:lvl3pPr>
            <a:lvl4pPr indent="-342900" lvl="3" marL="1828800" marR="0" rtl="0" algn="l">
              <a:lnSpc>
                <a:spcPct val="90000"/>
              </a:lnSpc>
              <a:spcBef>
                <a:spcPts val="533"/>
              </a:spcBef>
              <a:spcAft>
                <a:spcPts val="0"/>
              </a:spcAft>
              <a:buClr>
                <a:schemeClr val="dk1"/>
              </a:buClr>
              <a:buSzPts val="1800"/>
              <a:buFont typeface="Arial"/>
              <a:buChar char="•"/>
              <a:defRPr b="0" i="0" sz="24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33"/>
              </a:spcBef>
              <a:spcAft>
                <a:spcPts val="0"/>
              </a:spcAft>
              <a:buClr>
                <a:srgbClr val="888888"/>
              </a:buClr>
              <a:buSzPts val="12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33"/>
              </a:spcBef>
              <a:spcAft>
                <a:spcPts val="0"/>
              </a:spcAft>
              <a:buClr>
                <a:srgbClr val="888888"/>
              </a:buClr>
              <a:buSzPts val="12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33"/>
              </a:spcBef>
              <a:spcAft>
                <a:spcPts val="0"/>
              </a:spcAft>
              <a:buClr>
                <a:srgbClr val="888888"/>
              </a:buClr>
              <a:buSzPts val="12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33"/>
              </a:spcBef>
              <a:spcAft>
                <a:spcPts val="0"/>
              </a:spcAft>
              <a:buClr>
                <a:srgbClr val="888888"/>
              </a:buClr>
              <a:buSzPts val="12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33"/>
              </a:spcBef>
              <a:spcAft>
                <a:spcPts val="0"/>
              </a:spcAft>
              <a:buClr>
                <a:srgbClr val="888888"/>
              </a:buClr>
              <a:buSzPts val="1200"/>
              <a:buFont typeface="Arial"/>
              <a:buNone/>
              <a:defRPr b="0" i="0" sz="1600" u="none" cap="none" strike="noStrike">
                <a:solidFill>
                  <a:srgbClr val="888888"/>
                </a:solidFill>
                <a:latin typeface="Calibri"/>
                <a:ea typeface="Calibri"/>
                <a:cs typeface="Calibri"/>
                <a:sym typeface="Calibri"/>
              </a:defRPr>
            </a:lvl9pPr>
          </a:lstStyle>
          <a:p/>
        </p:txBody>
      </p:sp>
      <p:sp>
        <p:nvSpPr>
          <p:cNvPr id="118" name="Google Shape;118;p27"/>
          <p:cNvSpPr txBox="1"/>
          <p:nvPr>
            <p:ph idx="12" type="sldNum"/>
          </p:nvPr>
        </p:nvSpPr>
        <p:spPr>
          <a:xfrm>
            <a:off x="9174125" y="6373685"/>
            <a:ext cx="2743200" cy="365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1_Custom Layout">
    <p:spTree>
      <p:nvGrpSpPr>
        <p:cNvPr id="119" name="Shape 119"/>
        <p:cNvGrpSpPr/>
        <p:nvPr/>
      </p:nvGrpSpPr>
      <p:grpSpPr>
        <a:xfrm>
          <a:off x="0" y="0"/>
          <a:ext cx="0" cy="0"/>
          <a:chOff x="0" y="0"/>
          <a:chExt cx="0" cy="0"/>
        </a:xfrm>
      </p:grpSpPr>
      <p:sp>
        <p:nvSpPr>
          <p:cNvPr id="120" name="Google Shape;120;p28"/>
          <p:cNvSpPr txBox="1"/>
          <p:nvPr>
            <p:ph type="title"/>
          </p:nvPr>
        </p:nvSpPr>
        <p:spPr>
          <a:xfrm>
            <a:off x="556438" y="365125"/>
            <a:ext cx="11079000" cy="13257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chemeClr val="accent5"/>
              </a:buClr>
              <a:buSzPts val="4500"/>
              <a:buFont typeface="Trebuchet MS"/>
              <a:buNone/>
              <a:defRPr b="1" i="0" sz="6000" u="none" cap="none" strike="noStrike">
                <a:solidFill>
                  <a:schemeClr val="accent5"/>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867" u="none" cap="none" strike="noStrike">
                <a:solidFill>
                  <a:srgbClr val="000000"/>
                </a:solidFill>
                <a:latin typeface="Arial"/>
                <a:ea typeface="Arial"/>
                <a:cs typeface="Arial"/>
                <a:sym typeface="Arial"/>
              </a:defRPr>
            </a:lvl9pPr>
          </a:lstStyle>
          <a:p/>
        </p:txBody>
      </p:sp>
      <p:sp>
        <p:nvSpPr>
          <p:cNvPr id="121" name="Google Shape;121;p28"/>
          <p:cNvSpPr txBox="1"/>
          <p:nvPr>
            <p:ph idx="12" type="sldNum"/>
          </p:nvPr>
        </p:nvSpPr>
        <p:spPr>
          <a:xfrm>
            <a:off x="9174125" y="6373687"/>
            <a:ext cx="2743200" cy="365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1pPr>
            <a:lvl2pPr indent="0" lvl="1"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2pPr>
            <a:lvl3pPr indent="0" lvl="2"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3pPr>
            <a:lvl4pPr indent="0" lvl="3"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4pPr>
            <a:lvl5pPr indent="0" lvl="4"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5pPr>
            <a:lvl6pPr indent="0" lvl="5"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6pPr>
            <a:lvl7pPr indent="0" lvl="6"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7pPr>
            <a:lvl8pPr indent="0" lvl="7"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8pPr>
            <a:lvl9pPr indent="0" lvl="8" marL="0" marR="0" rtl="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122" name="Shape 122"/>
        <p:cNvGrpSpPr/>
        <p:nvPr/>
      </p:nvGrpSpPr>
      <p:grpSpPr>
        <a:xfrm>
          <a:off x="0" y="0"/>
          <a:ext cx="0" cy="0"/>
          <a:chOff x="0" y="0"/>
          <a:chExt cx="0" cy="0"/>
        </a:xfrm>
      </p:grpSpPr>
      <p:sp>
        <p:nvSpPr>
          <p:cNvPr id="123" name="Google Shape;123;p29"/>
          <p:cNvSpPr txBox="1"/>
          <p:nvPr>
            <p:ph idx="1" type="body"/>
          </p:nvPr>
        </p:nvSpPr>
        <p:spPr>
          <a:xfrm>
            <a:off x="487680" y="782621"/>
            <a:ext cx="11216700" cy="309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1200"/>
              </a:spcBef>
              <a:spcAft>
                <a:spcPts val="0"/>
              </a:spcAft>
              <a:buClr>
                <a:srgbClr val="575757"/>
              </a:buClr>
              <a:buSzPts val="1500"/>
              <a:buFont typeface="Arial"/>
              <a:buNone/>
              <a:defRPr b="0" i="0" sz="2000" u="none" cap="none" strike="noStrike">
                <a:solidFill>
                  <a:srgbClr val="575757"/>
                </a:solidFill>
                <a:latin typeface="Arial"/>
                <a:ea typeface="Arial"/>
                <a:cs typeface="Arial"/>
                <a:sym typeface="Arial"/>
              </a:defRPr>
            </a:lvl1pPr>
            <a:lvl2pPr indent="-349250" lvl="1" marL="914400" marR="0" rtl="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30200" lvl="3" marL="1828800"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4" name="Google Shape;124;p29"/>
          <p:cNvSpPr txBox="1"/>
          <p:nvPr>
            <p:ph type="title"/>
          </p:nvPr>
        </p:nvSpPr>
        <p:spPr>
          <a:xfrm>
            <a:off x="487680" y="295683"/>
            <a:ext cx="11216700" cy="469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1500"/>
              <a:buFont typeface="Arial"/>
              <a:buNone/>
              <a:defRPr b="0" i="0" sz="2800" u="none" cap="none" strike="noStrike">
                <a:solidFill>
                  <a:schemeClr val="accent2"/>
                </a:solidFill>
                <a:latin typeface="Arial"/>
                <a:ea typeface="Arial"/>
                <a:cs typeface="Arial"/>
                <a:sym typeface="Arial"/>
              </a:defRPr>
            </a:lvl1pPr>
            <a:lvl2pPr lvl="1" rtl="0" algn="l">
              <a:lnSpc>
                <a:spcPct val="100000"/>
              </a:lnSpc>
              <a:spcBef>
                <a:spcPts val="0"/>
              </a:spcBef>
              <a:spcAft>
                <a:spcPts val="0"/>
              </a:spcAft>
              <a:buClr>
                <a:srgbClr val="FFFFFF"/>
              </a:buClr>
              <a:buSzPts val="1500"/>
              <a:buFont typeface="Trebuchet MS"/>
              <a:buNone/>
              <a:defRPr sz="1900"/>
            </a:lvl2pPr>
            <a:lvl3pPr lvl="2" rtl="0" algn="l">
              <a:lnSpc>
                <a:spcPct val="100000"/>
              </a:lnSpc>
              <a:spcBef>
                <a:spcPts val="0"/>
              </a:spcBef>
              <a:spcAft>
                <a:spcPts val="0"/>
              </a:spcAft>
              <a:buClr>
                <a:srgbClr val="FFFFFF"/>
              </a:buClr>
              <a:buSzPts val="1500"/>
              <a:buFont typeface="Trebuchet MS"/>
              <a:buNone/>
              <a:defRPr sz="1900"/>
            </a:lvl3pPr>
            <a:lvl4pPr lvl="3" rtl="0" algn="l">
              <a:lnSpc>
                <a:spcPct val="100000"/>
              </a:lnSpc>
              <a:spcBef>
                <a:spcPts val="0"/>
              </a:spcBef>
              <a:spcAft>
                <a:spcPts val="0"/>
              </a:spcAft>
              <a:buClr>
                <a:srgbClr val="FFFFFF"/>
              </a:buClr>
              <a:buSzPts val="1500"/>
              <a:buFont typeface="Trebuchet MS"/>
              <a:buNone/>
              <a:defRPr sz="1900"/>
            </a:lvl4pPr>
            <a:lvl5pPr lvl="4" rtl="0" algn="l">
              <a:lnSpc>
                <a:spcPct val="100000"/>
              </a:lnSpc>
              <a:spcBef>
                <a:spcPts val="0"/>
              </a:spcBef>
              <a:spcAft>
                <a:spcPts val="0"/>
              </a:spcAft>
              <a:buClr>
                <a:srgbClr val="FFFFFF"/>
              </a:buClr>
              <a:buSzPts val="1500"/>
              <a:buFont typeface="Trebuchet MS"/>
              <a:buNone/>
              <a:defRPr sz="1900"/>
            </a:lvl5pPr>
            <a:lvl6pPr lvl="5" rtl="0" algn="l">
              <a:lnSpc>
                <a:spcPct val="100000"/>
              </a:lnSpc>
              <a:spcBef>
                <a:spcPts val="0"/>
              </a:spcBef>
              <a:spcAft>
                <a:spcPts val="0"/>
              </a:spcAft>
              <a:buClr>
                <a:srgbClr val="FFFFFF"/>
              </a:buClr>
              <a:buSzPts val="1500"/>
              <a:buFont typeface="Trebuchet MS"/>
              <a:buNone/>
              <a:defRPr sz="1900"/>
            </a:lvl6pPr>
            <a:lvl7pPr lvl="6" rtl="0" algn="l">
              <a:lnSpc>
                <a:spcPct val="100000"/>
              </a:lnSpc>
              <a:spcBef>
                <a:spcPts val="0"/>
              </a:spcBef>
              <a:spcAft>
                <a:spcPts val="0"/>
              </a:spcAft>
              <a:buClr>
                <a:srgbClr val="FFFFFF"/>
              </a:buClr>
              <a:buSzPts val="1500"/>
              <a:buFont typeface="Trebuchet MS"/>
              <a:buNone/>
              <a:defRPr sz="1900"/>
            </a:lvl7pPr>
            <a:lvl8pPr lvl="7" rtl="0" algn="l">
              <a:lnSpc>
                <a:spcPct val="100000"/>
              </a:lnSpc>
              <a:spcBef>
                <a:spcPts val="0"/>
              </a:spcBef>
              <a:spcAft>
                <a:spcPts val="0"/>
              </a:spcAft>
              <a:buClr>
                <a:srgbClr val="FFFFFF"/>
              </a:buClr>
              <a:buSzPts val="1500"/>
              <a:buFont typeface="Trebuchet MS"/>
              <a:buNone/>
              <a:defRPr sz="1900"/>
            </a:lvl8pPr>
            <a:lvl9pPr lvl="8" rtl="0" algn="l">
              <a:lnSpc>
                <a:spcPct val="100000"/>
              </a:lnSpc>
              <a:spcBef>
                <a:spcPts val="0"/>
              </a:spcBef>
              <a:spcAft>
                <a:spcPts val="0"/>
              </a:spcAft>
              <a:buClr>
                <a:srgbClr val="FFFFFF"/>
              </a:buClr>
              <a:buSzPts val="1500"/>
              <a:buFont typeface="Trebuchet MS"/>
              <a:buNone/>
              <a:defRPr sz="1900"/>
            </a:lvl9pPr>
          </a:lstStyle>
          <a:p/>
        </p:txBody>
      </p:sp>
      <p:sp>
        <p:nvSpPr>
          <p:cNvPr id="125" name="Google Shape;125;p29"/>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p:spTree>
      <p:nvGrpSpPr>
        <p:cNvPr id="126" name="Shape 126"/>
        <p:cNvGrpSpPr/>
        <p:nvPr/>
      </p:nvGrpSpPr>
      <p:grpSpPr>
        <a:xfrm>
          <a:off x="0" y="0"/>
          <a:ext cx="0" cy="0"/>
          <a:chOff x="0" y="0"/>
          <a:chExt cx="0" cy="0"/>
        </a:xfrm>
      </p:grpSpPr>
      <p:sp>
        <p:nvSpPr>
          <p:cNvPr id="127" name="Google Shape;127;p30"/>
          <p:cNvSpPr txBox="1"/>
          <p:nvPr>
            <p:ph type="title"/>
          </p:nvPr>
        </p:nvSpPr>
        <p:spPr>
          <a:xfrm>
            <a:off x="556437" y="365125"/>
            <a:ext cx="11079300" cy="13257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5"/>
              </a:buClr>
              <a:buSzPts val="6000"/>
              <a:buFont typeface="Trebuchet MS"/>
              <a:buNone/>
              <a:defRPr b="1" i="0" sz="6000" u="none" cap="none" strike="noStrike">
                <a:solidFill>
                  <a:schemeClr val="accent5"/>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28" name="Google Shape;128;p3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00" cy="9903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dk2"/>
              </a:buClr>
              <a:buSzPts val="6000"/>
              <a:buFont typeface="Trebuchet MS"/>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solidFill>
                  <a:schemeClr val="dk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300"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1">
  <p:cSld name="SECTION_HEADER_1">
    <p:spTree>
      <p:nvGrpSpPr>
        <p:cNvPr id="129" name="Shape 129"/>
        <p:cNvGrpSpPr/>
        <p:nvPr/>
      </p:nvGrpSpPr>
      <p:grpSpPr>
        <a:xfrm>
          <a:off x="0" y="0"/>
          <a:ext cx="0" cy="0"/>
          <a:chOff x="0" y="0"/>
          <a:chExt cx="0" cy="0"/>
        </a:xfrm>
      </p:grpSpPr>
      <p:sp>
        <p:nvSpPr>
          <p:cNvPr id="130" name="Google Shape;130;p3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2"/>
              </a:buClr>
              <a:buSzPts val="6000"/>
              <a:buFont typeface="Trebuchet MS"/>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31"/>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32" name="Google Shape;132;p3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2">
  <p:cSld name="Content Slide 2_2">
    <p:spTree>
      <p:nvGrpSpPr>
        <p:cNvPr id="133" name="Shape 133"/>
        <p:cNvGrpSpPr/>
        <p:nvPr/>
      </p:nvGrpSpPr>
      <p:grpSpPr>
        <a:xfrm>
          <a:off x="0" y="0"/>
          <a:ext cx="0" cy="0"/>
          <a:chOff x="0" y="0"/>
          <a:chExt cx="0" cy="0"/>
        </a:xfrm>
      </p:grpSpPr>
      <p:sp>
        <p:nvSpPr>
          <p:cNvPr id="134" name="Google Shape;134;p32"/>
          <p:cNvSpPr txBox="1"/>
          <p:nvPr>
            <p:ph idx="1" type="body"/>
          </p:nvPr>
        </p:nvSpPr>
        <p:spPr>
          <a:xfrm>
            <a:off x="309739" y="1714500"/>
            <a:ext cx="11572500" cy="43401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4000"/>
              </a:spcBef>
              <a:spcAft>
                <a:spcPts val="0"/>
              </a:spcAft>
              <a:buClr>
                <a:srgbClr val="000000"/>
              </a:buClr>
              <a:buSzPts val="9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4000"/>
              </a:spcBef>
              <a:spcAft>
                <a:spcPts val="0"/>
              </a:spcAft>
              <a:buClr>
                <a:srgbClr val="000000"/>
              </a:buClr>
              <a:buSzPts val="9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4000"/>
              </a:spcBef>
              <a:spcAft>
                <a:spcPts val="0"/>
              </a:spcAft>
              <a:buClr>
                <a:srgbClr val="000000"/>
              </a:buClr>
              <a:buSzPts val="900"/>
              <a:buFont typeface="Arial"/>
              <a:buNone/>
              <a:defRPr b="0" i="0" sz="2500" u="none" cap="none" strike="noStrike">
                <a:solidFill>
                  <a:schemeClr val="dk1"/>
                </a:solidFill>
                <a:latin typeface="Trebuchet MS"/>
                <a:ea typeface="Trebuchet MS"/>
                <a:cs typeface="Trebuchet MS"/>
                <a:sym typeface="Trebuchet MS"/>
              </a:defRPr>
            </a:lvl3pPr>
            <a:lvl4pPr indent="-374650" lvl="3" marL="1828800" marR="0" rtl="0" algn="l">
              <a:lnSpc>
                <a:spcPct val="100000"/>
              </a:lnSpc>
              <a:spcBef>
                <a:spcPts val="4000"/>
              </a:spcBef>
              <a:spcAft>
                <a:spcPts val="0"/>
              </a:spcAft>
              <a:buClr>
                <a:schemeClr val="dk1"/>
              </a:buClr>
              <a:buSzPts val="2300"/>
              <a:buFont typeface="Noto Sans Symbols"/>
              <a:buChar char="❖"/>
              <a:defRPr b="0" i="0" sz="23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4000"/>
              </a:spcBef>
              <a:spcAft>
                <a:spcPts val="0"/>
              </a:spcAft>
              <a:buClr>
                <a:srgbClr val="000000"/>
              </a:buClr>
              <a:buSzPts val="9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4000"/>
              </a:spcBef>
              <a:spcAft>
                <a:spcPts val="0"/>
              </a:spcAft>
              <a:buClr>
                <a:srgbClr val="000000"/>
              </a:buClr>
              <a:buSzPts val="9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4000"/>
              </a:spcBef>
              <a:spcAft>
                <a:spcPts val="0"/>
              </a:spcAft>
              <a:buClr>
                <a:srgbClr val="000000"/>
              </a:buClr>
              <a:buSzPts val="9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4000"/>
              </a:spcBef>
              <a:spcAft>
                <a:spcPts val="0"/>
              </a:spcAft>
              <a:buClr>
                <a:srgbClr val="000000"/>
              </a:buClr>
              <a:buSzPts val="9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4000"/>
              </a:spcBef>
              <a:spcAft>
                <a:spcPts val="0"/>
              </a:spcAft>
              <a:buClr>
                <a:srgbClr val="000000"/>
              </a:buClr>
              <a:buSzPts val="9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135" name="Google Shape;135;p32"/>
          <p:cNvSpPr txBox="1"/>
          <p:nvPr>
            <p:ph idx="12" type="sldNum"/>
          </p:nvPr>
        </p:nvSpPr>
        <p:spPr>
          <a:xfrm>
            <a:off x="9846361" y="6425136"/>
            <a:ext cx="2011500" cy="364800"/>
          </a:xfrm>
          <a:prstGeom prst="rect">
            <a:avLst/>
          </a:prstGeom>
          <a:noFill/>
          <a:ln>
            <a:noFill/>
          </a:ln>
        </p:spPr>
        <p:txBody>
          <a:bodyPr anchorCtr="0" anchor="ctr" bIns="32125" lIns="64275" spcFirstLastPara="1" rIns="64275" wrap="square" tIns="32125">
            <a:noAutofit/>
          </a:bodyPr>
          <a:lstStyle>
            <a:lvl1pPr indent="0" lvl="0"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36" name="Google Shape;136;p32"/>
          <p:cNvSpPr txBox="1"/>
          <p:nvPr>
            <p:ph type="title"/>
          </p:nvPr>
        </p:nvSpPr>
        <p:spPr>
          <a:xfrm>
            <a:off x="309739" y="439118"/>
            <a:ext cx="11572500" cy="816300"/>
          </a:xfrm>
          <a:prstGeom prst="rect">
            <a:avLst/>
          </a:prstGeom>
          <a:noFill/>
          <a:ln>
            <a:noFill/>
          </a:ln>
        </p:spPr>
        <p:txBody>
          <a:bodyPr anchorCtr="0" anchor="ctr" bIns="0" lIns="0" spcFirstLastPara="1" rIns="0" wrap="square" tIns="0">
            <a:noAutofit/>
          </a:bodyPr>
          <a:lstStyle>
            <a:lvl1pPr lvl="0" rtl="0" algn="ctr">
              <a:lnSpc>
                <a:spcPct val="100000"/>
              </a:lnSpc>
              <a:spcBef>
                <a:spcPts val="0"/>
              </a:spcBef>
              <a:spcAft>
                <a:spcPts val="0"/>
              </a:spcAft>
              <a:buSzPts val="900"/>
              <a:buNone/>
              <a:defRPr sz="6100">
                <a:solidFill>
                  <a:srgbClr val="001254"/>
                </a:solidFill>
              </a:defRPr>
            </a:lvl1pPr>
            <a:lvl2pPr lvl="1" rtl="0" algn="ctr">
              <a:lnSpc>
                <a:spcPct val="100000"/>
              </a:lnSpc>
              <a:spcBef>
                <a:spcPts val="0"/>
              </a:spcBef>
              <a:spcAft>
                <a:spcPts val="0"/>
              </a:spcAft>
              <a:buSzPts val="900"/>
              <a:buNone/>
              <a:defRPr/>
            </a:lvl2pPr>
            <a:lvl3pPr lvl="2" rtl="0" algn="ctr">
              <a:lnSpc>
                <a:spcPct val="100000"/>
              </a:lnSpc>
              <a:spcBef>
                <a:spcPts val="0"/>
              </a:spcBef>
              <a:spcAft>
                <a:spcPts val="0"/>
              </a:spcAft>
              <a:buSzPts val="900"/>
              <a:buNone/>
              <a:defRPr/>
            </a:lvl3pPr>
            <a:lvl4pPr lvl="3" rtl="0" algn="ctr">
              <a:lnSpc>
                <a:spcPct val="100000"/>
              </a:lnSpc>
              <a:spcBef>
                <a:spcPts val="0"/>
              </a:spcBef>
              <a:spcAft>
                <a:spcPts val="0"/>
              </a:spcAft>
              <a:buSzPts val="900"/>
              <a:buNone/>
              <a:defRPr/>
            </a:lvl4pPr>
            <a:lvl5pPr lvl="4" rtl="0" algn="ctr">
              <a:lnSpc>
                <a:spcPct val="100000"/>
              </a:lnSpc>
              <a:spcBef>
                <a:spcPts val="0"/>
              </a:spcBef>
              <a:spcAft>
                <a:spcPts val="0"/>
              </a:spcAft>
              <a:buSzPts val="900"/>
              <a:buNone/>
              <a:defRPr/>
            </a:lvl5pPr>
            <a:lvl6pPr lvl="5" rtl="0" algn="ctr">
              <a:lnSpc>
                <a:spcPct val="100000"/>
              </a:lnSpc>
              <a:spcBef>
                <a:spcPts val="0"/>
              </a:spcBef>
              <a:spcAft>
                <a:spcPts val="0"/>
              </a:spcAft>
              <a:buSzPts val="900"/>
              <a:buNone/>
              <a:defRPr/>
            </a:lvl6pPr>
            <a:lvl7pPr lvl="6" rtl="0" algn="ctr">
              <a:lnSpc>
                <a:spcPct val="100000"/>
              </a:lnSpc>
              <a:spcBef>
                <a:spcPts val="0"/>
              </a:spcBef>
              <a:spcAft>
                <a:spcPts val="0"/>
              </a:spcAft>
              <a:buSzPts val="900"/>
              <a:buNone/>
              <a:defRPr/>
            </a:lvl7pPr>
            <a:lvl8pPr lvl="7" rtl="0" algn="ctr">
              <a:lnSpc>
                <a:spcPct val="100000"/>
              </a:lnSpc>
              <a:spcBef>
                <a:spcPts val="0"/>
              </a:spcBef>
              <a:spcAft>
                <a:spcPts val="0"/>
              </a:spcAft>
              <a:buSzPts val="900"/>
              <a:buNone/>
              <a:defRPr/>
            </a:lvl8pPr>
            <a:lvl9pPr lvl="8" rtl="0" algn="ctr">
              <a:lnSpc>
                <a:spcPct val="100000"/>
              </a:lnSpc>
              <a:spcBef>
                <a:spcPts val="0"/>
              </a:spcBef>
              <a:spcAft>
                <a:spcPts val="0"/>
              </a:spcAft>
              <a:buSzPts val="9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p:cSld name="Master">
    <p:spTree>
      <p:nvGrpSpPr>
        <p:cNvPr id="137" name="Shape 137"/>
        <p:cNvGrpSpPr/>
        <p:nvPr/>
      </p:nvGrpSpPr>
      <p:grpSpPr>
        <a:xfrm>
          <a:off x="0" y="0"/>
          <a:ext cx="0" cy="0"/>
          <a:chOff x="0" y="0"/>
          <a:chExt cx="0" cy="0"/>
        </a:xfrm>
      </p:grpSpPr>
      <p:sp>
        <p:nvSpPr>
          <p:cNvPr id="138" name="Google Shape;138;p33"/>
          <p:cNvSpPr txBox="1"/>
          <p:nvPr>
            <p:ph idx="12" type="sldNum"/>
          </p:nvPr>
        </p:nvSpPr>
        <p:spPr>
          <a:xfrm>
            <a:off x="11409045" y="6333134"/>
            <a:ext cx="731700" cy="5247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300" u="none" cap="none" strike="noStrike">
                <a:solidFill>
                  <a:schemeClr val="dk2"/>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39" name="Shape 139"/>
        <p:cNvGrpSpPr/>
        <p:nvPr/>
      </p:nvGrpSpPr>
      <p:grpSpPr>
        <a:xfrm>
          <a:off x="0" y="0"/>
          <a:ext cx="0" cy="0"/>
          <a:chOff x="0" y="0"/>
          <a:chExt cx="0" cy="0"/>
        </a:xfrm>
      </p:grpSpPr>
      <p:sp>
        <p:nvSpPr>
          <p:cNvPr id="140" name="Google Shape;140;p34"/>
          <p:cNvSpPr txBox="1"/>
          <p:nvPr>
            <p:ph type="title"/>
          </p:nvPr>
        </p:nvSpPr>
        <p:spPr>
          <a:xfrm>
            <a:off x="595312" y="375047"/>
            <a:ext cx="10286700" cy="878700"/>
          </a:xfrm>
          <a:prstGeom prst="rect">
            <a:avLst/>
          </a:prstGeom>
          <a:noFill/>
          <a:ln>
            <a:noFill/>
          </a:ln>
        </p:spPr>
        <p:txBody>
          <a:bodyPr anchorCtr="0" anchor="t" bIns="60925" lIns="121900" spcFirstLastPara="1" rIns="121900" wrap="square" tIns="60925">
            <a:noAutofit/>
          </a:bodyPr>
          <a:lstStyle>
            <a:lvl1pPr lvl="0" marR="0" rtl="0" algn="l">
              <a:lnSpc>
                <a:spcPct val="100000"/>
              </a:lnSpc>
              <a:spcBef>
                <a:spcPts val="0"/>
              </a:spcBef>
              <a:spcAft>
                <a:spcPts val="0"/>
              </a:spcAft>
              <a:buClr>
                <a:srgbClr val="000000"/>
              </a:buClr>
              <a:buSzPts val="1900"/>
              <a:buFont typeface="Arial"/>
              <a:buNone/>
              <a:defRPr b="0" i="0" sz="4200" u="none" cap="none" strike="noStrike">
                <a:solidFill>
                  <a:srgbClr val="53585F"/>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1" name="Google Shape;141;p34"/>
          <p:cNvSpPr txBox="1"/>
          <p:nvPr>
            <p:ph idx="1" type="body"/>
          </p:nvPr>
        </p:nvSpPr>
        <p:spPr>
          <a:xfrm>
            <a:off x="610196" y="1339453"/>
            <a:ext cx="10286700" cy="4607700"/>
          </a:xfrm>
          <a:prstGeom prst="rect">
            <a:avLst/>
          </a:prstGeom>
          <a:noFill/>
          <a:ln>
            <a:noFill/>
          </a:ln>
        </p:spPr>
        <p:txBody>
          <a:bodyPr anchorCtr="0" anchor="t" bIns="60925" lIns="121900" spcFirstLastPara="1" rIns="121900" wrap="square" tIns="60925">
            <a:noAutofit/>
          </a:bodyPr>
          <a:lstStyle>
            <a:lvl1pPr indent="-228600" lvl="0" marL="457200" marR="0" rtl="0" algn="l">
              <a:lnSpc>
                <a:spcPct val="100000"/>
              </a:lnSpc>
              <a:spcBef>
                <a:spcPts val="0"/>
              </a:spcBef>
              <a:spcAft>
                <a:spcPts val="0"/>
              </a:spcAft>
              <a:buClr>
                <a:srgbClr val="000000"/>
              </a:buClr>
              <a:buSzPts val="1900"/>
              <a:buFont typeface="Arial"/>
              <a:buNone/>
              <a:defRPr b="0" i="0" sz="1900" u="none" cap="none" strike="noStrike">
                <a:solidFill>
                  <a:srgbClr val="53585F"/>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900"/>
              <a:buFont typeface="Arial"/>
              <a:buNone/>
              <a:defRPr b="0" i="0" sz="1900" u="none" cap="none" strike="noStrike">
                <a:solidFill>
                  <a:srgbClr val="53585F"/>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900"/>
              <a:buFont typeface="Arial"/>
              <a:buNone/>
              <a:defRPr b="0" i="0" sz="1900" u="none" cap="none" strike="noStrike">
                <a:solidFill>
                  <a:srgbClr val="53585F"/>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53585F"/>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900"/>
              <a:buFont typeface="Arial"/>
              <a:buNone/>
              <a:defRPr b="0" i="0" sz="1900" u="none" cap="none" strike="noStrike">
                <a:solidFill>
                  <a:srgbClr val="53585F"/>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2" name="Google Shape;142;p34"/>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rgbClr val="53585F"/>
                </a:solidFill>
                <a:latin typeface="Arial"/>
                <a:ea typeface="Arial"/>
                <a:cs typeface="Arial"/>
                <a:sym typeface="Arial"/>
              </a:defRPr>
            </a:lvl1pPr>
            <a:lvl2pPr lvl="1">
              <a:buNone/>
              <a:defRPr sz="1300">
                <a:solidFill>
                  <a:srgbClr val="53585F"/>
                </a:solidFill>
                <a:latin typeface="Arial"/>
                <a:ea typeface="Arial"/>
                <a:cs typeface="Arial"/>
                <a:sym typeface="Arial"/>
              </a:defRPr>
            </a:lvl2pPr>
            <a:lvl3pPr lvl="2">
              <a:buNone/>
              <a:defRPr sz="1300">
                <a:solidFill>
                  <a:srgbClr val="53585F"/>
                </a:solidFill>
                <a:latin typeface="Arial"/>
                <a:ea typeface="Arial"/>
                <a:cs typeface="Arial"/>
                <a:sym typeface="Arial"/>
              </a:defRPr>
            </a:lvl3pPr>
            <a:lvl4pPr lvl="3">
              <a:buNone/>
              <a:defRPr sz="1300">
                <a:solidFill>
                  <a:srgbClr val="53585F"/>
                </a:solidFill>
                <a:latin typeface="Arial"/>
                <a:ea typeface="Arial"/>
                <a:cs typeface="Arial"/>
                <a:sym typeface="Arial"/>
              </a:defRPr>
            </a:lvl4pPr>
            <a:lvl5pPr lvl="4">
              <a:buNone/>
              <a:defRPr sz="1300">
                <a:solidFill>
                  <a:srgbClr val="53585F"/>
                </a:solidFill>
                <a:latin typeface="Arial"/>
                <a:ea typeface="Arial"/>
                <a:cs typeface="Arial"/>
                <a:sym typeface="Arial"/>
              </a:defRPr>
            </a:lvl5pPr>
            <a:lvl6pPr lvl="5">
              <a:buNone/>
              <a:defRPr sz="1300">
                <a:solidFill>
                  <a:srgbClr val="53585F"/>
                </a:solidFill>
                <a:latin typeface="Arial"/>
                <a:ea typeface="Arial"/>
                <a:cs typeface="Arial"/>
                <a:sym typeface="Arial"/>
              </a:defRPr>
            </a:lvl6pPr>
            <a:lvl7pPr lvl="6">
              <a:buNone/>
              <a:defRPr sz="1300">
                <a:solidFill>
                  <a:srgbClr val="53585F"/>
                </a:solidFill>
                <a:latin typeface="Arial"/>
                <a:ea typeface="Arial"/>
                <a:cs typeface="Arial"/>
                <a:sym typeface="Arial"/>
              </a:defRPr>
            </a:lvl7pPr>
            <a:lvl8pPr lvl="7">
              <a:buNone/>
              <a:defRPr sz="1300">
                <a:solidFill>
                  <a:srgbClr val="53585F"/>
                </a:solidFill>
                <a:latin typeface="Arial"/>
                <a:ea typeface="Arial"/>
                <a:cs typeface="Arial"/>
                <a:sym typeface="Arial"/>
              </a:defRPr>
            </a:lvl8pPr>
            <a:lvl9pPr lvl="8">
              <a:buNone/>
              <a:defRPr sz="1300">
                <a:solidFill>
                  <a:srgbClr val="53585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3" name="Shape 143"/>
        <p:cNvGrpSpPr/>
        <p:nvPr/>
      </p:nvGrpSpPr>
      <p:grpSpPr>
        <a:xfrm>
          <a:off x="0" y="0"/>
          <a:ext cx="0" cy="0"/>
          <a:chOff x="0" y="0"/>
          <a:chExt cx="0" cy="0"/>
        </a:xfrm>
      </p:grpSpPr>
      <p:sp>
        <p:nvSpPr>
          <p:cNvPr id="144" name="Google Shape;144;p35"/>
          <p:cNvSpPr txBox="1"/>
          <p:nvPr>
            <p:ph type="title"/>
          </p:nvPr>
        </p:nvSpPr>
        <p:spPr>
          <a:xfrm>
            <a:off x="837903" y="365001"/>
            <a:ext cx="10516200" cy="1326300"/>
          </a:xfrm>
          <a:prstGeom prst="rect">
            <a:avLst/>
          </a:prstGeom>
          <a:noFill/>
          <a:ln>
            <a:noFill/>
          </a:ln>
        </p:spPr>
        <p:txBody>
          <a:bodyPr anchorCtr="0" anchor="ctr" bIns="0" lIns="0" spcFirstLastPara="1" rIns="0" wrap="square" tIns="0">
            <a:noAutofit/>
          </a:bodyPr>
          <a:lstStyle>
            <a:lvl1pPr lvl="0" rtl="0" algn="l">
              <a:spcBef>
                <a:spcPts val="0"/>
              </a:spcBef>
              <a:spcAft>
                <a:spcPts val="0"/>
              </a:spcAft>
              <a:buSzPts val="60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45" name="Google Shape;145;p35"/>
          <p:cNvSpPr txBox="1"/>
          <p:nvPr>
            <p:ph idx="1" type="body"/>
          </p:nvPr>
        </p:nvSpPr>
        <p:spPr>
          <a:xfrm>
            <a:off x="838200" y="1825625"/>
            <a:ext cx="10515600" cy="4351500"/>
          </a:xfrm>
          <a:prstGeom prst="rect">
            <a:avLst/>
          </a:prstGeom>
          <a:noFill/>
          <a:ln>
            <a:noFill/>
          </a:ln>
        </p:spPr>
        <p:txBody>
          <a:bodyPr anchorCtr="0" anchor="t" bIns="39275" lIns="78575" spcFirstLastPara="1" rIns="78575" wrap="square" tIns="39275">
            <a:noAutofit/>
          </a:bodyPr>
          <a:lstStyle>
            <a:lvl1pPr indent="-228600" lvl="0" marL="4572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1pPr>
            <a:lvl2pPr indent="-228600" lvl="1" marL="9144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2pPr>
            <a:lvl3pPr indent="-228600" lvl="2" marL="13716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3pPr>
            <a:lvl4pPr indent="-228600" lvl="3" marL="18288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4pPr>
            <a:lvl5pPr indent="-228600" lvl="4" marL="22860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5pPr>
            <a:lvl6pPr indent="-228600" lvl="5" marL="27432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6pPr>
            <a:lvl7pPr indent="-228600" lvl="6" marL="32004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7pPr>
            <a:lvl8pPr indent="-228600" lvl="7" marL="36576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8pPr>
            <a:lvl9pPr indent="-228600" lvl="8" marL="4114800" marR="0" rtl="0" algn="l">
              <a:spcBef>
                <a:spcPts val="3600"/>
              </a:spcBef>
              <a:spcAft>
                <a:spcPts val="0"/>
              </a:spcAft>
              <a:buSzPts val="1200"/>
              <a:buNone/>
              <a:defRPr b="0" i="0" sz="2600" u="none" cap="none" strike="noStrike">
                <a:solidFill>
                  <a:srgbClr val="5C6670"/>
                </a:solidFill>
                <a:latin typeface="Trebuchet MS"/>
                <a:ea typeface="Trebuchet MS"/>
                <a:cs typeface="Trebuchet MS"/>
                <a:sym typeface="Trebuchet MS"/>
              </a:defRPr>
            </a:lvl9pPr>
          </a:lstStyle>
          <a:p/>
        </p:txBody>
      </p:sp>
      <p:sp>
        <p:nvSpPr>
          <p:cNvPr id="146" name="Google Shape;146;p35"/>
          <p:cNvSpPr txBox="1"/>
          <p:nvPr>
            <p:ph idx="10" type="dt"/>
          </p:nvPr>
        </p:nvSpPr>
        <p:spPr>
          <a:xfrm>
            <a:off x="8611196" y="5593556"/>
            <a:ext cx="2742900" cy="364800"/>
          </a:xfrm>
          <a:prstGeom prst="rect">
            <a:avLst/>
          </a:prstGeom>
          <a:noFill/>
          <a:ln>
            <a:noFill/>
          </a:ln>
        </p:spPr>
        <p:txBody>
          <a:bodyPr anchorCtr="0" anchor="ctr" bIns="39275" lIns="78575" spcFirstLastPara="1" rIns="78575" wrap="square" tIns="39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7" name="Google Shape;147;p35"/>
          <p:cNvSpPr txBox="1"/>
          <p:nvPr>
            <p:ph idx="11" type="ftr"/>
          </p:nvPr>
        </p:nvSpPr>
        <p:spPr>
          <a:xfrm>
            <a:off x="4038600" y="6356351"/>
            <a:ext cx="4114800" cy="365100"/>
          </a:xfrm>
          <a:prstGeom prst="rect">
            <a:avLst/>
          </a:prstGeom>
          <a:noFill/>
          <a:ln>
            <a:noFill/>
          </a:ln>
        </p:spPr>
        <p:txBody>
          <a:bodyPr anchorCtr="0" anchor="t" bIns="39275" lIns="78575" spcFirstLastPara="1" rIns="78575" wrap="square" tIns="39275">
            <a:noAutofit/>
          </a:bodyPr>
          <a:lstStyle>
            <a:lvl1pPr lvl="0" marR="0" rtl="0" algn="l">
              <a:spcBef>
                <a:spcPts val="0"/>
              </a:spcBef>
              <a:spcAft>
                <a:spcPts val="0"/>
              </a:spcAft>
              <a:buSzPts val="1200"/>
              <a:buNone/>
              <a:defRPr sz="1500">
                <a:solidFill>
                  <a:srgbClr val="5C6670"/>
                </a:solidFill>
                <a:latin typeface="Trebuchet MS"/>
                <a:ea typeface="Trebuchet MS"/>
                <a:cs typeface="Trebuchet MS"/>
                <a:sym typeface="Trebuchet MS"/>
              </a:defRPr>
            </a:lvl1pPr>
            <a:lvl2pPr lvl="1"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2pPr>
            <a:lvl3pPr lvl="2"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3pPr>
            <a:lvl4pPr lvl="3"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4pPr>
            <a:lvl5pPr lvl="4"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5pPr>
            <a:lvl6pPr lvl="5"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6pPr>
            <a:lvl7pPr lvl="6"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7pPr>
            <a:lvl8pPr lvl="7"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8pPr>
            <a:lvl9pPr lvl="8" marR="0" rtl="0" algn="l">
              <a:spcBef>
                <a:spcPts val="0"/>
              </a:spcBef>
              <a:spcAft>
                <a:spcPts val="0"/>
              </a:spcAft>
              <a:buSzPts val="1200"/>
              <a:buNone/>
              <a:defRPr b="0" i="0" sz="1500" u="none" cap="none" strike="noStrike">
                <a:solidFill>
                  <a:srgbClr val="5C6670"/>
                </a:solidFill>
                <a:latin typeface="Trebuchet MS"/>
                <a:ea typeface="Trebuchet MS"/>
                <a:cs typeface="Trebuchet MS"/>
                <a:sym typeface="Trebuchet MS"/>
              </a:defRPr>
            </a:lvl9pPr>
          </a:lstStyle>
          <a:p/>
        </p:txBody>
      </p:sp>
      <p:sp>
        <p:nvSpPr>
          <p:cNvPr id="148" name="Google Shape;148;p35"/>
          <p:cNvSpPr txBox="1"/>
          <p:nvPr>
            <p:ph idx="12" type="sldNum"/>
          </p:nvPr>
        </p:nvSpPr>
        <p:spPr>
          <a:xfrm>
            <a:off x="8611195" y="6356822"/>
            <a:ext cx="2742900" cy="364800"/>
          </a:xfrm>
          <a:prstGeom prst="rect">
            <a:avLst/>
          </a:prstGeom>
          <a:noFill/>
          <a:ln>
            <a:noFill/>
          </a:ln>
        </p:spPr>
        <p:txBody>
          <a:bodyPr anchorCtr="0" anchor="ctr" bIns="39275" lIns="78575" spcFirstLastPara="1" rIns="78575" wrap="square" tIns="39275">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149" name="Shape 149"/>
        <p:cNvGrpSpPr/>
        <p:nvPr/>
      </p:nvGrpSpPr>
      <p:grpSpPr>
        <a:xfrm>
          <a:off x="0" y="0"/>
          <a:ext cx="0" cy="0"/>
          <a:chOff x="0" y="0"/>
          <a:chExt cx="0" cy="0"/>
        </a:xfrm>
      </p:grpSpPr>
      <p:sp>
        <p:nvSpPr>
          <p:cNvPr id="150" name="Google Shape;150;p36"/>
          <p:cNvSpPr txBox="1"/>
          <p:nvPr>
            <p:ph idx="12" type="sldNum"/>
          </p:nvPr>
        </p:nvSpPr>
        <p:spPr>
          <a:xfrm>
            <a:off x="9846356" y="6425136"/>
            <a:ext cx="2011500" cy="365100"/>
          </a:xfrm>
          <a:prstGeom prst="rect">
            <a:avLst/>
          </a:prstGeom>
          <a:noFill/>
          <a:ln>
            <a:noFill/>
          </a:ln>
        </p:spPr>
        <p:txBody>
          <a:bodyPr anchorCtr="0" anchor="ctr" bIns="39275" lIns="78575" spcFirstLastPara="1" rIns="78575" wrap="square" tIns="39275">
            <a:noAutofit/>
          </a:bodyPr>
          <a:lstStyle>
            <a:lvl1pPr indent="0" lvl="0" marL="0" rtl="0" algn="r">
              <a:spcBef>
                <a:spcPts val="0"/>
              </a:spcBef>
              <a:spcAft>
                <a:spcPts val="0"/>
              </a:spcAft>
              <a:buNone/>
              <a:defRPr b="1" sz="1200">
                <a:solidFill>
                  <a:schemeClr val="lt1"/>
                </a:solidFill>
                <a:latin typeface="Trebuchet MS"/>
                <a:ea typeface="Trebuchet MS"/>
                <a:cs typeface="Trebuchet MS"/>
                <a:sym typeface="Trebuchet MS"/>
              </a:defRPr>
            </a:lvl1pPr>
            <a:lvl2pPr indent="0" lvl="1" marL="0" rtl="0" algn="r">
              <a:spcBef>
                <a:spcPts val="0"/>
              </a:spcBef>
              <a:spcAft>
                <a:spcPts val="0"/>
              </a:spcAft>
              <a:buNone/>
              <a:defRPr b="1" sz="1200">
                <a:solidFill>
                  <a:schemeClr val="lt1"/>
                </a:solidFill>
                <a:latin typeface="Trebuchet MS"/>
                <a:ea typeface="Trebuchet MS"/>
                <a:cs typeface="Trebuchet MS"/>
                <a:sym typeface="Trebuchet MS"/>
              </a:defRPr>
            </a:lvl2pPr>
            <a:lvl3pPr indent="0" lvl="2" marL="0" rtl="0" algn="r">
              <a:spcBef>
                <a:spcPts val="0"/>
              </a:spcBef>
              <a:spcAft>
                <a:spcPts val="0"/>
              </a:spcAft>
              <a:buNone/>
              <a:defRPr b="1" sz="1200">
                <a:solidFill>
                  <a:schemeClr val="lt1"/>
                </a:solidFill>
                <a:latin typeface="Trebuchet MS"/>
                <a:ea typeface="Trebuchet MS"/>
                <a:cs typeface="Trebuchet MS"/>
                <a:sym typeface="Trebuchet MS"/>
              </a:defRPr>
            </a:lvl3pPr>
            <a:lvl4pPr indent="0" lvl="3" marL="0" rtl="0" algn="r">
              <a:spcBef>
                <a:spcPts val="0"/>
              </a:spcBef>
              <a:spcAft>
                <a:spcPts val="0"/>
              </a:spcAft>
              <a:buNone/>
              <a:defRPr b="1" sz="1200">
                <a:solidFill>
                  <a:schemeClr val="lt1"/>
                </a:solidFill>
                <a:latin typeface="Trebuchet MS"/>
                <a:ea typeface="Trebuchet MS"/>
                <a:cs typeface="Trebuchet MS"/>
                <a:sym typeface="Trebuchet MS"/>
              </a:defRPr>
            </a:lvl4pPr>
            <a:lvl5pPr indent="0" lvl="4" marL="0" rtl="0" algn="r">
              <a:spcBef>
                <a:spcPts val="0"/>
              </a:spcBef>
              <a:spcAft>
                <a:spcPts val="0"/>
              </a:spcAft>
              <a:buNone/>
              <a:defRPr b="1" sz="1200">
                <a:solidFill>
                  <a:schemeClr val="lt1"/>
                </a:solidFill>
                <a:latin typeface="Trebuchet MS"/>
                <a:ea typeface="Trebuchet MS"/>
                <a:cs typeface="Trebuchet MS"/>
                <a:sym typeface="Trebuchet MS"/>
              </a:defRPr>
            </a:lvl5pPr>
            <a:lvl6pPr indent="0" lvl="5" marL="0" rtl="0" algn="r">
              <a:spcBef>
                <a:spcPts val="0"/>
              </a:spcBef>
              <a:spcAft>
                <a:spcPts val="0"/>
              </a:spcAft>
              <a:buNone/>
              <a:defRPr b="1" sz="1200">
                <a:solidFill>
                  <a:schemeClr val="lt1"/>
                </a:solidFill>
                <a:latin typeface="Trebuchet MS"/>
                <a:ea typeface="Trebuchet MS"/>
                <a:cs typeface="Trebuchet MS"/>
                <a:sym typeface="Trebuchet MS"/>
              </a:defRPr>
            </a:lvl6pPr>
            <a:lvl7pPr indent="0" lvl="6" marL="0" rtl="0" algn="r">
              <a:spcBef>
                <a:spcPts val="0"/>
              </a:spcBef>
              <a:spcAft>
                <a:spcPts val="0"/>
              </a:spcAft>
              <a:buNone/>
              <a:defRPr b="1" sz="1200">
                <a:solidFill>
                  <a:schemeClr val="lt1"/>
                </a:solidFill>
                <a:latin typeface="Trebuchet MS"/>
                <a:ea typeface="Trebuchet MS"/>
                <a:cs typeface="Trebuchet MS"/>
                <a:sym typeface="Trebuchet MS"/>
              </a:defRPr>
            </a:lvl7pPr>
            <a:lvl8pPr indent="0" lvl="7" marL="0" rtl="0" algn="r">
              <a:spcBef>
                <a:spcPts val="0"/>
              </a:spcBef>
              <a:spcAft>
                <a:spcPts val="0"/>
              </a:spcAft>
              <a:buNone/>
              <a:defRPr b="1" sz="1200">
                <a:solidFill>
                  <a:schemeClr val="lt1"/>
                </a:solidFill>
                <a:latin typeface="Trebuchet MS"/>
                <a:ea typeface="Trebuchet MS"/>
                <a:cs typeface="Trebuchet MS"/>
                <a:sym typeface="Trebuchet MS"/>
              </a:defRPr>
            </a:lvl8pPr>
            <a:lvl9pPr indent="0" lvl="8" marL="0" rtl="0" algn="r">
              <a:spcBef>
                <a:spcPts val="0"/>
              </a:spcBef>
              <a:spcAft>
                <a:spcPts val="0"/>
              </a:spcAft>
              <a:buNone/>
              <a:defRPr b="1" sz="12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151" name="Shape 151"/>
        <p:cNvGrpSpPr/>
        <p:nvPr/>
      </p:nvGrpSpPr>
      <p:grpSpPr>
        <a:xfrm>
          <a:off x="0" y="0"/>
          <a:ext cx="0" cy="0"/>
          <a:chOff x="0" y="0"/>
          <a:chExt cx="0" cy="0"/>
        </a:xfrm>
      </p:grpSpPr>
      <p:sp>
        <p:nvSpPr>
          <p:cNvPr id="152" name="Google Shape;152;p37"/>
          <p:cNvSpPr txBox="1"/>
          <p:nvPr>
            <p:ph idx="1" type="body"/>
          </p:nvPr>
        </p:nvSpPr>
        <p:spPr>
          <a:xfrm>
            <a:off x="836771" y="441485"/>
            <a:ext cx="10518600" cy="8166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3937"/>
              </a:spcBef>
              <a:spcAft>
                <a:spcPts val="0"/>
              </a:spcAft>
              <a:buClr>
                <a:srgbClr val="001970"/>
              </a:buClr>
              <a:buSzPts val="1400"/>
              <a:buFont typeface="Arial"/>
              <a:buNone/>
              <a:defRPr b="1" i="0" sz="6187" u="none" cap="none" strike="noStrike">
                <a:solidFill>
                  <a:srgbClr val="001970"/>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53" name="Google Shape;153;p37"/>
          <p:cNvSpPr txBox="1"/>
          <p:nvPr>
            <p:ph idx="2" type="body"/>
          </p:nvPr>
        </p:nvSpPr>
        <p:spPr>
          <a:xfrm>
            <a:off x="309739" y="1467883"/>
            <a:ext cx="5813100" cy="45330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90000"/>
              </a:lnSpc>
              <a:spcBef>
                <a:spcPts val="3937"/>
              </a:spcBef>
              <a:spcAft>
                <a:spcPts val="0"/>
              </a:spcAft>
              <a:buClr>
                <a:srgbClr val="7F7F7F"/>
              </a:buClr>
              <a:buSzPts val="3200"/>
              <a:buFont typeface="Trebuchet MS"/>
              <a:buNone/>
              <a:defRPr b="0" i="1" sz="2250" u="none" cap="none" strike="noStrike">
                <a:solidFill>
                  <a:srgbClr val="7F7F7F"/>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54" name="Google Shape;154;p37"/>
          <p:cNvSpPr txBox="1"/>
          <p:nvPr>
            <p:ph idx="3" type="body"/>
          </p:nvPr>
        </p:nvSpPr>
        <p:spPr>
          <a:xfrm>
            <a:off x="6765706" y="1485188"/>
            <a:ext cx="5116500" cy="4515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3937"/>
              </a:spcBef>
              <a:spcAft>
                <a:spcPts val="0"/>
              </a:spcAft>
              <a:buClr>
                <a:schemeClr val="dk1"/>
              </a:buClr>
              <a:buSzPts val="1400"/>
              <a:buFont typeface="Arial"/>
              <a:buNone/>
              <a:defRPr b="0" i="0" sz="3797" u="none" cap="none" strike="noStrike">
                <a:solidFill>
                  <a:schemeClr val="dk1"/>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chemeClr val="dk1"/>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chemeClr val="dk1"/>
              </a:buClr>
              <a:buSzPts val="1400"/>
              <a:buFont typeface="Arial"/>
              <a:buNone/>
              <a:defRPr b="0" i="0" sz="2812" u="none" cap="none" strike="noStrike">
                <a:solidFill>
                  <a:schemeClr val="dk1"/>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chemeClr val="dk1"/>
              </a:buClr>
              <a:buSzPts val="1400"/>
              <a:buFont typeface="Arial"/>
              <a:buNone/>
              <a:defRPr b="0" i="0" sz="2531"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55" name="Google Shape;155;p3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162" name="Shape 162"/>
        <p:cNvGrpSpPr/>
        <p:nvPr/>
      </p:nvGrpSpPr>
      <p:grpSpPr>
        <a:xfrm>
          <a:off x="0" y="0"/>
          <a:ext cx="0" cy="0"/>
          <a:chOff x="0" y="0"/>
          <a:chExt cx="0" cy="0"/>
        </a:xfrm>
      </p:grpSpPr>
      <p:sp>
        <p:nvSpPr>
          <p:cNvPr id="163" name="Google Shape;163;p39"/>
          <p:cNvSpPr txBox="1"/>
          <p:nvPr>
            <p:ph idx="1" type="body"/>
          </p:nvPr>
        </p:nvSpPr>
        <p:spPr>
          <a:xfrm>
            <a:off x="836771" y="441485"/>
            <a:ext cx="10518600" cy="8166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3937"/>
              </a:spcBef>
              <a:spcAft>
                <a:spcPts val="0"/>
              </a:spcAft>
              <a:buClr>
                <a:srgbClr val="001970"/>
              </a:buClr>
              <a:buSzPts val="1400"/>
              <a:buFont typeface="Arial"/>
              <a:buNone/>
              <a:defRPr b="1" i="0" sz="6187" u="none" cap="none" strike="noStrike">
                <a:solidFill>
                  <a:srgbClr val="001970"/>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64" name="Google Shape;164;p39"/>
          <p:cNvSpPr txBox="1"/>
          <p:nvPr>
            <p:ph idx="2" type="body"/>
          </p:nvPr>
        </p:nvSpPr>
        <p:spPr>
          <a:xfrm>
            <a:off x="309739" y="1467883"/>
            <a:ext cx="5813100" cy="45330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90000"/>
              </a:lnSpc>
              <a:spcBef>
                <a:spcPts val="3937"/>
              </a:spcBef>
              <a:spcAft>
                <a:spcPts val="0"/>
              </a:spcAft>
              <a:buClr>
                <a:srgbClr val="7F7F7F"/>
              </a:buClr>
              <a:buSzPts val="3200"/>
              <a:buFont typeface="Trebuchet MS"/>
              <a:buNone/>
              <a:defRPr b="0" i="1" sz="2250" u="none" cap="none" strike="noStrike">
                <a:solidFill>
                  <a:srgbClr val="7F7F7F"/>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4000"/>
              <a:buFont typeface="Trebuchet MS"/>
              <a:buNone/>
              <a:defRPr b="0" i="1"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65" name="Google Shape;165;p39"/>
          <p:cNvSpPr txBox="1"/>
          <p:nvPr>
            <p:ph idx="3" type="body"/>
          </p:nvPr>
        </p:nvSpPr>
        <p:spPr>
          <a:xfrm>
            <a:off x="6765706" y="1485188"/>
            <a:ext cx="5116500" cy="4515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3937"/>
              </a:spcBef>
              <a:spcAft>
                <a:spcPts val="0"/>
              </a:spcAft>
              <a:buClr>
                <a:schemeClr val="dk1"/>
              </a:buClr>
              <a:buSzPts val="1400"/>
              <a:buFont typeface="Arial"/>
              <a:buNone/>
              <a:defRPr b="0" i="0" sz="3797" u="none" cap="none" strike="noStrike">
                <a:solidFill>
                  <a:schemeClr val="dk1"/>
                </a:solidFill>
                <a:latin typeface="Trebuchet MS"/>
                <a:ea typeface="Trebuchet MS"/>
                <a:cs typeface="Trebuchet MS"/>
                <a:sym typeface="Trebuchet MS"/>
              </a:defRPr>
            </a:lvl1pPr>
            <a:lvl2pPr indent="-228600" lvl="1" marL="914400" marR="0" rtl="0" algn="l">
              <a:lnSpc>
                <a:spcPct val="90000"/>
              </a:lnSpc>
              <a:spcBef>
                <a:spcPts val="3937"/>
              </a:spcBef>
              <a:spcAft>
                <a:spcPts val="0"/>
              </a:spcAft>
              <a:buClr>
                <a:schemeClr val="dk1"/>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90000"/>
              </a:lnSpc>
              <a:spcBef>
                <a:spcPts val="3937"/>
              </a:spcBef>
              <a:spcAft>
                <a:spcPts val="0"/>
              </a:spcAft>
              <a:buClr>
                <a:schemeClr val="dk1"/>
              </a:buClr>
              <a:buSzPts val="1400"/>
              <a:buFont typeface="Arial"/>
              <a:buNone/>
              <a:defRPr b="0" i="0" sz="2812" u="none" cap="none" strike="noStrike">
                <a:solidFill>
                  <a:schemeClr val="dk1"/>
                </a:solidFill>
                <a:latin typeface="Trebuchet MS"/>
                <a:ea typeface="Trebuchet MS"/>
                <a:cs typeface="Trebuchet MS"/>
                <a:sym typeface="Trebuchet MS"/>
              </a:defRPr>
            </a:lvl3pPr>
            <a:lvl4pPr indent="-228600" lvl="3" marL="1828800" marR="0" rtl="0" algn="l">
              <a:lnSpc>
                <a:spcPct val="90000"/>
              </a:lnSpc>
              <a:spcBef>
                <a:spcPts val="3937"/>
              </a:spcBef>
              <a:spcAft>
                <a:spcPts val="0"/>
              </a:spcAft>
              <a:buClr>
                <a:schemeClr val="dk1"/>
              </a:buClr>
              <a:buSzPts val="1400"/>
              <a:buFont typeface="Arial"/>
              <a:buNone/>
              <a:defRPr b="0" i="0" sz="2531"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90000"/>
              </a:lnSpc>
              <a:spcBef>
                <a:spcPts val="3937"/>
              </a:spcBef>
              <a:spcAft>
                <a:spcPts val="0"/>
              </a:spcAft>
              <a:buClr>
                <a:srgbClr val="5C667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66" name="Google Shape;166;p3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167" name="Shape 167"/>
        <p:cNvGrpSpPr/>
        <p:nvPr/>
      </p:nvGrpSpPr>
      <p:grpSpPr>
        <a:xfrm>
          <a:off x="0" y="0"/>
          <a:ext cx="0" cy="0"/>
          <a:chOff x="0" y="0"/>
          <a:chExt cx="0" cy="0"/>
        </a:xfrm>
      </p:grpSpPr>
      <p:sp>
        <p:nvSpPr>
          <p:cNvPr id="168" name="Google Shape;168;p4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69" name="Shape 169"/>
        <p:cNvGrpSpPr/>
        <p:nvPr/>
      </p:nvGrpSpPr>
      <p:grpSpPr>
        <a:xfrm>
          <a:off x="0" y="0"/>
          <a:ext cx="0" cy="0"/>
          <a:chOff x="0" y="0"/>
          <a:chExt cx="0" cy="0"/>
        </a:xfrm>
      </p:grpSpPr>
      <p:sp>
        <p:nvSpPr>
          <p:cNvPr id="170" name="Google Shape;170;p4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accent5"/>
              </a:buClr>
              <a:buSzPts val="6000"/>
              <a:buFont typeface="Trebuchet MS"/>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1" name="Google Shape;171;p41"/>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2" name="Google Shape;172;p4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0" cy="2308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1"/>
        </a:solidFill>
      </p:bgPr>
    </p:bg>
    <p:spTree>
      <p:nvGrpSpPr>
        <p:cNvPr id="173" name="Shape 173"/>
        <p:cNvGrpSpPr/>
        <p:nvPr/>
      </p:nvGrpSpPr>
      <p:grpSpPr>
        <a:xfrm>
          <a:off x="0" y="0"/>
          <a:ext cx="0" cy="0"/>
          <a:chOff x="0" y="0"/>
          <a:chExt cx="0" cy="0"/>
        </a:xfrm>
      </p:grpSpPr>
      <p:sp>
        <p:nvSpPr>
          <p:cNvPr id="174" name="Google Shape;174;p42"/>
          <p:cNvSpPr txBox="1"/>
          <p:nvPr>
            <p:ph type="title"/>
          </p:nvPr>
        </p:nvSpPr>
        <p:spPr>
          <a:xfrm>
            <a:off x="183931" y="365125"/>
            <a:ext cx="11824200" cy="13257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accent5"/>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5" name="Google Shape;175;p4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6" name="Shape 176"/>
        <p:cNvGrpSpPr/>
        <p:nvPr/>
      </p:nvGrpSpPr>
      <p:grpSpPr>
        <a:xfrm>
          <a:off x="0" y="0"/>
          <a:ext cx="0" cy="0"/>
          <a:chOff x="0" y="0"/>
          <a:chExt cx="0" cy="0"/>
        </a:xfrm>
      </p:grpSpPr>
      <p:sp>
        <p:nvSpPr>
          <p:cNvPr id="177" name="Google Shape;177;p43"/>
          <p:cNvSpPr txBox="1"/>
          <p:nvPr>
            <p:ph type="ctrTitle"/>
          </p:nvPr>
        </p:nvSpPr>
        <p:spPr>
          <a:xfrm>
            <a:off x="1040524" y="1001496"/>
            <a:ext cx="10110900" cy="9903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accent5"/>
              </a:buClr>
              <a:buSzPts val="7200"/>
              <a:buFont typeface="Trebuchet MS"/>
              <a:buNone/>
              <a:defRPr sz="7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8" name="Google Shape;178;p43"/>
          <p:cNvSpPr txBox="1"/>
          <p:nvPr>
            <p:ph idx="1" type="subTitle"/>
          </p:nvPr>
        </p:nvSpPr>
        <p:spPr>
          <a:xfrm>
            <a:off x="1524000" y="2214672"/>
            <a:ext cx="9144000" cy="738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79" name="Google Shape;179;p43"/>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solidFill>
                  <a:schemeClr val="dk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0" name="Google Shape;180;p4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1" name="Google Shape;181;p43"/>
          <p:cNvSpPr txBox="1"/>
          <p:nvPr>
            <p:ph idx="2" type="body"/>
          </p:nvPr>
        </p:nvSpPr>
        <p:spPr>
          <a:xfrm>
            <a:off x="1913861" y="3176366"/>
            <a:ext cx="8364300"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ntent">
  <p:cSld name="Multi-Content">
    <p:spTree>
      <p:nvGrpSpPr>
        <p:cNvPr id="182" name="Shape 182"/>
        <p:cNvGrpSpPr/>
        <p:nvPr/>
      </p:nvGrpSpPr>
      <p:grpSpPr>
        <a:xfrm>
          <a:off x="0" y="0"/>
          <a:ext cx="0" cy="0"/>
          <a:chOff x="0" y="0"/>
          <a:chExt cx="0" cy="0"/>
        </a:xfrm>
      </p:grpSpPr>
      <p:sp>
        <p:nvSpPr>
          <p:cNvPr id="183" name="Google Shape;183;p44"/>
          <p:cNvSpPr txBox="1"/>
          <p:nvPr>
            <p:ph idx="1" type="body"/>
          </p:nvPr>
        </p:nvSpPr>
        <p:spPr>
          <a:xfrm>
            <a:off x="8160449" y="1668379"/>
            <a:ext cx="37086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3000"/>
              <a:buFont typeface="Arial"/>
              <a:buNone/>
              <a:defRPr b="0" i="1" sz="30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4" name="Google Shape;184;p44"/>
          <p:cNvSpPr txBox="1"/>
          <p:nvPr>
            <p:ph idx="2" type="body"/>
          </p:nvPr>
        </p:nvSpPr>
        <p:spPr>
          <a:xfrm>
            <a:off x="4511090" y="1668379"/>
            <a:ext cx="3169800" cy="20415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3000"/>
              <a:buFont typeface="Arial"/>
              <a:buNone/>
              <a:defRPr b="0" i="1" sz="30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5" name="Google Shape;185;p4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6" name="Google Shape;186;p44"/>
          <p:cNvSpPr txBox="1"/>
          <p:nvPr>
            <p:ph idx="3" type="body"/>
          </p:nvPr>
        </p:nvSpPr>
        <p:spPr>
          <a:xfrm>
            <a:off x="330242" y="1668379"/>
            <a:ext cx="37086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3000"/>
              <a:buFont typeface="Arial"/>
              <a:buNone/>
              <a:defRPr b="0" i="1" sz="30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 name="Google Shape;187;p44"/>
          <p:cNvSpPr txBox="1"/>
          <p:nvPr>
            <p:ph idx="4" type="body"/>
          </p:nvPr>
        </p:nvSpPr>
        <p:spPr>
          <a:xfrm>
            <a:off x="4511090" y="4018797"/>
            <a:ext cx="3169800" cy="20931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3000"/>
              <a:buFont typeface="Arial"/>
              <a:buNone/>
              <a:defRPr b="0" i="1" sz="30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8" name="Google Shape;188;p44"/>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accent5"/>
              </a:buClr>
              <a:buSzPts val="6000"/>
              <a:buFont typeface="Trebuchet MS"/>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9" name="Shape 189"/>
        <p:cNvGrpSpPr/>
        <p:nvPr/>
      </p:nvGrpSpPr>
      <p:grpSpPr>
        <a:xfrm>
          <a:off x="0" y="0"/>
          <a:ext cx="0" cy="0"/>
          <a:chOff x="0" y="0"/>
          <a:chExt cx="0" cy="0"/>
        </a:xfrm>
      </p:grpSpPr>
      <p:sp>
        <p:nvSpPr>
          <p:cNvPr id="190" name="Google Shape;190;p45"/>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accent5"/>
              </a:buClr>
              <a:buSzPts val="7200"/>
              <a:buFont typeface="Trebuchet MS"/>
              <a:buNone/>
              <a:defRPr sz="7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1" name="Google Shape;191;p45"/>
          <p:cNvSpPr txBox="1"/>
          <p:nvPr>
            <p:ph idx="1" type="body"/>
          </p:nvPr>
        </p:nvSpPr>
        <p:spPr>
          <a:xfrm>
            <a:off x="6476562" y="1806136"/>
            <a:ext cx="4855800" cy="29709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2" name="Google Shape;192;p4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93" name="Google Shape;193;p45"/>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94" name="Shape 194"/>
        <p:cNvGrpSpPr/>
        <p:nvPr/>
      </p:nvGrpSpPr>
      <p:grpSpPr>
        <a:xfrm>
          <a:off x="0" y="0"/>
          <a:ext cx="0" cy="0"/>
          <a:chOff x="0" y="0"/>
          <a:chExt cx="0" cy="0"/>
        </a:xfrm>
      </p:grpSpPr>
      <p:sp>
        <p:nvSpPr>
          <p:cNvPr id="195" name="Google Shape;195;p46"/>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accent5"/>
              </a:buClr>
              <a:buSzPts val="8086"/>
              <a:buFont typeface="Trebuchet MS"/>
              <a:buNone/>
              <a:defRPr sz="8086"/>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6" name="Google Shape;196;p4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Questions" id="197" name="Google Shape;197;p46"/>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98" name="Shape 198"/>
        <p:cNvGrpSpPr/>
        <p:nvPr/>
      </p:nvGrpSpPr>
      <p:grpSpPr>
        <a:xfrm>
          <a:off x="0" y="0"/>
          <a:ext cx="0" cy="0"/>
          <a:chOff x="0" y="0"/>
          <a:chExt cx="0" cy="0"/>
        </a:xfrm>
      </p:grpSpPr>
      <p:sp>
        <p:nvSpPr>
          <p:cNvPr id="199" name="Google Shape;199;p47"/>
          <p:cNvSpPr txBox="1"/>
          <p:nvPr>
            <p:ph type="title"/>
          </p:nvPr>
        </p:nvSpPr>
        <p:spPr>
          <a:xfrm>
            <a:off x="6122788" y="2253854"/>
            <a:ext cx="5759400" cy="23502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accent5"/>
              </a:buClr>
              <a:buSzPts val="8086"/>
              <a:buFont typeface="Trebuchet MS"/>
              <a:buNone/>
              <a:defRPr sz="8086"/>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0" name="Google Shape;200;p4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201" name="Google Shape;201;p4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02" name="Shape 202"/>
        <p:cNvGrpSpPr/>
        <p:nvPr/>
      </p:nvGrpSpPr>
      <p:grpSpPr>
        <a:xfrm>
          <a:off x="0" y="0"/>
          <a:ext cx="0" cy="0"/>
          <a:chOff x="0" y="0"/>
          <a:chExt cx="0" cy="0"/>
        </a:xfrm>
      </p:grpSpPr>
      <p:sp>
        <p:nvSpPr>
          <p:cNvPr id="203" name="Google Shape;203;p4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4" name="Google Shape;204;p48"/>
          <p:cNvSpPr txBox="1"/>
          <p:nvPr>
            <p:ph idx="1" type="body"/>
          </p:nvPr>
        </p:nvSpPr>
        <p:spPr>
          <a:xfrm>
            <a:off x="838200" y="1955502"/>
            <a:ext cx="10515600" cy="38577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0"/>
              </a:spcBef>
              <a:spcAft>
                <a:spcPts val="0"/>
              </a:spcAft>
              <a:buClr>
                <a:schemeClr val="dk1"/>
              </a:buClr>
              <a:buSzPts val="3375"/>
              <a:buFont typeface="Arial"/>
              <a:buNone/>
              <a:defRPr b="0" i="0" sz="3375"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5" name="Google Shape;205;p4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accent5"/>
              </a:buClr>
              <a:buSzPts val="6000"/>
              <a:buFont typeface="Trebuchet MS"/>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06" name="Shape 206"/>
        <p:cNvGrpSpPr/>
        <p:nvPr/>
      </p:nvGrpSpPr>
      <p:grpSpPr>
        <a:xfrm>
          <a:off x="0" y="0"/>
          <a:ext cx="0" cy="0"/>
          <a:chOff x="0" y="0"/>
          <a:chExt cx="0" cy="0"/>
        </a:xfrm>
      </p:grpSpPr>
      <p:sp>
        <p:nvSpPr>
          <p:cNvPr id="207" name="Google Shape;207;p49"/>
          <p:cNvSpPr txBox="1"/>
          <p:nvPr>
            <p:ph type="title"/>
          </p:nvPr>
        </p:nvSpPr>
        <p:spPr>
          <a:xfrm>
            <a:off x="595312" y="2615841"/>
            <a:ext cx="11001300" cy="1626300"/>
          </a:xfrm>
          <a:prstGeom prst="rect">
            <a:avLst/>
          </a:prstGeom>
          <a:noFill/>
          <a:ln>
            <a:noFill/>
          </a:ln>
        </p:spPr>
        <p:txBody>
          <a:bodyPr anchorCtr="0" anchor="ctr" bIns="0" lIns="0" spcFirstLastPara="1" rIns="0" wrap="square" tIns="0">
            <a:noAutofit/>
          </a:bodyPr>
          <a:lstStyle>
            <a:lvl1pPr lvl="0" rtl="0" algn="ctr">
              <a:lnSpc>
                <a:spcPct val="90000"/>
              </a:lnSpc>
              <a:spcBef>
                <a:spcPts val="0"/>
              </a:spcBef>
              <a:spcAft>
                <a:spcPts val="0"/>
              </a:spcAft>
              <a:buClr>
                <a:schemeClr val="accent5"/>
              </a:buClr>
              <a:buSzPts val="6750"/>
              <a:buFont typeface="Trebuchet MS"/>
              <a:buNone/>
              <a:defRPr sz="675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8" name="Google Shape;208;p4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209" name="Shape 209"/>
        <p:cNvGrpSpPr/>
        <p:nvPr/>
      </p:nvGrpSpPr>
      <p:grpSpPr>
        <a:xfrm>
          <a:off x="0" y="0"/>
          <a:ext cx="0" cy="0"/>
          <a:chOff x="0" y="0"/>
          <a:chExt cx="0" cy="0"/>
        </a:xfrm>
      </p:grpSpPr>
      <p:sp>
        <p:nvSpPr>
          <p:cNvPr id="210" name="Google Shape;210;p50"/>
          <p:cNvSpPr txBox="1"/>
          <p:nvPr>
            <p:ph idx="1" type="body"/>
          </p:nvPr>
        </p:nvSpPr>
        <p:spPr>
          <a:xfrm>
            <a:off x="487680" y="782621"/>
            <a:ext cx="11216700" cy="309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1200"/>
              </a:spcBef>
              <a:spcAft>
                <a:spcPts val="0"/>
              </a:spcAft>
              <a:buClr>
                <a:srgbClr val="575757"/>
              </a:buClr>
              <a:buSzPts val="1400"/>
              <a:buFont typeface="Arial"/>
              <a:buNone/>
              <a:defRPr b="0" i="0" sz="2000" u="none" cap="none" strike="noStrike">
                <a:solidFill>
                  <a:srgbClr val="575757"/>
                </a:solidFill>
                <a:latin typeface="Arial"/>
                <a:ea typeface="Arial"/>
                <a:cs typeface="Arial"/>
                <a:sym typeface="Arial"/>
              </a:defRPr>
            </a:lvl1pPr>
            <a:lvl2pPr indent="-342900" lvl="1" marL="914400" marR="0" rtl="0" algn="l">
              <a:lnSpc>
                <a:spcPct val="100000"/>
              </a:lnSpc>
              <a:spcBef>
                <a:spcPts val="6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2pPr>
            <a:lvl3pPr indent="-342900" lvl="2" marL="1371600" marR="0" rtl="0" algn="l">
              <a:lnSpc>
                <a:spcPct val="100000"/>
              </a:lnSpc>
              <a:spcBef>
                <a:spcPts val="6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3pPr>
            <a:lvl4pPr indent="-330200" lvl="3" marL="1828800"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11" name="Google Shape;211;p50"/>
          <p:cNvSpPr txBox="1"/>
          <p:nvPr>
            <p:ph type="title"/>
          </p:nvPr>
        </p:nvSpPr>
        <p:spPr>
          <a:xfrm>
            <a:off x="487680" y="295683"/>
            <a:ext cx="11216700" cy="469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1400"/>
              <a:buFont typeface="Arial"/>
              <a:buNone/>
              <a:defRPr b="0" i="0" sz="2800" u="none" cap="none" strike="noStrike">
                <a:solidFill>
                  <a:schemeClr val="accent2"/>
                </a:solidFill>
                <a:latin typeface="Arial"/>
                <a:ea typeface="Arial"/>
                <a:cs typeface="Arial"/>
                <a:sym typeface="Arial"/>
              </a:defRPr>
            </a:lvl1pPr>
            <a:lvl2pPr lvl="1" rtl="0" algn="l">
              <a:lnSpc>
                <a:spcPct val="100000"/>
              </a:lnSpc>
              <a:spcBef>
                <a:spcPts val="0"/>
              </a:spcBef>
              <a:spcAft>
                <a:spcPts val="0"/>
              </a:spcAft>
              <a:buSzPts val="1400"/>
              <a:buNone/>
              <a:defRPr sz="1800"/>
            </a:lvl2pPr>
            <a:lvl3pPr lvl="2" rtl="0" algn="l">
              <a:lnSpc>
                <a:spcPct val="100000"/>
              </a:lnSpc>
              <a:spcBef>
                <a:spcPts val="0"/>
              </a:spcBef>
              <a:spcAft>
                <a:spcPts val="0"/>
              </a:spcAft>
              <a:buSzPts val="1400"/>
              <a:buNone/>
              <a:defRPr sz="1800"/>
            </a:lvl3pPr>
            <a:lvl4pPr lvl="3" rtl="0" algn="l">
              <a:lnSpc>
                <a:spcPct val="100000"/>
              </a:lnSpc>
              <a:spcBef>
                <a:spcPts val="0"/>
              </a:spcBef>
              <a:spcAft>
                <a:spcPts val="0"/>
              </a:spcAft>
              <a:buSzPts val="1400"/>
              <a:buNone/>
              <a:defRPr sz="1800"/>
            </a:lvl4pPr>
            <a:lvl5pPr lvl="4" rtl="0" algn="l">
              <a:lnSpc>
                <a:spcPct val="100000"/>
              </a:lnSpc>
              <a:spcBef>
                <a:spcPts val="0"/>
              </a:spcBef>
              <a:spcAft>
                <a:spcPts val="0"/>
              </a:spcAft>
              <a:buSzPts val="1400"/>
              <a:buNone/>
              <a:defRPr sz="1800"/>
            </a:lvl5pPr>
            <a:lvl6pPr lvl="5" rtl="0" algn="l">
              <a:lnSpc>
                <a:spcPct val="100000"/>
              </a:lnSpc>
              <a:spcBef>
                <a:spcPts val="0"/>
              </a:spcBef>
              <a:spcAft>
                <a:spcPts val="0"/>
              </a:spcAft>
              <a:buSzPts val="1400"/>
              <a:buNone/>
              <a:defRPr sz="1800"/>
            </a:lvl6pPr>
            <a:lvl7pPr lvl="6" rtl="0" algn="l">
              <a:lnSpc>
                <a:spcPct val="100000"/>
              </a:lnSpc>
              <a:spcBef>
                <a:spcPts val="0"/>
              </a:spcBef>
              <a:spcAft>
                <a:spcPts val="0"/>
              </a:spcAft>
              <a:buSzPts val="1400"/>
              <a:buNone/>
              <a:defRPr sz="1800"/>
            </a:lvl7pPr>
            <a:lvl8pPr lvl="7" rtl="0" algn="l">
              <a:lnSpc>
                <a:spcPct val="100000"/>
              </a:lnSpc>
              <a:spcBef>
                <a:spcPts val="0"/>
              </a:spcBef>
              <a:spcAft>
                <a:spcPts val="0"/>
              </a:spcAft>
              <a:buSzPts val="1400"/>
              <a:buNone/>
              <a:defRPr sz="1800"/>
            </a:lvl8pPr>
            <a:lvl9pPr lvl="8" rtl="0" algn="l">
              <a:lnSpc>
                <a:spcPct val="100000"/>
              </a:lnSpc>
              <a:spcBef>
                <a:spcPts val="0"/>
              </a:spcBef>
              <a:spcAft>
                <a:spcPts val="0"/>
              </a:spcAft>
              <a:buSzPts val="1400"/>
              <a:buNone/>
              <a:defRPr sz="1800"/>
            </a:lvl9pPr>
          </a:lstStyle>
          <a:p/>
        </p:txBody>
      </p:sp>
      <p:sp>
        <p:nvSpPr>
          <p:cNvPr id="212" name="Google Shape;212;p50"/>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213" name="Shape 213"/>
        <p:cNvGrpSpPr/>
        <p:nvPr/>
      </p:nvGrpSpPr>
      <p:grpSpPr>
        <a:xfrm>
          <a:off x="0" y="0"/>
          <a:ext cx="0" cy="0"/>
          <a:chOff x="0" y="0"/>
          <a:chExt cx="0" cy="0"/>
        </a:xfrm>
      </p:grpSpPr>
      <p:sp>
        <p:nvSpPr>
          <p:cNvPr id="214" name="Google Shape;214;p51"/>
          <p:cNvSpPr txBox="1"/>
          <p:nvPr>
            <p:ph type="title"/>
          </p:nvPr>
        </p:nvSpPr>
        <p:spPr>
          <a:xfrm>
            <a:off x="487680" y="295683"/>
            <a:ext cx="11216700" cy="796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1400"/>
              <a:buFont typeface="Arial"/>
              <a:buNone/>
              <a:defRPr b="0" i="0" sz="2800" u="none" cap="none" strike="noStrike">
                <a:solidFill>
                  <a:schemeClr val="accent2"/>
                </a:solidFill>
                <a:latin typeface="Arial"/>
                <a:ea typeface="Arial"/>
                <a:cs typeface="Arial"/>
                <a:sym typeface="Arial"/>
              </a:defRPr>
            </a:lvl1pPr>
            <a:lvl2pPr lvl="1" rtl="0" algn="l">
              <a:lnSpc>
                <a:spcPct val="100000"/>
              </a:lnSpc>
              <a:spcBef>
                <a:spcPts val="0"/>
              </a:spcBef>
              <a:spcAft>
                <a:spcPts val="0"/>
              </a:spcAft>
              <a:buSzPts val="1400"/>
              <a:buNone/>
              <a:defRPr sz="1800"/>
            </a:lvl2pPr>
            <a:lvl3pPr lvl="2" rtl="0" algn="l">
              <a:lnSpc>
                <a:spcPct val="100000"/>
              </a:lnSpc>
              <a:spcBef>
                <a:spcPts val="0"/>
              </a:spcBef>
              <a:spcAft>
                <a:spcPts val="0"/>
              </a:spcAft>
              <a:buSzPts val="1400"/>
              <a:buNone/>
              <a:defRPr sz="1800"/>
            </a:lvl3pPr>
            <a:lvl4pPr lvl="3" rtl="0" algn="l">
              <a:lnSpc>
                <a:spcPct val="100000"/>
              </a:lnSpc>
              <a:spcBef>
                <a:spcPts val="0"/>
              </a:spcBef>
              <a:spcAft>
                <a:spcPts val="0"/>
              </a:spcAft>
              <a:buSzPts val="1400"/>
              <a:buNone/>
              <a:defRPr sz="1800"/>
            </a:lvl4pPr>
            <a:lvl5pPr lvl="4" rtl="0" algn="l">
              <a:lnSpc>
                <a:spcPct val="100000"/>
              </a:lnSpc>
              <a:spcBef>
                <a:spcPts val="0"/>
              </a:spcBef>
              <a:spcAft>
                <a:spcPts val="0"/>
              </a:spcAft>
              <a:buSzPts val="1400"/>
              <a:buNone/>
              <a:defRPr sz="1800"/>
            </a:lvl5pPr>
            <a:lvl6pPr lvl="5" rtl="0" algn="l">
              <a:lnSpc>
                <a:spcPct val="100000"/>
              </a:lnSpc>
              <a:spcBef>
                <a:spcPts val="0"/>
              </a:spcBef>
              <a:spcAft>
                <a:spcPts val="0"/>
              </a:spcAft>
              <a:buSzPts val="1400"/>
              <a:buNone/>
              <a:defRPr sz="1800"/>
            </a:lvl6pPr>
            <a:lvl7pPr lvl="6" rtl="0" algn="l">
              <a:lnSpc>
                <a:spcPct val="100000"/>
              </a:lnSpc>
              <a:spcBef>
                <a:spcPts val="0"/>
              </a:spcBef>
              <a:spcAft>
                <a:spcPts val="0"/>
              </a:spcAft>
              <a:buSzPts val="1400"/>
              <a:buNone/>
              <a:defRPr sz="1800"/>
            </a:lvl7pPr>
            <a:lvl8pPr lvl="7" rtl="0" algn="l">
              <a:lnSpc>
                <a:spcPct val="100000"/>
              </a:lnSpc>
              <a:spcBef>
                <a:spcPts val="0"/>
              </a:spcBef>
              <a:spcAft>
                <a:spcPts val="0"/>
              </a:spcAft>
              <a:buSzPts val="1400"/>
              <a:buNone/>
              <a:defRPr sz="1800"/>
            </a:lvl8pPr>
            <a:lvl9pPr lvl="8" rtl="0" algn="l">
              <a:lnSpc>
                <a:spcPct val="100000"/>
              </a:lnSpc>
              <a:spcBef>
                <a:spcPts val="0"/>
              </a:spcBef>
              <a:spcAft>
                <a:spcPts val="0"/>
              </a:spcAft>
              <a:buSzPts val="1400"/>
              <a:buNone/>
              <a:defRPr sz="1800"/>
            </a:lvl9pPr>
          </a:lstStyle>
          <a:p/>
        </p:txBody>
      </p:sp>
      <p:sp>
        <p:nvSpPr>
          <p:cNvPr id="215" name="Google Shape;215;p51"/>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accent2"/>
                </a:solidFill>
                <a:latin typeface="Arial"/>
                <a:ea typeface="Arial"/>
                <a:cs typeface="Arial"/>
                <a:sym typeface="Arial"/>
              </a:defRPr>
            </a:lvl1pPr>
            <a:lvl2pPr lvl="1">
              <a:buNone/>
              <a:defRPr sz="1300">
                <a:solidFill>
                  <a:schemeClr val="accent2"/>
                </a:solidFill>
                <a:latin typeface="Arial"/>
                <a:ea typeface="Arial"/>
                <a:cs typeface="Arial"/>
                <a:sym typeface="Arial"/>
              </a:defRPr>
            </a:lvl2pPr>
            <a:lvl3pPr lvl="2">
              <a:buNone/>
              <a:defRPr sz="1300">
                <a:solidFill>
                  <a:schemeClr val="accent2"/>
                </a:solidFill>
                <a:latin typeface="Arial"/>
                <a:ea typeface="Arial"/>
                <a:cs typeface="Arial"/>
                <a:sym typeface="Arial"/>
              </a:defRPr>
            </a:lvl3pPr>
            <a:lvl4pPr lvl="3">
              <a:buNone/>
              <a:defRPr sz="1300">
                <a:solidFill>
                  <a:schemeClr val="accent2"/>
                </a:solidFill>
                <a:latin typeface="Arial"/>
                <a:ea typeface="Arial"/>
                <a:cs typeface="Arial"/>
                <a:sym typeface="Arial"/>
              </a:defRPr>
            </a:lvl4pPr>
            <a:lvl5pPr lvl="4">
              <a:buNone/>
              <a:defRPr sz="1300">
                <a:solidFill>
                  <a:schemeClr val="accent2"/>
                </a:solidFill>
                <a:latin typeface="Arial"/>
                <a:ea typeface="Arial"/>
                <a:cs typeface="Arial"/>
                <a:sym typeface="Arial"/>
              </a:defRPr>
            </a:lvl5pPr>
            <a:lvl6pPr lvl="5">
              <a:buNone/>
              <a:defRPr sz="1300">
                <a:solidFill>
                  <a:schemeClr val="accent2"/>
                </a:solidFill>
                <a:latin typeface="Arial"/>
                <a:ea typeface="Arial"/>
                <a:cs typeface="Arial"/>
                <a:sym typeface="Arial"/>
              </a:defRPr>
            </a:lvl6pPr>
            <a:lvl7pPr lvl="6">
              <a:buNone/>
              <a:defRPr sz="1300">
                <a:solidFill>
                  <a:schemeClr val="accent2"/>
                </a:solidFill>
                <a:latin typeface="Arial"/>
                <a:ea typeface="Arial"/>
                <a:cs typeface="Arial"/>
                <a:sym typeface="Arial"/>
              </a:defRPr>
            </a:lvl7pPr>
            <a:lvl8pPr lvl="7">
              <a:buNone/>
              <a:defRPr sz="1300">
                <a:solidFill>
                  <a:schemeClr val="accent2"/>
                </a:solidFill>
                <a:latin typeface="Arial"/>
                <a:ea typeface="Arial"/>
                <a:cs typeface="Arial"/>
                <a:sym typeface="Arial"/>
              </a:defRPr>
            </a:lvl8pPr>
            <a:lvl9pPr lvl="8">
              <a:buNone/>
              <a:defRPr sz="1300">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00" cy="3942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id="31" name="Google Shape;31;p6"/>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32" name="Google Shape;32;p6"/>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216" name="Shape 216"/>
        <p:cNvGrpSpPr/>
        <p:nvPr/>
      </p:nvGrpSpPr>
      <p:grpSpPr>
        <a:xfrm>
          <a:off x="0" y="0"/>
          <a:ext cx="0" cy="0"/>
          <a:chOff x="0" y="0"/>
          <a:chExt cx="0" cy="0"/>
        </a:xfrm>
      </p:grpSpPr>
      <p:sp>
        <p:nvSpPr>
          <p:cNvPr id="217" name="Google Shape;217;p52"/>
          <p:cNvSpPr txBox="1"/>
          <p:nvPr>
            <p:ph idx="1" type="body"/>
          </p:nvPr>
        </p:nvSpPr>
        <p:spPr>
          <a:xfrm>
            <a:off x="309739" y="1714500"/>
            <a:ext cx="11572500" cy="4340100"/>
          </a:xfrm>
          <a:prstGeom prst="rect">
            <a:avLst/>
          </a:prstGeom>
          <a:noFill/>
          <a:ln>
            <a:noFill/>
          </a:ln>
        </p:spPr>
        <p:txBody>
          <a:bodyPr anchorCtr="0" anchor="t" bIns="24100" lIns="48200" spcFirstLastPara="1" rIns="48200" wrap="square" tIns="24100">
            <a:noAutofit/>
          </a:bodyPr>
          <a:lstStyle>
            <a:lvl1pPr indent="-228600" lvl="0" marL="457200" marR="0" algn="l">
              <a:lnSpc>
                <a:spcPct val="100000"/>
              </a:lnSpc>
              <a:spcBef>
                <a:spcPts val="0"/>
              </a:spcBef>
              <a:spcAft>
                <a:spcPts val="0"/>
              </a:spcAft>
              <a:buClr>
                <a:srgbClr val="000000"/>
              </a:buClr>
              <a:buSzPts val="800"/>
              <a:buFont typeface="Arial"/>
              <a:buNone/>
              <a:defRPr b="0" i="0" sz="35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800"/>
              <a:buFont typeface="Arial"/>
              <a:buNone/>
              <a:defRPr b="0" i="0" sz="31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800"/>
              <a:buFont typeface="Arial"/>
              <a:buNone/>
              <a:defRPr b="0" i="0" sz="2500" u="none" cap="none" strike="noStrike">
                <a:solidFill>
                  <a:schemeClr val="dk1"/>
                </a:solidFill>
                <a:latin typeface="Arial"/>
                <a:ea typeface="Arial"/>
                <a:cs typeface="Arial"/>
                <a:sym typeface="Arial"/>
              </a:defRPr>
            </a:lvl3pPr>
            <a:lvl4pPr indent="-304800" lvl="3" marL="1828800" marR="0" algn="l">
              <a:lnSpc>
                <a:spcPct val="100000"/>
              </a:lnSpc>
              <a:spcBef>
                <a:spcPts val="0"/>
              </a:spcBef>
              <a:spcAft>
                <a:spcPts val="0"/>
              </a:spcAft>
              <a:buClr>
                <a:srgbClr val="000000"/>
              </a:buClr>
              <a:buSzPts val="1200"/>
              <a:buFont typeface="Noto Sans Symbols"/>
              <a:buChar char="❖"/>
              <a:defRPr b="0" i="0" sz="23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9pPr>
          </a:lstStyle>
          <a:p/>
        </p:txBody>
      </p:sp>
      <p:sp>
        <p:nvSpPr>
          <p:cNvPr id="218" name="Google Shape;218;p52"/>
          <p:cNvSpPr txBox="1"/>
          <p:nvPr>
            <p:ph idx="12" type="sldNum"/>
          </p:nvPr>
        </p:nvSpPr>
        <p:spPr>
          <a:xfrm>
            <a:off x="9846361" y="6425136"/>
            <a:ext cx="2012100" cy="3651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9" name="Google Shape;219;p52"/>
          <p:cNvSpPr txBox="1"/>
          <p:nvPr>
            <p:ph type="title"/>
          </p:nvPr>
        </p:nvSpPr>
        <p:spPr>
          <a:xfrm>
            <a:off x="309739" y="439119"/>
            <a:ext cx="11572500" cy="816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226" name="Shape 226"/>
        <p:cNvGrpSpPr/>
        <p:nvPr/>
      </p:nvGrpSpPr>
      <p:grpSpPr>
        <a:xfrm>
          <a:off x="0" y="0"/>
          <a:ext cx="0" cy="0"/>
          <a:chOff x="0" y="0"/>
          <a:chExt cx="0" cy="0"/>
        </a:xfrm>
      </p:grpSpPr>
      <p:sp>
        <p:nvSpPr>
          <p:cNvPr id="227" name="Google Shape;227;p54"/>
          <p:cNvSpPr txBox="1"/>
          <p:nvPr>
            <p:ph idx="1" type="body"/>
          </p:nvPr>
        </p:nvSpPr>
        <p:spPr>
          <a:xfrm>
            <a:off x="836771" y="441485"/>
            <a:ext cx="10518300" cy="8163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4000"/>
              </a:spcBef>
              <a:spcAft>
                <a:spcPts val="0"/>
              </a:spcAft>
              <a:buClr>
                <a:srgbClr val="001970"/>
              </a:buClr>
              <a:buSzPts val="1500"/>
              <a:buFont typeface="Arial"/>
              <a:buNone/>
              <a:defRPr b="1" i="0" sz="6100" u="none" cap="none" strike="noStrike">
                <a:solidFill>
                  <a:srgbClr val="001970"/>
                </a:solidFill>
                <a:latin typeface="Trebuchet MS"/>
                <a:ea typeface="Trebuchet MS"/>
                <a:cs typeface="Trebuchet MS"/>
                <a:sym typeface="Trebuchet MS"/>
              </a:defRPr>
            </a:lvl1pPr>
            <a:lvl2pPr indent="-228600" lvl="1" marL="914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28" name="Google Shape;228;p54"/>
          <p:cNvSpPr txBox="1"/>
          <p:nvPr>
            <p:ph idx="2" type="body"/>
          </p:nvPr>
        </p:nvSpPr>
        <p:spPr>
          <a:xfrm>
            <a:off x="309739" y="1467883"/>
            <a:ext cx="5813100" cy="45327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ctr">
              <a:lnSpc>
                <a:spcPct val="90000"/>
              </a:lnSpc>
              <a:spcBef>
                <a:spcPts val="4000"/>
              </a:spcBef>
              <a:spcAft>
                <a:spcPts val="0"/>
              </a:spcAft>
              <a:buClr>
                <a:srgbClr val="7F7F7F"/>
              </a:buClr>
              <a:buSzPts val="3200"/>
              <a:buFont typeface="Trebuchet MS"/>
              <a:buNone/>
              <a:defRPr b="0" i="1" sz="2300" u="none" cap="none" strike="noStrike">
                <a:solidFill>
                  <a:srgbClr val="7F7F7F"/>
                </a:solidFill>
                <a:latin typeface="Trebuchet MS"/>
                <a:ea typeface="Trebuchet MS"/>
                <a:cs typeface="Trebuchet MS"/>
                <a:sym typeface="Trebuchet MS"/>
              </a:defRPr>
            </a:lvl1pPr>
            <a:lvl2pPr indent="-228600" lvl="1" marL="914400" marR="0" algn="l">
              <a:lnSpc>
                <a:spcPct val="90000"/>
              </a:lnSpc>
              <a:spcBef>
                <a:spcPts val="4000"/>
              </a:spcBef>
              <a:spcAft>
                <a:spcPts val="0"/>
              </a:spcAft>
              <a:buClr>
                <a:srgbClr val="5C6670"/>
              </a:buClr>
              <a:buSzPts val="4000"/>
              <a:buFont typeface="Trebuchet MS"/>
              <a:buNone/>
              <a:defRPr b="0" i="1" sz="28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4000"/>
              </a:spcBef>
              <a:spcAft>
                <a:spcPts val="0"/>
              </a:spcAft>
              <a:buClr>
                <a:srgbClr val="5C6670"/>
              </a:buClr>
              <a:buSzPts val="4000"/>
              <a:buFont typeface="Trebuchet MS"/>
              <a:buNone/>
              <a:defRPr b="0" i="1" sz="28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4000"/>
              </a:spcBef>
              <a:spcAft>
                <a:spcPts val="0"/>
              </a:spcAft>
              <a:buClr>
                <a:srgbClr val="5C6670"/>
              </a:buClr>
              <a:buSzPts val="4000"/>
              <a:buFont typeface="Trebuchet MS"/>
              <a:buNone/>
              <a:defRPr b="0" i="1" sz="28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4000"/>
              </a:spcBef>
              <a:spcAft>
                <a:spcPts val="0"/>
              </a:spcAft>
              <a:buClr>
                <a:srgbClr val="5C6670"/>
              </a:buClr>
              <a:buSzPts val="4000"/>
              <a:buFont typeface="Trebuchet MS"/>
              <a:buNone/>
              <a:defRPr b="0" i="1" sz="28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29" name="Google Shape;229;p54"/>
          <p:cNvSpPr txBox="1"/>
          <p:nvPr>
            <p:ph idx="3" type="body"/>
          </p:nvPr>
        </p:nvSpPr>
        <p:spPr>
          <a:xfrm>
            <a:off x="6765706" y="1485188"/>
            <a:ext cx="5116500" cy="45156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4000"/>
              </a:spcBef>
              <a:spcAft>
                <a:spcPts val="0"/>
              </a:spcAft>
              <a:buClr>
                <a:schemeClr val="dk1"/>
              </a:buClr>
              <a:buSzPts val="1500"/>
              <a:buFont typeface="Arial"/>
              <a:buNone/>
              <a:defRPr b="0" i="0" sz="3700" u="none" cap="none" strike="noStrike">
                <a:solidFill>
                  <a:schemeClr val="dk1"/>
                </a:solidFill>
                <a:latin typeface="Trebuchet MS"/>
                <a:ea typeface="Trebuchet MS"/>
                <a:cs typeface="Trebuchet MS"/>
                <a:sym typeface="Trebuchet MS"/>
              </a:defRPr>
            </a:lvl1pPr>
            <a:lvl2pPr indent="-228600" lvl="1" marL="914400" marR="0" algn="l">
              <a:lnSpc>
                <a:spcPct val="90000"/>
              </a:lnSpc>
              <a:spcBef>
                <a:spcPts val="4000"/>
              </a:spcBef>
              <a:spcAft>
                <a:spcPts val="0"/>
              </a:spcAft>
              <a:buClr>
                <a:schemeClr val="dk1"/>
              </a:buClr>
              <a:buSzPts val="15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90000"/>
              </a:lnSpc>
              <a:spcBef>
                <a:spcPts val="4000"/>
              </a:spcBef>
              <a:spcAft>
                <a:spcPts val="0"/>
              </a:spcAft>
              <a:buClr>
                <a:schemeClr val="dk1"/>
              </a:buClr>
              <a:buSzPts val="1500"/>
              <a:buFont typeface="Arial"/>
              <a:buNone/>
              <a:defRPr b="0" i="0" sz="2800" u="none" cap="none" strike="noStrike">
                <a:solidFill>
                  <a:schemeClr val="dk1"/>
                </a:solidFill>
                <a:latin typeface="Trebuchet MS"/>
                <a:ea typeface="Trebuchet MS"/>
                <a:cs typeface="Trebuchet MS"/>
                <a:sym typeface="Trebuchet MS"/>
              </a:defRPr>
            </a:lvl3pPr>
            <a:lvl4pPr indent="-228600" lvl="3" marL="1828800" marR="0" algn="l">
              <a:lnSpc>
                <a:spcPct val="90000"/>
              </a:lnSpc>
              <a:spcBef>
                <a:spcPts val="4000"/>
              </a:spcBef>
              <a:spcAft>
                <a:spcPts val="0"/>
              </a:spcAft>
              <a:buClr>
                <a:schemeClr val="dk1"/>
              </a:buClr>
              <a:buSzPts val="1500"/>
              <a:buFont typeface="Arial"/>
              <a:buNone/>
              <a:defRPr b="0" i="0" sz="25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30" name="Google Shape;230;p5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231" name="Shape 231"/>
        <p:cNvGrpSpPr/>
        <p:nvPr/>
      </p:nvGrpSpPr>
      <p:grpSpPr>
        <a:xfrm>
          <a:off x="0" y="0"/>
          <a:ext cx="0" cy="0"/>
          <a:chOff x="0" y="0"/>
          <a:chExt cx="0" cy="0"/>
        </a:xfrm>
      </p:grpSpPr>
      <p:sp>
        <p:nvSpPr>
          <p:cNvPr id="232" name="Google Shape;232;p5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33" name="Shape 233"/>
        <p:cNvGrpSpPr/>
        <p:nvPr/>
      </p:nvGrpSpPr>
      <p:grpSpPr>
        <a:xfrm>
          <a:off x="0" y="0"/>
          <a:ext cx="0" cy="0"/>
          <a:chOff x="0" y="0"/>
          <a:chExt cx="0" cy="0"/>
        </a:xfrm>
      </p:grpSpPr>
      <p:sp>
        <p:nvSpPr>
          <p:cNvPr id="234" name="Google Shape;234;p5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5" name="Google Shape;235;p56"/>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Calibri"/>
                <a:ea typeface="Calibri"/>
                <a:cs typeface="Calibri"/>
                <a:sym typeface="Calibri"/>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36" name="Google Shape;236;p5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1"/>
        </a:solidFill>
      </p:bgPr>
    </p:bg>
    <p:spTree>
      <p:nvGrpSpPr>
        <p:cNvPr id="237" name="Shape 237"/>
        <p:cNvGrpSpPr/>
        <p:nvPr/>
      </p:nvGrpSpPr>
      <p:grpSpPr>
        <a:xfrm>
          <a:off x="0" y="0"/>
          <a:ext cx="0" cy="0"/>
          <a:chOff x="0" y="0"/>
          <a:chExt cx="0" cy="0"/>
        </a:xfrm>
      </p:grpSpPr>
      <p:sp>
        <p:nvSpPr>
          <p:cNvPr id="238" name="Google Shape;238;p57"/>
          <p:cNvSpPr txBox="1"/>
          <p:nvPr>
            <p:ph type="title"/>
          </p:nvPr>
        </p:nvSpPr>
        <p:spPr>
          <a:xfrm>
            <a:off x="183931" y="365125"/>
            <a:ext cx="118239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5"/>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9" name="Google Shape;239;p5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40" name="Shape 240"/>
        <p:cNvGrpSpPr/>
        <p:nvPr/>
      </p:nvGrpSpPr>
      <p:grpSpPr>
        <a:xfrm>
          <a:off x="0" y="0"/>
          <a:ext cx="0" cy="0"/>
          <a:chOff x="0" y="0"/>
          <a:chExt cx="0" cy="0"/>
        </a:xfrm>
      </p:grpSpPr>
      <p:sp>
        <p:nvSpPr>
          <p:cNvPr id="241" name="Google Shape;241;p58"/>
          <p:cNvSpPr txBox="1"/>
          <p:nvPr>
            <p:ph type="ctrTitle"/>
          </p:nvPr>
        </p:nvSpPr>
        <p:spPr>
          <a:xfrm>
            <a:off x="1040524" y="1001496"/>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5"/>
              </a:buClr>
              <a:buSzPts val="7200"/>
              <a:buFont typeface="Trebuchet MS"/>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42" name="Google Shape;242;p58"/>
          <p:cNvSpPr txBox="1"/>
          <p:nvPr>
            <p:ph idx="1" type="subTitle"/>
          </p:nvPr>
        </p:nvSpPr>
        <p:spPr>
          <a:xfrm>
            <a:off x="1524000" y="2214672"/>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1"/>
              </a:buClr>
              <a:buSzPts val="4900"/>
              <a:buFont typeface="Arial"/>
              <a:buNone/>
              <a:defRPr b="1" i="0" sz="49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43" name="Google Shape;243;p58"/>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44" name="Google Shape;244;p5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45" name="Google Shape;245;p58"/>
          <p:cNvSpPr txBox="1"/>
          <p:nvPr>
            <p:ph idx="2" type="body"/>
          </p:nvPr>
        </p:nvSpPr>
        <p:spPr>
          <a:xfrm>
            <a:off x="1913861" y="3176366"/>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ntent">
  <p:cSld name="Multi-Content">
    <p:spTree>
      <p:nvGrpSpPr>
        <p:cNvPr id="246" name="Shape 246"/>
        <p:cNvGrpSpPr/>
        <p:nvPr/>
      </p:nvGrpSpPr>
      <p:grpSpPr>
        <a:xfrm>
          <a:off x="0" y="0"/>
          <a:ext cx="0" cy="0"/>
          <a:chOff x="0" y="0"/>
          <a:chExt cx="0" cy="0"/>
        </a:xfrm>
      </p:grpSpPr>
      <p:sp>
        <p:nvSpPr>
          <p:cNvPr id="247" name="Google Shape;247;p59"/>
          <p:cNvSpPr txBox="1"/>
          <p:nvPr>
            <p:ph idx="1" type="body"/>
          </p:nvPr>
        </p:nvSpPr>
        <p:spPr>
          <a:xfrm>
            <a:off x="8160449" y="1668379"/>
            <a:ext cx="37083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48" name="Google Shape;248;p59"/>
          <p:cNvSpPr txBox="1"/>
          <p:nvPr>
            <p:ph idx="2" type="body"/>
          </p:nvPr>
        </p:nvSpPr>
        <p:spPr>
          <a:xfrm>
            <a:off x="4511090" y="1668379"/>
            <a:ext cx="3170100" cy="20415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49" name="Google Shape;249;p5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50" name="Google Shape;250;p59"/>
          <p:cNvSpPr txBox="1"/>
          <p:nvPr>
            <p:ph idx="3" type="body"/>
          </p:nvPr>
        </p:nvSpPr>
        <p:spPr>
          <a:xfrm>
            <a:off x="330242" y="1668379"/>
            <a:ext cx="37083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51" name="Google Shape;251;p59"/>
          <p:cNvSpPr txBox="1"/>
          <p:nvPr>
            <p:ph idx="4" type="body"/>
          </p:nvPr>
        </p:nvSpPr>
        <p:spPr>
          <a:xfrm>
            <a:off x="4511090" y="4018797"/>
            <a:ext cx="3170100" cy="20928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52" name="Google Shape;252;p5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53" name="Shape 253"/>
        <p:cNvGrpSpPr/>
        <p:nvPr/>
      </p:nvGrpSpPr>
      <p:grpSpPr>
        <a:xfrm>
          <a:off x="0" y="0"/>
          <a:ext cx="0" cy="0"/>
          <a:chOff x="0" y="0"/>
          <a:chExt cx="0" cy="0"/>
        </a:xfrm>
      </p:grpSpPr>
      <p:sp>
        <p:nvSpPr>
          <p:cNvPr id="254" name="Google Shape;254;p60"/>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5"/>
              </a:buClr>
              <a:buSzPts val="7200"/>
              <a:buFont typeface="Trebuchet MS"/>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55" name="Google Shape;255;p60"/>
          <p:cNvSpPr txBox="1"/>
          <p:nvPr>
            <p:ph idx="1" type="body"/>
          </p:nvPr>
        </p:nvSpPr>
        <p:spPr>
          <a:xfrm>
            <a:off x="6476562" y="1806136"/>
            <a:ext cx="48555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56" name="Google Shape;256;p6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57" name="Google Shape;257;p60"/>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58" name="Shape 258"/>
        <p:cNvGrpSpPr/>
        <p:nvPr/>
      </p:nvGrpSpPr>
      <p:grpSpPr>
        <a:xfrm>
          <a:off x="0" y="0"/>
          <a:ext cx="0" cy="0"/>
          <a:chOff x="0" y="0"/>
          <a:chExt cx="0" cy="0"/>
        </a:xfrm>
      </p:grpSpPr>
      <p:sp>
        <p:nvSpPr>
          <p:cNvPr id="259" name="Google Shape;259;p61"/>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60" name="Google Shape;260;p6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Questions" id="261" name="Google Shape;261;p61"/>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62" name="Shape 262"/>
        <p:cNvGrpSpPr/>
        <p:nvPr/>
      </p:nvGrpSpPr>
      <p:grpSpPr>
        <a:xfrm>
          <a:off x="0" y="0"/>
          <a:ext cx="0" cy="0"/>
          <a:chOff x="0" y="0"/>
          <a:chExt cx="0" cy="0"/>
        </a:xfrm>
      </p:grpSpPr>
      <p:sp>
        <p:nvSpPr>
          <p:cNvPr id="263" name="Google Shape;263;p62"/>
          <p:cNvSpPr txBox="1"/>
          <p:nvPr>
            <p:ph type="title"/>
          </p:nvPr>
        </p:nvSpPr>
        <p:spPr>
          <a:xfrm>
            <a:off x="6122788" y="2253854"/>
            <a:ext cx="57597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64" name="Google Shape;264;p6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265" name="Google Shape;265;p62"/>
          <p:cNvPicPr preferRelativeResize="0"/>
          <p:nvPr/>
        </p:nvPicPr>
        <p:blipFill rotWithShape="1">
          <a:blip r:embed="rId2">
            <a:alphaModFix/>
          </a:blip>
          <a:srcRect b="0" l="0" r="0" t="0"/>
          <a:stretch/>
        </p:blipFill>
        <p:spPr>
          <a:xfrm>
            <a:off x="-226026" y="107156"/>
            <a:ext cx="6589908" cy="659010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66" name="Shape 266"/>
        <p:cNvGrpSpPr/>
        <p:nvPr/>
      </p:nvGrpSpPr>
      <p:grpSpPr>
        <a:xfrm>
          <a:off x="0" y="0"/>
          <a:ext cx="0" cy="0"/>
          <a:chOff x="0" y="0"/>
          <a:chExt cx="0" cy="0"/>
        </a:xfrm>
      </p:grpSpPr>
      <p:sp>
        <p:nvSpPr>
          <p:cNvPr id="267" name="Google Shape;267;p6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68" name="Google Shape;268;p63"/>
          <p:cNvSpPr txBox="1"/>
          <p:nvPr>
            <p:ph idx="1" type="body"/>
          </p:nvPr>
        </p:nvSpPr>
        <p:spPr>
          <a:xfrm>
            <a:off x="838200" y="1955502"/>
            <a:ext cx="10515600" cy="3857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269" name="Google Shape;269;p6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70" name="Shape 270"/>
        <p:cNvGrpSpPr/>
        <p:nvPr/>
      </p:nvGrpSpPr>
      <p:grpSpPr>
        <a:xfrm>
          <a:off x="0" y="0"/>
          <a:ext cx="0" cy="0"/>
          <a:chOff x="0" y="0"/>
          <a:chExt cx="0" cy="0"/>
        </a:xfrm>
      </p:grpSpPr>
      <p:sp>
        <p:nvSpPr>
          <p:cNvPr id="271" name="Google Shape;271;p64"/>
          <p:cNvSpPr txBox="1"/>
          <p:nvPr>
            <p:ph type="title"/>
          </p:nvPr>
        </p:nvSpPr>
        <p:spPr>
          <a:xfrm>
            <a:off x="595312" y="2615841"/>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accent5"/>
              </a:buClr>
              <a:buSzPts val="6800"/>
              <a:buFont typeface="Trebuchet MS"/>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72" name="Google Shape;272;p6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273" name="Shape 273"/>
        <p:cNvGrpSpPr/>
        <p:nvPr/>
      </p:nvGrpSpPr>
      <p:grpSpPr>
        <a:xfrm>
          <a:off x="0" y="0"/>
          <a:ext cx="0" cy="0"/>
          <a:chOff x="0" y="0"/>
          <a:chExt cx="0" cy="0"/>
        </a:xfrm>
      </p:grpSpPr>
      <p:sp>
        <p:nvSpPr>
          <p:cNvPr id="274" name="Google Shape;274;p65"/>
          <p:cNvSpPr txBox="1"/>
          <p:nvPr>
            <p:ph idx="1" type="body"/>
          </p:nvPr>
        </p:nvSpPr>
        <p:spPr>
          <a:xfrm>
            <a:off x="487680" y="782621"/>
            <a:ext cx="11216700" cy="3096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1200"/>
              </a:spcBef>
              <a:spcAft>
                <a:spcPts val="0"/>
              </a:spcAft>
              <a:buClr>
                <a:srgbClr val="575757"/>
              </a:buClr>
              <a:buSzPts val="1500"/>
              <a:buFont typeface="Arial"/>
              <a:buNone/>
              <a:defRPr b="0" i="0" sz="2000" u="none" cap="none" strike="noStrike">
                <a:solidFill>
                  <a:srgbClr val="575757"/>
                </a:solidFill>
                <a:latin typeface="Arial"/>
                <a:ea typeface="Arial"/>
                <a:cs typeface="Arial"/>
                <a:sym typeface="Arial"/>
              </a:defRPr>
            </a:lvl1pPr>
            <a:lvl2pPr indent="-349250" lvl="1" marL="914400" marR="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algn="l">
              <a:lnSpc>
                <a:spcPct val="100000"/>
              </a:lnSpc>
              <a:spcBef>
                <a:spcPts val="7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30200" lvl="3" marL="1828800" marR="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75" name="Google Shape;275;p65"/>
          <p:cNvSpPr txBox="1"/>
          <p:nvPr>
            <p:ph type="title"/>
          </p:nvPr>
        </p:nvSpPr>
        <p:spPr>
          <a:xfrm>
            <a:off x="487680" y="295683"/>
            <a:ext cx="11216700" cy="469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2"/>
              </a:buClr>
              <a:buSzPts val="1500"/>
              <a:buFont typeface="Arial"/>
              <a:buNone/>
              <a:defRPr b="0" i="0" sz="28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276" name="Shape 276"/>
        <p:cNvGrpSpPr/>
        <p:nvPr/>
      </p:nvGrpSpPr>
      <p:grpSpPr>
        <a:xfrm>
          <a:off x="0" y="0"/>
          <a:ext cx="0" cy="0"/>
          <a:chOff x="0" y="0"/>
          <a:chExt cx="0" cy="0"/>
        </a:xfrm>
      </p:grpSpPr>
      <p:sp>
        <p:nvSpPr>
          <p:cNvPr id="277" name="Google Shape;277;p66"/>
          <p:cNvSpPr txBox="1"/>
          <p:nvPr>
            <p:ph type="title"/>
          </p:nvPr>
        </p:nvSpPr>
        <p:spPr>
          <a:xfrm>
            <a:off x="487680" y="295683"/>
            <a:ext cx="11216700" cy="796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2"/>
              </a:buClr>
              <a:buSzPts val="1500"/>
              <a:buFont typeface="Arial"/>
              <a:buNone/>
              <a:defRPr b="0" i="0" sz="28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8" name="Shape 278"/>
        <p:cNvGrpSpPr/>
        <p:nvPr/>
      </p:nvGrpSpPr>
      <p:grpSpPr>
        <a:xfrm>
          <a:off x="0" y="0"/>
          <a:ext cx="0" cy="0"/>
          <a:chOff x="0" y="0"/>
          <a:chExt cx="0" cy="0"/>
        </a:xfrm>
      </p:grpSpPr>
      <p:sp>
        <p:nvSpPr>
          <p:cNvPr id="279" name="Google Shape;279;p67"/>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80" name="Google Shape;280;p67"/>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81" name="Google Shape;281;p67"/>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282" name="Shape 282"/>
        <p:cNvGrpSpPr/>
        <p:nvPr/>
      </p:nvGrpSpPr>
      <p:grpSpPr>
        <a:xfrm>
          <a:off x="0" y="0"/>
          <a:ext cx="0" cy="0"/>
          <a:chOff x="0" y="0"/>
          <a:chExt cx="0" cy="0"/>
        </a:xfrm>
      </p:grpSpPr>
      <p:sp>
        <p:nvSpPr>
          <p:cNvPr id="283" name="Google Shape;283;p68"/>
          <p:cNvSpPr txBox="1"/>
          <p:nvPr>
            <p:ph idx="12" type="sldNum"/>
          </p:nvPr>
        </p:nvSpPr>
        <p:spPr>
          <a:xfrm>
            <a:off x="9846357" y="6425136"/>
            <a:ext cx="2012100" cy="365100"/>
          </a:xfrm>
          <a:prstGeom prst="rect">
            <a:avLst/>
          </a:prstGeom>
          <a:noFill/>
          <a:ln>
            <a:noFill/>
          </a:ln>
        </p:spPr>
        <p:txBody>
          <a:bodyPr anchorCtr="0" anchor="ctr" bIns="55875" lIns="111775" spcFirstLastPara="1" rIns="111775" wrap="square" tIns="55875">
            <a:noAutofit/>
          </a:bodyPr>
          <a:lstStyle>
            <a:lvl1pPr indent="0" lvl="0"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1"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284" name="Shape 284"/>
        <p:cNvGrpSpPr/>
        <p:nvPr/>
      </p:nvGrpSpPr>
      <p:grpSpPr>
        <a:xfrm>
          <a:off x="0" y="0"/>
          <a:ext cx="0" cy="0"/>
          <a:chOff x="0" y="0"/>
          <a:chExt cx="0" cy="0"/>
        </a:xfrm>
      </p:grpSpPr>
      <p:sp>
        <p:nvSpPr>
          <p:cNvPr id="285" name="Google Shape;285;p69"/>
          <p:cNvSpPr txBox="1"/>
          <p:nvPr>
            <p:ph idx="1" type="body"/>
          </p:nvPr>
        </p:nvSpPr>
        <p:spPr>
          <a:xfrm>
            <a:off x="309739" y="1714500"/>
            <a:ext cx="54648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28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300" u="none" cap="none" strike="noStrike">
                <a:solidFill>
                  <a:schemeClr val="dk1"/>
                </a:solidFill>
                <a:latin typeface="Trebuchet MS"/>
                <a:ea typeface="Trebuchet MS"/>
                <a:cs typeface="Trebuchet MS"/>
                <a:sym typeface="Trebuchet MS"/>
              </a:defRPr>
            </a:lvl3pPr>
            <a:lvl4pPr indent="-355600" lvl="3" marL="1828800" marR="0" algn="l">
              <a:lnSpc>
                <a:spcPct val="100000"/>
              </a:lnSpc>
              <a:spcBef>
                <a:spcPts val="4000"/>
              </a:spcBef>
              <a:spcAft>
                <a:spcPts val="0"/>
              </a:spcAft>
              <a:buClr>
                <a:schemeClr val="dk1"/>
              </a:buClr>
              <a:buSzPts val="2000"/>
              <a:buFont typeface="Noto Sans"/>
              <a:buChar char="❖"/>
              <a:defRPr b="0" i="0" sz="20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86" name="Google Shape;286;p69"/>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87" name="Google Shape;287;p69"/>
          <p:cNvSpPr txBox="1"/>
          <p:nvPr>
            <p:ph type="title"/>
          </p:nvPr>
        </p:nvSpPr>
        <p:spPr>
          <a:xfrm>
            <a:off x="309739" y="439119"/>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288" name="Google Shape;288;p69"/>
          <p:cNvSpPr txBox="1"/>
          <p:nvPr>
            <p:ph idx="2" type="body"/>
          </p:nvPr>
        </p:nvSpPr>
        <p:spPr>
          <a:xfrm>
            <a:off x="6417458" y="1714500"/>
            <a:ext cx="5464800" cy="4340100"/>
          </a:xfrm>
          <a:prstGeom prst="rect">
            <a:avLst/>
          </a:prstGeom>
          <a:solidFill>
            <a:schemeClr val="accent5"/>
          </a:solid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5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300" u="none" cap="none" strike="noStrike">
                <a:solidFill>
                  <a:schemeClr val="lt1"/>
                </a:solidFill>
                <a:latin typeface="Trebuchet MS"/>
                <a:ea typeface="Trebuchet MS"/>
                <a:cs typeface="Trebuchet MS"/>
                <a:sym typeface="Trebuchet MS"/>
              </a:defRPr>
            </a:lvl3pPr>
            <a:lvl4pPr indent="-355600" lvl="3" marL="1828800" marR="0" algn="l">
              <a:lnSpc>
                <a:spcPct val="100000"/>
              </a:lnSpc>
              <a:spcBef>
                <a:spcPts val="4000"/>
              </a:spcBef>
              <a:spcAft>
                <a:spcPts val="0"/>
              </a:spcAft>
              <a:buClr>
                <a:schemeClr val="lt1"/>
              </a:buClr>
              <a:buSzPts val="2000"/>
              <a:buFont typeface="Noto Sans"/>
              <a:buChar char="❖"/>
              <a:defRPr b="0" i="0" sz="20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289" name="Shape 289"/>
        <p:cNvGrpSpPr/>
        <p:nvPr/>
      </p:nvGrpSpPr>
      <p:grpSpPr>
        <a:xfrm>
          <a:off x="0" y="0"/>
          <a:ext cx="0" cy="0"/>
          <a:chOff x="0" y="0"/>
          <a:chExt cx="0" cy="0"/>
        </a:xfrm>
      </p:grpSpPr>
      <p:sp>
        <p:nvSpPr>
          <p:cNvPr id="290" name="Google Shape;290;p70"/>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3pPr>
            <a:lvl4pPr indent="-374650" lvl="3" marL="1828800" marR="0" algn="l">
              <a:lnSpc>
                <a:spcPct val="100000"/>
              </a:lnSpc>
              <a:spcBef>
                <a:spcPts val="4000"/>
              </a:spcBef>
              <a:spcAft>
                <a:spcPts val="0"/>
              </a:spcAft>
              <a:buClr>
                <a:schemeClr val="dk1"/>
              </a:buClr>
              <a:buSzPts val="2300"/>
              <a:buFont typeface="Noto Sans"/>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91" name="Google Shape;291;p70"/>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92" name="Google Shape;292;p70"/>
          <p:cNvSpPr txBox="1"/>
          <p:nvPr>
            <p:ph type="title"/>
          </p:nvPr>
        </p:nvSpPr>
        <p:spPr>
          <a:xfrm>
            <a:off x="309739" y="439119"/>
            <a:ext cx="11572500" cy="8169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9" name="Shape 299"/>
        <p:cNvGrpSpPr/>
        <p:nvPr/>
      </p:nvGrpSpPr>
      <p:grpSpPr>
        <a:xfrm>
          <a:off x="0" y="0"/>
          <a:ext cx="0" cy="0"/>
          <a:chOff x="0" y="0"/>
          <a:chExt cx="0" cy="0"/>
        </a:xfrm>
      </p:grpSpPr>
      <p:sp>
        <p:nvSpPr>
          <p:cNvPr id="300" name="Google Shape;300;p72"/>
          <p:cNvSpPr txBox="1"/>
          <p:nvPr>
            <p:ph type="title"/>
          </p:nvPr>
        </p:nvSpPr>
        <p:spPr>
          <a:xfrm>
            <a:off x="183931" y="365125"/>
            <a:ext cx="118245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5"/>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01" name="Google Shape;301;p7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302" name="Shape 302"/>
        <p:cNvGrpSpPr/>
        <p:nvPr/>
      </p:nvGrpSpPr>
      <p:grpSpPr>
        <a:xfrm>
          <a:off x="0" y="0"/>
          <a:ext cx="0" cy="0"/>
          <a:chOff x="0" y="0"/>
          <a:chExt cx="0" cy="0"/>
        </a:xfrm>
      </p:grpSpPr>
      <p:sp>
        <p:nvSpPr>
          <p:cNvPr id="303" name="Google Shape;303;p7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04" name="Google Shape;304;p73"/>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Arial"/>
                <a:ea typeface="Arial"/>
                <a:cs typeface="Arial"/>
                <a:sym typeface="Arial"/>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9pPr>
          </a:lstStyle>
          <a:p/>
        </p:txBody>
      </p:sp>
      <p:sp>
        <p:nvSpPr>
          <p:cNvPr id="305" name="Google Shape;305;p7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2"/>
              </a:buClr>
              <a:buSzPts val="7200"/>
              <a:buFont typeface="Trebuchet MS"/>
              <a:buNone/>
              <a:defRPr sz="7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9" name="Google Shape;39;p8"/>
          <p:cNvSpPr txBox="1"/>
          <p:nvPr>
            <p:ph idx="1" type="body"/>
          </p:nvPr>
        </p:nvSpPr>
        <p:spPr>
          <a:xfrm>
            <a:off x="6476562" y="1806136"/>
            <a:ext cx="4855800" cy="29709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06" name="Shape 306"/>
        <p:cNvGrpSpPr/>
        <p:nvPr/>
      </p:nvGrpSpPr>
      <p:grpSpPr>
        <a:xfrm>
          <a:off x="0" y="0"/>
          <a:ext cx="0" cy="0"/>
          <a:chOff x="0" y="0"/>
          <a:chExt cx="0" cy="0"/>
        </a:xfrm>
      </p:grpSpPr>
      <p:sp>
        <p:nvSpPr>
          <p:cNvPr id="307" name="Google Shape;307;p74"/>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5"/>
              </a:buClr>
              <a:buSzPts val="7200"/>
              <a:buFont typeface="Trebuchet MS"/>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08" name="Google Shape;308;p74"/>
          <p:cNvSpPr txBox="1"/>
          <p:nvPr>
            <p:ph idx="1" type="body"/>
          </p:nvPr>
        </p:nvSpPr>
        <p:spPr>
          <a:xfrm>
            <a:off x="6476562" y="1806136"/>
            <a:ext cx="48561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09" name="Google Shape;309;p7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310" name="Google Shape;310;p74"/>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11" name="Shape 311"/>
        <p:cNvGrpSpPr/>
        <p:nvPr/>
      </p:nvGrpSpPr>
      <p:grpSpPr>
        <a:xfrm>
          <a:off x="0" y="0"/>
          <a:ext cx="0" cy="0"/>
          <a:chOff x="0" y="0"/>
          <a:chExt cx="0" cy="0"/>
        </a:xfrm>
      </p:grpSpPr>
      <p:sp>
        <p:nvSpPr>
          <p:cNvPr id="312" name="Google Shape;312;p75"/>
          <p:cNvSpPr txBox="1"/>
          <p:nvPr>
            <p:ph type="title"/>
          </p:nvPr>
        </p:nvSpPr>
        <p:spPr>
          <a:xfrm>
            <a:off x="595312" y="2615841"/>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accent5"/>
              </a:buClr>
              <a:buSzPts val="6800"/>
              <a:buFont typeface="Trebuchet MS"/>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13" name="Google Shape;313;p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314" name="Shape 314"/>
        <p:cNvGrpSpPr/>
        <p:nvPr/>
      </p:nvGrpSpPr>
      <p:grpSpPr>
        <a:xfrm>
          <a:off x="0" y="0"/>
          <a:ext cx="0" cy="0"/>
          <a:chOff x="0" y="0"/>
          <a:chExt cx="0" cy="0"/>
        </a:xfrm>
      </p:grpSpPr>
      <p:sp>
        <p:nvSpPr>
          <p:cNvPr id="315" name="Google Shape;315;p76"/>
          <p:cNvSpPr txBox="1"/>
          <p:nvPr>
            <p:ph idx="1" type="body"/>
          </p:nvPr>
        </p:nvSpPr>
        <p:spPr>
          <a:xfrm>
            <a:off x="309739" y="1714500"/>
            <a:ext cx="11572500" cy="4340100"/>
          </a:xfrm>
          <a:prstGeom prst="rect">
            <a:avLst/>
          </a:prstGeom>
          <a:noFill/>
          <a:ln>
            <a:noFill/>
          </a:ln>
        </p:spPr>
        <p:txBody>
          <a:bodyPr anchorCtr="0" anchor="t" bIns="24100" lIns="48200" spcFirstLastPara="1" rIns="48200" wrap="square" tIns="24100">
            <a:noAutofit/>
          </a:bodyPr>
          <a:lstStyle>
            <a:lvl1pPr indent="-228600" lvl="0" marL="457200" marR="0" algn="l">
              <a:lnSpc>
                <a:spcPct val="100000"/>
              </a:lnSpc>
              <a:spcBef>
                <a:spcPts val="0"/>
              </a:spcBef>
              <a:spcAft>
                <a:spcPts val="0"/>
              </a:spcAft>
              <a:buClr>
                <a:srgbClr val="000000"/>
              </a:buClr>
              <a:buSzPts val="800"/>
              <a:buFont typeface="Arial"/>
              <a:buNone/>
              <a:defRPr b="0" i="0" sz="35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800"/>
              <a:buFont typeface="Arial"/>
              <a:buNone/>
              <a:defRPr b="0" i="0" sz="31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800"/>
              <a:buFont typeface="Arial"/>
              <a:buNone/>
              <a:defRPr b="0" i="0" sz="2500" u="none" cap="none" strike="noStrike">
                <a:solidFill>
                  <a:schemeClr val="dk1"/>
                </a:solidFill>
                <a:latin typeface="Arial"/>
                <a:ea typeface="Arial"/>
                <a:cs typeface="Arial"/>
                <a:sym typeface="Arial"/>
              </a:defRPr>
            </a:lvl3pPr>
            <a:lvl4pPr indent="-304800" lvl="3" marL="1828800" marR="0" algn="l">
              <a:lnSpc>
                <a:spcPct val="100000"/>
              </a:lnSpc>
              <a:spcBef>
                <a:spcPts val="0"/>
              </a:spcBef>
              <a:spcAft>
                <a:spcPts val="0"/>
              </a:spcAft>
              <a:buClr>
                <a:srgbClr val="000000"/>
              </a:buClr>
              <a:buSzPts val="1200"/>
              <a:buFont typeface="Noto Sans Symbols"/>
              <a:buChar char="❖"/>
              <a:defRPr b="0" i="0" sz="23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800"/>
              <a:buFont typeface="Arial"/>
              <a:buNone/>
              <a:defRPr b="0" i="0" sz="1500" u="none" cap="none" strike="noStrike">
                <a:solidFill>
                  <a:srgbClr val="000000"/>
                </a:solidFill>
                <a:latin typeface="Arial"/>
                <a:ea typeface="Arial"/>
                <a:cs typeface="Arial"/>
                <a:sym typeface="Arial"/>
              </a:defRPr>
            </a:lvl9pPr>
          </a:lstStyle>
          <a:p/>
        </p:txBody>
      </p:sp>
      <p:sp>
        <p:nvSpPr>
          <p:cNvPr id="316" name="Google Shape;316;p76"/>
          <p:cNvSpPr txBox="1"/>
          <p:nvPr>
            <p:ph idx="12" type="sldNum"/>
          </p:nvPr>
        </p:nvSpPr>
        <p:spPr>
          <a:xfrm>
            <a:off x="9846361" y="6425136"/>
            <a:ext cx="2012100" cy="3651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Arial"/>
              <a:buNone/>
              <a:defRPr b="1" i="0" sz="13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17" name="Google Shape;317;p76"/>
          <p:cNvSpPr txBox="1"/>
          <p:nvPr>
            <p:ph type="title"/>
          </p:nvPr>
        </p:nvSpPr>
        <p:spPr>
          <a:xfrm>
            <a:off x="309739" y="439119"/>
            <a:ext cx="11572500" cy="816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Main + Image Slide">
  <p:cSld name="White Main + Image Slide">
    <p:spTree>
      <p:nvGrpSpPr>
        <p:cNvPr id="318" name="Shape 318"/>
        <p:cNvGrpSpPr/>
        <p:nvPr/>
      </p:nvGrpSpPr>
      <p:grpSpPr>
        <a:xfrm>
          <a:off x="0" y="0"/>
          <a:ext cx="0" cy="0"/>
          <a:chOff x="0" y="0"/>
          <a:chExt cx="0" cy="0"/>
        </a:xfrm>
      </p:grpSpPr>
      <p:sp>
        <p:nvSpPr>
          <p:cNvPr descr="&quot;&quot;" id="319" name="Google Shape;319;p77"/>
          <p:cNvSpPr/>
          <p:nvPr/>
        </p:nvSpPr>
        <p:spPr>
          <a:xfrm>
            <a:off x="-1" y="2026899"/>
            <a:ext cx="12192000" cy="2804100"/>
          </a:xfrm>
          <a:prstGeom prst="rect">
            <a:avLst/>
          </a:prstGeom>
          <a:solidFill>
            <a:schemeClr val="accent4"/>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Trebuchet MS"/>
              <a:ea typeface="Trebuchet MS"/>
              <a:cs typeface="Trebuchet MS"/>
              <a:sym typeface="Trebuchet MS"/>
            </a:endParaRPr>
          </a:p>
        </p:txBody>
      </p:sp>
      <p:sp>
        <p:nvSpPr>
          <p:cNvPr id="320" name="Google Shape;320;p77"/>
          <p:cNvSpPr txBox="1"/>
          <p:nvPr>
            <p:ph idx="1" type="body"/>
          </p:nvPr>
        </p:nvSpPr>
        <p:spPr>
          <a:xfrm>
            <a:off x="5720964" y="535782"/>
            <a:ext cx="5840100" cy="54609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463550" lvl="0" marL="457200" marR="0" algn="l">
              <a:lnSpc>
                <a:spcPct val="90000"/>
              </a:lnSpc>
              <a:spcBef>
                <a:spcPts val="4000"/>
              </a:spcBef>
              <a:spcAft>
                <a:spcPts val="0"/>
              </a:spcAft>
              <a:buClr>
                <a:srgbClr val="7F7F7F"/>
              </a:buClr>
              <a:buSzPts val="3700"/>
              <a:buFont typeface="Arial"/>
              <a:buChar char="•"/>
              <a:defRPr b="0" i="1" sz="2700" u="none" cap="none" strike="noStrike">
                <a:solidFill>
                  <a:srgbClr val="7F7F7F"/>
                </a:solidFill>
                <a:latin typeface="Trebuchet MS"/>
                <a:ea typeface="Trebuchet MS"/>
                <a:cs typeface="Trebuchet MS"/>
                <a:sym typeface="Trebuchet MS"/>
              </a:defRPr>
            </a:lvl1pPr>
            <a:lvl2pPr indent="-228600" lvl="1" marL="914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321" name="Google Shape;321;p77"/>
          <p:cNvSpPr txBox="1"/>
          <p:nvPr>
            <p:ph idx="12" type="sldNum"/>
          </p:nvPr>
        </p:nvSpPr>
        <p:spPr>
          <a:xfrm>
            <a:off x="9846354" y="6425136"/>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1200"/>
              <a:buFont typeface="Trebuchet MS"/>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22" name="Google Shape;322;p77"/>
          <p:cNvSpPr txBox="1"/>
          <p:nvPr>
            <p:ph idx="2" type="body"/>
          </p:nvPr>
        </p:nvSpPr>
        <p:spPr>
          <a:xfrm>
            <a:off x="309741" y="2411016"/>
            <a:ext cx="5143200" cy="20361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4000"/>
              </a:spcBef>
              <a:spcAft>
                <a:spcPts val="0"/>
              </a:spcAft>
              <a:buClr>
                <a:schemeClr val="lt1"/>
              </a:buClr>
              <a:buSzPts val="1500"/>
              <a:buFont typeface="Arial"/>
              <a:buNone/>
              <a:defRPr b="1" i="0" sz="6100" u="none" cap="none" strike="noStrike">
                <a:solidFill>
                  <a:schemeClr val="lt1"/>
                </a:solidFill>
                <a:latin typeface="Trebuchet MS"/>
                <a:ea typeface="Trebuchet MS"/>
                <a:cs typeface="Trebuchet MS"/>
                <a:sym typeface="Trebuchet MS"/>
              </a:defRPr>
            </a:lvl1pPr>
            <a:lvl2pPr indent="-228600" lvl="1" marL="914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4000"/>
              </a:spcBef>
              <a:spcAft>
                <a:spcPts val="0"/>
              </a:spcAft>
              <a:buClr>
                <a:srgbClr val="5C667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 Slide 2">
  <p:cSld name="2_Content Slide 2">
    <p:spTree>
      <p:nvGrpSpPr>
        <p:cNvPr id="323" name="Shape 323"/>
        <p:cNvGrpSpPr/>
        <p:nvPr/>
      </p:nvGrpSpPr>
      <p:grpSpPr>
        <a:xfrm>
          <a:off x="0" y="0"/>
          <a:ext cx="0" cy="0"/>
          <a:chOff x="0" y="0"/>
          <a:chExt cx="0" cy="0"/>
        </a:xfrm>
      </p:grpSpPr>
      <p:sp>
        <p:nvSpPr>
          <p:cNvPr id="324" name="Google Shape;324;p78"/>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29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2900"/>
              </a:spcBef>
              <a:spcAft>
                <a:spcPts val="0"/>
              </a:spcAft>
              <a:buClr>
                <a:srgbClr val="000000"/>
              </a:buClr>
              <a:buSzPts val="15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290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algn="l">
              <a:lnSpc>
                <a:spcPct val="100000"/>
              </a:lnSpc>
              <a:spcBef>
                <a:spcPts val="2900"/>
              </a:spcBef>
              <a:spcAft>
                <a:spcPts val="0"/>
              </a:spcAft>
              <a:buClr>
                <a:schemeClr val="dk1"/>
              </a:buClr>
              <a:buSzPts val="1700"/>
              <a:buFont typeface="Noto Sans Symbols"/>
              <a:buChar char="❖"/>
              <a:defRPr b="0" i="0" sz="17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2900"/>
              </a:spcBef>
              <a:spcAft>
                <a:spcPts val="0"/>
              </a:spcAft>
              <a:buClr>
                <a:srgbClr val="000000"/>
              </a:buClr>
              <a:buSzPts val="15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2900"/>
              </a:spcBef>
              <a:spcAft>
                <a:spcPts val="0"/>
              </a:spcAft>
              <a:buClr>
                <a:srgbClr val="000000"/>
              </a:buClr>
              <a:buSzPts val="15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2900"/>
              </a:spcBef>
              <a:spcAft>
                <a:spcPts val="0"/>
              </a:spcAft>
              <a:buClr>
                <a:srgbClr val="000000"/>
              </a:buClr>
              <a:buSzPts val="15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2900"/>
              </a:spcBef>
              <a:spcAft>
                <a:spcPts val="0"/>
              </a:spcAft>
              <a:buClr>
                <a:srgbClr val="000000"/>
              </a:buClr>
              <a:buSzPts val="15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2900"/>
              </a:spcBef>
              <a:spcAft>
                <a:spcPts val="0"/>
              </a:spcAft>
              <a:buClr>
                <a:srgbClr val="000000"/>
              </a:buClr>
              <a:buSzPts val="15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325" name="Google Shape;325;p78"/>
          <p:cNvSpPr txBox="1"/>
          <p:nvPr>
            <p:ph idx="12" type="sldNum"/>
          </p:nvPr>
        </p:nvSpPr>
        <p:spPr>
          <a:xfrm>
            <a:off x="9846353" y="6425141"/>
            <a:ext cx="20115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26" name="Google Shape;326;p78"/>
          <p:cNvSpPr txBox="1"/>
          <p:nvPr>
            <p:ph type="title"/>
          </p:nvPr>
        </p:nvSpPr>
        <p:spPr>
          <a:xfrm>
            <a:off x="309739" y="439120"/>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37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27" name="Shape 327"/>
        <p:cNvGrpSpPr/>
        <p:nvPr/>
      </p:nvGrpSpPr>
      <p:grpSpPr>
        <a:xfrm>
          <a:off x="0" y="0"/>
          <a:ext cx="0" cy="0"/>
          <a:chOff x="0" y="0"/>
          <a:chExt cx="0" cy="0"/>
        </a:xfrm>
      </p:grpSpPr>
      <p:sp>
        <p:nvSpPr>
          <p:cNvPr id="328" name="Google Shape;328;p79"/>
          <p:cNvSpPr txBox="1"/>
          <p:nvPr>
            <p:ph type="ctrTitle"/>
          </p:nvPr>
        </p:nvSpPr>
        <p:spPr>
          <a:xfrm>
            <a:off x="1040524" y="1001496"/>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5"/>
              </a:buClr>
              <a:buSzPts val="7200"/>
              <a:buFont typeface="Trebuchet MS"/>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29" name="Google Shape;329;p79"/>
          <p:cNvSpPr txBox="1"/>
          <p:nvPr>
            <p:ph idx="1" type="subTitle"/>
          </p:nvPr>
        </p:nvSpPr>
        <p:spPr>
          <a:xfrm>
            <a:off x="1524000" y="2214672"/>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1"/>
              </a:buClr>
              <a:buSzPts val="4900"/>
              <a:buFont typeface="Arial"/>
              <a:buNone/>
              <a:defRPr b="1" i="0" sz="49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330" name="Google Shape;330;p79"/>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31" name="Google Shape;331;p7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32" name="Google Shape;332;p79"/>
          <p:cNvSpPr txBox="1"/>
          <p:nvPr>
            <p:ph idx="2" type="body"/>
          </p:nvPr>
        </p:nvSpPr>
        <p:spPr>
          <a:xfrm>
            <a:off x="1913861" y="3176366"/>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ttle map">
  <p:cSld name="Little map">
    <p:spTree>
      <p:nvGrpSpPr>
        <p:cNvPr id="333" name="Shape 333"/>
        <p:cNvGrpSpPr/>
        <p:nvPr/>
      </p:nvGrpSpPr>
      <p:grpSpPr>
        <a:xfrm>
          <a:off x="0" y="0"/>
          <a:ext cx="0" cy="0"/>
          <a:chOff x="0" y="0"/>
          <a:chExt cx="0" cy="0"/>
        </a:xfrm>
      </p:grpSpPr>
      <p:sp>
        <p:nvSpPr>
          <p:cNvPr id="334" name="Google Shape;334;p80"/>
          <p:cNvSpPr txBox="1"/>
          <p:nvPr>
            <p:ph idx="12" type="sldNum"/>
          </p:nvPr>
        </p:nvSpPr>
        <p:spPr>
          <a:xfrm>
            <a:off x="454429" y="6356351"/>
            <a:ext cx="1141500" cy="365100"/>
          </a:xfrm>
          <a:prstGeom prst="rect">
            <a:avLst/>
          </a:prstGeom>
          <a:noFill/>
          <a:ln>
            <a:noFill/>
          </a:ln>
        </p:spPr>
        <p:txBody>
          <a:bodyPr anchorCtr="0" anchor="ctr" bIns="34275" lIns="68575" spcFirstLastPara="1" rIns="68575" wrap="square" tIns="34275">
            <a:noAutofit/>
          </a:bodyPr>
          <a:lstStyle>
            <a:lvl1pPr indent="0" lvl="0"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chemeClr val="lt1"/>
              </a:buClr>
              <a:buSzPts val="900"/>
              <a:buFont typeface="Trebuchet MS"/>
              <a:buNone/>
              <a:defRPr b="1" i="0" sz="12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5" name="Shape 335"/>
        <p:cNvGrpSpPr/>
        <p:nvPr/>
      </p:nvGrpSpPr>
      <p:grpSpPr>
        <a:xfrm>
          <a:off x="0" y="0"/>
          <a:ext cx="0" cy="0"/>
          <a:chOff x="0" y="0"/>
          <a:chExt cx="0" cy="0"/>
        </a:xfrm>
      </p:grpSpPr>
      <p:sp>
        <p:nvSpPr>
          <p:cNvPr id="336" name="Google Shape;336;p8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ntent">
  <p:cSld name="Multi-Content">
    <p:spTree>
      <p:nvGrpSpPr>
        <p:cNvPr id="337" name="Shape 337"/>
        <p:cNvGrpSpPr/>
        <p:nvPr/>
      </p:nvGrpSpPr>
      <p:grpSpPr>
        <a:xfrm>
          <a:off x="0" y="0"/>
          <a:ext cx="0" cy="0"/>
          <a:chOff x="0" y="0"/>
          <a:chExt cx="0" cy="0"/>
        </a:xfrm>
      </p:grpSpPr>
      <p:sp>
        <p:nvSpPr>
          <p:cNvPr id="338" name="Google Shape;338;p82"/>
          <p:cNvSpPr txBox="1"/>
          <p:nvPr>
            <p:ph idx="1" type="body"/>
          </p:nvPr>
        </p:nvSpPr>
        <p:spPr>
          <a:xfrm>
            <a:off x="8160449" y="1668379"/>
            <a:ext cx="37089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39" name="Google Shape;339;p82"/>
          <p:cNvSpPr txBox="1"/>
          <p:nvPr>
            <p:ph idx="2" type="body"/>
          </p:nvPr>
        </p:nvSpPr>
        <p:spPr>
          <a:xfrm>
            <a:off x="4511090" y="1668379"/>
            <a:ext cx="3170100" cy="20415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0" name="Google Shape;340;p8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41" name="Google Shape;341;p82"/>
          <p:cNvSpPr txBox="1"/>
          <p:nvPr>
            <p:ph idx="3" type="body"/>
          </p:nvPr>
        </p:nvSpPr>
        <p:spPr>
          <a:xfrm>
            <a:off x="330242" y="1668379"/>
            <a:ext cx="3708900" cy="4443300"/>
          </a:xfrm>
          <a:prstGeom prst="rect">
            <a:avLst/>
          </a:prstGeom>
          <a:no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2" name="Google Shape;342;p82"/>
          <p:cNvSpPr txBox="1"/>
          <p:nvPr>
            <p:ph idx="4" type="body"/>
          </p:nvPr>
        </p:nvSpPr>
        <p:spPr>
          <a:xfrm>
            <a:off x="4511090" y="4018797"/>
            <a:ext cx="3170100" cy="209310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3100"/>
              <a:buFont typeface="Arial"/>
              <a:buNone/>
              <a:defRPr b="0" i="1" sz="31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3" name="Google Shape;343;p8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44" name="Shape 344"/>
        <p:cNvGrpSpPr/>
        <p:nvPr/>
      </p:nvGrpSpPr>
      <p:grpSpPr>
        <a:xfrm>
          <a:off x="0" y="0"/>
          <a:ext cx="0" cy="0"/>
          <a:chOff x="0" y="0"/>
          <a:chExt cx="0" cy="0"/>
        </a:xfrm>
      </p:grpSpPr>
      <p:sp>
        <p:nvSpPr>
          <p:cNvPr id="345" name="Google Shape;345;p83"/>
          <p:cNvSpPr txBox="1"/>
          <p:nvPr>
            <p:ph type="title"/>
          </p:nvPr>
        </p:nvSpPr>
        <p:spPr>
          <a:xfrm>
            <a:off x="6122788" y="2625328"/>
            <a:ext cx="53817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46" name="Google Shape;346;p8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Questions" id="347" name="Google Shape;347;p83"/>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200" cy="13257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348" name="Shape 348"/>
        <p:cNvGrpSpPr/>
        <p:nvPr/>
      </p:nvGrpSpPr>
      <p:grpSpPr>
        <a:xfrm>
          <a:off x="0" y="0"/>
          <a:ext cx="0" cy="0"/>
          <a:chOff x="0" y="0"/>
          <a:chExt cx="0" cy="0"/>
        </a:xfrm>
      </p:grpSpPr>
      <p:sp>
        <p:nvSpPr>
          <p:cNvPr id="349" name="Google Shape;349;p84"/>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5"/>
              </a:buClr>
              <a:buSzPts val="8100"/>
              <a:buFont typeface="Trebuchet MS"/>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50" name="Google Shape;350;p8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351" name="Google Shape;351;p84"/>
          <p:cNvPicPr preferRelativeResize="0"/>
          <p:nvPr/>
        </p:nvPicPr>
        <p:blipFill rotWithShape="1">
          <a:blip r:embed="rId2">
            <a:alphaModFix/>
          </a:blip>
          <a:srcRect b="0" l="0" r="0" t="0"/>
          <a:stretch/>
        </p:blipFill>
        <p:spPr>
          <a:xfrm>
            <a:off x="-226026" y="107156"/>
            <a:ext cx="6589909" cy="6590111"/>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52" name="Shape 352"/>
        <p:cNvGrpSpPr/>
        <p:nvPr/>
      </p:nvGrpSpPr>
      <p:grpSpPr>
        <a:xfrm>
          <a:off x="0" y="0"/>
          <a:ext cx="0" cy="0"/>
          <a:chOff x="0" y="0"/>
          <a:chExt cx="0" cy="0"/>
        </a:xfrm>
      </p:grpSpPr>
      <p:sp>
        <p:nvSpPr>
          <p:cNvPr id="353" name="Google Shape;353;p8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54" name="Google Shape;354;p85"/>
          <p:cNvSpPr txBox="1"/>
          <p:nvPr>
            <p:ph idx="1" type="body"/>
          </p:nvPr>
        </p:nvSpPr>
        <p:spPr>
          <a:xfrm>
            <a:off x="838200" y="1955502"/>
            <a:ext cx="10515600" cy="3857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55" name="Google Shape;355;p85"/>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356" name="Shape 356"/>
        <p:cNvGrpSpPr/>
        <p:nvPr/>
      </p:nvGrpSpPr>
      <p:grpSpPr>
        <a:xfrm>
          <a:off x="0" y="0"/>
          <a:ext cx="0" cy="0"/>
          <a:chOff x="0" y="0"/>
          <a:chExt cx="0" cy="0"/>
        </a:xfrm>
      </p:grpSpPr>
      <p:sp>
        <p:nvSpPr>
          <p:cNvPr id="357" name="Google Shape;357;p86"/>
          <p:cNvSpPr txBox="1"/>
          <p:nvPr>
            <p:ph idx="1" type="body"/>
          </p:nvPr>
        </p:nvSpPr>
        <p:spPr>
          <a:xfrm>
            <a:off x="309739" y="1714500"/>
            <a:ext cx="54648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28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300" u="none" cap="none" strike="noStrike">
                <a:solidFill>
                  <a:schemeClr val="dk1"/>
                </a:solidFill>
                <a:latin typeface="Trebuchet MS"/>
                <a:ea typeface="Trebuchet MS"/>
                <a:cs typeface="Trebuchet MS"/>
                <a:sym typeface="Trebuchet MS"/>
              </a:defRPr>
            </a:lvl3pPr>
            <a:lvl4pPr indent="-355600" lvl="3" marL="1828800" marR="0" algn="l">
              <a:lnSpc>
                <a:spcPct val="100000"/>
              </a:lnSpc>
              <a:spcBef>
                <a:spcPts val="40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358" name="Google Shape;358;p86"/>
          <p:cNvSpPr txBox="1"/>
          <p:nvPr>
            <p:ph idx="12" type="sldNum"/>
          </p:nvPr>
        </p:nvSpPr>
        <p:spPr>
          <a:xfrm>
            <a:off x="9846354" y="6425137"/>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59" name="Google Shape;359;p86"/>
          <p:cNvSpPr txBox="1"/>
          <p:nvPr>
            <p:ph type="title"/>
          </p:nvPr>
        </p:nvSpPr>
        <p:spPr>
          <a:xfrm>
            <a:off x="309739" y="439119"/>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360" name="Google Shape;360;p86"/>
          <p:cNvSpPr txBox="1"/>
          <p:nvPr>
            <p:ph idx="2" type="body"/>
          </p:nvPr>
        </p:nvSpPr>
        <p:spPr>
          <a:xfrm>
            <a:off x="6417458" y="1714500"/>
            <a:ext cx="5464800" cy="4340100"/>
          </a:xfrm>
          <a:prstGeom prst="rect">
            <a:avLst/>
          </a:prstGeom>
          <a:solidFill>
            <a:schemeClr val="accent5"/>
          </a:solid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25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300" u="none" cap="none" strike="noStrike">
                <a:solidFill>
                  <a:schemeClr val="lt1"/>
                </a:solidFill>
                <a:latin typeface="Trebuchet MS"/>
                <a:ea typeface="Trebuchet MS"/>
                <a:cs typeface="Trebuchet MS"/>
                <a:sym typeface="Trebuchet MS"/>
              </a:defRPr>
            </a:lvl3pPr>
            <a:lvl4pPr indent="-355600" lvl="3" marL="1828800" marR="0" algn="l">
              <a:lnSpc>
                <a:spcPct val="100000"/>
              </a:lnSpc>
              <a:spcBef>
                <a:spcPts val="4000"/>
              </a:spcBef>
              <a:spcAft>
                <a:spcPts val="0"/>
              </a:spcAft>
              <a:buClr>
                <a:schemeClr val="lt1"/>
              </a:buClr>
              <a:buSzPts val="2000"/>
              <a:buFont typeface="Noto Sans Symbols"/>
              <a:buChar char="❖"/>
              <a:defRPr b="0" i="0" sz="20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61" name="Shape 361"/>
        <p:cNvGrpSpPr/>
        <p:nvPr/>
      </p:nvGrpSpPr>
      <p:grpSpPr>
        <a:xfrm>
          <a:off x="0" y="0"/>
          <a:ext cx="0" cy="0"/>
          <a:chOff x="0" y="0"/>
          <a:chExt cx="0" cy="0"/>
        </a:xfrm>
      </p:grpSpPr>
      <p:sp>
        <p:nvSpPr>
          <p:cNvPr id="362" name="Google Shape;362;p87"/>
          <p:cNvSpPr txBox="1"/>
          <p:nvPr>
            <p:ph type="title"/>
          </p:nvPr>
        </p:nvSpPr>
        <p:spPr>
          <a:xfrm>
            <a:off x="556437" y="365125"/>
            <a:ext cx="11079300" cy="13257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b="1" sz="6000">
                <a:solidFill>
                  <a:schemeClr val="accent5"/>
                </a:solidFill>
                <a:latin typeface="Trebuchet MS"/>
                <a:ea typeface="Trebuchet MS"/>
                <a:cs typeface="Trebuchet MS"/>
                <a:sym typeface="Trebuchet MS"/>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363" name="Google Shape;363;p87"/>
          <p:cNvSpPr txBox="1"/>
          <p:nvPr>
            <p:ph idx="12" type="sldNum"/>
          </p:nvPr>
        </p:nvSpPr>
        <p:spPr>
          <a:xfrm>
            <a:off x="9846354" y="6425136"/>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364" name="Shape 364"/>
        <p:cNvGrpSpPr/>
        <p:nvPr/>
      </p:nvGrpSpPr>
      <p:grpSpPr>
        <a:xfrm>
          <a:off x="0" y="0"/>
          <a:ext cx="0" cy="0"/>
          <a:chOff x="0" y="0"/>
          <a:chExt cx="0" cy="0"/>
        </a:xfrm>
      </p:grpSpPr>
      <p:sp>
        <p:nvSpPr>
          <p:cNvPr id="365" name="Google Shape;365;p88"/>
          <p:cNvSpPr txBox="1"/>
          <p:nvPr>
            <p:ph idx="1" type="body"/>
          </p:nvPr>
        </p:nvSpPr>
        <p:spPr>
          <a:xfrm>
            <a:off x="309740"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2900"/>
              </a:spcBef>
              <a:spcAft>
                <a:spcPts val="0"/>
              </a:spcAft>
              <a:buClr>
                <a:schemeClr val="dk1"/>
              </a:buClr>
              <a:buSzPts val="1500"/>
              <a:buFont typeface="Trebuchet MS"/>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2900"/>
              </a:spcBef>
              <a:spcAft>
                <a:spcPts val="0"/>
              </a:spcAft>
              <a:buClr>
                <a:schemeClr val="dk1"/>
              </a:buClr>
              <a:buSzPts val="1500"/>
              <a:buFont typeface="Trebuchet MS"/>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2900"/>
              </a:spcBef>
              <a:spcAft>
                <a:spcPts val="0"/>
              </a:spcAft>
              <a:buClr>
                <a:schemeClr val="dk1"/>
              </a:buClr>
              <a:buSzPts val="1500"/>
              <a:buFont typeface="Trebuchet MS"/>
              <a:buNone/>
              <a:defRPr b="0" i="0" sz="1900" u="none" cap="none" strike="noStrike">
                <a:solidFill>
                  <a:schemeClr val="dk1"/>
                </a:solidFill>
                <a:latin typeface="Trebuchet MS"/>
                <a:ea typeface="Trebuchet MS"/>
                <a:cs typeface="Trebuchet MS"/>
                <a:sym typeface="Trebuchet MS"/>
              </a:defRPr>
            </a:lvl3pPr>
            <a:lvl4pPr indent="-374650" lvl="3" marL="1828800" marR="0" algn="l">
              <a:lnSpc>
                <a:spcPct val="100000"/>
              </a:lnSpc>
              <a:spcBef>
                <a:spcPts val="2900"/>
              </a:spcBef>
              <a:spcAft>
                <a:spcPts val="0"/>
              </a:spcAft>
              <a:buClr>
                <a:schemeClr val="dk1"/>
              </a:buClr>
              <a:buSzPts val="2300"/>
              <a:buFont typeface="Noto Sans Symbols"/>
              <a:buChar char="❖"/>
              <a:defRPr b="0" i="0" sz="17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2900"/>
              </a:spcBef>
              <a:spcAft>
                <a:spcPts val="0"/>
              </a:spcAft>
              <a:buClr>
                <a:srgbClr val="5C6670"/>
              </a:buClr>
              <a:buSzPts val="1500"/>
              <a:buFont typeface="Trebuchet MS"/>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2900"/>
              </a:spcBef>
              <a:spcAft>
                <a:spcPts val="0"/>
              </a:spcAft>
              <a:buClr>
                <a:srgbClr val="5C6670"/>
              </a:buClr>
              <a:buSzPts val="1500"/>
              <a:buFont typeface="Trebuchet MS"/>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2900"/>
              </a:spcBef>
              <a:spcAft>
                <a:spcPts val="0"/>
              </a:spcAft>
              <a:buClr>
                <a:srgbClr val="5C6670"/>
              </a:buClr>
              <a:buSzPts val="1500"/>
              <a:buFont typeface="Trebuchet MS"/>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2900"/>
              </a:spcBef>
              <a:spcAft>
                <a:spcPts val="0"/>
              </a:spcAft>
              <a:buClr>
                <a:srgbClr val="5C6670"/>
              </a:buClr>
              <a:buSzPts val="1500"/>
              <a:buFont typeface="Trebuchet MS"/>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2900"/>
              </a:spcBef>
              <a:spcAft>
                <a:spcPts val="0"/>
              </a:spcAft>
              <a:buClr>
                <a:srgbClr val="5C6670"/>
              </a:buClr>
              <a:buSzPts val="1500"/>
              <a:buFont typeface="Trebuchet MS"/>
              <a:buNone/>
              <a:defRPr b="0" i="0" sz="2100" u="none" cap="none" strike="noStrike">
                <a:solidFill>
                  <a:srgbClr val="5C6670"/>
                </a:solidFill>
                <a:latin typeface="Trebuchet MS"/>
                <a:ea typeface="Trebuchet MS"/>
                <a:cs typeface="Trebuchet MS"/>
                <a:sym typeface="Trebuchet MS"/>
              </a:defRPr>
            </a:lvl9pPr>
          </a:lstStyle>
          <a:p/>
        </p:txBody>
      </p:sp>
      <p:sp>
        <p:nvSpPr>
          <p:cNvPr id="366" name="Google Shape;366;p88"/>
          <p:cNvSpPr txBox="1"/>
          <p:nvPr>
            <p:ph idx="12" type="sldNum"/>
          </p:nvPr>
        </p:nvSpPr>
        <p:spPr>
          <a:xfrm>
            <a:off x="9846353" y="6425141"/>
            <a:ext cx="20115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67" name="Google Shape;367;p88"/>
          <p:cNvSpPr txBox="1"/>
          <p:nvPr>
            <p:ph type="title"/>
          </p:nvPr>
        </p:nvSpPr>
        <p:spPr>
          <a:xfrm>
            <a:off x="309740" y="439123"/>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rgbClr val="001254"/>
              </a:buClr>
              <a:buSzPts val="1500"/>
              <a:buFont typeface="Trebuchet MS"/>
              <a:buNone/>
              <a:defRPr sz="4700">
                <a:solidFill>
                  <a:srgbClr val="001254"/>
                </a:solidFill>
              </a:defRPr>
            </a:lvl1pPr>
            <a:lvl2pPr lvl="1" algn="ctr">
              <a:lnSpc>
                <a:spcPct val="100000"/>
              </a:lnSpc>
              <a:spcBef>
                <a:spcPts val="0"/>
              </a:spcBef>
              <a:spcAft>
                <a:spcPts val="0"/>
              </a:spcAft>
              <a:buClr>
                <a:srgbClr val="FFFFFF"/>
              </a:buClr>
              <a:buSzPts val="1500"/>
              <a:buFont typeface="Trebuchet MS"/>
              <a:buNone/>
              <a:defRPr/>
            </a:lvl2pPr>
            <a:lvl3pPr lvl="2" algn="ctr">
              <a:lnSpc>
                <a:spcPct val="100000"/>
              </a:lnSpc>
              <a:spcBef>
                <a:spcPts val="0"/>
              </a:spcBef>
              <a:spcAft>
                <a:spcPts val="0"/>
              </a:spcAft>
              <a:buClr>
                <a:srgbClr val="FFFFFF"/>
              </a:buClr>
              <a:buSzPts val="1500"/>
              <a:buFont typeface="Trebuchet MS"/>
              <a:buNone/>
              <a:defRPr/>
            </a:lvl3pPr>
            <a:lvl4pPr lvl="3" algn="ctr">
              <a:lnSpc>
                <a:spcPct val="100000"/>
              </a:lnSpc>
              <a:spcBef>
                <a:spcPts val="0"/>
              </a:spcBef>
              <a:spcAft>
                <a:spcPts val="0"/>
              </a:spcAft>
              <a:buClr>
                <a:srgbClr val="FFFFFF"/>
              </a:buClr>
              <a:buSzPts val="1500"/>
              <a:buFont typeface="Trebuchet MS"/>
              <a:buNone/>
              <a:defRPr/>
            </a:lvl4pPr>
            <a:lvl5pPr lvl="4" algn="ctr">
              <a:lnSpc>
                <a:spcPct val="100000"/>
              </a:lnSpc>
              <a:spcBef>
                <a:spcPts val="0"/>
              </a:spcBef>
              <a:spcAft>
                <a:spcPts val="0"/>
              </a:spcAft>
              <a:buClr>
                <a:srgbClr val="FFFFFF"/>
              </a:buClr>
              <a:buSzPts val="1500"/>
              <a:buFont typeface="Trebuchet MS"/>
              <a:buNone/>
              <a:defRPr/>
            </a:lvl5pPr>
            <a:lvl6pPr lvl="5" algn="ctr">
              <a:lnSpc>
                <a:spcPct val="100000"/>
              </a:lnSpc>
              <a:spcBef>
                <a:spcPts val="0"/>
              </a:spcBef>
              <a:spcAft>
                <a:spcPts val="0"/>
              </a:spcAft>
              <a:buClr>
                <a:srgbClr val="FFFFFF"/>
              </a:buClr>
              <a:buSzPts val="1500"/>
              <a:buFont typeface="Trebuchet MS"/>
              <a:buNone/>
              <a:defRPr/>
            </a:lvl6pPr>
            <a:lvl7pPr lvl="6" algn="ctr">
              <a:lnSpc>
                <a:spcPct val="100000"/>
              </a:lnSpc>
              <a:spcBef>
                <a:spcPts val="0"/>
              </a:spcBef>
              <a:spcAft>
                <a:spcPts val="0"/>
              </a:spcAft>
              <a:buClr>
                <a:srgbClr val="FFFFFF"/>
              </a:buClr>
              <a:buSzPts val="1500"/>
              <a:buFont typeface="Trebuchet MS"/>
              <a:buNone/>
              <a:defRPr/>
            </a:lvl7pPr>
            <a:lvl8pPr lvl="7" algn="ctr">
              <a:lnSpc>
                <a:spcPct val="100000"/>
              </a:lnSpc>
              <a:spcBef>
                <a:spcPts val="0"/>
              </a:spcBef>
              <a:spcAft>
                <a:spcPts val="0"/>
              </a:spcAft>
              <a:buClr>
                <a:srgbClr val="FFFFFF"/>
              </a:buClr>
              <a:buSzPts val="1500"/>
              <a:buFont typeface="Trebuchet MS"/>
              <a:buNone/>
              <a:defRPr/>
            </a:lvl8pPr>
            <a:lvl9pPr lvl="8" algn="ctr">
              <a:lnSpc>
                <a:spcPct val="100000"/>
              </a:lnSpc>
              <a:spcBef>
                <a:spcPts val="0"/>
              </a:spcBef>
              <a:spcAft>
                <a:spcPts val="0"/>
              </a:spcAft>
              <a:buClr>
                <a:srgbClr val="FFFFFF"/>
              </a:buClr>
              <a:buSzPts val="1500"/>
              <a:buFont typeface="Trebuchet MS"/>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1">
  <p:cSld name="Content Slide 2 1">
    <p:spTree>
      <p:nvGrpSpPr>
        <p:cNvPr id="368" name="Shape 368"/>
        <p:cNvGrpSpPr/>
        <p:nvPr/>
      </p:nvGrpSpPr>
      <p:grpSpPr>
        <a:xfrm>
          <a:off x="0" y="0"/>
          <a:ext cx="0" cy="0"/>
          <a:chOff x="0" y="0"/>
          <a:chExt cx="0" cy="0"/>
        </a:xfrm>
      </p:grpSpPr>
      <p:sp>
        <p:nvSpPr>
          <p:cNvPr id="369" name="Google Shape;369;p89"/>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4000"/>
              </a:spcBef>
              <a:spcAft>
                <a:spcPts val="0"/>
              </a:spcAft>
              <a:buClr>
                <a:srgbClr val="000000"/>
              </a:buClr>
              <a:buSzPts val="15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4000"/>
              </a:spcBef>
              <a:spcAft>
                <a:spcPts val="0"/>
              </a:spcAft>
              <a:buClr>
                <a:srgbClr val="000000"/>
              </a:buClr>
              <a:buSzPts val="15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4000"/>
              </a:spcBef>
              <a:spcAft>
                <a:spcPts val="0"/>
              </a:spcAft>
              <a:buClr>
                <a:srgbClr val="000000"/>
              </a:buClr>
              <a:buSzPts val="1500"/>
              <a:buFont typeface="Arial"/>
              <a:buNone/>
              <a:defRPr b="0" i="0" sz="2500" u="none" cap="none" strike="noStrike">
                <a:solidFill>
                  <a:schemeClr val="dk1"/>
                </a:solidFill>
                <a:latin typeface="Trebuchet MS"/>
                <a:ea typeface="Trebuchet MS"/>
                <a:cs typeface="Trebuchet MS"/>
                <a:sym typeface="Trebuchet MS"/>
              </a:defRPr>
            </a:lvl3pPr>
            <a:lvl4pPr indent="-374650" lvl="3" marL="1828800" marR="0" algn="l">
              <a:lnSpc>
                <a:spcPct val="100000"/>
              </a:lnSpc>
              <a:spcBef>
                <a:spcPts val="4000"/>
              </a:spcBef>
              <a:spcAft>
                <a:spcPts val="0"/>
              </a:spcAft>
              <a:buClr>
                <a:schemeClr val="dk1"/>
              </a:buClr>
              <a:buSzPts val="2300"/>
              <a:buFont typeface="Noto Sans Symbols"/>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370" name="Google Shape;370;p89"/>
          <p:cNvSpPr txBox="1"/>
          <p:nvPr>
            <p:ph idx="12" type="sldNum"/>
          </p:nvPr>
        </p:nvSpPr>
        <p:spPr>
          <a:xfrm>
            <a:off x="9846354" y="6425136"/>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71" name="Google Shape;371;p89"/>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ebuchet-White Content Slide">
  <p:cSld name="Trebuchet-White Content Slide">
    <p:spTree>
      <p:nvGrpSpPr>
        <p:cNvPr id="372" name="Shape 372"/>
        <p:cNvGrpSpPr/>
        <p:nvPr/>
      </p:nvGrpSpPr>
      <p:grpSpPr>
        <a:xfrm>
          <a:off x="0" y="0"/>
          <a:ext cx="0" cy="0"/>
          <a:chOff x="0" y="0"/>
          <a:chExt cx="0" cy="0"/>
        </a:xfrm>
      </p:grpSpPr>
      <p:sp>
        <p:nvSpPr>
          <p:cNvPr id="373" name="Google Shape;373;p90"/>
          <p:cNvSpPr txBox="1"/>
          <p:nvPr>
            <p:ph type="title"/>
          </p:nvPr>
        </p:nvSpPr>
        <p:spPr>
          <a:xfrm>
            <a:off x="837906" y="642940"/>
            <a:ext cx="10515900" cy="813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2700">
                <a:solidFill>
                  <a:schemeClr val="dk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374" name="Google Shape;374;p90"/>
          <p:cNvSpPr txBox="1"/>
          <p:nvPr>
            <p:ph idx="1" type="body"/>
          </p:nvPr>
        </p:nvSpPr>
        <p:spPr>
          <a:xfrm>
            <a:off x="837906" y="1714501"/>
            <a:ext cx="10515900" cy="4234800"/>
          </a:xfrm>
          <a:prstGeom prst="rect">
            <a:avLst/>
          </a:prstGeom>
          <a:noFill/>
          <a:ln>
            <a:noFill/>
          </a:ln>
        </p:spPr>
        <p:txBody>
          <a:bodyPr anchorCtr="0" anchor="t" bIns="26775" lIns="53575" spcFirstLastPara="1" rIns="53575" wrap="square" tIns="26775">
            <a:noAutofit/>
          </a:bodyPr>
          <a:lstStyle>
            <a:lvl1pPr indent="-330200" lvl="0" marL="457200" marR="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Trebuchet MS"/>
                <a:ea typeface="Trebuchet MS"/>
                <a:cs typeface="Trebuchet MS"/>
                <a:sym typeface="Trebuchet MS"/>
              </a:defRPr>
            </a:lvl1pPr>
            <a:lvl2pPr indent="-298450" lvl="1" marL="914400" marR="0" algn="l">
              <a:lnSpc>
                <a:spcPct val="100000"/>
              </a:lnSpc>
              <a:spcBef>
                <a:spcPts val="300"/>
              </a:spcBef>
              <a:spcAft>
                <a:spcPts val="0"/>
              </a:spcAft>
              <a:buClr>
                <a:schemeClr val="dk1"/>
              </a:buClr>
              <a:buSzPts val="1100"/>
              <a:buFont typeface="Noto Sans Symbols"/>
              <a:buChar char="⮚"/>
              <a:defRPr b="0" i="0" sz="1500" u="none" cap="none" strike="noStrike">
                <a:solidFill>
                  <a:schemeClr val="dk1"/>
                </a:solidFill>
                <a:latin typeface="Trebuchet MS"/>
                <a:ea typeface="Trebuchet MS"/>
                <a:cs typeface="Trebuchet MS"/>
                <a:sym typeface="Trebuchet MS"/>
              </a:defRPr>
            </a:lvl2pPr>
            <a:lvl3pPr indent="-285750" lvl="2" marL="1371600" marR="0" algn="l">
              <a:lnSpc>
                <a:spcPct val="100000"/>
              </a:lnSpc>
              <a:spcBef>
                <a:spcPts val="300"/>
              </a:spcBef>
              <a:spcAft>
                <a:spcPts val="0"/>
              </a:spcAft>
              <a:buClr>
                <a:schemeClr val="dk1"/>
              </a:buClr>
              <a:buSzPts val="900"/>
              <a:buFont typeface="Noto Sans Symbols"/>
              <a:buChar char="▪"/>
              <a:defRPr b="0" i="0" sz="1200" u="none" cap="none" strike="noStrike">
                <a:solidFill>
                  <a:schemeClr val="dk1"/>
                </a:solidFill>
                <a:latin typeface="Trebuchet MS"/>
                <a:ea typeface="Trebuchet MS"/>
                <a:cs typeface="Trebuchet MS"/>
                <a:sym typeface="Trebuchet MS"/>
              </a:defRPr>
            </a:lvl3pPr>
            <a:lvl4pPr indent="-298450" lvl="3" marL="1828800" marR="0" algn="l">
              <a:lnSpc>
                <a:spcPct val="100000"/>
              </a:lnSpc>
              <a:spcBef>
                <a:spcPts val="300"/>
              </a:spcBef>
              <a:spcAft>
                <a:spcPts val="0"/>
              </a:spcAft>
              <a:buClr>
                <a:schemeClr val="dk1"/>
              </a:buClr>
              <a:buSzPts val="1100"/>
              <a:buFont typeface="Arial"/>
              <a:buChar char="•"/>
              <a:defRPr b="0" i="0" sz="1100" u="none" cap="none" strike="noStrike">
                <a:solidFill>
                  <a:schemeClr val="dk1"/>
                </a:solidFill>
                <a:latin typeface="Trebuchet MS"/>
                <a:ea typeface="Trebuchet MS"/>
                <a:cs typeface="Trebuchet MS"/>
                <a:sym typeface="Trebuchet MS"/>
              </a:defRPr>
            </a:lvl4pPr>
            <a:lvl5pPr indent="-285750" lvl="4" marL="2286000" marR="0" algn="l">
              <a:lnSpc>
                <a:spcPct val="100000"/>
              </a:lnSpc>
              <a:spcBef>
                <a:spcPts val="300"/>
              </a:spcBef>
              <a:spcAft>
                <a:spcPts val="0"/>
              </a:spcAft>
              <a:buClr>
                <a:srgbClr val="5C6670"/>
              </a:buClr>
              <a:buSzPts val="900"/>
              <a:buFont typeface="Arial"/>
              <a:buChar char="•"/>
              <a:defRPr b="0" i="0" sz="9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9pPr>
          </a:lstStyle>
          <a:p/>
        </p:txBody>
      </p:sp>
      <p:sp>
        <p:nvSpPr>
          <p:cNvPr id="375" name="Google Shape;375;p90"/>
          <p:cNvSpPr txBox="1"/>
          <p:nvPr>
            <p:ph idx="12" type="sldNum"/>
          </p:nvPr>
        </p:nvSpPr>
        <p:spPr>
          <a:xfrm>
            <a:off x="9846361" y="6425136"/>
            <a:ext cx="2011500" cy="364800"/>
          </a:xfrm>
          <a:prstGeom prst="rect">
            <a:avLst/>
          </a:prstGeom>
          <a:noFill/>
          <a:ln>
            <a:noFill/>
          </a:ln>
        </p:spPr>
        <p:txBody>
          <a:bodyPr anchorCtr="0" anchor="ctr" bIns="26775" lIns="53575" spcFirstLastPara="1" rIns="53575" wrap="square" tIns="2677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olid 1">
  <p:cSld name="White Solid 1">
    <p:spTree>
      <p:nvGrpSpPr>
        <p:cNvPr id="376" name="Shape 376"/>
        <p:cNvGrpSpPr/>
        <p:nvPr/>
      </p:nvGrpSpPr>
      <p:grpSpPr>
        <a:xfrm>
          <a:off x="0" y="0"/>
          <a:ext cx="0" cy="0"/>
          <a:chOff x="0" y="0"/>
          <a:chExt cx="0" cy="0"/>
        </a:xfrm>
      </p:grpSpPr>
      <p:sp>
        <p:nvSpPr>
          <p:cNvPr id="377" name="Google Shape;377;p91"/>
          <p:cNvSpPr/>
          <p:nvPr/>
        </p:nvSpPr>
        <p:spPr>
          <a:xfrm>
            <a:off x="0" y="6375801"/>
            <a:ext cx="12192000" cy="482100"/>
          </a:xfrm>
          <a:prstGeom prst="rect">
            <a:avLst/>
          </a:prstGeom>
          <a:solidFill>
            <a:schemeClr val="lt1"/>
          </a:solidFill>
          <a:ln>
            <a:noFill/>
          </a:ln>
        </p:spPr>
        <p:txBody>
          <a:bodyPr anchorCtr="0" anchor="ctr" bIns="26775" lIns="26775" spcFirstLastPara="1" rIns="26775" wrap="square" tIns="26775">
            <a:noAutofit/>
          </a:bodyPr>
          <a:lstStyle/>
          <a:p>
            <a:pPr indent="0" lvl="0" marL="114300" marR="0" rtl="0" algn="l">
              <a:lnSpc>
                <a:spcPct val="100000"/>
              </a:lnSpc>
              <a:spcBef>
                <a:spcPts val="0"/>
              </a:spcBef>
              <a:spcAft>
                <a:spcPts val="0"/>
              </a:spcAft>
              <a:buClr>
                <a:srgbClr val="000000"/>
              </a:buClr>
              <a:buSzPts val="900"/>
              <a:buFont typeface="Arial"/>
              <a:buNone/>
            </a:pPr>
            <a:r>
              <a:t/>
            </a:r>
            <a:endParaRPr b="0" i="0" sz="900" u="none" cap="none" strike="noStrike">
              <a:solidFill>
                <a:srgbClr val="5C6670"/>
              </a:solidFill>
              <a:latin typeface="Trebuchet MS"/>
              <a:ea typeface="Trebuchet MS"/>
              <a:cs typeface="Trebuchet MS"/>
              <a:sym typeface="Trebuchet MS"/>
            </a:endParaRPr>
          </a:p>
        </p:txBody>
      </p:sp>
      <p:pic>
        <p:nvPicPr>
          <p:cNvPr id="378" name="Google Shape;378;p91"/>
          <p:cNvPicPr preferRelativeResize="0"/>
          <p:nvPr/>
        </p:nvPicPr>
        <p:blipFill rotWithShape="1">
          <a:blip r:embed="rId2">
            <a:alphaModFix/>
          </a:blip>
          <a:srcRect b="0" l="0" r="0" t="0"/>
          <a:stretch/>
        </p:blipFill>
        <p:spPr>
          <a:xfrm>
            <a:off x="308605" y="6466598"/>
            <a:ext cx="1776483" cy="298458"/>
          </a:xfrm>
          <a:prstGeom prst="rect">
            <a:avLst/>
          </a:prstGeom>
          <a:noFill/>
          <a:ln>
            <a:noFill/>
          </a:ln>
        </p:spPr>
      </p:pic>
      <p:sp>
        <p:nvSpPr>
          <p:cNvPr id="379" name="Google Shape;379;p91"/>
          <p:cNvSpPr txBox="1"/>
          <p:nvPr>
            <p:ph idx="12" type="sldNum"/>
          </p:nvPr>
        </p:nvSpPr>
        <p:spPr>
          <a:xfrm>
            <a:off x="9870564" y="6434403"/>
            <a:ext cx="20115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1" i="0" sz="9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380" name="Shape 380"/>
        <p:cNvGrpSpPr/>
        <p:nvPr/>
      </p:nvGrpSpPr>
      <p:grpSpPr>
        <a:xfrm>
          <a:off x="0" y="0"/>
          <a:ext cx="0" cy="0"/>
          <a:chOff x="0" y="0"/>
          <a:chExt cx="0" cy="0"/>
        </a:xfrm>
      </p:grpSpPr>
      <p:sp>
        <p:nvSpPr>
          <p:cNvPr id="381" name="Google Shape;381;p92"/>
          <p:cNvSpPr/>
          <p:nvPr/>
        </p:nvSpPr>
        <p:spPr>
          <a:xfrm>
            <a:off x="1" y="0"/>
            <a:ext cx="3069900" cy="6858000"/>
          </a:xfrm>
          <a:prstGeom prst="rect">
            <a:avLst/>
          </a:prstGeom>
          <a:solidFill>
            <a:schemeClr val="accent2"/>
          </a:solidFill>
          <a:ln cap="flat" cmpd="sng" w="12700">
            <a:solidFill>
              <a:srgbClr val="00125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300" u="none" cap="none" strike="noStrike">
              <a:solidFill>
                <a:schemeClr val="lt1"/>
              </a:solidFill>
              <a:latin typeface="Arial"/>
              <a:ea typeface="Arial"/>
              <a:cs typeface="Arial"/>
              <a:sym typeface="Arial"/>
            </a:endParaRPr>
          </a:p>
        </p:txBody>
      </p:sp>
      <p:sp>
        <p:nvSpPr>
          <p:cNvPr id="382" name="Google Shape;382;p92"/>
          <p:cNvSpPr txBox="1"/>
          <p:nvPr>
            <p:ph idx="11" type="ftr"/>
          </p:nvPr>
        </p:nvSpPr>
        <p:spPr>
          <a:xfrm>
            <a:off x="4038601" y="6356352"/>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1500"/>
              <a:buFont typeface="Arial"/>
              <a:buNone/>
              <a:defRPr b="0" i="0" sz="1300" u="none" cap="none" strike="noStrike">
                <a:solidFill>
                  <a:schemeClr val="dk1"/>
                </a:solidFill>
                <a:latin typeface="Arial"/>
                <a:ea typeface="Arial"/>
                <a:cs typeface="Arial"/>
                <a:sym typeface="Arial"/>
              </a:defRPr>
            </a:lvl9pPr>
          </a:lstStyle>
          <a:p/>
        </p:txBody>
      </p:sp>
      <p:sp>
        <p:nvSpPr>
          <p:cNvPr id="383" name="Google Shape;383;p92"/>
          <p:cNvSpPr txBox="1"/>
          <p:nvPr>
            <p:ph idx="12" type="sldNum"/>
          </p:nvPr>
        </p:nvSpPr>
        <p:spPr>
          <a:xfrm>
            <a:off x="8610600" y="6356352"/>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1100"/>
              <a:buFont typeface="Arial"/>
              <a:buNone/>
              <a:defRPr b="0" i="0" sz="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84" name="Google Shape;384;p92"/>
          <p:cNvPicPr preferRelativeResize="0"/>
          <p:nvPr/>
        </p:nvPicPr>
        <p:blipFill rotWithShape="1">
          <a:blip r:embed="rId2">
            <a:alphaModFix/>
          </a:blip>
          <a:srcRect b="0" l="0" r="0" t="0"/>
          <a:stretch/>
        </p:blipFill>
        <p:spPr>
          <a:xfrm>
            <a:off x="396572" y="6321698"/>
            <a:ext cx="2408173" cy="407774"/>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bg>
      <p:bgPr>
        <a:solidFill>
          <a:schemeClr val="lt1"/>
        </a:solidFill>
      </p:bgPr>
    </p:bg>
    <p:spTree>
      <p:nvGrpSpPr>
        <p:cNvPr id="385" name="Shape 385"/>
        <p:cNvGrpSpPr/>
        <p:nvPr/>
      </p:nvGrpSpPr>
      <p:grpSpPr>
        <a:xfrm>
          <a:off x="0" y="0"/>
          <a:ext cx="0" cy="0"/>
          <a:chOff x="0" y="0"/>
          <a:chExt cx="0" cy="0"/>
        </a:xfrm>
      </p:grpSpPr>
      <p:sp>
        <p:nvSpPr>
          <p:cNvPr id="386" name="Google Shape;386;p93"/>
          <p:cNvSpPr txBox="1"/>
          <p:nvPr>
            <p:ph idx="1" type="body"/>
          </p:nvPr>
        </p:nvSpPr>
        <p:spPr>
          <a:xfrm>
            <a:off x="309739" y="1714500"/>
            <a:ext cx="11572500" cy="4340100"/>
          </a:xfrm>
          <a:prstGeom prst="rect">
            <a:avLst/>
          </a:prstGeom>
          <a:noFill/>
          <a:ln>
            <a:noFill/>
          </a:ln>
        </p:spPr>
        <p:txBody>
          <a:bodyPr anchorCtr="0" anchor="t" bIns="45700" lIns="91425" spcFirstLastPara="1" rIns="91425" wrap="square" tIns="45700">
            <a:noAutofit/>
          </a:bodyPr>
          <a:lstStyle>
            <a:lvl1pPr indent="-463550" lvl="0" marL="457200" marR="0" algn="l">
              <a:lnSpc>
                <a:spcPct val="100000"/>
              </a:lnSpc>
              <a:spcBef>
                <a:spcPts val="2100"/>
              </a:spcBef>
              <a:spcAft>
                <a:spcPts val="0"/>
              </a:spcAft>
              <a:buClr>
                <a:srgbClr val="000000"/>
              </a:buClr>
              <a:buSzPts val="3700"/>
              <a:buFont typeface="Arial"/>
              <a:buChar char="•"/>
              <a:defRPr b="0" i="0" sz="3700" u="none" cap="none" strike="noStrike">
                <a:solidFill>
                  <a:srgbClr val="000000"/>
                </a:solidFill>
                <a:latin typeface="Trebuchet MS"/>
                <a:ea typeface="Trebuchet MS"/>
                <a:cs typeface="Trebuchet MS"/>
                <a:sym typeface="Trebuchet MS"/>
              </a:defRPr>
            </a:lvl1pPr>
            <a:lvl2pPr indent="-406400" lvl="1" marL="914400" marR="0" algn="l">
              <a:lnSpc>
                <a:spcPct val="100000"/>
              </a:lnSpc>
              <a:spcBef>
                <a:spcPts val="2100"/>
              </a:spcBef>
              <a:spcAft>
                <a:spcPts val="0"/>
              </a:spcAft>
              <a:buClr>
                <a:srgbClr val="000000"/>
              </a:buClr>
              <a:buSzPts val="2800"/>
              <a:buFont typeface="Courier New"/>
              <a:buChar char="o"/>
              <a:defRPr b="0" i="0" sz="3100" u="none" cap="none" strike="noStrike">
                <a:solidFill>
                  <a:srgbClr val="000000"/>
                </a:solidFill>
                <a:latin typeface="Trebuchet MS"/>
                <a:ea typeface="Trebuchet MS"/>
                <a:cs typeface="Trebuchet MS"/>
                <a:sym typeface="Trebuchet MS"/>
              </a:defRPr>
            </a:lvl2pPr>
            <a:lvl3pPr indent="-355600" lvl="2" marL="1371600" marR="0" algn="l">
              <a:lnSpc>
                <a:spcPct val="100000"/>
              </a:lnSpc>
              <a:spcBef>
                <a:spcPts val="2100"/>
              </a:spcBef>
              <a:spcAft>
                <a:spcPts val="0"/>
              </a:spcAft>
              <a:buClr>
                <a:srgbClr val="000000"/>
              </a:buClr>
              <a:buSzPts val="2000"/>
              <a:buFont typeface="Noto Sans Symbols"/>
              <a:buChar char="⮚"/>
              <a:defRPr b="0" i="0" sz="2500" u="none" cap="none" strike="noStrike">
                <a:solidFill>
                  <a:srgbClr val="000000"/>
                </a:solidFill>
                <a:latin typeface="Trebuchet MS"/>
                <a:ea typeface="Trebuchet MS"/>
                <a:cs typeface="Trebuchet MS"/>
                <a:sym typeface="Trebuchet MS"/>
              </a:defRPr>
            </a:lvl3pPr>
            <a:lvl4pPr indent="-431800" lvl="3" marL="1828800" marR="0" algn="l">
              <a:lnSpc>
                <a:spcPct val="100000"/>
              </a:lnSpc>
              <a:spcBef>
                <a:spcPts val="4000"/>
              </a:spcBef>
              <a:spcAft>
                <a:spcPts val="0"/>
              </a:spcAft>
              <a:buClr>
                <a:srgbClr val="000000"/>
              </a:buClr>
              <a:buSzPts val="3200"/>
              <a:buFont typeface="Noto Sans Symbols"/>
              <a:buChar char="❖"/>
              <a:defRPr b="0" i="0" sz="2300" u="none" cap="none" strike="noStrike">
                <a:solidFill>
                  <a:srgbClr val="000000"/>
                </a:solidFill>
                <a:latin typeface="Trebuchet MS"/>
                <a:ea typeface="Trebuchet MS"/>
                <a:cs typeface="Trebuchet MS"/>
                <a:sym typeface="Trebuchet MS"/>
              </a:defRPr>
            </a:lvl4pPr>
            <a:lvl5pPr indent="-228600" lvl="4" marL="2286000" marR="0" algn="l">
              <a:lnSpc>
                <a:spcPct val="100000"/>
              </a:lnSpc>
              <a:spcBef>
                <a:spcPts val="4000"/>
              </a:spcBef>
              <a:spcAft>
                <a:spcPts val="0"/>
              </a:spcAft>
              <a:buClr>
                <a:srgbClr val="000000"/>
              </a:buClr>
              <a:buSzPts val="1500"/>
              <a:buFont typeface="Arial"/>
              <a:buNone/>
              <a:defRPr b="0" i="0" sz="2800" u="none" cap="none" strike="noStrike">
                <a:solidFill>
                  <a:srgbClr val="000000"/>
                </a:solidFill>
                <a:latin typeface="Trebuchet MS"/>
                <a:ea typeface="Trebuchet MS"/>
                <a:cs typeface="Trebuchet MS"/>
                <a:sym typeface="Trebuchet MS"/>
              </a:defRPr>
            </a:lvl5pPr>
            <a:lvl6pPr indent="-228600" lvl="5" marL="2743200" marR="0" algn="l">
              <a:lnSpc>
                <a:spcPct val="100000"/>
              </a:lnSpc>
              <a:spcBef>
                <a:spcPts val="4000"/>
              </a:spcBef>
              <a:spcAft>
                <a:spcPts val="0"/>
              </a:spcAft>
              <a:buClr>
                <a:srgbClr val="000000"/>
              </a:buClr>
              <a:buSzPts val="1500"/>
              <a:buFont typeface="Arial"/>
              <a:buNone/>
              <a:defRPr b="0" i="0" sz="2800" u="none" cap="none" strike="noStrike">
                <a:solidFill>
                  <a:srgbClr val="000000"/>
                </a:solidFill>
                <a:latin typeface="Trebuchet MS"/>
                <a:ea typeface="Trebuchet MS"/>
                <a:cs typeface="Trebuchet MS"/>
                <a:sym typeface="Trebuchet MS"/>
              </a:defRPr>
            </a:lvl6pPr>
            <a:lvl7pPr indent="-228600" lvl="6" marL="3200400" marR="0" algn="l">
              <a:lnSpc>
                <a:spcPct val="100000"/>
              </a:lnSpc>
              <a:spcBef>
                <a:spcPts val="4000"/>
              </a:spcBef>
              <a:spcAft>
                <a:spcPts val="0"/>
              </a:spcAft>
              <a:buClr>
                <a:srgbClr val="000000"/>
              </a:buClr>
              <a:buSzPts val="1500"/>
              <a:buFont typeface="Arial"/>
              <a:buNone/>
              <a:defRPr b="0" i="0" sz="2800" u="none" cap="none" strike="noStrike">
                <a:solidFill>
                  <a:srgbClr val="000000"/>
                </a:solidFill>
                <a:latin typeface="Trebuchet MS"/>
                <a:ea typeface="Trebuchet MS"/>
                <a:cs typeface="Trebuchet MS"/>
                <a:sym typeface="Trebuchet MS"/>
              </a:defRPr>
            </a:lvl7pPr>
            <a:lvl8pPr indent="-228600" lvl="7" marL="3657600" marR="0" algn="l">
              <a:lnSpc>
                <a:spcPct val="100000"/>
              </a:lnSpc>
              <a:spcBef>
                <a:spcPts val="4000"/>
              </a:spcBef>
              <a:spcAft>
                <a:spcPts val="0"/>
              </a:spcAft>
              <a:buClr>
                <a:srgbClr val="000000"/>
              </a:buClr>
              <a:buSzPts val="1500"/>
              <a:buFont typeface="Arial"/>
              <a:buNone/>
              <a:defRPr b="0" i="0" sz="2800" u="none" cap="none" strike="noStrike">
                <a:solidFill>
                  <a:srgbClr val="000000"/>
                </a:solidFill>
                <a:latin typeface="Trebuchet MS"/>
                <a:ea typeface="Trebuchet MS"/>
                <a:cs typeface="Trebuchet MS"/>
                <a:sym typeface="Trebuchet MS"/>
              </a:defRPr>
            </a:lvl8pPr>
            <a:lvl9pPr indent="-228600" lvl="8" marL="4114800" marR="0" algn="l">
              <a:lnSpc>
                <a:spcPct val="100000"/>
              </a:lnSpc>
              <a:spcBef>
                <a:spcPts val="4000"/>
              </a:spcBef>
              <a:spcAft>
                <a:spcPts val="0"/>
              </a:spcAft>
              <a:buClr>
                <a:srgbClr val="000000"/>
              </a:buClr>
              <a:buSzPts val="1500"/>
              <a:buFont typeface="Arial"/>
              <a:buNone/>
              <a:defRPr b="0" i="0" sz="2800" u="none" cap="none" strike="noStrike">
                <a:solidFill>
                  <a:srgbClr val="000000"/>
                </a:solidFill>
                <a:latin typeface="Trebuchet MS"/>
                <a:ea typeface="Trebuchet MS"/>
                <a:cs typeface="Trebuchet MS"/>
                <a:sym typeface="Trebuchet MS"/>
              </a:defRPr>
            </a:lvl9pPr>
          </a:lstStyle>
          <a:p/>
        </p:txBody>
      </p:sp>
      <p:sp>
        <p:nvSpPr>
          <p:cNvPr id="387" name="Google Shape;387;p93"/>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accent5"/>
              </a:buClr>
              <a:buSzPts val="1200"/>
              <a:buFont typeface="Trebuchet MS"/>
              <a:buNone/>
              <a:defRPr b="1" i="0" sz="1200" u="none" cap="none" strike="noStrike">
                <a:solidFill>
                  <a:schemeClr val="accent5"/>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88" name="Google Shape;388;p93"/>
          <p:cNvSpPr txBox="1"/>
          <p:nvPr>
            <p:ph type="title"/>
          </p:nvPr>
        </p:nvSpPr>
        <p:spPr>
          <a:xfrm>
            <a:off x="309739" y="439118"/>
            <a:ext cx="11572500" cy="816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accent5"/>
              </a:buClr>
              <a:buSzPts val="1500"/>
              <a:buFont typeface="Trebuchet MS"/>
              <a:buNone/>
              <a:defRPr sz="6100">
                <a:solidFill>
                  <a:schemeClr val="accent5"/>
                </a:solidFill>
              </a:defRPr>
            </a:lvl1pPr>
            <a:lvl2pPr lvl="1" algn="ctr">
              <a:lnSpc>
                <a:spcPct val="100000"/>
              </a:lnSpc>
              <a:spcBef>
                <a:spcPts val="0"/>
              </a:spcBef>
              <a:spcAft>
                <a:spcPts val="0"/>
              </a:spcAft>
              <a:buClr>
                <a:srgbClr val="FFFFFF"/>
              </a:buClr>
              <a:buSzPts val="1500"/>
              <a:buFont typeface="Trebuchet MS"/>
              <a:buNone/>
              <a:defRPr/>
            </a:lvl2pPr>
            <a:lvl3pPr lvl="2" algn="ctr">
              <a:lnSpc>
                <a:spcPct val="100000"/>
              </a:lnSpc>
              <a:spcBef>
                <a:spcPts val="0"/>
              </a:spcBef>
              <a:spcAft>
                <a:spcPts val="0"/>
              </a:spcAft>
              <a:buClr>
                <a:srgbClr val="FFFFFF"/>
              </a:buClr>
              <a:buSzPts val="1500"/>
              <a:buFont typeface="Trebuchet MS"/>
              <a:buNone/>
              <a:defRPr/>
            </a:lvl3pPr>
            <a:lvl4pPr lvl="3" algn="ctr">
              <a:lnSpc>
                <a:spcPct val="100000"/>
              </a:lnSpc>
              <a:spcBef>
                <a:spcPts val="0"/>
              </a:spcBef>
              <a:spcAft>
                <a:spcPts val="0"/>
              </a:spcAft>
              <a:buClr>
                <a:srgbClr val="FFFFFF"/>
              </a:buClr>
              <a:buSzPts val="1500"/>
              <a:buFont typeface="Trebuchet MS"/>
              <a:buNone/>
              <a:defRPr/>
            </a:lvl4pPr>
            <a:lvl5pPr lvl="4" algn="ctr">
              <a:lnSpc>
                <a:spcPct val="100000"/>
              </a:lnSpc>
              <a:spcBef>
                <a:spcPts val="0"/>
              </a:spcBef>
              <a:spcAft>
                <a:spcPts val="0"/>
              </a:spcAft>
              <a:buClr>
                <a:srgbClr val="FFFFFF"/>
              </a:buClr>
              <a:buSzPts val="1500"/>
              <a:buFont typeface="Trebuchet MS"/>
              <a:buNone/>
              <a:defRPr/>
            </a:lvl5pPr>
            <a:lvl6pPr lvl="5" algn="ctr">
              <a:lnSpc>
                <a:spcPct val="100000"/>
              </a:lnSpc>
              <a:spcBef>
                <a:spcPts val="0"/>
              </a:spcBef>
              <a:spcAft>
                <a:spcPts val="0"/>
              </a:spcAft>
              <a:buClr>
                <a:srgbClr val="FFFFFF"/>
              </a:buClr>
              <a:buSzPts val="1500"/>
              <a:buFont typeface="Trebuchet MS"/>
              <a:buNone/>
              <a:defRPr/>
            </a:lvl6pPr>
            <a:lvl7pPr lvl="6" algn="ctr">
              <a:lnSpc>
                <a:spcPct val="100000"/>
              </a:lnSpc>
              <a:spcBef>
                <a:spcPts val="0"/>
              </a:spcBef>
              <a:spcAft>
                <a:spcPts val="0"/>
              </a:spcAft>
              <a:buClr>
                <a:srgbClr val="FFFFFF"/>
              </a:buClr>
              <a:buSzPts val="1500"/>
              <a:buFont typeface="Trebuchet MS"/>
              <a:buNone/>
              <a:defRPr/>
            </a:lvl7pPr>
            <a:lvl8pPr lvl="7" algn="ctr">
              <a:lnSpc>
                <a:spcPct val="100000"/>
              </a:lnSpc>
              <a:spcBef>
                <a:spcPts val="0"/>
              </a:spcBef>
              <a:spcAft>
                <a:spcPts val="0"/>
              </a:spcAft>
              <a:buClr>
                <a:srgbClr val="FFFFFF"/>
              </a:buClr>
              <a:buSzPts val="1500"/>
              <a:buFont typeface="Trebuchet MS"/>
              <a:buNone/>
              <a:defRPr/>
            </a:lvl8pPr>
            <a:lvl9pPr lvl="8" algn="ctr">
              <a:lnSpc>
                <a:spcPct val="100000"/>
              </a:lnSpc>
              <a:spcBef>
                <a:spcPts val="0"/>
              </a:spcBef>
              <a:spcAft>
                <a:spcPts val="0"/>
              </a:spcAft>
              <a:buClr>
                <a:srgbClr val="FFFFFF"/>
              </a:buClr>
              <a:buSzPts val="1500"/>
              <a:buFont typeface="Trebuchet MS"/>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2"/>
              </a:buClr>
              <a:buSzPts val="8086"/>
              <a:buFont typeface="Trebuchet MS"/>
              <a:buNone/>
              <a:defRPr sz="8086"/>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Questions" id="48" name="Google Shape;48;p10"/>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ontent Slide">
  <p:cSld name="White Content Slide">
    <p:spTree>
      <p:nvGrpSpPr>
        <p:cNvPr id="389" name="Shape 389"/>
        <p:cNvGrpSpPr/>
        <p:nvPr/>
      </p:nvGrpSpPr>
      <p:grpSpPr>
        <a:xfrm>
          <a:off x="0" y="0"/>
          <a:ext cx="0" cy="0"/>
          <a:chOff x="0" y="0"/>
          <a:chExt cx="0" cy="0"/>
        </a:xfrm>
      </p:grpSpPr>
      <p:sp>
        <p:nvSpPr>
          <p:cNvPr id="390" name="Google Shape;390;p94"/>
          <p:cNvSpPr txBox="1"/>
          <p:nvPr>
            <p:ph idx="1" type="body"/>
          </p:nvPr>
        </p:nvSpPr>
        <p:spPr>
          <a:xfrm>
            <a:off x="309740" y="1714500"/>
            <a:ext cx="11572500" cy="4340100"/>
          </a:xfrm>
          <a:prstGeom prst="rect">
            <a:avLst/>
          </a:prstGeom>
          <a:noFill/>
          <a:ln>
            <a:noFill/>
          </a:ln>
        </p:spPr>
        <p:txBody>
          <a:bodyPr anchorCtr="0" anchor="t" bIns="26775" lIns="53575" spcFirstLastPara="1" rIns="53575" wrap="square" tIns="26775">
            <a:noAutofit/>
          </a:bodyPr>
          <a:lstStyle>
            <a:lvl1pPr indent="-228600" lvl="0" marL="457200" marR="0" algn="l">
              <a:lnSpc>
                <a:spcPct val="100000"/>
              </a:lnSpc>
              <a:spcBef>
                <a:spcPts val="3300"/>
              </a:spcBef>
              <a:spcAft>
                <a:spcPts val="0"/>
              </a:spcAft>
              <a:buClr>
                <a:srgbClr val="000000"/>
              </a:buClr>
              <a:buSzPts val="800"/>
              <a:buFont typeface="Arial"/>
              <a:buNone/>
              <a:defRPr b="0" i="0" sz="2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300"/>
              </a:spcBef>
              <a:spcAft>
                <a:spcPts val="0"/>
              </a:spcAft>
              <a:buClr>
                <a:srgbClr val="000000"/>
              </a:buClr>
              <a:buSzPts val="800"/>
              <a:buFont typeface="Arial"/>
              <a:buNone/>
              <a:defRPr b="0" i="0" sz="19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300"/>
              </a:spcBef>
              <a:spcAft>
                <a:spcPts val="0"/>
              </a:spcAft>
              <a:buClr>
                <a:srgbClr val="000000"/>
              </a:buClr>
              <a:buSzPts val="800"/>
              <a:buFont typeface="Arial"/>
              <a:buNone/>
              <a:defRPr b="0" i="0" sz="1600" u="none" cap="none" strike="noStrike">
                <a:solidFill>
                  <a:schemeClr val="dk1"/>
                </a:solidFill>
                <a:latin typeface="Trebuchet MS"/>
                <a:ea typeface="Trebuchet MS"/>
                <a:cs typeface="Trebuchet MS"/>
                <a:sym typeface="Trebuchet MS"/>
              </a:defRPr>
            </a:lvl3pPr>
            <a:lvl4pPr indent="-323850" lvl="3" marL="1828800" marR="0" algn="l">
              <a:lnSpc>
                <a:spcPct val="100000"/>
              </a:lnSpc>
              <a:spcBef>
                <a:spcPts val="3300"/>
              </a:spcBef>
              <a:spcAft>
                <a:spcPts val="0"/>
              </a:spcAft>
              <a:buClr>
                <a:schemeClr val="dk1"/>
              </a:buClr>
              <a:buSzPts val="1500"/>
              <a:buFont typeface="Noto Sans Symbols"/>
              <a:buChar char="❖"/>
              <a:defRPr b="0" i="0" sz="15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300"/>
              </a:spcBef>
              <a:spcAft>
                <a:spcPts val="0"/>
              </a:spcAft>
              <a:buClr>
                <a:srgbClr val="000000"/>
              </a:buClr>
              <a:buSzPts val="800"/>
              <a:buFont typeface="Arial"/>
              <a:buNone/>
              <a:defRPr b="0" i="0" sz="2300" u="none" cap="none" strike="noStrike">
                <a:solidFill>
                  <a:srgbClr val="5C6670"/>
                </a:solidFill>
                <a:latin typeface="Trebuchet MS"/>
                <a:ea typeface="Trebuchet MS"/>
                <a:cs typeface="Trebuchet MS"/>
                <a:sym typeface="Trebuchet MS"/>
              </a:defRPr>
            </a:lvl9pPr>
          </a:lstStyle>
          <a:p/>
        </p:txBody>
      </p:sp>
      <p:sp>
        <p:nvSpPr>
          <p:cNvPr id="391" name="Google Shape;391;p94"/>
          <p:cNvSpPr txBox="1"/>
          <p:nvPr>
            <p:ph idx="12" type="sldNum"/>
          </p:nvPr>
        </p:nvSpPr>
        <p:spPr>
          <a:xfrm>
            <a:off x="9846361" y="6425136"/>
            <a:ext cx="2011500" cy="364800"/>
          </a:xfrm>
          <a:prstGeom prst="rect">
            <a:avLst/>
          </a:prstGeom>
          <a:noFill/>
          <a:ln>
            <a:noFill/>
          </a:ln>
        </p:spPr>
        <p:txBody>
          <a:bodyPr anchorCtr="0" anchor="ctr" bIns="26775" lIns="53575" spcFirstLastPara="1" rIns="53575" wrap="square" tIns="2677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92" name="Google Shape;392;p94"/>
          <p:cNvSpPr txBox="1"/>
          <p:nvPr>
            <p:ph type="title"/>
          </p:nvPr>
        </p:nvSpPr>
        <p:spPr>
          <a:xfrm>
            <a:off x="309740" y="439118"/>
            <a:ext cx="11572500" cy="8169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6000"/>
              <a:buNone/>
              <a:defRPr sz="3900">
                <a:solidFill>
                  <a:schemeClr val="dk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393" name="Shape 393"/>
        <p:cNvGrpSpPr/>
        <p:nvPr/>
      </p:nvGrpSpPr>
      <p:grpSpPr>
        <a:xfrm>
          <a:off x="0" y="0"/>
          <a:ext cx="0" cy="0"/>
          <a:chOff x="0" y="0"/>
          <a:chExt cx="0" cy="0"/>
        </a:xfrm>
      </p:grpSpPr>
      <p:sp>
        <p:nvSpPr>
          <p:cNvPr id="394" name="Google Shape;394;p95"/>
          <p:cNvSpPr txBox="1"/>
          <p:nvPr>
            <p:ph idx="12" type="sldNum"/>
          </p:nvPr>
        </p:nvSpPr>
        <p:spPr>
          <a:xfrm>
            <a:off x="9846357" y="6425138"/>
            <a:ext cx="20115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Blank Color Logo">
  <p:cSld name="1_White Blank Color Logo">
    <p:spTree>
      <p:nvGrpSpPr>
        <p:cNvPr id="395" name="Shape 395"/>
        <p:cNvGrpSpPr/>
        <p:nvPr/>
      </p:nvGrpSpPr>
      <p:grpSpPr>
        <a:xfrm>
          <a:off x="0" y="0"/>
          <a:ext cx="0" cy="0"/>
          <a:chOff x="0" y="0"/>
          <a:chExt cx="0" cy="0"/>
        </a:xfrm>
      </p:grpSpPr>
      <p:sp>
        <p:nvSpPr>
          <p:cNvPr id="396" name="Google Shape;396;p96"/>
          <p:cNvSpPr/>
          <p:nvPr/>
        </p:nvSpPr>
        <p:spPr>
          <a:xfrm>
            <a:off x="0" y="6161484"/>
            <a:ext cx="12192000" cy="696900"/>
          </a:xfrm>
          <a:prstGeom prst="rect">
            <a:avLst/>
          </a:prstGeom>
          <a:solidFill>
            <a:schemeClr val="lt1"/>
          </a:solidFill>
          <a:ln>
            <a:noFill/>
          </a:ln>
        </p:spPr>
        <p:txBody>
          <a:bodyPr anchorCtr="0" anchor="ctr" bIns="26775" lIns="26775" spcFirstLastPara="1" rIns="26775" wrap="square" tIns="26775">
            <a:noAutofit/>
          </a:bodyPr>
          <a:lstStyle/>
          <a:p>
            <a:pPr indent="0" lvl="0" marL="114300" marR="0" rtl="0" algn="l">
              <a:lnSpc>
                <a:spcPct val="100000"/>
              </a:lnSpc>
              <a:spcBef>
                <a:spcPts val="0"/>
              </a:spcBef>
              <a:spcAft>
                <a:spcPts val="0"/>
              </a:spcAft>
              <a:buClr>
                <a:srgbClr val="5C6670"/>
              </a:buClr>
              <a:buSzPts val="900"/>
              <a:buFont typeface="Trebuchet MS"/>
              <a:buNone/>
            </a:pPr>
            <a:r>
              <a:t/>
            </a:r>
            <a:endParaRPr b="0" i="0" sz="900" u="none" cap="none" strike="noStrike">
              <a:solidFill>
                <a:srgbClr val="5C6670"/>
              </a:solidFill>
              <a:latin typeface="Trebuchet MS"/>
              <a:ea typeface="Trebuchet MS"/>
              <a:cs typeface="Trebuchet MS"/>
              <a:sym typeface="Trebuchet MS"/>
            </a:endParaRPr>
          </a:p>
        </p:txBody>
      </p:sp>
      <p:pic>
        <p:nvPicPr>
          <p:cNvPr id="397" name="Google Shape;397;p96"/>
          <p:cNvPicPr preferRelativeResize="0"/>
          <p:nvPr/>
        </p:nvPicPr>
        <p:blipFill rotWithShape="1">
          <a:blip r:embed="rId2">
            <a:alphaModFix/>
          </a:blip>
          <a:srcRect b="0" l="0" r="0" t="0"/>
          <a:stretch/>
        </p:blipFill>
        <p:spPr>
          <a:xfrm>
            <a:off x="9988171" y="6504980"/>
            <a:ext cx="1776486" cy="223836"/>
          </a:xfrm>
          <a:prstGeom prst="rect">
            <a:avLst/>
          </a:prstGeom>
          <a:noFill/>
          <a:ln>
            <a:noFill/>
          </a:ln>
        </p:spPr>
      </p:pic>
      <p:sp>
        <p:nvSpPr>
          <p:cNvPr id="398" name="Google Shape;398;p96"/>
          <p:cNvSpPr txBox="1"/>
          <p:nvPr>
            <p:ph idx="12" type="sldNum"/>
          </p:nvPr>
        </p:nvSpPr>
        <p:spPr>
          <a:xfrm>
            <a:off x="9870565" y="6434398"/>
            <a:ext cx="2011500" cy="3648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dk1"/>
              </a:buClr>
              <a:buSzPts val="900"/>
              <a:buFont typeface="Trebuchet MS"/>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ransition Slide">
  <p:cSld name="2_Transition Slide">
    <p:bg>
      <p:bgPr>
        <a:solidFill>
          <a:schemeClr val="lt1"/>
        </a:solidFill>
      </p:bgPr>
    </p:bg>
    <p:spTree>
      <p:nvGrpSpPr>
        <p:cNvPr id="399" name="Shape 399"/>
        <p:cNvGrpSpPr/>
        <p:nvPr/>
      </p:nvGrpSpPr>
      <p:grpSpPr>
        <a:xfrm>
          <a:off x="0" y="0"/>
          <a:ext cx="0" cy="0"/>
          <a:chOff x="0" y="0"/>
          <a:chExt cx="0" cy="0"/>
        </a:xfrm>
      </p:grpSpPr>
      <p:sp>
        <p:nvSpPr>
          <p:cNvPr id="400" name="Google Shape;400;p97"/>
          <p:cNvSpPr txBox="1"/>
          <p:nvPr>
            <p:ph type="title"/>
          </p:nvPr>
        </p:nvSpPr>
        <p:spPr>
          <a:xfrm>
            <a:off x="595313" y="2615841"/>
            <a:ext cx="11001300" cy="16263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6000"/>
              <a:buNone/>
              <a:defRPr sz="6000">
                <a:solidFill>
                  <a:schemeClr val="accent5"/>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401" name="Google Shape;401;p97"/>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accent1"/>
              </a:buClr>
              <a:buSzPts val="1200"/>
              <a:buFont typeface="Trebuchet MS"/>
              <a:buNone/>
              <a:defRPr b="1" i="0" sz="12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402" name="Google Shape;402;p97"/>
          <p:cNvCxnSpPr/>
          <p:nvPr/>
        </p:nvCxnSpPr>
        <p:spPr>
          <a:xfrm>
            <a:off x="595312" y="2571750"/>
            <a:ext cx="5464800" cy="0"/>
          </a:xfrm>
          <a:prstGeom prst="straightConnector1">
            <a:avLst/>
          </a:prstGeom>
          <a:solidFill>
            <a:srgbClr val="14943F"/>
          </a:solidFill>
          <a:ln cap="flat" cmpd="sng" w="76200">
            <a:solidFill>
              <a:schemeClr val="accent5"/>
            </a:solidFill>
            <a:prstDash val="solid"/>
            <a:miter lim="0"/>
            <a:headEnd len="sm" w="sm" type="none"/>
            <a:tailEnd len="sm" w="sm" type="none"/>
          </a:ln>
        </p:spPr>
      </p:cxn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403" name="Shape 403"/>
        <p:cNvGrpSpPr/>
        <p:nvPr/>
      </p:nvGrpSpPr>
      <p:grpSpPr>
        <a:xfrm>
          <a:off x="0" y="0"/>
          <a:ext cx="0" cy="0"/>
          <a:chOff x="0" y="0"/>
          <a:chExt cx="0" cy="0"/>
        </a:xfrm>
      </p:grpSpPr>
      <p:sp>
        <p:nvSpPr>
          <p:cNvPr id="404" name="Google Shape;404;p98"/>
          <p:cNvSpPr txBox="1"/>
          <p:nvPr>
            <p:ph idx="1" type="body"/>
          </p:nvPr>
        </p:nvSpPr>
        <p:spPr>
          <a:xfrm>
            <a:off x="836771" y="441485"/>
            <a:ext cx="10518900" cy="8169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000000"/>
              </a:buClr>
              <a:buSzPts val="1500"/>
              <a:buFont typeface="Arial"/>
              <a:buNone/>
              <a:defRPr b="1" i="0" sz="6100" u="none" cap="none" strike="noStrike">
                <a:solidFill>
                  <a:srgbClr val="18462B"/>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405" name="Google Shape;405;p98"/>
          <p:cNvSpPr txBox="1"/>
          <p:nvPr>
            <p:ph idx="2" type="body"/>
          </p:nvPr>
        </p:nvSpPr>
        <p:spPr>
          <a:xfrm>
            <a:off x="309739" y="1467883"/>
            <a:ext cx="5813100" cy="4532700"/>
          </a:xfrm>
          <a:prstGeom prst="rect">
            <a:avLst/>
          </a:prstGeom>
          <a:solidFill>
            <a:schemeClr val="lt1"/>
          </a:solidFill>
          <a:ln cap="flat" cmpd="sng" w="57150">
            <a:solidFill>
              <a:srgbClr val="18462B"/>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algn="ctr">
              <a:lnSpc>
                <a:spcPct val="100000"/>
              </a:lnSpc>
              <a:spcBef>
                <a:spcPts val="0"/>
              </a:spcBef>
              <a:spcAft>
                <a:spcPts val="0"/>
              </a:spcAft>
              <a:buClr>
                <a:srgbClr val="000000"/>
              </a:buClr>
              <a:buSzPts val="2300"/>
              <a:buFont typeface="Arial"/>
              <a:buNone/>
              <a:defRPr b="0" i="1" sz="2300" u="none" cap="none" strike="noStrike">
                <a:solidFill>
                  <a:srgbClr val="7F7F7F"/>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500"/>
              <a:buFont typeface="Arial"/>
              <a:buNone/>
              <a:defRPr b="0" i="1" sz="15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500"/>
              <a:buFont typeface="Arial"/>
              <a:buNone/>
              <a:defRPr b="0" i="1" sz="15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500"/>
              <a:buFont typeface="Arial"/>
              <a:buNone/>
              <a:defRPr b="0" i="1" sz="15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500"/>
              <a:buFont typeface="Arial"/>
              <a:buNone/>
              <a:defRPr b="0" i="1"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406" name="Google Shape;406;p98"/>
          <p:cNvSpPr txBox="1"/>
          <p:nvPr>
            <p:ph idx="3" type="body"/>
          </p:nvPr>
        </p:nvSpPr>
        <p:spPr>
          <a:xfrm>
            <a:off x="6765706" y="1485188"/>
            <a:ext cx="5116500" cy="45156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000000"/>
              </a:buClr>
              <a:buSzPts val="1500"/>
              <a:buFont typeface="Arial"/>
              <a:buNone/>
              <a:defRPr b="0" i="0" sz="37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500"/>
              <a:buFont typeface="Arial"/>
              <a:buNone/>
              <a:defRPr b="0" i="0" sz="31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500"/>
              <a:buFont typeface="Arial"/>
              <a:buNone/>
              <a:defRPr b="0" i="0" sz="25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407" name="Google Shape;407;p98"/>
          <p:cNvSpPr txBox="1"/>
          <p:nvPr>
            <p:ph idx="12" type="sldNum"/>
          </p:nvPr>
        </p:nvSpPr>
        <p:spPr>
          <a:xfrm>
            <a:off x="9174127" y="6373688"/>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900"/>
              <a:buFont typeface="Trebuchet MS"/>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408" name="Shape 408"/>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415" name="Shape 415"/>
        <p:cNvGrpSpPr/>
        <p:nvPr/>
      </p:nvGrpSpPr>
      <p:grpSpPr>
        <a:xfrm>
          <a:off x="0" y="0"/>
          <a:ext cx="0" cy="0"/>
          <a:chOff x="0" y="0"/>
          <a:chExt cx="0" cy="0"/>
        </a:xfrm>
      </p:grpSpPr>
      <p:sp>
        <p:nvSpPr>
          <p:cNvPr id="416" name="Google Shape;416;p10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17" name="Google Shape;417;p101"/>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1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418" name="Google Shape;418;p10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9" name="Shape 419"/>
        <p:cNvGrpSpPr/>
        <p:nvPr/>
      </p:nvGrpSpPr>
      <p:grpSpPr>
        <a:xfrm>
          <a:off x="0" y="0"/>
          <a:ext cx="0" cy="0"/>
          <a:chOff x="0" y="0"/>
          <a:chExt cx="0" cy="0"/>
        </a:xfrm>
      </p:grpSpPr>
      <p:sp>
        <p:nvSpPr>
          <p:cNvPr id="420" name="Google Shape;420;p10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21" name="Shape 421"/>
        <p:cNvGrpSpPr/>
        <p:nvPr/>
      </p:nvGrpSpPr>
      <p:grpSpPr>
        <a:xfrm>
          <a:off x="0" y="0"/>
          <a:ext cx="0" cy="0"/>
          <a:chOff x="0" y="0"/>
          <a:chExt cx="0" cy="0"/>
        </a:xfrm>
      </p:grpSpPr>
      <p:sp>
        <p:nvSpPr>
          <p:cNvPr id="422" name="Google Shape;422;p103"/>
          <p:cNvSpPr txBox="1"/>
          <p:nvPr>
            <p:ph type="ctrTitle"/>
          </p:nvPr>
        </p:nvSpPr>
        <p:spPr>
          <a:xfrm>
            <a:off x="1040524" y="150515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23" name="Google Shape;423;p103"/>
          <p:cNvSpPr txBox="1"/>
          <p:nvPr>
            <p:ph idx="1" type="subTitle"/>
          </p:nvPr>
        </p:nvSpPr>
        <p:spPr>
          <a:xfrm>
            <a:off x="1524000" y="2583430"/>
            <a:ext cx="9144000" cy="7389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1"/>
              </a:buClr>
              <a:buSzPts val="4900"/>
              <a:buFont typeface="Arial"/>
              <a:buNone/>
              <a:defRPr b="1" i="0" sz="49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24" name="Google Shape;424;p103"/>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25" name="Google Shape;425;p10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26" name="Google Shape;426;p103"/>
          <p:cNvSpPr txBox="1"/>
          <p:nvPr>
            <p:ph idx="2" type="body"/>
          </p:nvPr>
        </p:nvSpPr>
        <p:spPr>
          <a:xfrm>
            <a:off x="1913861" y="368002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1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427" name="Shape 427"/>
        <p:cNvGrpSpPr/>
        <p:nvPr/>
      </p:nvGrpSpPr>
      <p:grpSpPr>
        <a:xfrm>
          <a:off x="0" y="0"/>
          <a:ext cx="0" cy="0"/>
          <a:chOff x="0" y="0"/>
          <a:chExt cx="0" cy="0"/>
        </a:xfrm>
      </p:grpSpPr>
      <p:sp>
        <p:nvSpPr>
          <p:cNvPr id="428" name="Google Shape;428;p10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29" name="Google Shape;429;p104"/>
          <p:cNvSpPr/>
          <p:nvPr/>
        </p:nvSpPr>
        <p:spPr>
          <a:xfrm>
            <a:off x="838199" y="1873473"/>
            <a:ext cx="10433700" cy="230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500" u="none" cap="none" strike="noStrike">
              <a:solidFill>
                <a:srgbClr val="000000"/>
              </a:solidFill>
              <a:latin typeface="Arial"/>
              <a:ea typeface="Arial"/>
              <a:cs typeface="Arial"/>
              <a:sym typeface="Arial"/>
            </a:endParaRPr>
          </a:p>
        </p:txBody>
      </p:sp>
      <p:sp>
        <p:nvSpPr>
          <p:cNvPr id="430" name="Google Shape;430;p104"/>
          <p:cNvSpPr/>
          <p:nvPr/>
        </p:nvSpPr>
        <p:spPr>
          <a:xfrm>
            <a:off x="878391" y="417891"/>
            <a:ext cx="10433700" cy="1016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dk2"/>
                </a:solidFill>
                <a:latin typeface="Trebuchet MS"/>
                <a:ea typeface="Trebuchet MS"/>
                <a:cs typeface="Trebuchet MS"/>
                <a:sym typeface="Trebuchet MS"/>
              </a:rPr>
              <a:t>Our Mission</a:t>
            </a:r>
            <a:endParaRPr b="0" i="0" sz="19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38" Type="http://schemas.openxmlformats.org/officeDocument/2006/relationships/theme" Target="../theme/theme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10.xml.rels><?xml version="1.0" encoding="UTF-8" standalone="yes"?><Relationships xmlns="http://schemas.openxmlformats.org/package/2006/relationships"><Relationship Id="rId1" Type="http://schemas.openxmlformats.org/officeDocument/2006/relationships/image" Target="../media/image74.png"/><Relationship Id="rId2" Type="http://schemas.openxmlformats.org/officeDocument/2006/relationships/slideLayout" Target="../slideLayouts/slideLayout185.xml"/><Relationship Id="rId3" Type="http://schemas.openxmlformats.org/officeDocument/2006/relationships/slideLayout" Target="../slideLayouts/slideLayout186.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5" Type="http://schemas.openxmlformats.org/officeDocument/2006/relationships/slideLayout" Target="../slideLayouts/slideLayout188.xml"/><Relationship Id="rId6" Type="http://schemas.openxmlformats.org/officeDocument/2006/relationships/slideLayout" Target="../slideLayouts/slideLayout189.xml"/><Relationship Id="rId7" Type="http://schemas.openxmlformats.org/officeDocument/2006/relationships/slideLayout" Target="../slideLayouts/slideLayout190.xml"/><Relationship Id="rId8" Type="http://schemas.openxmlformats.org/officeDocument/2006/relationships/slideLayout" Target="../slideLayouts/slideLayout191.xml"/><Relationship Id="rId11" Type="http://schemas.openxmlformats.org/officeDocument/2006/relationships/slideLayout" Target="../slideLayouts/slideLayout194.xml"/><Relationship Id="rId10" Type="http://schemas.openxmlformats.org/officeDocument/2006/relationships/slideLayout" Target="../slideLayouts/slideLayout193.xml"/><Relationship Id="rId13" Type="http://schemas.openxmlformats.org/officeDocument/2006/relationships/slideLayout" Target="../slideLayouts/slideLayout196.xml"/><Relationship Id="rId12" Type="http://schemas.openxmlformats.org/officeDocument/2006/relationships/slideLayout" Target="../slideLayouts/slideLayout195.xml"/><Relationship Id="rId15" Type="http://schemas.openxmlformats.org/officeDocument/2006/relationships/theme" Target="../theme/theme4.xml"/><Relationship Id="rId14" Type="http://schemas.openxmlformats.org/officeDocument/2006/relationships/slideLayout" Target="../slideLayouts/slideLayout197.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216.xml"/><Relationship Id="rId21" Type="http://schemas.openxmlformats.org/officeDocument/2006/relationships/theme" Target="../theme/theme6.xml"/><Relationship Id="rId1" Type="http://schemas.openxmlformats.org/officeDocument/2006/relationships/image" Target="../media/image1.png"/><Relationship Id="rId2" Type="http://schemas.openxmlformats.org/officeDocument/2006/relationships/slideLayout" Target="../slideLayouts/slideLayout198.xml"/><Relationship Id="rId3" Type="http://schemas.openxmlformats.org/officeDocument/2006/relationships/slideLayout" Target="../slideLayouts/slideLayout199.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5" Type="http://schemas.openxmlformats.org/officeDocument/2006/relationships/slideLayout" Target="../slideLayouts/slideLayout201.xml"/><Relationship Id="rId6" Type="http://schemas.openxmlformats.org/officeDocument/2006/relationships/slideLayout" Target="../slideLayouts/slideLayout202.xml"/><Relationship Id="rId7" Type="http://schemas.openxmlformats.org/officeDocument/2006/relationships/slideLayout" Target="../slideLayouts/slideLayout203.xml"/><Relationship Id="rId8" Type="http://schemas.openxmlformats.org/officeDocument/2006/relationships/slideLayout" Target="../slideLayouts/slideLayout204.xml"/><Relationship Id="rId11" Type="http://schemas.openxmlformats.org/officeDocument/2006/relationships/slideLayout" Target="../slideLayouts/slideLayout207.xml"/><Relationship Id="rId10" Type="http://schemas.openxmlformats.org/officeDocument/2006/relationships/slideLayout" Target="../slideLayouts/slideLayout206.xml"/><Relationship Id="rId13" Type="http://schemas.openxmlformats.org/officeDocument/2006/relationships/slideLayout" Target="../slideLayouts/slideLayout209.xml"/><Relationship Id="rId12" Type="http://schemas.openxmlformats.org/officeDocument/2006/relationships/slideLayout" Target="../slideLayouts/slideLayout208.xml"/><Relationship Id="rId15" Type="http://schemas.openxmlformats.org/officeDocument/2006/relationships/slideLayout" Target="../slideLayouts/slideLayout211.xml"/><Relationship Id="rId14" Type="http://schemas.openxmlformats.org/officeDocument/2006/relationships/slideLayout" Target="../slideLayouts/slideLayout210.xml"/><Relationship Id="rId17" Type="http://schemas.openxmlformats.org/officeDocument/2006/relationships/slideLayout" Target="../slideLayouts/slideLayout213.xml"/><Relationship Id="rId16" Type="http://schemas.openxmlformats.org/officeDocument/2006/relationships/slideLayout" Target="../slideLayouts/slideLayout212.xml"/><Relationship Id="rId19" Type="http://schemas.openxmlformats.org/officeDocument/2006/relationships/slideLayout" Target="../slideLayouts/slideLayout215.xml"/><Relationship Id="rId18" Type="http://schemas.openxmlformats.org/officeDocument/2006/relationships/slideLayout" Target="../slideLayouts/slideLayout21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15" Type="http://schemas.openxmlformats.org/officeDocument/2006/relationships/slideLayout" Target="../slideLayouts/slideLayout50.xml"/><Relationship Id="rId14" Type="http://schemas.openxmlformats.org/officeDocument/2006/relationships/slideLayout" Target="../slideLayouts/slideLayout49.xml"/><Relationship Id="rId16"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11" Type="http://schemas.openxmlformats.org/officeDocument/2006/relationships/slideLayout" Target="../slideLayouts/slideLayout60.xml"/><Relationship Id="rId10" Type="http://schemas.openxmlformats.org/officeDocument/2006/relationships/slideLayout" Target="../slideLayouts/slideLayout59.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7" Type="http://schemas.openxmlformats.org/officeDocument/2006/relationships/slideLayout" Target="../slideLayouts/slideLayout66.xml"/><Relationship Id="rId16" Type="http://schemas.openxmlformats.org/officeDocument/2006/relationships/slideLayout" Target="../slideLayouts/slideLayout65.xml"/><Relationship Id="rId19" Type="http://schemas.openxmlformats.org/officeDocument/2006/relationships/theme" Target="../theme/theme12.xml"/><Relationship Id="rId18"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6.xml"/><Relationship Id="rId22" Type="http://schemas.openxmlformats.org/officeDocument/2006/relationships/slideLayout" Target="../slideLayouts/slideLayout88.xml"/><Relationship Id="rId21" Type="http://schemas.openxmlformats.org/officeDocument/2006/relationships/slideLayout" Target="../slideLayouts/slideLayout87.xml"/><Relationship Id="rId24" Type="http://schemas.openxmlformats.org/officeDocument/2006/relationships/slideLayout" Target="../slideLayouts/slideLayout90.xml"/><Relationship Id="rId23" Type="http://schemas.openxmlformats.org/officeDocument/2006/relationships/slideLayout" Target="../slideLayouts/slideLayout89.xml"/><Relationship Id="rId1" Type="http://schemas.openxmlformats.org/officeDocument/2006/relationships/image" Target="../media/image7.png"/><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26" Type="http://schemas.openxmlformats.org/officeDocument/2006/relationships/slideLayout" Target="../slideLayouts/slideLayout92.xml"/><Relationship Id="rId25" Type="http://schemas.openxmlformats.org/officeDocument/2006/relationships/slideLayout" Target="../slideLayouts/slideLayout91.xml"/><Relationship Id="rId28" Type="http://schemas.openxmlformats.org/officeDocument/2006/relationships/slideLayout" Target="../slideLayouts/slideLayout94.xml"/><Relationship Id="rId27" Type="http://schemas.openxmlformats.org/officeDocument/2006/relationships/slideLayout" Target="../slideLayouts/slideLayout93.xml"/><Relationship Id="rId5" Type="http://schemas.openxmlformats.org/officeDocument/2006/relationships/slideLayout" Target="../slideLayouts/slideLayout71.xml"/><Relationship Id="rId6" Type="http://schemas.openxmlformats.org/officeDocument/2006/relationships/slideLayout" Target="../slideLayouts/slideLayout72.xml"/><Relationship Id="rId29" Type="http://schemas.openxmlformats.org/officeDocument/2006/relationships/slideLayout" Target="../slideLayouts/slideLayout95.xml"/><Relationship Id="rId7" Type="http://schemas.openxmlformats.org/officeDocument/2006/relationships/slideLayout" Target="../slideLayouts/slideLayout73.xml"/><Relationship Id="rId8" Type="http://schemas.openxmlformats.org/officeDocument/2006/relationships/slideLayout" Target="../slideLayouts/slideLayout74.xml"/><Relationship Id="rId30" Type="http://schemas.openxmlformats.org/officeDocument/2006/relationships/theme" Target="../theme/theme8.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3" Type="http://schemas.openxmlformats.org/officeDocument/2006/relationships/slideLayout" Target="../slideLayouts/slideLayout79.xml"/><Relationship Id="rId12" Type="http://schemas.openxmlformats.org/officeDocument/2006/relationships/slideLayout" Target="../slideLayouts/slideLayout78.xml"/><Relationship Id="rId15" Type="http://schemas.openxmlformats.org/officeDocument/2006/relationships/slideLayout" Target="../slideLayouts/slideLayout81.xml"/><Relationship Id="rId14" Type="http://schemas.openxmlformats.org/officeDocument/2006/relationships/slideLayout" Target="../slideLayouts/slideLayout80.xml"/><Relationship Id="rId17" Type="http://schemas.openxmlformats.org/officeDocument/2006/relationships/slideLayout" Target="../slideLayouts/slideLayout83.xml"/><Relationship Id="rId16" Type="http://schemas.openxmlformats.org/officeDocument/2006/relationships/slideLayout" Target="../slideLayouts/slideLayout82.xml"/><Relationship Id="rId19" Type="http://schemas.openxmlformats.org/officeDocument/2006/relationships/slideLayout" Target="../slideLayouts/slideLayout85.xml"/><Relationship Id="rId18" Type="http://schemas.openxmlformats.org/officeDocument/2006/relationships/slideLayout" Target="../slideLayouts/slideLayout84.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3" Type="http://schemas.openxmlformats.org/officeDocument/2006/relationships/slideLayout" Target="../slideLayouts/slideLayout107.xml"/><Relationship Id="rId12" Type="http://schemas.openxmlformats.org/officeDocument/2006/relationships/slideLayout" Target="../slideLayouts/slideLayout106.xml"/><Relationship Id="rId15" Type="http://schemas.openxmlformats.org/officeDocument/2006/relationships/slideLayout" Target="../slideLayouts/slideLayout109.xml"/><Relationship Id="rId14" Type="http://schemas.openxmlformats.org/officeDocument/2006/relationships/slideLayout" Target="../slideLayouts/slideLayout108.xml"/><Relationship Id="rId17" Type="http://schemas.openxmlformats.org/officeDocument/2006/relationships/slideLayout" Target="../slideLayouts/slideLayout111.xml"/><Relationship Id="rId16" Type="http://schemas.openxmlformats.org/officeDocument/2006/relationships/slideLayout" Target="../slideLayouts/slideLayout110.xml"/><Relationship Id="rId18" Type="http://schemas.openxmlformats.org/officeDocument/2006/relationships/theme" Target="../theme/theme9.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30.xml"/><Relationship Id="rId21" Type="http://schemas.openxmlformats.org/officeDocument/2006/relationships/theme" Target="../theme/theme10.xml"/><Relationship Id="rId1" Type="http://schemas.openxmlformats.org/officeDocument/2006/relationships/image" Target="../media/image1.png"/><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3" Type="http://schemas.openxmlformats.org/officeDocument/2006/relationships/slideLayout" Target="../slideLayouts/slideLayout123.xml"/><Relationship Id="rId12" Type="http://schemas.openxmlformats.org/officeDocument/2006/relationships/slideLayout" Target="../slideLayouts/slideLayout122.xml"/><Relationship Id="rId15" Type="http://schemas.openxmlformats.org/officeDocument/2006/relationships/slideLayout" Target="../slideLayouts/slideLayout125.xml"/><Relationship Id="rId14" Type="http://schemas.openxmlformats.org/officeDocument/2006/relationships/slideLayout" Target="../slideLayouts/slideLayout124.xml"/><Relationship Id="rId17" Type="http://schemas.openxmlformats.org/officeDocument/2006/relationships/slideLayout" Target="../slideLayouts/slideLayout127.xml"/><Relationship Id="rId16" Type="http://schemas.openxmlformats.org/officeDocument/2006/relationships/slideLayout" Target="../slideLayouts/slideLayout126.xml"/><Relationship Id="rId19" Type="http://schemas.openxmlformats.org/officeDocument/2006/relationships/slideLayout" Target="../slideLayouts/slideLayout129.xml"/><Relationship Id="rId18" Type="http://schemas.openxmlformats.org/officeDocument/2006/relationships/slideLayout" Target="../slideLayouts/slideLayout128.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1.xml"/><Relationship Id="rId3" Type="http://schemas.openxmlformats.org/officeDocument/2006/relationships/slideLayout" Target="../slideLayouts/slideLayout132.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5" Type="http://schemas.openxmlformats.org/officeDocument/2006/relationships/slideLayout" Target="../slideLayouts/slideLayout134.xml"/><Relationship Id="rId6" Type="http://schemas.openxmlformats.org/officeDocument/2006/relationships/slideLayout" Target="../slideLayouts/slideLayout135.xml"/><Relationship Id="rId7" Type="http://schemas.openxmlformats.org/officeDocument/2006/relationships/slideLayout" Target="../slideLayouts/slideLayout136.xml"/><Relationship Id="rId8" Type="http://schemas.openxmlformats.org/officeDocument/2006/relationships/slideLayout" Target="../slideLayouts/slideLayout137.xml"/><Relationship Id="rId11" Type="http://schemas.openxmlformats.org/officeDocument/2006/relationships/slideLayout" Target="../slideLayouts/slideLayout140.xml"/><Relationship Id="rId10" Type="http://schemas.openxmlformats.org/officeDocument/2006/relationships/slideLayout" Target="../slideLayouts/slideLayout139.xml"/><Relationship Id="rId13" Type="http://schemas.openxmlformats.org/officeDocument/2006/relationships/slideLayout" Target="../slideLayouts/slideLayout142.xml"/><Relationship Id="rId12" Type="http://schemas.openxmlformats.org/officeDocument/2006/relationships/slideLayout" Target="../slideLayouts/slideLayout141.xml"/><Relationship Id="rId15" Type="http://schemas.openxmlformats.org/officeDocument/2006/relationships/slideLayout" Target="../slideLayouts/slideLayout144.xml"/><Relationship Id="rId14" Type="http://schemas.openxmlformats.org/officeDocument/2006/relationships/slideLayout" Target="../slideLayouts/slideLayout143.xml"/><Relationship Id="rId17" Type="http://schemas.openxmlformats.org/officeDocument/2006/relationships/slideLayout" Target="../slideLayouts/slideLayout146.xml"/><Relationship Id="rId16" Type="http://schemas.openxmlformats.org/officeDocument/2006/relationships/slideLayout" Target="../slideLayouts/slideLayout145.xml"/><Relationship Id="rId18" Type="http://schemas.openxmlformats.org/officeDocument/2006/relationships/theme" Target="../theme/theme5.xml"/></Relationships>
</file>

<file path=ppt/slideMasters/_rels/slideMaster8.xml.rels><?xml version="1.0" encoding="UTF-8" standalone="yes"?><Relationships xmlns="http://schemas.openxmlformats.org/package/2006/relationships"><Relationship Id="rId20" Type="http://schemas.openxmlformats.org/officeDocument/2006/relationships/slideLayout" Target="../slideLayouts/slideLayout165.xml"/><Relationship Id="rId22" Type="http://schemas.openxmlformats.org/officeDocument/2006/relationships/slideLayout" Target="../slideLayouts/slideLayout167.xml"/><Relationship Id="rId21" Type="http://schemas.openxmlformats.org/officeDocument/2006/relationships/slideLayout" Target="../slideLayouts/slideLayout166.xml"/><Relationship Id="rId24" Type="http://schemas.openxmlformats.org/officeDocument/2006/relationships/theme" Target="../theme/theme11.xml"/><Relationship Id="rId23" Type="http://schemas.openxmlformats.org/officeDocument/2006/relationships/slideLayout" Target="../slideLayouts/slideLayout168.xml"/><Relationship Id="rId1" Type="http://schemas.openxmlformats.org/officeDocument/2006/relationships/image" Target="../media/image29.jpg"/><Relationship Id="rId2" Type="http://schemas.openxmlformats.org/officeDocument/2006/relationships/slideLayout" Target="../slideLayouts/slideLayout147.xml"/><Relationship Id="rId3" Type="http://schemas.openxmlformats.org/officeDocument/2006/relationships/slideLayout" Target="../slideLayouts/slideLayout148.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5" Type="http://schemas.openxmlformats.org/officeDocument/2006/relationships/slideLayout" Target="../slideLayouts/slideLayout150.xml"/><Relationship Id="rId6" Type="http://schemas.openxmlformats.org/officeDocument/2006/relationships/slideLayout" Target="../slideLayouts/slideLayout151.xml"/><Relationship Id="rId7" Type="http://schemas.openxmlformats.org/officeDocument/2006/relationships/slideLayout" Target="../slideLayouts/slideLayout152.xml"/><Relationship Id="rId8" Type="http://schemas.openxmlformats.org/officeDocument/2006/relationships/slideLayout" Target="../slideLayouts/slideLayout153.xml"/><Relationship Id="rId11" Type="http://schemas.openxmlformats.org/officeDocument/2006/relationships/slideLayout" Target="../slideLayouts/slideLayout156.xml"/><Relationship Id="rId10" Type="http://schemas.openxmlformats.org/officeDocument/2006/relationships/slideLayout" Target="../slideLayouts/slideLayout155.xml"/><Relationship Id="rId13" Type="http://schemas.openxmlformats.org/officeDocument/2006/relationships/slideLayout" Target="../slideLayouts/slideLayout158.xml"/><Relationship Id="rId12" Type="http://schemas.openxmlformats.org/officeDocument/2006/relationships/slideLayout" Target="../slideLayouts/slideLayout157.xml"/><Relationship Id="rId15" Type="http://schemas.openxmlformats.org/officeDocument/2006/relationships/slideLayout" Target="../slideLayouts/slideLayout160.xml"/><Relationship Id="rId14" Type="http://schemas.openxmlformats.org/officeDocument/2006/relationships/slideLayout" Target="../slideLayouts/slideLayout159.xml"/><Relationship Id="rId17" Type="http://schemas.openxmlformats.org/officeDocument/2006/relationships/slideLayout" Target="../slideLayouts/slideLayout162.xml"/><Relationship Id="rId16" Type="http://schemas.openxmlformats.org/officeDocument/2006/relationships/slideLayout" Target="../slideLayouts/slideLayout161.xml"/><Relationship Id="rId19" Type="http://schemas.openxmlformats.org/officeDocument/2006/relationships/slideLayout" Target="../slideLayouts/slideLayout164.xml"/><Relationship Id="rId18" Type="http://schemas.openxmlformats.org/officeDocument/2006/relationships/slideLayout" Target="../slideLayouts/slideLayout163.xml"/></Relationships>
</file>

<file path=ppt/slideMasters/_rels/slideMaster9.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69.xml"/><Relationship Id="rId3" Type="http://schemas.openxmlformats.org/officeDocument/2006/relationships/slideLayout" Target="../slideLayouts/slideLayout170.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5" Type="http://schemas.openxmlformats.org/officeDocument/2006/relationships/slideLayout" Target="../slideLayouts/slideLayout172.xml"/><Relationship Id="rId6" Type="http://schemas.openxmlformats.org/officeDocument/2006/relationships/slideLayout" Target="../slideLayouts/slideLayout173.xml"/><Relationship Id="rId7" Type="http://schemas.openxmlformats.org/officeDocument/2006/relationships/slideLayout" Target="../slideLayouts/slideLayout174.xml"/><Relationship Id="rId8" Type="http://schemas.openxmlformats.org/officeDocument/2006/relationships/slideLayout" Target="../slideLayouts/slideLayout175.xml"/><Relationship Id="rId11" Type="http://schemas.openxmlformats.org/officeDocument/2006/relationships/slideLayout" Target="../slideLayouts/slideLayout178.xml"/><Relationship Id="rId10" Type="http://schemas.openxmlformats.org/officeDocument/2006/relationships/slideLayout" Target="../slideLayouts/slideLayout177.xml"/><Relationship Id="rId13" Type="http://schemas.openxmlformats.org/officeDocument/2006/relationships/slideLayout" Target="../slideLayouts/slideLayout180.xml"/><Relationship Id="rId12" Type="http://schemas.openxmlformats.org/officeDocument/2006/relationships/slideLayout" Target="../slideLayouts/slideLayout179.xml"/><Relationship Id="rId15" Type="http://schemas.openxmlformats.org/officeDocument/2006/relationships/slideLayout" Target="../slideLayouts/slideLayout182.xml"/><Relationship Id="rId14" Type="http://schemas.openxmlformats.org/officeDocument/2006/relationships/slideLayout" Target="../slideLayouts/slideLayout181.xml"/><Relationship Id="rId17" Type="http://schemas.openxmlformats.org/officeDocument/2006/relationships/slideLayout" Target="../slideLayouts/slideLayout184.xml"/><Relationship Id="rId16" Type="http://schemas.openxmlformats.org/officeDocument/2006/relationships/slideLayout" Target="../slideLayouts/slideLayout183.xml"/><Relationship Id="rId1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200" cy="13257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484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654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
            <a:alphaModFix/>
          </a:blip>
          <a:srcRect b="0" l="0" r="0" t="0"/>
          <a:stretch/>
        </p:blipFill>
        <p:spPr>
          <a:xfrm>
            <a:off x="274320" y="63560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25" name="Shape 825"/>
        <p:cNvGrpSpPr/>
        <p:nvPr/>
      </p:nvGrpSpPr>
      <p:grpSpPr>
        <a:xfrm>
          <a:off x="0" y="0"/>
          <a:ext cx="0" cy="0"/>
          <a:chOff x="0" y="0"/>
          <a:chExt cx="0" cy="0"/>
        </a:xfrm>
      </p:grpSpPr>
      <p:sp>
        <p:nvSpPr>
          <p:cNvPr id="826" name="Google Shape;826;p194"/>
          <p:cNvSpPr txBox="1"/>
          <p:nvPr>
            <p:ph type="title"/>
          </p:nvPr>
        </p:nvSpPr>
        <p:spPr>
          <a:xfrm>
            <a:off x="183931" y="2168288"/>
            <a:ext cx="118242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7" name="Google Shape;827;p194"/>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28" name="Google Shape;828;p194"/>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9" name="Google Shape;829;p19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A picture containing clock&#10;&#10;Description automatically generated" id="830" name="Google Shape;830;p194"/>
          <p:cNvPicPr preferRelativeResize="0"/>
          <p:nvPr/>
        </p:nvPicPr>
        <p:blipFill rotWithShape="1">
          <a:blip r:embed="rId1">
            <a:alphaModFix/>
          </a:blip>
          <a:srcRect b="0" l="0" r="0" t="0"/>
          <a:stretch/>
        </p:blipFill>
        <p:spPr>
          <a:xfrm>
            <a:off x="274674" y="6363571"/>
            <a:ext cx="2214120"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1" name="Shape 881"/>
        <p:cNvGrpSpPr/>
        <p:nvPr/>
      </p:nvGrpSpPr>
      <p:grpSpPr>
        <a:xfrm>
          <a:off x="0" y="0"/>
          <a:ext cx="0" cy="0"/>
          <a:chOff x="0" y="0"/>
          <a:chExt cx="0" cy="0"/>
        </a:xfrm>
      </p:grpSpPr>
      <p:sp>
        <p:nvSpPr>
          <p:cNvPr id="882" name="Google Shape;882;p208"/>
          <p:cNvSpPr txBox="1"/>
          <p:nvPr>
            <p:ph type="title"/>
          </p:nvPr>
        </p:nvSpPr>
        <p:spPr>
          <a:xfrm>
            <a:off x="183931" y="365125"/>
            <a:ext cx="11824500" cy="13257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accent5"/>
              </a:buClr>
              <a:buSzPts val="4500"/>
              <a:buFont typeface="Trebuchet MS"/>
              <a:buNone/>
              <a:defRPr b="1" i="0" sz="4500" u="none" cap="none" strike="noStrike">
                <a:solidFill>
                  <a:schemeClr val="accent5"/>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883" name="Google Shape;883;p208"/>
          <p:cNvSpPr txBox="1"/>
          <p:nvPr>
            <p:ph idx="10" type="dt"/>
          </p:nvPr>
        </p:nvSpPr>
        <p:spPr>
          <a:xfrm>
            <a:off x="4724400" y="4907535"/>
            <a:ext cx="2743200" cy="3651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5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884" name="Google Shape;884;p208"/>
          <p:cNvSpPr/>
          <p:nvPr/>
        </p:nvSpPr>
        <p:spPr>
          <a:xfrm>
            <a:off x="0" y="6256612"/>
            <a:ext cx="12192000" cy="609600"/>
          </a:xfrm>
          <a:prstGeom prst="rect">
            <a:avLst/>
          </a:prstGeom>
          <a:solidFill>
            <a:schemeClr val="accent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5" name="Google Shape;885;p208"/>
          <p:cNvSpPr txBox="1"/>
          <p:nvPr>
            <p:ph idx="12" type="sldNum"/>
          </p:nvPr>
        </p:nvSpPr>
        <p:spPr>
          <a:xfrm>
            <a:off x="9174126" y="6373686"/>
            <a:ext cx="27432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886" name="Google Shape;886;p208"/>
          <p:cNvPicPr preferRelativeResize="0"/>
          <p:nvPr/>
        </p:nvPicPr>
        <p:blipFill rotWithShape="1">
          <a:blip r:embed="rId1">
            <a:alphaModFix/>
          </a:blip>
          <a:srcRect b="0" l="0" r="0" t="0"/>
          <a:stretch/>
        </p:blipFill>
        <p:spPr>
          <a:xfrm>
            <a:off x="274320" y="6364224"/>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 id="2147483863" r:id="rId2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 name="Shape 156"/>
        <p:cNvGrpSpPr/>
        <p:nvPr/>
      </p:nvGrpSpPr>
      <p:grpSpPr>
        <a:xfrm>
          <a:off x="0" y="0"/>
          <a:ext cx="0" cy="0"/>
          <a:chOff x="0" y="0"/>
          <a:chExt cx="0" cy="0"/>
        </a:xfrm>
      </p:grpSpPr>
      <p:sp>
        <p:nvSpPr>
          <p:cNvPr id="157" name="Google Shape;157;p38"/>
          <p:cNvSpPr txBox="1"/>
          <p:nvPr>
            <p:ph type="title"/>
          </p:nvPr>
        </p:nvSpPr>
        <p:spPr>
          <a:xfrm>
            <a:off x="183931" y="365125"/>
            <a:ext cx="11824200" cy="13257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5"/>
              </a:buClr>
              <a:buSzPts val="6000"/>
              <a:buFont typeface="Trebuchet MS"/>
              <a:buNone/>
              <a:defRPr b="1" i="0" sz="6000" u="none" cap="none" strike="noStrike">
                <a:solidFill>
                  <a:schemeClr val="accent5"/>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8" name="Google Shape;158;p38"/>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0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9" name="Google Shape;159;p38"/>
          <p:cNvSpPr/>
          <p:nvPr/>
        </p:nvSpPr>
        <p:spPr>
          <a:xfrm>
            <a:off x="0" y="6256612"/>
            <a:ext cx="121920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3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161" name="Google Shape;161;p38"/>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0" name="Shape 220"/>
        <p:cNvGrpSpPr/>
        <p:nvPr/>
      </p:nvGrpSpPr>
      <p:grpSpPr>
        <a:xfrm>
          <a:off x="0" y="0"/>
          <a:ext cx="0" cy="0"/>
          <a:chOff x="0" y="0"/>
          <a:chExt cx="0" cy="0"/>
        </a:xfrm>
      </p:grpSpPr>
      <p:sp>
        <p:nvSpPr>
          <p:cNvPr id="221" name="Google Shape;221;p53"/>
          <p:cNvSpPr txBox="1"/>
          <p:nvPr>
            <p:ph type="title"/>
          </p:nvPr>
        </p:nvSpPr>
        <p:spPr>
          <a:xfrm>
            <a:off x="183931" y="365125"/>
            <a:ext cx="118239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accent5"/>
              </a:buClr>
              <a:buSzPts val="6000"/>
              <a:buFont typeface="Trebuchet MS"/>
              <a:buNone/>
              <a:defRPr b="1" i="0" sz="6000" u="none" cap="none" strike="noStrike">
                <a:solidFill>
                  <a:schemeClr val="accent5"/>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22" name="Google Shape;222;p53"/>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500"/>
              <a:buFont typeface="Arial"/>
              <a:buNone/>
              <a:defRPr b="0" i="0" sz="20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9pPr>
          </a:lstStyle>
          <a:p/>
        </p:txBody>
      </p:sp>
      <p:sp>
        <p:nvSpPr>
          <p:cNvPr id="223" name="Google Shape;223;p53"/>
          <p:cNvSpPr/>
          <p:nvPr/>
        </p:nvSpPr>
        <p:spPr>
          <a:xfrm>
            <a:off x="0" y="6256612"/>
            <a:ext cx="121920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4" name="Google Shape;224;p5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225" name="Google Shape;225;p53"/>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3" name="Shape 293"/>
        <p:cNvGrpSpPr/>
        <p:nvPr/>
      </p:nvGrpSpPr>
      <p:grpSpPr>
        <a:xfrm>
          <a:off x="0" y="0"/>
          <a:ext cx="0" cy="0"/>
          <a:chOff x="0" y="0"/>
          <a:chExt cx="0" cy="0"/>
        </a:xfrm>
      </p:grpSpPr>
      <p:sp>
        <p:nvSpPr>
          <p:cNvPr id="294" name="Google Shape;294;p71"/>
          <p:cNvSpPr txBox="1"/>
          <p:nvPr>
            <p:ph type="title"/>
          </p:nvPr>
        </p:nvSpPr>
        <p:spPr>
          <a:xfrm>
            <a:off x="183931" y="365125"/>
            <a:ext cx="118245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accent5"/>
              </a:buClr>
              <a:buSzPts val="6000"/>
              <a:buFont typeface="Trebuchet MS"/>
              <a:buNone/>
              <a:defRPr b="1" i="0" sz="6000" u="none" cap="none" strike="noStrike">
                <a:solidFill>
                  <a:schemeClr val="accent5"/>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95" name="Google Shape;295;p71"/>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500"/>
              <a:buFont typeface="Arial"/>
              <a:buNone/>
              <a:defRPr b="0" i="0" sz="20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296" name="Google Shape;296;p71"/>
          <p:cNvSpPr/>
          <p:nvPr/>
        </p:nvSpPr>
        <p:spPr>
          <a:xfrm>
            <a:off x="0" y="6256612"/>
            <a:ext cx="121920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7" name="Google Shape;297;p7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298" name="Google Shape;298;p7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9" name="Shape 409"/>
        <p:cNvGrpSpPr/>
        <p:nvPr/>
      </p:nvGrpSpPr>
      <p:grpSpPr>
        <a:xfrm>
          <a:off x="0" y="0"/>
          <a:ext cx="0" cy="0"/>
          <a:chOff x="0" y="0"/>
          <a:chExt cx="0" cy="0"/>
        </a:xfrm>
      </p:grpSpPr>
      <p:sp>
        <p:nvSpPr>
          <p:cNvPr id="410" name="Google Shape;410;p100"/>
          <p:cNvSpPr txBox="1"/>
          <p:nvPr>
            <p:ph type="title"/>
          </p:nvPr>
        </p:nvSpPr>
        <p:spPr>
          <a:xfrm>
            <a:off x="183931" y="2193925"/>
            <a:ext cx="118245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411" name="Google Shape;411;p100"/>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500"/>
              <a:buFont typeface="Arial"/>
              <a:buNone/>
              <a:defRPr b="0" i="0" sz="20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Calibri"/>
                <a:ea typeface="Calibri"/>
                <a:cs typeface="Calibri"/>
                <a:sym typeface="Calibri"/>
              </a:defRPr>
            </a:lvl9pPr>
          </a:lstStyle>
          <a:p/>
        </p:txBody>
      </p:sp>
      <p:sp>
        <p:nvSpPr>
          <p:cNvPr id="412" name="Google Shape;412;p100"/>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413" name="Google Shape;413;p10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414" name="Google Shape;414;p100"/>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7" name="Shape 477"/>
        <p:cNvGrpSpPr/>
        <p:nvPr/>
      </p:nvGrpSpPr>
      <p:grpSpPr>
        <a:xfrm>
          <a:off x="0" y="0"/>
          <a:ext cx="0" cy="0"/>
          <a:chOff x="0" y="0"/>
          <a:chExt cx="0" cy="0"/>
        </a:xfrm>
      </p:grpSpPr>
      <p:sp>
        <p:nvSpPr>
          <p:cNvPr id="478" name="Google Shape;478;p117"/>
          <p:cNvSpPr txBox="1"/>
          <p:nvPr>
            <p:ph type="title"/>
          </p:nvPr>
        </p:nvSpPr>
        <p:spPr>
          <a:xfrm>
            <a:off x="183931" y="2193925"/>
            <a:ext cx="118245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p:txBody>
      </p:sp>
      <p:sp>
        <p:nvSpPr>
          <p:cNvPr id="479" name="Google Shape;479;p117"/>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500"/>
              <a:buNone/>
              <a:defRPr b="0" i="0" sz="20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2pPr>
            <a:lvl3pPr lvl="2"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3pPr>
            <a:lvl4pPr lvl="3"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4pPr>
            <a:lvl5pPr lvl="4"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5pPr>
            <a:lvl6pPr lvl="5"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6pPr>
            <a:lvl7pPr lvl="6"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7pPr>
            <a:lvl8pPr lvl="7"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8pPr>
            <a:lvl9pPr lvl="8"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9pPr>
          </a:lstStyle>
          <a:p/>
        </p:txBody>
      </p:sp>
      <p:sp>
        <p:nvSpPr>
          <p:cNvPr id="480" name="Google Shape;480;p117"/>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Calibri"/>
              <a:ea typeface="Calibri"/>
              <a:cs typeface="Calibri"/>
              <a:sym typeface="Calibri"/>
            </a:endParaRPr>
          </a:p>
        </p:txBody>
      </p:sp>
      <p:sp>
        <p:nvSpPr>
          <p:cNvPr id="481" name="Google Shape;481;p11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482" name="Google Shape;482;p117"/>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6" name="Shape 556"/>
        <p:cNvGrpSpPr/>
        <p:nvPr/>
      </p:nvGrpSpPr>
      <p:grpSpPr>
        <a:xfrm>
          <a:off x="0" y="0"/>
          <a:ext cx="0" cy="0"/>
          <a:chOff x="0" y="0"/>
          <a:chExt cx="0" cy="0"/>
        </a:xfrm>
      </p:grpSpPr>
      <p:sp>
        <p:nvSpPr>
          <p:cNvPr id="557" name="Google Shape;557;p137"/>
          <p:cNvSpPr txBox="1"/>
          <p:nvPr>
            <p:ph type="title"/>
          </p:nvPr>
        </p:nvSpPr>
        <p:spPr>
          <a:xfrm>
            <a:off x="183931" y="2193925"/>
            <a:ext cx="118239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p:txBody>
      </p:sp>
      <p:sp>
        <p:nvSpPr>
          <p:cNvPr id="558" name="Google Shape;558;p137"/>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500"/>
              <a:buNone/>
              <a:defRPr b="0" i="0" sz="20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2pPr>
            <a:lvl3pPr lvl="2"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3pPr>
            <a:lvl4pPr lvl="3"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4pPr>
            <a:lvl5pPr lvl="4"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5pPr>
            <a:lvl6pPr lvl="5"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6pPr>
            <a:lvl7pPr lvl="6"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7pPr>
            <a:lvl8pPr lvl="7"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8pPr>
            <a:lvl9pPr lvl="8" marR="0" algn="l">
              <a:spcBef>
                <a:spcPts val="0"/>
              </a:spcBef>
              <a:spcAft>
                <a:spcPts val="0"/>
              </a:spcAft>
              <a:buSzPts val="1500"/>
              <a:buNone/>
              <a:defRPr b="0" i="0" sz="1900" u="none" cap="none" strike="noStrike">
                <a:solidFill>
                  <a:schemeClr val="dk1"/>
                </a:solidFill>
                <a:latin typeface="Calibri"/>
                <a:ea typeface="Calibri"/>
                <a:cs typeface="Calibri"/>
                <a:sym typeface="Calibri"/>
              </a:defRPr>
            </a:lvl9pPr>
          </a:lstStyle>
          <a:p/>
        </p:txBody>
      </p:sp>
      <p:sp>
        <p:nvSpPr>
          <p:cNvPr id="559" name="Google Shape;559;p137"/>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Calibri"/>
              <a:ea typeface="Calibri"/>
              <a:cs typeface="Calibri"/>
              <a:sym typeface="Calibri"/>
            </a:endParaRPr>
          </a:p>
        </p:txBody>
      </p:sp>
      <p:sp>
        <p:nvSpPr>
          <p:cNvPr id="560" name="Google Shape;560;p13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561" name="Google Shape;561;p137"/>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4" name="Shape 634"/>
        <p:cNvGrpSpPr/>
        <p:nvPr/>
      </p:nvGrpSpPr>
      <p:grpSpPr>
        <a:xfrm>
          <a:off x="0" y="0"/>
          <a:ext cx="0" cy="0"/>
          <a:chOff x="0" y="0"/>
          <a:chExt cx="0" cy="0"/>
        </a:xfrm>
      </p:grpSpPr>
      <p:sp>
        <p:nvSpPr>
          <p:cNvPr descr="&quot;&quot;" id="635" name="Google Shape;635;p154"/>
          <p:cNvSpPr/>
          <p:nvPr/>
        </p:nvSpPr>
        <p:spPr>
          <a:xfrm>
            <a:off x="0" y="6375797"/>
            <a:ext cx="12215826" cy="482274"/>
          </a:xfrm>
          <a:custGeom>
            <a:rect b="b" l="l" r="r" t="t"/>
            <a:pathLst>
              <a:path extrusionOk="0" h="21600" w="21600">
                <a:moveTo>
                  <a:pt x="0" y="0"/>
                </a:moveTo>
                <a:lnTo>
                  <a:pt x="21599" y="0"/>
                </a:lnTo>
                <a:lnTo>
                  <a:pt x="21599" y="21600"/>
                </a:lnTo>
                <a:lnTo>
                  <a:pt x="0" y="2160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Trebuchet MS"/>
              <a:ea typeface="Trebuchet MS"/>
              <a:cs typeface="Trebuchet MS"/>
              <a:sym typeface="Trebuchet MS"/>
            </a:endParaRPr>
          </a:p>
        </p:txBody>
      </p:sp>
      <p:pic>
        <p:nvPicPr>
          <p:cNvPr id="636" name="Google Shape;636;p154"/>
          <p:cNvPicPr preferRelativeResize="0"/>
          <p:nvPr/>
        </p:nvPicPr>
        <p:blipFill rotWithShape="1">
          <a:blip r:embed="rId1">
            <a:alphaModFix/>
          </a:blip>
          <a:srcRect b="0" l="0" r="0" t="0"/>
          <a:stretch/>
        </p:blipFill>
        <p:spPr>
          <a:xfrm>
            <a:off x="309739" y="6467430"/>
            <a:ext cx="1776483" cy="298936"/>
          </a:xfrm>
          <a:prstGeom prst="rect">
            <a:avLst/>
          </a:prstGeom>
          <a:noFill/>
          <a:ln>
            <a:noFill/>
          </a:ln>
        </p:spPr>
      </p:pic>
      <p:sp>
        <p:nvSpPr>
          <p:cNvPr id="637" name="Google Shape;637;p154"/>
          <p:cNvSpPr txBox="1"/>
          <p:nvPr>
            <p:ph type="title"/>
          </p:nvPr>
        </p:nvSpPr>
        <p:spPr>
          <a:xfrm>
            <a:off x="309739" y="803672"/>
            <a:ext cx="11572500" cy="736800"/>
          </a:xfrm>
          <a:prstGeom prst="rect">
            <a:avLst/>
          </a:prstGeom>
          <a:noFill/>
          <a:ln>
            <a:noFill/>
          </a:ln>
        </p:spPr>
        <p:txBody>
          <a:bodyPr anchorCtr="0" anchor="ctr" bIns="45700" lIns="91425" spcFirstLastPara="1" rIns="91425" wrap="square" tIns="45700">
            <a:normAutofit/>
          </a:bodyPr>
          <a:lstStyle>
            <a:lvl1pPr lvl="0" marR="0" algn="ctr">
              <a:lnSpc>
                <a:spcPct val="100000"/>
              </a:lnSpc>
              <a:spcBef>
                <a:spcPts val="0"/>
              </a:spcBef>
              <a:spcAft>
                <a:spcPts val="0"/>
              </a:spcAft>
              <a:buClr>
                <a:srgbClr val="000000"/>
              </a:buClr>
              <a:buSzPts val="1500"/>
              <a:buFont typeface="Arial"/>
              <a:buNone/>
              <a:defRPr b="1" i="0" sz="6100" u="none" cap="none" strike="noStrike">
                <a:solidFill>
                  <a:schemeClr val="lt1"/>
                </a:solidFill>
                <a:latin typeface="Trebuchet MS"/>
                <a:ea typeface="Trebuchet MS"/>
                <a:cs typeface="Trebuchet MS"/>
                <a:sym typeface="Trebuchet MS"/>
              </a:defRPr>
            </a:lvl1pPr>
            <a:lvl2pPr lvl="1"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2pPr>
            <a:lvl3pPr lvl="2"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3pPr>
            <a:lvl4pPr lvl="3"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4pPr>
            <a:lvl5pPr lvl="4"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5pPr>
            <a:lvl6pPr lvl="5"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6pPr>
            <a:lvl7pPr lvl="6"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7pPr>
            <a:lvl8pPr lvl="7"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8pPr>
            <a:lvl9pPr lvl="8" marR="0" algn="ctr">
              <a:lnSpc>
                <a:spcPct val="100000"/>
              </a:lnSpc>
              <a:spcBef>
                <a:spcPts val="0"/>
              </a:spcBef>
              <a:spcAft>
                <a:spcPts val="0"/>
              </a:spcAft>
              <a:buClr>
                <a:srgbClr val="000000"/>
              </a:buClr>
              <a:buSzPts val="1500"/>
              <a:buFont typeface="Arial"/>
              <a:buNone/>
              <a:defRPr b="1" i="1" sz="6100" u="none" cap="none" strike="noStrike">
                <a:solidFill>
                  <a:srgbClr val="FFFFFF"/>
                </a:solidFill>
                <a:latin typeface="Trebuchet MS"/>
                <a:ea typeface="Trebuchet MS"/>
                <a:cs typeface="Trebuchet MS"/>
                <a:sym typeface="Trebuchet MS"/>
              </a:defRPr>
            </a:lvl9pPr>
          </a:lstStyle>
          <a:p/>
        </p:txBody>
      </p:sp>
      <p:sp>
        <p:nvSpPr>
          <p:cNvPr id="638" name="Google Shape;638;p154"/>
          <p:cNvSpPr txBox="1"/>
          <p:nvPr>
            <p:ph idx="10" type="dt"/>
          </p:nvPr>
        </p:nvSpPr>
        <p:spPr>
          <a:xfrm>
            <a:off x="4724549" y="5099968"/>
            <a:ext cx="27429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500"/>
              <a:buFont typeface="Arial"/>
              <a:buNone/>
              <a:defRPr b="0" i="0" sz="1900" u="none" cap="none" strike="noStrike">
                <a:solidFill>
                  <a:schemeClr val="lt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Trebuchet MS"/>
                <a:ea typeface="Trebuchet MS"/>
                <a:cs typeface="Trebuchet MS"/>
                <a:sym typeface="Trebuchet MS"/>
              </a:defRPr>
            </a:lvl9pPr>
          </a:lstStyle>
          <a:p/>
        </p:txBody>
      </p:sp>
      <p:sp>
        <p:nvSpPr>
          <p:cNvPr id="639" name="Google Shape;639;p154"/>
          <p:cNvSpPr txBox="1"/>
          <p:nvPr>
            <p:ph idx="12" type="sldNum"/>
          </p:nvPr>
        </p:nvSpPr>
        <p:spPr>
          <a:xfrm>
            <a:off x="9870563" y="6434398"/>
            <a:ext cx="2012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7" name="Shape 747"/>
        <p:cNvGrpSpPr/>
        <p:nvPr/>
      </p:nvGrpSpPr>
      <p:grpSpPr>
        <a:xfrm>
          <a:off x="0" y="0"/>
          <a:ext cx="0" cy="0"/>
          <a:chOff x="0" y="0"/>
          <a:chExt cx="0" cy="0"/>
        </a:xfrm>
      </p:grpSpPr>
      <p:sp>
        <p:nvSpPr>
          <p:cNvPr id="748" name="Google Shape;748;p177"/>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9" name="Google Shape;749;p177"/>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0" name="Google Shape;750;p177"/>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51" name="Google Shape;751;p17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752" name="Google Shape;752;p177"/>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7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12.xml"/><Relationship Id="rId3" Type="http://schemas.openxmlformats.org/officeDocument/2006/relationships/hyperlink" Target="http://doi.colorado.gov"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3.xml"/><Relationship Id="rId3" Type="http://schemas.openxmlformats.org/officeDocument/2006/relationships/hyperlink" Target="https://hcpf.colorado.gov/sites/hcpf/files/SOW_Medicaid_Innovation2C_and_Opportunities_Project.pdf" TargetMode="External"/><Relationship Id="rId4" Type="http://schemas.openxmlformats.org/officeDocument/2006/relationships/hyperlink" Target="https://hcpf.colorado.gov/sites/hcpf/files/SOW_Medicaid_Innovation2C_and_Opportunities_Project.pdf" TargetMode="External"/><Relationship Id="rId5" Type="http://schemas.openxmlformats.org/officeDocument/2006/relationships/hyperlink" Target="http://colorado.gov/hcpf/publication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8.xml"/><Relationship Id="rId2" Type="http://schemas.openxmlformats.org/officeDocument/2006/relationships/notesSlide" Target="../notesSlides/notesSlide15.xml"/><Relationship Id="rId3"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6.xml"/><Relationship Id="rId3" Type="http://schemas.openxmlformats.org/officeDocument/2006/relationships/image" Target="../media/image52.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7.xml"/><Relationship Id="rId3"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8.xml"/><Relationship Id="rId3"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19.xml"/><Relationship Id="rId3"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hcpf.colorado.gov/events" TargetMode="External"/><Relationship Id="rId4"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0.xml"/><Relationship Id="rId3" Type="http://schemas.openxmlformats.org/officeDocument/2006/relationships/image" Target="../media/image6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1.xml"/><Relationship Id="rId3" Type="http://schemas.openxmlformats.org/officeDocument/2006/relationships/image" Target="../media/image6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2.xml"/><Relationship Id="rId3" Type="http://schemas.openxmlformats.org/officeDocument/2006/relationships/image" Target="../media/image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3.xml"/><Relationship Id="rId3" Type="http://schemas.openxmlformats.org/officeDocument/2006/relationships/image" Target="../media/image7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5.xml"/><Relationship Id="rId3" Type="http://schemas.openxmlformats.org/officeDocument/2006/relationships/hyperlink" Target="https://hcpf.colorado.gov/sites/hcpf/files/HCPF%20OM%2025-046%20Long-Term%20Home%20Health%20and%20Private%20Duty%20Nursing%20Use%20in%20Residential%20Habilitation%20Settings.pdf" TargetMode="External"/><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6.xml"/><Relationship Id="rId3"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7.xml"/><Relationship Id="rId3" Type="http://schemas.openxmlformats.org/officeDocument/2006/relationships/image" Target="../media/image6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28.xml"/><Relationship Id="rId3" Type="http://schemas.openxmlformats.org/officeDocument/2006/relationships/image" Target="../media/image6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29.xml"/><Relationship Id="rId3" Type="http://schemas.openxmlformats.org/officeDocument/2006/relationships/image" Target="../media/image69.png"/><Relationship Id="rId4" Type="http://schemas.openxmlformats.org/officeDocument/2006/relationships/hyperlink" Target="https://cepr.net/publications/pocketing-money-meant-for-kids-private-equity-in-autism-servic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31.xml"/><Relationship Id="rId3" Type="http://schemas.openxmlformats.org/officeDocument/2006/relationships/hyperlink" Target="http://co.gov/HCPF/accphaseIII"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2.xml"/><Relationship Id="rId3" Type="http://schemas.openxmlformats.org/officeDocument/2006/relationships/hyperlink" Target="https://visitor.r20.constantcontact.com/manage/optin?v=001HfxrbpGNWZ0lZnPp6t3PG2s9XPNl8ZvgFdjsKvSnhIy8z9JmHyp6DeoLJ3saT6x0SeqRR1ub149uoXxe1ok4jTzfMSQ0BN7S5vcLiRO7gdY%3D" TargetMode="External"/><Relationship Id="rId4" Type="http://schemas.openxmlformats.org/officeDocument/2006/relationships/hyperlink" Target="https://hcpf.colorado.gov/accphaseIII" TargetMode="External"/><Relationship Id="rId5" Type="http://schemas.openxmlformats.org/officeDocument/2006/relationships/hyperlink" Target="https://hcpf.colorado.gov/accountable-care-collaborative-member-messaging-resource-center" TargetMode="External"/><Relationship Id="rId6" Type="http://schemas.openxmlformats.org/officeDocument/2006/relationships/hyperlink" Target="https://hcpf.colorado.gov/for-our-stakeholders/committees-boards-and-collaboration/accountable-care-collaborative-phase-ii"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33.xml"/><Relationship Id="rId3" Type="http://schemas.openxmlformats.org/officeDocument/2006/relationships/image" Target="../media/image7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5.xml"/><Relationship Id="rId3" Type="http://schemas.openxmlformats.org/officeDocument/2006/relationships/hyperlink" Target="https://hcpf.colorado.gov/value-based-payment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6.xml"/><Relationship Id="rId3" Type="http://schemas.openxmlformats.org/officeDocument/2006/relationships/hyperlink" Target="https://hcpf.colorado.gov/rural-provider-access-and-affordability-stimulus-grant-program" TargetMode="External"/><Relationship Id="rId4" Type="http://schemas.openxmlformats.org/officeDocument/2006/relationships/hyperlink" Target="http://co.gov/HCPF/public-rural-hospital-collaboration" TargetMode="External"/><Relationship Id="rId5" Type="http://schemas.openxmlformats.org/officeDocument/2006/relationships/hyperlink" Target="https://co.gov/HCPF/telehealth-remote-monitoring-grant" TargetMode="External"/><Relationship Id="rId6" Type="http://schemas.openxmlformats.org/officeDocument/2006/relationships/hyperlink" Target="https://broadband.colorado.gov/"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7.xml"/><Relationship Id="rId3" Type="http://schemas.openxmlformats.org/officeDocument/2006/relationships/hyperlink" Target="https://hcpf.colorado.gov/sites/hcpf/files/Fact%20Sheet%20-%20%20Rural%20Health%20Transformation.pdf" TargetMode="External"/><Relationship Id="rId4" Type="http://schemas.openxmlformats.org/officeDocument/2006/relationships/hyperlink" Target="https://hcpf.colorado.gov/sites/hcpf/files/Fact%20Sheet%20-%20%20Rural%20Health%20Transformation.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40.xml"/><Relationship Id="rId3" Type="http://schemas.openxmlformats.org/officeDocument/2006/relationships/hyperlink" Target="http://co.gov/hcpf/county-fact-sheets" TargetMode="External"/><Relationship Id="rId4" Type="http://schemas.openxmlformats.org/officeDocument/2006/relationships/hyperlink" Target="http://co.gov/hcpf/2024-report-to-community" TargetMode="External"/><Relationship Id="rId5" Type="http://schemas.openxmlformats.org/officeDocument/2006/relationships/image" Target="../media/image7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3.xml"/><Relationship Id="rId3" Type="http://schemas.openxmlformats.org/officeDocument/2006/relationships/hyperlink" Target="https://hcpf.colorado.gov/sites/hcpf/files/Fraud%20Waste%20and%20Abuse%20Fact%20Sheet%204-29-2025-B.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7.xml"/><Relationship Id="rId3" Type="http://schemas.openxmlformats.org/officeDocument/2006/relationships/hyperlink" Target="https://www.youtube.com/shorts/pcRaBbOQPj4" TargetMode="External"/><Relationship Id="rId4" Type="http://schemas.openxmlformats.org/officeDocument/2006/relationships/hyperlink" Target="http://colorado.gov/hcpf/impact" TargetMode="External"/><Relationship Id="rId5" Type="http://schemas.openxmlformats.org/officeDocument/2006/relationships/hyperlink" Target="http://colorado.gov/hcpf/publication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9.xml"/><Relationship Id="rId3" Type="http://schemas.openxmlformats.org/officeDocument/2006/relationships/hyperlink" Target="http://co.gov/HCPF/performance-pla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5.xml"/><Relationship Id="rId3" Type="http://schemas.openxmlformats.org/officeDocument/2006/relationships/hyperlink" Target="http://co.gov/tax/TABOR" TargetMode="External"/><Relationship Id="rId4" Type="http://schemas.openxmlformats.org/officeDocument/2006/relationships/hyperlink" Target="https://www.pwc.com/us/en/industries/health-industries/library/behind-the-numbers.html"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0.xml"/><Relationship Id="rId3" Type="http://schemas.openxmlformats.org/officeDocument/2006/relationships/hyperlink" Target="http://co.gov/HCPF/performance-plan"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1.xml"/><Relationship Id="rId3" Type="http://schemas.openxmlformats.org/officeDocument/2006/relationships/hyperlink" Target="http://co.gov/HCPF/performance-plan"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6.xml"/><Relationship Id="rId3" Type="http://schemas.openxmlformats.org/officeDocument/2006/relationships/hyperlink" Target="http://co.gov/tax/TABOR" TargetMode="External"/><Relationship Id="rId4" Type="http://schemas.openxmlformats.org/officeDocument/2006/relationships/hyperlink" Target="https://www.pwc.com/us/en/industries/health-industries/library/behind-the-numbers.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7.xml"/><Relationship Id="rId3" Type="http://schemas.openxmlformats.org/officeDocument/2006/relationships/hyperlink" Target="https://hcpf.colorado.gov/hereforyou" TargetMode="External"/><Relationship Id="rId4" Type="http://schemas.openxmlformats.org/officeDocument/2006/relationships/image" Target="../media/image44.png"/><Relationship Id="rId9" Type="http://schemas.openxmlformats.org/officeDocument/2006/relationships/image" Target="../media/image46.png"/><Relationship Id="rId5" Type="http://schemas.openxmlformats.org/officeDocument/2006/relationships/image" Target="../media/image41.png"/><Relationship Id="rId6" Type="http://schemas.openxmlformats.org/officeDocument/2006/relationships/image" Target="../media/image45.png"/><Relationship Id="rId7" Type="http://schemas.openxmlformats.org/officeDocument/2006/relationships/image" Target="../media/image42.png"/><Relationship Id="rId8" Type="http://schemas.openxmlformats.org/officeDocument/2006/relationships/image" Target="../media/image47.png"/><Relationship Id="rId11" Type="http://schemas.openxmlformats.org/officeDocument/2006/relationships/image" Target="../media/image57.png"/><Relationship Id="rId10" Type="http://schemas.openxmlformats.org/officeDocument/2006/relationships/image" Target="../media/image48.png"/><Relationship Id="rId13" Type="http://schemas.openxmlformats.org/officeDocument/2006/relationships/image" Target="../media/image56.png"/><Relationship Id="rId12" Type="http://schemas.openxmlformats.org/officeDocument/2006/relationships/image" Target="../media/image51.png"/><Relationship Id="rId14"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22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HCPF 2025 Stakeholder Webinar. August 12, 2025. 9 to 11 a.m." id="980" name="Google Shape;980;p228" title="AnnualStakeholderWebinar-Aug25-GoogleSlide-b.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237"/>
          <p:cNvSpPr/>
          <p:nvPr/>
        </p:nvSpPr>
        <p:spPr>
          <a:xfrm>
            <a:off x="1124700" y="4977250"/>
            <a:ext cx="11067300" cy="1280700"/>
          </a:xfrm>
          <a:prstGeom prst="rect">
            <a:avLst/>
          </a:prstGeom>
          <a:solidFill>
            <a:srgbClr val="FFE599"/>
          </a:solidFill>
          <a:ln>
            <a:noFill/>
          </a:ln>
        </p:spPr>
        <p:txBody>
          <a:bodyPr anchorCtr="0" anchor="ctr" bIns="114575" lIns="114575" spcFirstLastPara="1" rIns="114575" wrap="square" tIns="114575">
            <a:noAutofit/>
          </a:bodyPr>
          <a:lstStyle/>
          <a:p>
            <a:pPr indent="0" lvl="0" marL="0" rtl="0" algn="ctr">
              <a:spcBef>
                <a:spcPts val="0"/>
              </a:spcBef>
              <a:spcAft>
                <a:spcPts val="0"/>
              </a:spcAft>
              <a:buClr>
                <a:schemeClr val="dk1"/>
              </a:buClr>
              <a:buSzPts val="1379"/>
              <a:buFont typeface="Arial"/>
              <a:buNone/>
            </a:pPr>
            <a:r>
              <a:rPr b="1" lang="en-US" sz="3400">
                <a:solidFill>
                  <a:schemeClr val="dk1"/>
                </a:solidFill>
                <a:latin typeface="Trebuchet MS"/>
                <a:ea typeface="Trebuchet MS"/>
                <a:cs typeface="Trebuchet MS"/>
                <a:sym typeface="Trebuchet MS"/>
              </a:rPr>
              <a:t>North Star:</a:t>
            </a:r>
            <a:r>
              <a:rPr b="1" lang="en-US" sz="3000">
                <a:solidFill>
                  <a:schemeClr val="dk1"/>
                </a:solidFill>
                <a:latin typeface="Trebuchet MS"/>
                <a:ea typeface="Trebuchet MS"/>
                <a:cs typeface="Trebuchet MS"/>
                <a:sym typeface="Trebuchet MS"/>
              </a:rPr>
              <a:t> M</a:t>
            </a:r>
            <a:r>
              <a:rPr b="1" lang="en-US" sz="3000">
                <a:solidFill>
                  <a:schemeClr val="dk1"/>
                </a:solidFill>
                <a:latin typeface="Trebuchet MS"/>
                <a:ea typeface="Trebuchet MS"/>
                <a:cs typeface="Trebuchet MS"/>
                <a:sym typeface="Trebuchet MS"/>
              </a:rPr>
              <a:t>itigate coverage losses </a:t>
            </a:r>
            <a:r>
              <a:rPr lang="en-US" sz="3000">
                <a:solidFill>
                  <a:schemeClr val="dk1"/>
                </a:solidFill>
                <a:latin typeface="Trebuchet MS"/>
                <a:ea typeface="Trebuchet MS"/>
                <a:cs typeface="Trebuchet MS"/>
                <a:sym typeface="Trebuchet MS"/>
              </a:rPr>
              <a:t>and its</a:t>
            </a:r>
            <a:r>
              <a:rPr lang="en-US" sz="3000">
                <a:solidFill>
                  <a:schemeClr val="dk1"/>
                </a:solidFill>
                <a:latin typeface="Trebuchet MS"/>
                <a:ea typeface="Trebuchet MS"/>
                <a:cs typeface="Trebuchet MS"/>
                <a:sym typeface="Trebuchet MS"/>
              </a:rPr>
              <a:t> catastrophic consequences to Coloradans, providers, economy</a:t>
            </a:r>
            <a:endParaRPr b="1" sz="3000">
              <a:solidFill>
                <a:schemeClr val="dk1"/>
              </a:solidFill>
              <a:latin typeface="Trebuchet MS"/>
              <a:ea typeface="Trebuchet MS"/>
              <a:cs typeface="Trebuchet MS"/>
              <a:sym typeface="Trebuchet MS"/>
            </a:endParaRPr>
          </a:p>
        </p:txBody>
      </p:sp>
      <p:sp>
        <p:nvSpPr>
          <p:cNvPr id="1083" name="Google Shape;1083;p237"/>
          <p:cNvSpPr txBox="1"/>
          <p:nvPr>
            <p:ph idx="12" type="sldNum"/>
          </p:nvPr>
        </p:nvSpPr>
        <p:spPr>
          <a:xfrm>
            <a:off x="13128481" y="8566848"/>
            <a:ext cx="2682900" cy="486900"/>
          </a:xfrm>
          <a:prstGeom prst="rect">
            <a:avLst/>
          </a:prstGeom>
          <a:noFill/>
          <a:ln>
            <a:noFill/>
          </a:ln>
        </p:spPr>
        <p:txBody>
          <a:bodyPr anchorCtr="0" anchor="ctr" bIns="24100" lIns="48200" spcFirstLastPara="1" rIns="48200" wrap="square" tIns="24100">
            <a:noAutofit/>
          </a:bodyPr>
          <a:lstStyle/>
          <a:p>
            <a:pPr indent="0" lvl="0" marL="0" rtl="0" algn="r">
              <a:spcBef>
                <a:spcPts val="0"/>
              </a:spcBef>
              <a:spcAft>
                <a:spcPts val="0"/>
              </a:spcAft>
              <a:buNone/>
            </a:pPr>
            <a:fld id="{00000000-1234-1234-1234-123412341234}" type="slidenum">
              <a:rPr lang="en-US"/>
              <a:t>‹#›</a:t>
            </a:fld>
            <a:endParaRPr/>
          </a:p>
        </p:txBody>
      </p:sp>
      <p:sp>
        <p:nvSpPr>
          <p:cNvPr id="1084" name="Google Shape;1084;p237"/>
          <p:cNvSpPr txBox="1"/>
          <p:nvPr>
            <p:ph type="title"/>
          </p:nvPr>
        </p:nvSpPr>
        <p:spPr>
          <a:xfrm>
            <a:off x="222100" y="165600"/>
            <a:ext cx="11572500" cy="725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800"/>
              <a:buNone/>
            </a:pPr>
            <a:r>
              <a:rPr lang="en-US" sz="4300">
                <a:solidFill>
                  <a:srgbClr val="001970"/>
                </a:solidFill>
              </a:rPr>
              <a:t>H.R.1 Medicaid Coverage Threats</a:t>
            </a:r>
            <a:endParaRPr sz="4300">
              <a:solidFill>
                <a:srgbClr val="001970"/>
              </a:solidFill>
            </a:endParaRPr>
          </a:p>
        </p:txBody>
      </p:sp>
      <p:sp>
        <p:nvSpPr>
          <p:cNvPr descr="star" id="1085" name="Google Shape;1085;p237" title="star"/>
          <p:cNvSpPr/>
          <p:nvPr/>
        </p:nvSpPr>
        <p:spPr>
          <a:xfrm>
            <a:off x="0" y="5025450"/>
            <a:ext cx="1124700" cy="9897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sp>
        <p:nvSpPr>
          <p:cNvPr id="1086" name="Google Shape;1086;p237"/>
          <p:cNvSpPr txBox="1"/>
          <p:nvPr>
            <p:ph idx="12" type="sldNum"/>
          </p:nvPr>
        </p:nvSpPr>
        <p:spPr>
          <a:xfrm>
            <a:off x="9174126" y="6373686"/>
            <a:ext cx="2743200" cy="365100"/>
          </a:xfrm>
          <a:prstGeom prst="rect">
            <a:avLst/>
          </a:prstGeom>
        </p:spPr>
        <p:txBody>
          <a:bodyPr anchorCtr="0" anchor="ctr" bIns="24100" lIns="48200" spcFirstLastPara="1" rIns="48200" wrap="square" tIns="24100">
            <a:noAutofit/>
          </a:bodyPr>
          <a:lstStyle/>
          <a:p>
            <a:pPr indent="0" lvl="0" marL="0" rtl="0" algn="r">
              <a:spcBef>
                <a:spcPts val="0"/>
              </a:spcBef>
              <a:spcAft>
                <a:spcPts val="0"/>
              </a:spcAft>
              <a:buClr>
                <a:srgbClr val="000000"/>
              </a:buClr>
              <a:buSzPts val="1200"/>
              <a:buFont typeface="Arial"/>
              <a:buNone/>
            </a:pPr>
            <a:fld id="{00000000-1234-1234-1234-123412341234}" type="slidenum">
              <a:rPr b="0" lang="en-US" sz="1200"/>
              <a:t>‹#›</a:t>
            </a:fld>
            <a:endParaRPr b="0" sz="1200"/>
          </a:p>
        </p:txBody>
      </p:sp>
      <p:sp>
        <p:nvSpPr>
          <p:cNvPr id="1087" name="Google Shape;1087;p237"/>
          <p:cNvSpPr txBox="1"/>
          <p:nvPr/>
        </p:nvSpPr>
        <p:spPr>
          <a:xfrm>
            <a:off x="309750" y="891000"/>
            <a:ext cx="11572500" cy="429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chemeClr val="dk1"/>
                </a:solidFill>
                <a:latin typeface="Trebuchet MS"/>
                <a:ea typeface="Trebuchet MS"/>
                <a:cs typeface="Trebuchet MS"/>
                <a:sym typeface="Trebuchet MS"/>
              </a:rPr>
              <a:t>Medicaid Expansion population </a:t>
            </a:r>
            <a:r>
              <a:rPr b="1" lang="en-US" sz="2800">
                <a:solidFill>
                  <a:schemeClr val="dk1"/>
                </a:solidFill>
                <a:latin typeface="Trebuchet MS"/>
                <a:ea typeface="Trebuchet MS"/>
                <a:cs typeface="Trebuchet MS"/>
                <a:sym typeface="Trebuchet MS"/>
              </a:rPr>
              <a:t>- 377,000 Medicaid members:</a:t>
            </a:r>
            <a:endParaRPr b="1" sz="28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b="1" sz="2800">
              <a:solidFill>
                <a:schemeClr val="dk1"/>
              </a:solidFill>
              <a:latin typeface="Trebuchet MS"/>
              <a:ea typeface="Trebuchet MS"/>
              <a:cs typeface="Trebuchet MS"/>
              <a:sym typeface="Trebuchet MS"/>
            </a:endParaRPr>
          </a:p>
          <a:p>
            <a:pPr indent="-374650" lvl="0" marL="457200" rtl="0" algn="l">
              <a:spcBef>
                <a:spcPts val="0"/>
              </a:spcBef>
              <a:spcAft>
                <a:spcPts val="0"/>
              </a:spcAft>
              <a:buClr>
                <a:schemeClr val="dk1"/>
              </a:buClr>
              <a:buSzPts val="2500"/>
              <a:buFont typeface="Trebuchet MS"/>
              <a:buChar char="●"/>
            </a:pPr>
            <a:r>
              <a:rPr b="1" lang="en-US" sz="2500">
                <a:solidFill>
                  <a:schemeClr val="dk1"/>
                </a:solidFill>
                <a:latin typeface="Trebuchet MS"/>
                <a:ea typeface="Trebuchet MS"/>
                <a:cs typeface="Trebuchet MS"/>
                <a:sym typeface="Trebuchet MS"/>
              </a:rPr>
              <a:t>Federal CHASE Funding Reductions</a:t>
            </a:r>
            <a:r>
              <a:rPr lang="en-US" sz="2500">
                <a:solidFill>
                  <a:schemeClr val="dk1"/>
                </a:solidFill>
                <a:latin typeface="Trebuchet MS"/>
                <a:ea typeface="Trebuchet MS"/>
                <a:cs typeface="Trebuchet MS"/>
                <a:sym typeface="Trebuchet MS"/>
              </a:rPr>
              <a:t> impacting this population </a:t>
            </a:r>
            <a:endParaRPr sz="2500">
              <a:solidFill>
                <a:schemeClr val="dk1"/>
              </a:solidFill>
              <a:latin typeface="Trebuchet MS"/>
              <a:ea typeface="Trebuchet MS"/>
              <a:cs typeface="Trebuchet MS"/>
              <a:sym typeface="Trebuchet MS"/>
            </a:endParaRPr>
          </a:p>
          <a:p>
            <a:pPr indent="-374650" lvl="0" marL="457200" rtl="0" algn="l">
              <a:lnSpc>
                <a:spcPct val="115000"/>
              </a:lnSpc>
              <a:spcBef>
                <a:spcPts val="0"/>
              </a:spcBef>
              <a:spcAft>
                <a:spcPts val="0"/>
              </a:spcAft>
              <a:buClr>
                <a:schemeClr val="dk1"/>
              </a:buClr>
              <a:buSzPts val="2500"/>
              <a:buChar char="●"/>
            </a:pPr>
            <a:r>
              <a:rPr b="1" lang="en-US" sz="2500">
                <a:solidFill>
                  <a:schemeClr val="dk1"/>
                </a:solidFill>
                <a:latin typeface="Trebuchet MS"/>
                <a:ea typeface="Trebuchet MS"/>
                <a:cs typeface="Trebuchet MS"/>
                <a:sym typeface="Trebuchet MS"/>
              </a:rPr>
              <a:t>Eligibility redeterminations increased from every 12 months to every 6, </a:t>
            </a:r>
            <a:r>
              <a:rPr lang="en-US" sz="2500">
                <a:solidFill>
                  <a:schemeClr val="dk1"/>
                </a:solidFill>
                <a:latin typeface="Trebuchet MS"/>
                <a:ea typeface="Trebuchet MS"/>
                <a:cs typeface="Trebuchet MS"/>
                <a:sym typeface="Trebuchet MS"/>
              </a:rPr>
              <a:t>starting Jan. 1, 2027</a:t>
            </a:r>
            <a:endParaRPr b="1" sz="2500">
              <a:solidFill>
                <a:schemeClr val="dk1"/>
              </a:solidFill>
              <a:latin typeface="Trebuchet MS"/>
              <a:ea typeface="Trebuchet MS"/>
              <a:cs typeface="Trebuchet MS"/>
              <a:sym typeface="Trebuchet MS"/>
            </a:endParaRPr>
          </a:p>
          <a:p>
            <a:pPr indent="-374650" lvl="0" marL="457200" rtl="0" algn="l">
              <a:lnSpc>
                <a:spcPct val="115000"/>
              </a:lnSpc>
              <a:spcBef>
                <a:spcPts val="0"/>
              </a:spcBef>
              <a:spcAft>
                <a:spcPts val="0"/>
              </a:spcAft>
              <a:buClr>
                <a:schemeClr val="dk1"/>
              </a:buClr>
              <a:buSzPts val="2500"/>
              <a:buChar char="●"/>
            </a:pPr>
            <a:r>
              <a:rPr b="1" lang="en-US" sz="2500">
                <a:solidFill>
                  <a:schemeClr val="dk1"/>
                </a:solidFill>
                <a:latin typeface="Trebuchet MS"/>
                <a:ea typeface="Trebuchet MS"/>
                <a:cs typeface="Trebuchet MS"/>
                <a:sym typeface="Trebuchet MS"/>
              </a:rPr>
              <a:t>Work requirements</a:t>
            </a:r>
            <a:r>
              <a:rPr lang="en-US" sz="2500">
                <a:solidFill>
                  <a:schemeClr val="dk1"/>
                </a:solidFill>
                <a:latin typeface="Trebuchet MS"/>
                <a:ea typeface="Trebuchet MS"/>
                <a:cs typeface="Trebuchet MS"/>
                <a:sym typeface="Trebuchet MS"/>
              </a:rPr>
              <a:t> for most “</a:t>
            </a:r>
            <a:r>
              <a:rPr lang="en-US" sz="2500">
                <a:solidFill>
                  <a:schemeClr val="dk1"/>
                </a:solidFill>
                <a:latin typeface="Trebuchet MS"/>
                <a:ea typeface="Trebuchet MS"/>
                <a:cs typeface="Trebuchet MS"/>
                <a:sym typeface="Trebuchet MS"/>
              </a:rPr>
              <a:t>able-bodied adults</a:t>
            </a:r>
            <a:r>
              <a:rPr lang="en-US" sz="2500">
                <a:solidFill>
                  <a:schemeClr val="dk1"/>
                </a:solidFill>
                <a:latin typeface="Trebuchet MS"/>
                <a:ea typeface="Trebuchet MS"/>
                <a:cs typeface="Trebuchet MS"/>
                <a:sym typeface="Trebuchet MS"/>
              </a:rPr>
              <a:t>”, starting Jan. 1, 2027</a:t>
            </a:r>
            <a:endParaRPr sz="2500">
              <a:solidFill>
                <a:schemeClr val="dk1"/>
              </a:solidFill>
              <a:latin typeface="Trebuchet MS"/>
              <a:ea typeface="Trebuchet MS"/>
              <a:cs typeface="Trebuchet MS"/>
              <a:sym typeface="Trebuchet MS"/>
            </a:endParaRPr>
          </a:p>
          <a:p>
            <a:pPr indent="-374650" lvl="1" marL="914400" rtl="0" algn="l">
              <a:spcBef>
                <a:spcPts val="0"/>
              </a:spcBef>
              <a:spcAft>
                <a:spcPts val="0"/>
              </a:spcAft>
              <a:buClr>
                <a:schemeClr val="dk1"/>
              </a:buClr>
              <a:buSzPts val="2500"/>
              <a:buFont typeface="Noto Sans Symbols"/>
              <a:buChar char="○"/>
            </a:pPr>
            <a:r>
              <a:rPr lang="en-US" sz="2500">
                <a:solidFill>
                  <a:schemeClr val="dk1"/>
                </a:solidFill>
                <a:latin typeface="Trebuchet MS"/>
                <a:ea typeface="Trebuchet MS"/>
                <a:cs typeface="Trebuchet MS"/>
                <a:sym typeface="Trebuchet MS"/>
              </a:rPr>
              <a:t>Working, Going to school, or Volunteering at least 80 hrs/mo to qualify</a:t>
            </a:r>
            <a:endParaRPr sz="2500">
              <a:solidFill>
                <a:schemeClr val="dk1"/>
              </a:solidFill>
              <a:latin typeface="Trebuchet MS"/>
              <a:ea typeface="Trebuchet MS"/>
              <a:cs typeface="Trebuchet MS"/>
              <a:sym typeface="Trebuchet MS"/>
            </a:endParaRPr>
          </a:p>
          <a:p>
            <a:pPr indent="-374650" lvl="0" marL="457200" rtl="0" algn="l">
              <a:spcBef>
                <a:spcPts val="0"/>
              </a:spcBef>
              <a:spcAft>
                <a:spcPts val="0"/>
              </a:spcAft>
              <a:buClr>
                <a:schemeClr val="dk1"/>
              </a:buClr>
              <a:buSzPts val="2500"/>
              <a:buFont typeface="Trebuchet MS"/>
              <a:buChar char="●"/>
            </a:pPr>
            <a:r>
              <a:rPr b="1" lang="en-US" sz="2500">
                <a:solidFill>
                  <a:schemeClr val="dk1"/>
                </a:solidFill>
                <a:latin typeface="Trebuchet MS"/>
                <a:ea typeface="Trebuchet MS"/>
                <a:cs typeface="Trebuchet MS"/>
                <a:sym typeface="Trebuchet MS"/>
              </a:rPr>
              <a:t>Coloradans may lose coverage because</a:t>
            </a:r>
            <a:r>
              <a:rPr lang="en-US" sz="2500">
                <a:solidFill>
                  <a:schemeClr val="dk1"/>
                </a:solidFill>
                <a:latin typeface="Trebuchet MS"/>
                <a:ea typeface="Trebuchet MS"/>
                <a:cs typeface="Trebuchet MS"/>
                <a:sym typeface="Trebuchet MS"/>
              </a:rPr>
              <a:t> they don’t meet the new requirements or </a:t>
            </a:r>
            <a:r>
              <a:rPr lang="en-US" sz="2500">
                <a:solidFill>
                  <a:schemeClr val="dk1"/>
                </a:solidFill>
                <a:latin typeface="Trebuchet MS"/>
                <a:ea typeface="Trebuchet MS"/>
                <a:cs typeface="Trebuchet MS"/>
                <a:sym typeface="Trebuchet MS"/>
              </a:rPr>
              <a:t>because</a:t>
            </a:r>
            <a:r>
              <a:rPr lang="en-US" sz="2500">
                <a:solidFill>
                  <a:schemeClr val="dk1"/>
                </a:solidFill>
                <a:latin typeface="Trebuchet MS"/>
                <a:ea typeface="Trebuchet MS"/>
                <a:cs typeface="Trebuchet MS"/>
                <a:sym typeface="Trebuchet MS"/>
              </a:rPr>
              <a:t> of administrative complications</a:t>
            </a:r>
            <a:endParaRPr sz="25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2500">
              <a:solidFill>
                <a:schemeClr val="dk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238"/>
          <p:cNvSpPr txBox="1"/>
          <p:nvPr>
            <p:ph type="title"/>
          </p:nvPr>
        </p:nvSpPr>
        <p:spPr>
          <a:xfrm>
            <a:off x="0" y="93875"/>
            <a:ext cx="12080100" cy="1006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700"/>
              <a:t>     </a:t>
            </a:r>
            <a:r>
              <a:rPr lang="en-US" sz="3700"/>
              <a:t>Why this </a:t>
            </a:r>
            <a:r>
              <a:rPr lang="en-US" sz="3700"/>
              <a:t>North Star Focus</a:t>
            </a:r>
            <a:r>
              <a:rPr lang="en-US" sz="3700"/>
              <a:t>?</a:t>
            </a:r>
            <a:r>
              <a:rPr lang="en-US" sz="3700"/>
              <a:t> Coverage Loss Impact! </a:t>
            </a:r>
            <a:endParaRPr sz="3700"/>
          </a:p>
        </p:txBody>
      </p:sp>
      <p:sp>
        <p:nvSpPr>
          <p:cNvPr id="1094" name="Google Shape;1094;p23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095" name="Google Shape;1095;p238"/>
          <p:cNvSpPr txBox="1"/>
          <p:nvPr/>
        </p:nvSpPr>
        <p:spPr>
          <a:xfrm>
            <a:off x="102750" y="1236575"/>
            <a:ext cx="11442900" cy="4901100"/>
          </a:xfrm>
          <a:prstGeom prst="rect">
            <a:avLst/>
          </a:prstGeom>
          <a:noFill/>
          <a:ln>
            <a:noFill/>
          </a:ln>
        </p:spPr>
        <p:txBody>
          <a:bodyPr anchorCtr="0" anchor="t" bIns="121900" lIns="121900" spcFirstLastPara="1" rIns="121900" wrap="square" tIns="121900">
            <a:noAutofit/>
          </a:bodyPr>
          <a:lstStyle/>
          <a:p>
            <a:pPr indent="-381000" lvl="0" marL="457200" rtl="0" algn="l">
              <a:lnSpc>
                <a:spcPct val="115000"/>
              </a:lnSpc>
              <a:spcBef>
                <a:spcPts val="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Negative Population Health Impact: </a:t>
            </a:r>
            <a:r>
              <a:rPr lang="en-US" sz="2400">
                <a:solidFill>
                  <a:schemeClr val="dk1"/>
                </a:solidFill>
                <a:latin typeface="Trebuchet MS"/>
                <a:ea typeface="Trebuchet MS"/>
                <a:cs typeface="Trebuchet MS"/>
                <a:sym typeface="Trebuchet MS"/>
              </a:rPr>
              <a:t>Care delays</a:t>
            </a:r>
            <a:r>
              <a:rPr lang="en-US" sz="2400">
                <a:solidFill>
                  <a:schemeClr val="dk1"/>
                </a:solidFill>
                <a:latin typeface="Trebuchet MS"/>
                <a:ea typeface="Trebuchet MS"/>
                <a:cs typeface="Trebuchet MS"/>
                <a:sym typeface="Trebuchet MS"/>
              </a:rPr>
              <a:t>, not filling Rx, missing preventive screenings </a:t>
            </a:r>
            <a:endParaRPr sz="2400">
              <a:solidFill>
                <a:schemeClr val="dk1"/>
              </a:solidFill>
              <a:latin typeface="Trebuchet MS"/>
              <a:ea typeface="Trebuchet MS"/>
              <a:cs typeface="Trebuchet MS"/>
              <a:sym typeface="Trebuchet MS"/>
            </a:endParaRPr>
          </a:p>
          <a:p>
            <a:pPr indent="-381000" lvl="0" marL="457200" rtl="0" algn="l">
              <a:lnSpc>
                <a:spcPct val="115000"/>
              </a:lnSpc>
              <a:spcBef>
                <a:spcPts val="100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When care is sought,</a:t>
            </a:r>
            <a:r>
              <a:rPr b="1" lang="en-US" sz="2400">
                <a:solidFill>
                  <a:schemeClr val="dk1"/>
                </a:solidFill>
                <a:latin typeface="Trebuchet MS"/>
                <a:ea typeface="Trebuchet MS"/>
                <a:cs typeface="Trebuchet MS"/>
                <a:sym typeface="Trebuchet MS"/>
              </a:rPr>
              <a:t> i</a:t>
            </a:r>
            <a:r>
              <a:rPr b="1" lang="en-US" sz="2400">
                <a:solidFill>
                  <a:schemeClr val="dk1"/>
                </a:solidFill>
                <a:latin typeface="Trebuchet MS"/>
                <a:ea typeface="Trebuchet MS"/>
                <a:cs typeface="Trebuchet MS"/>
                <a:sym typeface="Trebuchet MS"/>
              </a:rPr>
              <a:t>ncreased medical debt/</a:t>
            </a:r>
            <a:r>
              <a:rPr b="1" lang="en-US" sz="2400">
                <a:solidFill>
                  <a:schemeClr val="dk1"/>
                </a:solidFill>
                <a:latin typeface="Trebuchet MS"/>
                <a:ea typeface="Trebuchet MS"/>
                <a:cs typeface="Trebuchet MS"/>
                <a:sym typeface="Trebuchet MS"/>
              </a:rPr>
              <a:t>bankruptcies </a:t>
            </a:r>
            <a:endParaRPr sz="2400">
              <a:solidFill>
                <a:schemeClr val="dk1"/>
              </a:solidFill>
              <a:latin typeface="Trebuchet MS"/>
              <a:ea typeface="Trebuchet MS"/>
              <a:cs typeface="Trebuchet MS"/>
              <a:sym typeface="Trebuchet MS"/>
            </a:endParaRPr>
          </a:p>
          <a:p>
            <a:pPr indent="-381000" lvl="0" marL="457200" rtl="0" algn="l">
              <a:lnSpc>
                <a:spcPct val="115000"/>
              </a:lnSpc>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Uncompensated Care Costs</a:t>
            </a:r>
            <a:r>
              <a:rPr b="1" lang="en-US" sz="2400">
                <a:solidFill>
                  <a:schemeClr val="dk1"/>
                </a:solidFill>
                <a:latin typeface="Trebuchet MS"/>
                <a:ea typeface="Trebuchet MS"/>
                <a:cs typeface="Trebuchet MS"/>
                <a:sym typeface="Trebuchet MS"/>
              </a:rPr>
              <a:t>:</a:t>
            </a:r>
            <a:r>
              <a:rPr lang="en-US" sz="2400">
                <a:solidFill>
                  <a:schemeClr val="dk1"/>
                </a:solidFill>
                <a:latin typeface="Trebuchet MS"/>
                <a:ea typeface="Trebuchet MS"/>
                <a:cs typeface="Trebuchet MS"/>
                <a:sym typeface="Trebuchet MS"/>
              </a:rPr>
              <a:t> higher use of ER, uncompensated care for doctors, hospitals and other providers - especially </a:t>
            </a:r>
            <a:endParaRPr sz="2400">
              <a:solidFill>
                <a:schemeClr val="dk1"/>
              </a:solidFill>
              <a:latin typeface="Trebuchet MS"/>
              <a:ea typeface="Trebuchet MS"/>
              <a:cs typeface="Trebuchet MS"/>
              <a:sym typeface="Trebuchet MS"/>
            </a:endParaRPr>
          </a:p>
          <a:p>
            <a:pPr indent="0" lvl="0" marL="457200" rtl="0" algn="l">
              <a:lnSpc>
                <a:spcPct val="115000"/>
              </a:lnSpc>
              <a:spcBef>
                <a:spcPts val="0"/>
              </a:spcBef>
              <a:spcAft>
                <a:spcPts val="0"/>
              </a:spcAft>
              <a:buNone/>
            </a:pPr>
            <a:r>
              <a:rPr lang="en-US" sz="2400">
                <a:solidFill>
                  <a:schemeClr val="dk1"/>
                </a:solidFill>
                <a:latin typeface="Trebuchet MS"/>
                <a:ea typeface="Trebuchet MS"/>
                <a:cs typeface="Trebuchet MS"/>
                <a:sym typeface="Trebuchet MS"/>
              </a:rPr>
              <a:t>concerning for providers </a:t>
            </a:r>
            <a:r>
              <a:rPr lang="en-US" sz="2400">
                <a:solidFill>
                  <a:schemeClr val="dk1"/>
                </a:solidFill>
                <a:latin typeface="Trebuchet MS"/>
                <a:ea typeface="Trebuchet MS"/>
                <a:cs typeface="Trebuchet MS"/>
                <a:sym typeface="Trebuchet MS"/>
              </a:rPr>
              <a:t>without</a:t>
            </a:r>
            <a:r>
              <a:rPr lang="en-US" sz="2400">
                <a:solidFill>
                  <a:schemeClr val="dk1"/>
                </a:solidFill>
                <a:latin typeface="Trebuchet MS"/>
                <a:ea typeface="Trebuchet MS"/>
                <a:cs typeface="Trebuchet MS"/>
                <a:sym typeface="Trebuchet MS"/>
              </a:rPr>
              <a:t> margins to </a:t>
            </a:r>
            <a:endParaRPr sz="2400">
              <a:solidFill>
                <a:schemeClr val="dk1"/>
              </a:solidFill>
              <a:latin typeface="Trebuchet MS"/>
              <a:ea typeface="Trebuchet MS"/>
              <a:cs typeface="Trebuchet MS"/>
              <a:sym typeface="Trebuchet MS"/>
            </a:endParaRPr>
          </a:p>
          <a:p>
            <a:pPr indent="0" lvl="0" marL="457200" rtl="0" algn="l">
              <a:lnSpc>
                <a:spcPct val="115000"/>
              </a:lnSpc>
              <a:spcBef>
                <a:spcPts val="0"/>
              </a:spcBef>
              <a:spcAft>
                <a:spcPts val="0"/>
              </a:spcAft>
              <a:buNone/>
            </a:pPr>
            <a:r>
              <a:rPr lang="en-US" sz="2400">
                <a:solidFill>
                  <a:schemeClr val="dk1"/>
                </a:solidFill>
                <a:latin typeface="Trebuchet MS"/>
                <a:ea typeface="Trebuchet MS"/>
                <a:cs typeface="Trebuchet MS"/>
                <a:sym typeface="Trebuchet MS"/>
              </a:rPr>
              <a:t>cover, like rural providers. Access decisions. </a:t>
            </a:r>
            <a:endParaRPr sz="2400">
              <a:solidFill>
                <a:schemeClr val="dk1"/>
              </a:solidFill>
              <a:latin typeface="Trebuchet MS"/>
              <a:ea typeface="Trebuchet MS"/>
              <a:cs typeface="Trebuchet MS"/>
              <a:sym typeface="Trebuchet MS"/>
            </a:endParaRPr>
          </a:p>
          <a:p>
            <a:pPr indent="0" lvl="0" marL="457200" rtl="0" algn="l">
              <a:lnSpc>
                <a:spcPct val="115000"/>
              </a:lnSpc>
              <a:spcBef>
                <a:spcPts val="0"/>
              </a:spcBef>
              <a:spcAft>
                <a:spcPts val="0"/>
              </a:spcAft>
              <a:buNone/>
            </a:pPr>
            <a:r>
              <a:rPr lang="en-US" sz="2400">
                <a:solidFill>
                  <a:schemeClr val="dk1"/>
                </a:solidFill>
                <a:latin typeface="Trebuchet MS"/>
                <a:ea typeface="Trebuchet MS"/>
                <a:cs typeface="Trebuchet MS"/>
                <a:sym typeface="Trebuchet MS"/>
              </a:rPr>
              <a:t>Layoffs.</a:t>
            </a:r>
            <a:endParaRPr sz="2400">
              <a:solidFill>
                <a:schemeClr val="dk1"/>
              </a:solidFill>
              <a:latin typeface="Trebuchet MS"/>
              <a:ea typeface="Trebuchet MS"/>
              <a:cs typeface="Trebuchet MS"/>
              <a:sym typeface="Trebuchet MS"/>
            </a:endParaRPr>
          </a:p>
          <a:p>
            <a:pPr indent="-381000" lvl="0" marL="457200" rtl="0" algn="l">
              <a:lnSpc>
                <a:spcPct val="115000"/>
              </a:lnSpc>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Economy: </a:t>
            </a:r>
            <a:r>
              <a:rPr lang="en-US" sz="2400">
                <a:solidFill>
                  <a:schemeClr val="dk1"/>
                </a:solidFill>
                <a:latin typeface="Trebuchet MS"/>
                <a:ea typeface="Trebuchet MS"/>
                <a:cs typeface="Trebuchet MS"/>
                <a:sym typeface="Trebuchet MS"/>
              </a:rPr>
              <a:t>Health Care is the largest component </a:t>
            </a:r>
            <a:endParaRPr sz="2400">
              <a:solidFill>
                <a:schemeClr val="dk1"/>
              </a:solidFill>
              <a:latin typeface="Trebuchet MS"/>
              <a:ea typeface="Trebuchet MS"/>
              <a:cs typeface="Trebuchet MS"/>
              <a:sym typeface="Trebuchet MS"/>
            </a:endParaRPr>
          </a:p>
          <a:p>
            <a:pPr indent="0" lvl="0" marL="457200" rtl="0" algn="l">
              <a:lnSpc>
                <a:spcPct val="115000"/>
              </a:lnSpc>
              <a:spcBef>
                <a:spcPts val="0"/>
              </a:spcBef>
              <a:spcAft>
                <a:spcPts val="1000"/>
              </a:spcAft>
              <a:buNone/>
            </a:pPr>
            <a:r>
              <a:rPr lang="en-US" sz="2400">
                <a:solidFill>
                  <a:schemeClr val="dk1"/>
                </a:solidFill>
                <a:latin typeface="Trebuchet MS"/>
                <a:ea typeface="Trebuchet MS"/>
                <a:cs typeface="Trebuchet MS"/>
                <a:sym typeface="Trebuchet MS"/>
              </a:rPr>
              <a:t>of Colorado’s and U.S. economies</a:t>
            </a:r>
            <a:endParaRPr sz="2200">
              <a:latin typeface="Trebuchet MS"/>
              <a:ea typeface="Trebuchet MS"/>
              <a:cs typeface="Trebuchet MS"/>
              <a:sym typeface="Trebuchet MS"/>
            </a:endParaRPr>
          </a:p>
        </p:txBody>
      </p:sp>
      <p:sp>
        <p:nvSpPr>
          <p:cNvPr descr="star" id="1096" name="Google Shape;1096;p238" title="star"/>
          <p:cNvSpPr/>
          <p:nvPr/>
        </p:nvSpPr>
        <p:spPr>
          <a:xfrm>
            <a:off x="0" y="93950"/>
            <a:ext cx="949500" cy="9066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grpSp>
        <p:nvGrpSpPr>
          <p:cNvPr id="1097" name="Google Shape;1097;p238"/>
          <p:cNvGrpSpPr/>
          <p:nvPr/>
        </p:nvGrpSpPr>
        <p:grpSpPr>
          <a:xfrm>
            <a:off x="7612254" y="3650322"/>
            <a:ext cx="4503378" cy="2633205"/>
            <a:chOff x="8709450" y="1746600"/>
            <a:chExt cx="3370540" cy="1970815"/>
          </a:xfrm>
        </p:grpSpPr>
        <p:grpSp>
          <p:nvGrpSpPr>
            <p:cNvPr id="1098" name="Google Shape;1098;p238"/>
            <p:cNvGrpSpPr/>
            <p:nvPr/>
          </p:nvGrpSpPr>
          <p:grpSpPr>
            <a:xfrm>
              <a:off x="8709491" y="1955161"/>
              <a:ext cx="3370499" cy="1762253"/>
              <a:chOff x="464382" y="1532217"/>
              <a:chExt cx="3775200" cy="1973850"/>
            </a:xfrm>
          </p:grpSpPr>
          <p:sp>
            <p:nvSpPr>
              <p:cNvPr id="1099" name="Google Shape;1099;p238"/>
              <p:cNvSpPr txBox="1"/>
              <p:nvPr/>
            </p:nvSpPr>
            <p:spPr>
              <a:xfrm>
                <a:off x="464382" y="1532217"/>
                <a:ext cx="3775200" cy="498600"/>
              </a:xfrm>
              <a:prstGeom prst="rect">
                <a:avLst/>
              </a:prstGeom>
              <a:noFill/>
              <a:ln>
                <a:noFill/>
              </a:ln>
            </p:spPr>
            <p:txBody>
              <a:bodyPr anchorCtr="0" anchor="b" bIns="109075" lIns="109075" spcFirstLastPara="1" rIns="109075" wrap="square" tIns="109075">
                <a:noAutofit/>
              </a:bodyPr>
              <a:lstStyle/>
              <a:p>
                <a:pPr indent="0" lvl="0" marL="0" marR="0" rtl="0" algn="ctr">
                  <a:lnSpc>
                    <a:spcPct val="80000"/>
                  </a:lnSpc>
                  <a:spcBef>
                    <a:spcPts val="0"/>
                  </a:spcBef>
                  <a:spcAft>
                    <a:spcPts val="0"/>
                  </a:spcAft>
                  <a:buClr>
                    <a:srgbClr val="000000"/>
                  </a:buClr>
                  <a:buSzPts val="2386"/>
                  <a:buFont typeface="Arial"/>
                  <a:buNone/>
                </a:pPr>
                <a:r>
                  <a:rPr b="1" i="0" lang="en-US" sz="2544" u="none" cap="none" strike="noStrike">
                    <a:solidFill>
                      <a:srgbClr val="35647E"/>
                    </a:solidFill>
                    <a:latin typeface="Calibri"/>
                    <a:ea typeface="Calibri"/>
                    <a:cs typeface="Calibri"/>
                    <a:sym typeface="Calibri"/>
                  </a:rPr>
                  <a:t>202</a:t>
                </a:r>
                <a:r>
                  <a:rPr b="1" lang="en-US" sz="2544">
                    <a:solidFill>
                      <a:srgbClr val="35647E"/>
                    </a:solidFill>
                    <a:latin typeface="Calibri"/>
                    <a:ea typeface="Calibri"/>
                    <a:cs typeface="Calibri"/>
                    <a:sym typeface="Calibri"/>
                  </a:rPr>
                  <a:t>5</a:t>
                </a:r>
                <a:r>
                  <a:rPr b="1" i="0" lang="en-US" sz="2544" u="none" cap="none" strike="noStrike">
                    <a:solidFill>
                      <a:srgbClr val="35647E"/>
                    </a:solidFill>
                    <a:latin typeface="Calibri"/>
                    <a:ea typeface="Calibri"/>
                    <a:cs typeface="Calibri"/>
                    <a:sym typeface="Calibri"/>
                  </a:rPr>
                  <a:t> FEDERAL POVERTY LEVELS</a:t>
                </a:r>
                <a:endParaRPr b="1" i="0" sz="2544" u="none" cap="none" strike="noStrike">
                  <a:solidFill>
                    <a:srgbClr val="35647E"/>
                  </a:solidFill>
                  <a:latin typeface="Calibri"/>
                  <a:ea typeface="Calibri"/>
                  <a:cs typeface="Calibri"/>
                  <a:sym typeface="Calibri"/>
                </a:endParaRPr>
              </a:p>
              <a:p>
                <a:pPr indent="0" lvl="0" marL="0" marR="0" rtl="0" algn="ctr">
                  <a:lnSpc>
                    <a:spcPct val="80000"/>
                  </a:lnSpc>
                  <a:spcBef>
                    <a:spcPts val="0"/>
                  </a:spcBef>
                  <a:spcAft>
                    <a:spcPts val="0"/>
                  </a:spcAft>
                  <a:buClr>
                    <a:srgbClr val="000000"/>
                  </a:buClr>
                  <a:buSzPts val="2386"/>
                  <a:buFont typeface="Arial"/>
                  <a:buNone/>
                </a:pPr>
                <a:r>
                  <a:rPr b="1" i="0" lang="en-US" sz="2544" u="none" cap="none" strike="noStrike">
                    <a:solidFill>
                      <a:srgbClr val="35647E"/>
                    </a:solidFill>
                    <a:latin typeface="Calibri"/>
                    <a:ea typeface="Calibri"/>
                    <a:cs typeface="Calibri"/>
                    <a:sym typeface="Calibri"/>
                  </a:rPr>
                  <a:t>by Family Size*</a:t>
                </a:r>
                <a:endParaRPr b="1" i="0" sz="2544" u="none" cap="none" strike="noStrike">
                  <a:solidFill>
                    <a:srgbClr val="35647E"/>
                  </a:solidFill>
                  <a:latin typeface="Calibri"/>
                  <a:ea typeface="Calibri"/>
                  <a:cs typeface="Calibri"/>
                  <a:sym typeface="Calibri"/>
                </a:endParaRPr>
              </a:p>
            </p:txBody>
          </p:sp>
          <p:sp>
            <p:nvSpPr>
              <p:cNvPr id="1100" name="Google Shape;1100;p238"/>
              <p:cNvSpPr txBox="1"/>
              <p:nvPr/>
            </p:nvSpPr>
            <p:spPr>
              <a:xfrm>
                <a:off x="2301868" y="2081367"/>
                <a:ext cx="1357500" cy="955800"/>
              </a:xfrm>
              <a:prstGeom prst="rect">
                <a:avLst/>
              </a:prstGeom>
              <a:solidFill>
                <a:srgbClr val="245D38"/>
              </a:solidFill>
              <a:ln>
                <a:noFill/>
              </a:ln>
            </p:spPr>
            <p:txBody>
              <a:bodyPr anchorCtr="0" anchor="ctr" bIns="109075" lIns="109075" spcFirstLastPara="1" rIns="109075" wrap="square" tIns="109075">
                <a:noAutofit/>
              </a:bodyPr>
              <a:lstStyle/>
              <a:p>
                <a:pPr indent="0" lvl="0" marL="0" marR="0" rtl="0" algn="ctr">
                  <a:lnSpc>
                    <a:spcPct val="70000"/>
                  </a:lnSpc>
                  <a:spcBef>
                    <a:spcPts val="0"/>
                  </a:spcBef>
                  <a:spcAft>
                    <a:spcPts val="0"/>
                  </a:spcAft>
                  <a:buClr>
                    <a:srgbClr val="000000"/>
                  </a:buClr>
                  <a:buSzPts val="1909"/>
                  <a:buFont typeface="Arial"/>
                  <a:buNone/>
                </a:pPr>
                <a:r>
                  <a:rPr b="0" i="0" lang="en-US" sz="2067" u="none" cap="none" strike="noStrike">
                    <a:solidFill>
                      <a:srgbClr val="FFFFFF"/>
                    </a:solidFill>
                    <a:latin typeface="Calibri"/>
                    <a:ea typeface="Calibri"/>
                    <a:cs typeface="Calibri"/>
                    <a:sym typeface="Calibri"/>
                  </a:rPr>
                  <a:t>FAMILY OF 4</a:t>
                </a:r>
                <a:endParaRPr b="0" i="0" sz="2067" u="none" cap="none" strike="noStrike">
                  <a:solidFill>
                    <a:srgbClr val="FFFFFF"/>
                  </a:solidFill>
                  <a:latin typeface="Calibri"/>
                  <a:ea typeface="Calibri"/>
                  <a:cs typeface="Calibri"/>
                  <a:sym typeface="Calibri"/>
                </a:endParaRPr>
              </a:p>
              <a:p>
                <a:pPr indent="0" lvl="0" marL="0" marR="0" rtl="0" algn="ctr">
                  <a:lnSpc>
                    <a:spcPct val="70000"/>
                  </a:lnSpc>
                  <a:spcBef>
                    <a:spcPts val="0"/>
                  </a:spcBef>
                  <a:spcAft>
                    <a:spcPts val="0"/>
                  </a:spcAft>
                  <a:buClr>
                    <a:srgbClr val="000000"/>
                  </a:buClr>
                  <a:buSzPts val="1909"/>
                  <a:buFont typeface="Arial"/>
                  <a:buNone/>
                </a:pPr>
                <a:r>
                  <a:t/>
                </a:r>
                <a:endParaRPr b="0" i="0" sz="2067" u="none" cap="none" strike="noStrike">
                  <a:solidFill>
                    <a:srgbClr val="FFFFFF"/>
                  </a:solidFill>
                  <a:latin typeface="Calibri"/>
                  <a:ea typeface="Calibri"/>
                  <a:cs typeface="Calibri"/>
                  <a:sym typeface="Calibri"/>
                </a:endParaRPr>
              </a:p>
              <a:p>
                <a:pPr indent="0" lvl="0" marL="0" marR="0" rtl="0" algn="ctr">
                  <a:lnSpc>
                    <a:spcPct val="70000"/>
                  </a:lnSpc>
                  <a:spcBef>
                    <a:spcPts val="0"/>
                  </a:spcBef>
                  <a:spcAft>
                    <a:spcPts val="0"/>
                  </a:spcAft>
                  <a:buClr>
                    <a:srgbClr val="000000"/>
                  </a:buClr>
                  <a:buSzPts val="2227"/>
                  <a:buFont typeface="Arial"/>
                  <a:buNone/>
                </a:pPr>
                <a:r>
                  <a:rPr b="1" i="0" lang="en-US" sz="2385" u="none" cap="none" strike="noStrike">
                    <a:solidFill>
                      <a:srgbClr val="FFFFFF"/>
                    </a:solidFill>
                    <a:latin typeface="Calibri"/>
                    <a:ea typeface="Calibri"/>
                    <a:cs typeface="Calibri"/>
                    <a:sym typeface="Calibri"/>
                  </a:rPr>
                  <a:t>$4</a:t>
                </a:r>
                <a:r>
                  <a:rPr b="1" lang="en-US" sz="2385">
                    <a:solidFill>
                      <a:srgbClr val="FFFFFF"/>
                    </a:solidFill>
                    <a:latin typeface="Calibri"/>
                    <a:ea typeface="Calibri"/>
                    <a:cs typeface="Calibri"/>
                    <a:sym typeface="Calibri"/>
                  </a:rPr>
                  <a:t>2,768</a:t>
                </a:r>
                <a:endParaRPr b="1" i="0" sz="2385" u="none" cap="none" strike="noStrike">
                  <a:solidFill>
                    <a:srgbClr val="FFFFFF"/>
                  </a:solidFill>
                  <a:latin typeface="Calibri"/>
                  <a:ea typeface="Calibri"/>
                  <a:cs typeface="Calibri"/>
                  <a:sym typeface="Calibri"/>
                </a:endParaRPr>
              </a:p>
            </p:txBody>
          </p:sp>
          <p:cxnSp>
            <p:nvCxnSpPr>
              <p:cNvPr id="1101" name="Google Shape;1101;p238"/>
              <p:cNvCxnSpPr/>
              <p:nvPr/>
            </p:nvCxnSpPr>
            <p:spPr>
              <a:xfrm>
                <a:off x="2365758" y="2173250"/>
                <a:ext cx="1088100" cy="0"/>
              </a:xfrm>
              <a:prstGeom prst="straightConnector1">
                <a:avLst/>
              </a:prstGeom>
              <a:noFill/>
              <a:ln cap="flat" cmpd="sng" w="15175">
                <a:solidFill>
                  <a:srgbClr val="FFFFFF"/>
                </a:solidFill>
                <a:prstDash val="solid"/>
                <a:round/>
                <a:headEnd len="sm" w="sm" type="none"/>
                <a:tailEnd len="sm" w="sm" type="none"/>
              </a:ln>
            </p:spPr>
          </p:cxnSp>
          <p:sp>
            <p:nvSpPr>
              <p:cNvPr id="1102" name="Google Shape;1102;p238"/>
              <p:cNvSpPr txBox="1"/>
              <p:nvPr/>
            </p:nvSpPr>
            <p:spPr>
              <a:xfrm>
                <a:off x="941067" y="2081367"/>
                <a:ext cx="1357500" cy="955800"/>
              </a:xfrm>
              <a:prstGeom prst="rect">
                <a:avLst/>
              </a:prstGeom>
              <a:solidFill>
                <a:srgbClr val="7A853B"/>
              </a:solidFill>
              <a:ln>
                <a:noFill/>
              </a:ln>
            </p:spPr>
            <p:txBody>
              <a:bodyPr anchorCtr="0" anchor="ctr" bIns="109075" lIns="109075" spcFirstLastPara="1" rIns="109075" wrap="square" tIns="109075">
                <a:noAutofit/>
              </a:bodyPr>
              <a:lstStyle/>
              <a:p>
                <a:pPr indent="0" lvl="0" marL="0" marR="0" rtl="0" algn="ctr">
                  <a:lnSpc>
                    <a:spcPct val="70000"/>
                  </a:lnSpc>
                  <a:spcBef>
                    <a:spcPts val="0"/>
                  </a:spcBef>
                  <a:spcAft>
                    <a:spcPts val="0"/>
                  </a:spcAft>
                  <a:buClr>
                    <a:srgbClr val="000000"/>
                  </a:buClr>
                  <a:buSzPts val="1909"/>
                  <a:buFont typeface="Arial"/>
                  <a:buNone/>
                </a:pPr>
                <a:r>
                  <a:rPr b="0" i="0" lang="en-US" sz="2067" u="none" cap="none" strike="noStrike">
                    <a:solidFill>
                      <a:srgbClr val="FFFFFF"/>
                    </a:solidFill>
                    <a:latin typeface="Calibri"/>
                    <a:ea typeface="Calibri"/>
                    <a:cs typeface="Calibri"/>
                    <a:sym typeface="Calibri"/>
                  </a:rPr>
                  <a:t>FAMILY OF 1</a:t>
                </a:r>
                <a:endParaRPr b="0" i="0" sz="2067" u="none" cap="none" strike="noStrike">
                  <a:solidFill>
                    <a:srgbClr val="FFFFFF"/>
                  </a:solidFill>
                  <a:latin typeface="Calibri"/>
                  <a:ea typeface="Calibri"/>
                  <a:cs typeface="Calibri"/>
                  <a:sym typeface="Calibri"/>
                </a:endParaRPr>
              </a:p>
              <a:p>
                <a:pPr indent="0" lvl="0" marL="0" marR="0" rtl="0" algn="ctr">
                  <a:lnSpc>
                    <a:spcPct val="70000"/>
                  </a:lnSpc>
                  <a:spcBef>
                    <a:spcPts val="0"/>
                  </a:spcBef>
                  <a:spcAft>
                    <a:spcPts val="0"/>
                  </a:spcAft>
                  <a:buClr>
                    <a:srgbClr val="000000"/>
                  </a:buClr>
                  <a:buSzPts val="1909"/>
                  <a:buFont typeface="Arial"/>
                  <a:buNone/>
                </a:pPr>
                <a:r>
                  <a:t/>
                </a:r>
                <a:endParaRPr b="0" i="0" sz="2067" u="none" cap="none" strike="noStrike">
                  <a:solidFill>
                    <a:srgbClr val="FFFFFF"/>
                  </a:solidFill>
                  <a:latin typeface="Calibri"/>
                  <a:ea typeface="Calibri"/>
                  <a:cs typeface="Calibri"/>
                  <a:sym typeface="Calibri"/>
                </a:endParaRPr>
              </a:p>
              <a:p>
                <a:pPr indent="0" lvl="0" marL="0" marR="0" rtl="0" algn="ctr">
                  <a:lnSpc>
                    <a:spcPct val="70000"/>
                  </a:lnSpc>
                  <a:spcBef>
                    <a:spcPts val="0"/>
                  </a:spcBef>
                  <a:spcAft>
                    <a:spcPts val="0"/>
                  </a:spcAft>
                  <a:buClr>
                    <a:srgbClr val="000000"/>
                  </a:buClr>
                  <a:buSzPts val="2227"/>
                  <a:buFont typeface="Arial"/>
                  <a:buNone/>
                </a:pPr>
                <a:r>
                  <a:rPr b="1" i="0" lang="en-US" sz="2385" u="none" cap="none" strike="noStrike">
                    <a:solidFill>
                      <a:srgbClr val="FFFFFF"/>
                    </a:solidFill>
                    <a:latin typeface="Calibri"/>
                    <a:ea typeface="Calibri"/>
                    <a:cs typeface="Calibri"/>
                    <a:sym typeface="Calibri"/>
                  </a:rPr>
                  <a:t>$20,</a:t>
                </a:r>
                <a:r>
                  <a:rPr b="1" lang="en-US" sz="2385">
                    <a:solidFill>
                      <a:srgbClr val="FFFFFF"/>
                    </a:solidFill>
                    <a:latin typeface="Calibri"/>
                    <a:ea typeface="Calibri"/>
                    <a:cs typeface="Calibri"/>
                    <a:sym typeface="Calibri"/>
                  </a:rPr>
                  <a:t>820</a:t>
                </a:r>
                <a:endParaRPr b="1" i="0" sz="2385" u="none" cap="none" strike="noStrike">
                  <a:solidFill>
                    <a:srgbClr val="FFFFFF"/>
                  </a:solidFill>
                  <a:latin typeface="Calibri"/>
                  <a:ea typeface="Calibri"/>
                  <a:cs typeface="Calibri"/>
                  <a:sym typeface="Calibri"/>
                </a:endParaRPr>
              </a:p>
            </p:txBody>
          </p:sp>
          <p:cxnSp>
            <p:nvCxnSpPr>
              <p:cNvPr id="1103" name="Google Shape;1103;p238"/>
              <p:cNvCxnSpPr/>
              <p:nvPr/>
            </p:nvCxnSpPr>
            <p:spPr>
              <a:xfrm>
                <a:off x="1146558" y="2173250"/>
                <a:ext cx="1088100" cy="0"/>
              </a:xfrm>
              <a:prstGeom prst="straightConnector1">
                <a:avLst/>
              </a:prstGeom>
              <a:noFill/>
              <a:ln cap="flat" cmpd="sng" w="15175">
                <a:solidFill>
                  <a:srgbClr val="FFFFFF"/>
                </a:solidFill>
                <a:prstDash val="solid"/>
                <a:round/>
                <a:headEnd len="sm" w="sm" type="none"/>
                <a:tailEnd len="sm" w="sm" type="none"/>
              </a:ln>
            </p:spPr>
          </p:cxnSp>
          <p:sp>
            <p:nvSpPr>
              <p:cNvPr id="1104" name="Google Shape;1104;p238"/>
              <p:cNvSpPr txBox="1"/>
              <p:nvPr/>
            </p:nvSpPr>
            <p:spPr>
              <a:xfrm>
                <a:off x="879608" y="3007467"/>
                <a:ext cx="2847000" cy="498600"/>
              </a:xfrm>
              <a:prstGeom prst="rect">
                <a:avLst/>
              </a:prstGeom>
              <a:noFill/>
              <a:ln>
                <a:noFill/>
              </a:ln>
            </p:spPr>
            <p:txBody>
              <a:bodyPr anchorCtr="0" anchor="t" bIns="109075" lIns="109075" spcFirstLastPara="1" rIns="109075" wrap="square" tIns="109075">
                <a:noAutofit/>
              </a:bodyPr>
              <a:lstStyle/>
              <a:p>
                <a:pPr indent="0" lvl="0" marL="0" marR="0" rtl="0" algn="ctr">
                  <a:lnSpc>
                    <a:spcPct val="70000"/>
                  </a:lnSpc>
                  <a:spcBef>
                    <a:spcPts val="0"/>
                  </a:spcBef>
                  <a:spcAft>
                    <a:spcPts val="0"/>
                  </a:spcAft>
                  <a:buClr>
                    <a:srgbClr val="000000"/>
                  </a:buClr>
                  <a:buSzPts val="1431"/>
                  <a:buFont typeface="Arial"/>
                  <a:buNone/>
                </a:pPr>
                <a:r>
                  <a:rPr b="1" i="0" lang="en-US" sz="1590" u="none" cap="none" strike="noStrike">
                    <a:solidFill>
                      <a:srgbClr val="000000"/>
                    </a:solidFill>
                    <a:latin typeface="Calibri"/>
                    <a:ea typeface="Calibri"/>
                    <a:cs typeface="Calibri"/>
                    <a:sym typeface="Calibri"/>
                  </a:rPr>
                  <a:t>*Some earning more may still qualify</a:t>
                </a:r>
                <a:endParaRPr b="1" i="0" sz="1590" u="none" cap="none" strike="noStrike">
                  <a:solidFill>
                    <a:srgbClr val="000000"/>
                  </a:solidFill>
                  <a:latin typeface="Calibri"/>
                  <a:ea typeface="Calibri"/>
                  <a:cs typeface="Calibri"/>
                  <a:sym typeface="Calibri"/>
                </a:endParaRPr>
              </a:p>
            </p:txBody>
          </p:sp>
        </p:grpSp>
        <p:sp>
          <p:nvSpPr>
            <p:cNvPr id="1105" name="Google Shape;1105;p238"/>
            <p:cNvSpPr/>
            <p:nvPr/>
          </p:nvSpPr>
          <p:spPr>
            <a:xfrm>
              <a:off x="8709450" y="1746600"/>
              <a:ext cx="3370500" cy="1858500"/>
            </a:xfrm>
            <a:prstGeom prst="rect">
              <a:avLst/>
            </a:prstGeom>
            <a:noFill/>
            <a:ln cap="flat" cmpd="sng" w="12725">
              <a:solidFill>
                <a:schemeClr val="dk2"/>
              </a:solidFill>
              <a:prstDash val="solid"/>
              <a:round/>
              <a:headEnd len="sm" w="sm" type="none"/>
              <a:tailEnd len="sm" w="sm" type="none"/>
            </a:ln>
          </p:spPr>
          <p:txBody>
            <a:bodyPr anchorCtr="0" anchor="ctr" bIns="122150" lIns="122150" spcFirstLastPara="1" rIns="122150" wrap="square" tIns="122150">
              <a:noAutofit/>
            </a:bodyPr>
            <a:lstStyle/>
            <a:p>
              <a:pPr indent="0" lvl="0" marL="0" rtl="0" algn="ctr">
                <a:spcBef>
                  <a:spcPts val="0"/>
                </a:spcBef>
                <a:spcAft>
                  <a:spcPts val="0"/>
                </a:spcAft>
                <a:buNone/>
              </a:pPr>
              <a:r>
                <a:t/>
              </a:r>
              <a:endParaRPr sz="1870"/>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239"/>
          <p:cNvSpPr txBox="1"/>
          <p:nvPr>
            <p:ph type="title"/>
          </p:nvPr>
        </p:nvSpPr>
        <p:spPr>
          <a:xfrm>
            <a:off x="0" y="0"/>
            <a:ext cx="6558300" cy="1432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2900"/>
              <a:t>Loss of health coverage risk to </a:t>
            </a:r>
            <a:endParaRPr sz="2900"/>
          </a:p>
          <a:p>
            <a:pPr indent="0" lvl="0" marL="0" rtl="0" algn="ctr">
              <a:spcBef>
                <a:spcPts val="0"/>
              </a:spcBef>
              <a:spcAft>
                <a:spcPts val="0"/>
              </a:spcAft>
              <a:buNone/>
            </a:pPr>
            <a:r>
              <a:rPr lang="en-US" sz="2900"/>
              <a:t>Connect for Health Marketplace enrollment, too</a:t>
            </a:r>
            <a:endParaRPr sz="2900"/>
          </a:p>
        </p:txBody>
      </p:sp>
      <p:sp>
        <p:nvSpPr>
          <p:cNvPr id="1112" name="Google Shape;1112;p239"/>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1113" name="Google Shape;1113;p239"/>
          <p:cNvGraphicFramePr/>
          <p:nvPr/>
        </p:nvGraphicFramePr>
        <p:xfrm>
          <a:off x="6558300" y="-12"/>
          <a:ext cx="3000000" cy="3000000"/>
        </p:xfrm>
        <a:graphic>
          <a:graphicData uri="http://schemas.openxmlformats.org/drawingml/2006/table">
            <a:tbl>
              <a:tblPr>
                <a:noFill/>
                <a:tableStyleId>{2CD7518F-23F1-46E9-BDC6-CF08775D05B1}</a:tableStyleId>
              </a:tblPr>
              <a:tblGrid>
                <a:gridCol w="1748350"/>
                <a:gridCol w="1162125"/>
                <a:gridCol w="1534725"/>
                <a:gridCol w="1188500"/>
              </a:tblGrid>
              <a:tr h="467050">
                <a:tc gridSpan="4">
                  <a:txBody>
                    <a:bodyPr/>
                    <a:lstStyle/>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Family of Four Premium Increase</a:t>
                      </a:r>
                      <a:endParaRPr b="1" sz="1800">
                        <a:solidFill>
                          <a:schemeClr val="lt1"/>
                        </a:solidFill>
                        <a:latin typeface="Trebuchet MS"/>
                        <a:ea typeface="Trebuchet MS"/>
                        <a:cs typeface="Trebuchet MS"/>
                        <a:sym typeface="Trebuchet MS"/>
                      </a:endParaRPr>
                    </a:p>
                  </a:txBody>
                  <a:tcPr marT="91425" marB="91425" marR="91425" marL="91425" anchor="b">
                    <a:solidFill>
                      <a:schemeClr val="accent5"/>
                    </a:solidFill>
                  </a:tcPr>
                </a:tc>
                <a:tc hMerge="1"/>
                <a:tc hMerge="1"/>
                <a:tc hMerge="1"/>
              </a:tr>
              <a:tr h="1307775">
                <a:tc>
                  <a:txBody>
                    <a:bodyPr/>
                    <a:lstStyle/>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Rating Area</a:t>
                      </a:r>
                      <a:endParaRPr b="1" sz="1800">
                        <a:solidFill>
                          <a:schemeClr val="lt1"/>
                        </a:solidFill>
                        <a:latin typeface="Trebuchet MS"/>
                        <a:ea typeface="Trebuchet MS"/>
                        <a:cs typeface="Trebuchet MS"/>
                        <a:sym typeface="Trebuchet MS"/>
                      </a:endParaRPr>
                    </a:p>
                  </a:txBody>
                  <a:tcPr marT="91425" marB="91425" marR="91425" marL="91425" anchor="b">
                    <a:solidFill>
                      <a:schemeClr val="accent5"/>
                    </a:solidFill>
                  </a:tcPr>
                </a:tc>
                <a:tc>
                  <a:txBody>
                    <a:bodyPr/>
                    <a:lstStyle/>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2026 Annual Premium</a:t>
                      </a:r>
                      <a:endParaRPr b="1" sz="1800">
                        <a:solidFill>
                          <a:schemeClr val="lt1"/>
                        </a:solidFill>
                        <a:latin typeface="Trebuchet MS"/>
                        <a:ea typeface="Trebuchet MS"/>
                        <a:cs typeface="Trebuchet MS"/>
                        <a:sym typeface="Trebuchet MS"/>
                      </a:endParaRPr>
                    </a:p>
                  </a:txBody>
                  <a:tcPr marT="91425" marB="91425" marR="91425" marL="91425" anchor="b">
                    <a:solidFill>
                      <a:schemeClr val="accent5"/>
                    </a:solidFill>
                  </a:tcPr>
                </a:tc>
                <a:tc>
                  <a:txBody>
                    <a:bodyPr/>
                    <a:lstStyle/>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Approx. Net Premium Increase -</a:t>
                      </a:r>
                      <a:endParaRPr b="1" sz="1800">
                        <a:solidFill>
                          <a:schemeClr val="lt1"/>
                        </a:solidFill>
                        <a:latin typeface="Trebuchet MS"/>
                        <a:ea typeface="Trebuchet MS"/>
                        <a:cs typeface="Trebuchet MS"/>
                        <a:sym typeface="Trebuchet MS"/>
                      </a:endParaRPr>
                    </a:p>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 400% FPL</a:t>
                      </a:r>
                      <a:endParaRPr b="1" sz="1800">
                        <a:solidFill>
                          <a:schemeClr val="lt1"/>
                        </a:solidFill>
                        <a:latin typeface="Trebuchet MS"/>
                        <a:ea typeface="Trebuchet MS"/>
                        <a:cs typeface="Trebuchet MS"/>
                        <a:sym typeface="Trebuchet MS"/>
                      </a:endParaRPr>
                    </a:p>
                  </a:txBody>
                  <a:tcPr marT="91425" marB="91425" marR="91425" marL="91425" anchor="b">
                    <a:solidFill>
                      <a:schemeClr val="accent5"/>
                    </a:solidFill>
                  </a:tcPr>
                </a:tc>
                <a:tc>
                  <a:txBody>
                    <a:bodyPr/>
                    <a:lstStyle/>
                    <a:p>
                      <a:pPr indent="0" lvl="0" marL="0" rtl="0" algn="ctr">
                        <a:spcBef>
                          <a:spcPts val="0"/>
                        </a:spcBef>
                        <a:spcAft>
                          <a:spcPts val="0"/>
                        </a:spcAft>
                        <a:buNone/>
                      </a:pPr>
                      <a:r>
                        <a:rPr b="1" lang="en-US" sz="1800">
                          <a:solidFill>
                            <a:schemeClr val="lt1"/>
                          </a:solidFill>
                          <a:latin typeface="Trebuchet MS"/>
                          <a:ea typeface="Trebuchet MS"/>
                          <a:cs typeface="Trebuchet MS"/>
                          <a:sym typeface="Trebuchet MS"/>
                        </a:rPr>
                        <a:t>Percent Change</a:t>
                      </a:r>
                      <a:endParaRPr b="1" sz="1800">
                        <a:solidFill>
                          <a:schemeClr val="lt1"/>
                        </a:solidFill>
                        <a:latin typeface="Trebuchet MS"/>
                        <a:ea typeface="Trebuchet MS"/>
                        <a:cs typeface="Trebuchet MS"/>
                        <a:sym typeface="Trebuchet MS"/>
                      </a:endParaRPr>
                    </a:p>
                  </a:txBody>
                  <a:tcPr marT="91425" marB="91425" marR="91425" marL="91425" anchor="b">
                    <a:solidFill>
                      <a:schemeClr val="accent5"/>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1. Boulder</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$24,453</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$13,353</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26.7%</a:t>
                      </a:r>
                      <a:endParaRPr sz="1800">
                        <a:latin typeface="Trebuchet MS"/>
                        <a:ea typeface="Trebuchet MS"/>
                        <a:cs typeface="Trebuchet MS"/>
                        <a:sym typeface="Trebuchet MS"/>
                      </a:endParaRPr>
                    </a:p>
                  </a:txBody>
                  <a:tcPr marT="91425" marB="91425" marR="91425" marL="91425">
                    <a:solidFill>
                      <a:srgbClr val="CFE2F3"/>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2. CO Springs</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$26,027</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$15,027</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24.2%</a:t>
                      </a:r>
                      <a:endParaRPr sz="1800">
                        <a:latin typeface="Trebuchet MS"/>
                        <a:ea typeface="Trebuchet MS"/>
                        <a:cs typeface="Trebuchet MS"/>
                        <a:sym typeface="Trebuchet MS"/>
                      </a:endParaRPr>
                    </a:p>
                  </a:txBody>
                  <a:tcPr marT="91425" marB="91425" marR="91425" marL="91425">
                    <a:solidFill>
                      <a:schemeClr val="lt1"/>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3. Denver</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$25,129</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$14,129</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25.4%</a:t>
                      </a:r>
                      <a:endParaRPr sz="1800">
                        <a:latin typeface="Trebuchet MS"/>
                        <a:ea typeface="Trebuchet MS"/>
                        <a:cs typeface="Trebuchet MS"/>
                        <a:sym typeface="Trebuchet MS"/>
                      </a:endParaRPr>
                    </a:p>
                  </a:txBody>
                  <a:tcPr marT="91425" marB="91425" marR="91425" marL="91425">
                    <a:solidFill>
                      <a:srgbClr val="CFE2F3"/>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4. Fort Collins</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$25,676</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$14,676</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29.4%</a:t>
                      </a:r>
                      <a:endParaRPr sz="1800">
                        <a:latin typeface="Trebuchet MS"/>
                        <a:ea typeface="Trebuchet MS"/>
                        <a:cs typeface="Trebuchet MS"/>
                        <a:sym typeface="Trebuchet MS"/>
                      </a:endParaRPr>
                    </a:p>
                  </a:txBody>
                  <a:tcPr marT="91425" marB="91425" marR="91425" marL="91425">
                    <a:solidFill>
                      <a:schemeClr val="lt1"/>
                    </a:solidFill>
                  </a:tcPr>
                </a:tc>
              </a:tr>
              <a:tr h="747300">
                <a:tc>
                  <a:txBody>
                    <a:bodyPr/>
                    <a:lstStyle/>
                    <a:p>
                      <a:pPr indent="0" lvl="0" marL="0" rtl="0" algn="l">
                        <a:spcBef>
                          <a:spcPts val="0"/>
                        </a:spcBef>
                        <a:spcAft>
                          <a:spcPts val="0"/>
                        </a:spcAft>
                        <a:buNone/>
                      </a:pPr>
                      <a:r>
                        <a:rPr lang="en-US" sz="1800">
                          <a:latin typeface="Trebuchet MS"/>
                          <a:ea typeface="Trebuchet MS"/>
                          <a:cs typeface="Trebuchet MS"/>
                          <a:sym typeface="Trebuchet MS"/>
                        </a:rPr>
                        <a:t>5. Grand Junction</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$29,091</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$18,091</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38.4%</a:t>
                      </a:r>
                      <a:endParaRPr sz="1800">
                        <a:latin typeface="Trebuchet MS"/>
                        <a:ea typeface="Trebuchet MS"/>
                        <a:cs typeface="Trebuchet MS"/>
                        <a:sym typeface="Trebuchet MS"/>
                      </a:endParaRPr>
                    </a:p>
                  </a:txBody>
                  <a:tcPr marT="91425" marB="91425" marR="91425" marL="91425">
                    <a:solidFill>
                      <a:srgbClr val="CFE2F3"/>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6. Greeley</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$25,686</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$14,686</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29.0%</a:t>
                      </a:r>
                      <a:endParaRPr sz="1800">
                        <a:latin typeface="Trebuchet MS"/>
                        <a:ea typeface="Trebuchet MS"/>
                        <a:cs typeface="Trebuchet MS"/>
                        <a:sym typeface="Trebuchet MS"/>
                      </a:endParaRPr>
                    </a:p>
                  </a:txBody>
                  <a:tcPr marT="91425" marB="91425" marR="91425" marL="91425">
                    <a:solidFill>
                      <a:schemeClr val="lt1"/>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7. Pueblo</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$26,419</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$15,419</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30.4%</a:t>
                      </a:r>
                      <a:endParaRPr sz="1800">
                        <a:latin typeface="Trebuchet MS"/>
                        <a:ea typeface="Trebuchet MS"/>
                        <a:cs typeface="Trebuchet MS"/>
                        <a:sym typeface="Trebuchet MS"/>
                      </a:endParaRPr>
                    </a:p>
                  </a:txBody>
                  <a:tcPr marT="91425" marB="91425" marR="91425" marL="91425">
                    <a:solidFill>
                      <a:srgbClr val="CFE2F3"/>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8. East</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$32,309</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$21,309</a:t>
                      </a:r>
                      <a:endParaRPr sz="1800">
                        <a:latin typeface="Trebuchet MS"/>
                        <a:ea typeface="Trebuchet MS"/>
                        <a:cs typeface="Trebuchet MS"/>
                        <a:sym typeface="Trebuchet MS"/>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33.4%</a:t>
                      </a:r>
                      <a:endParaRPr sz="1800">
                        <a:latin typeface="Trebuchet MS"/>
                        <a:ea typeface="Trebuchet MS"/>
                        <a:cs typeface="Trebuchet MS"/>
                        <a:sym typeface="Trebuchet MS"/>
                      </a:endParaRPr>
                    </a:p>
                  </a:txBody>
                  <a:tcPr marT="91425" marB="91425" marR="91425" marL="91425">
                    <a:solidFill>
                      <a:schemeClr val="lt1"/>
                    </a:solidFill>
                  </a:tcPr>
                </a:tc>
              </a:tr>
              <a:tr h="467050">
                <a:tc>
                  <a:txBody>
                    <a:bodyPr/>
                    <a:lstStyle/>
                    <a:p>
                      <a:pPr indent="0" lvl="0" marL="0" rtl="0" algn="l">
                        <a:spcBef>
                          <a:spcPts val="0"/>
                        </a:spcBef>
                        <a:spcAft>
                          <a:spcPts val="0"/>
                        </a:spcAft>
                        <a:buNone/>
                      </a:pPr>
                      <a:r>
                        <a:rPr lang="en-US" sz="1800">
                          <a:latin typeface="Trebuchet MS"/>
                          <a:ea typeface="Trebuchet MS"/>
                          <a:cs typeface="Trebuchet MS"/>
                          <a:sym typeface="Trebuchet MS"/>
                        </a:rPr>
                        <a:t>9. West</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$36,832</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$25,832</a:t>
                      </a:r>
                      <a:endParaRPr sz="1800">
                        <a:latin typeface="Trebuchet MS"/>
                        <a:ea typeface="Trebuchet MS"/>
                        <a:cs typeface="Trebuchet MS"/>
                        <a:sym typeface="Trebuchet MS"/>
                      </a:endParaRPr>
                    </a:p>
                  </a:txBody>
                  <a:tcPr marT="91425" marB="91425" marR="91425" marL="91425">
                    <a:solidFill>
                      <a:srgbClr val="CFE2F3"/>
                    </a:solidFill>
                  </a:tcPr>
                </a:tc>
                <a:tc>
                  <a:txBody>
                    <a:bodyPr/>
                    <a:lstStyle/>
                    <a:p>
                      <a:pPr indent="0" lvl="0" marL="0" rtl="0" algn="ctr">
                        <a:spcBef>
                          <a:spcPts val="0"/>
                        </a:spcBef>
                        <a:spcAft>
                          <a:spcPts val="0"/>
                        </a:spcAft>
                        <a:buNone/>
                      </a:pPr>
                      <a:r>
                        <a:rPr lang="en-US" sz="1800">
                          <a:latin typeface="Trebuchet MS"/>
                          <a:ea typeface="Trebuchet MS"/>
                          <a:cs typeface="Trebuchet MS"/>
                          <a:sym typeface="Trebuchet MS"/>
                        </a:rPr>
                        <a:t>38.8%</a:t>
                      </a:r>
                      <a:endParaRPr sz="1800">
                        <a:latin typeface="Trebuchet MS"/>
                        <a:ea typeface="Trebuchet MS"/>
                        <a:cs typeface="Trebuchet MS"/>
                        <a:sym typeface="Trebuchet MS"/>
                      </a:endParaRPr>
                    </a:p>
                  </a:txBody>
                  <a:tcPr marT="91425" marB="91425" marR="91425" marL="91425">
                    <a:solidFill>
                      <a:srgbClr val="CFE2F3"/>
                    </a:solidFill>
                  </a:tcPr>
                </a:tc>
              </a:tr>
            </a:tbl>
          </a:graphicData>
        </a:graphic>
      </p:graphicFrame>
      <p:sp>
        <p:nvSpPr>
          <p:cNvPr id="1114" name="Google Shape;1114;p239"/>
          <p:cNvSpPr txBox="1"/>
          <p:nvPr/>
        </p:nvSpPr>
        <p:spPr>
          <a:xfrm>
            <a:off x="0" y="1274375"/>
            <a:ext cx="6558300" cy="50994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SzPts val="2400"/>
              <a:buFont typeface="Trebuchet MS"/>
              <a:buChar char="●"/>
            </a:pPr>
            <a:r>
              <a:rPr lang="en-US" sz="2400">
                <a:latin typeface="Trebuchet MS"/>
                <a:ea typeface="Trebuchet MS"/>
                <a:cs typeface="Trebuchet MS"/>
                <a:sym typeface="Trebuchet MS"/>
              </a:rPr>
              <a:t>Enhanced Premium Tax Credits expire Dec. 31, 2025. Premium increases will impact 321,000 Coloradans</a:t>
            </a:r>
            <a:endParaRPr sz="2400">
              <a:latin typeface="Trebuchet MS"/>
              <a:ea typeface="Trebuchet MS"/>
              <a:cs typeface="Trebuchet MS"/>
              <a:sym typeface="Trebuchet MS"/>
            </a:endParaRPr>
          </a:p>
          <a:p>
            <a:pPr indent="-381000" lvl="0" marL="457200" rtl="0" algn="l">
              <a:spcBef>
                <a:spcPts val="1000"/>
              </a:spcBef>
              <a:spcAft>
                <a:spcPts val="0"/>
              </a:spcAft>
              <a:buSzPts val="2400"/>
              <a:buFont typeface="Trebuchet MS"/>
              <a:buChar char="●"/>
            </a:pPr>
            <a:r>
              <a:rPr lang="en-US" sz="2400">
                <a:latin typeface="Trebuchet MS"/>
                <a:ea typeface="Trebuchet MS"/>
                <a:cs typeface="Trebuchet MS"/>
                <a:sym typeface="Trebuchet MS"/>
              </a:rPr>
              <a:t>Est. 100,000 - 110,000 </a:t>
            </a:r>
            <a:r>
              <a:rPr lang="en-US" sz="2400">
                <a:latin typeface="Trebuchet MS"/>
                <a:ea typeface="Trebuchet MS"/>
                <a:cs typeface="Trebuchet MS"/>
                <a:sym typeface="Trebuchet MS"/>
              </a:rPr>
              <a:t>Coloradans</a:t>
            </a:r>
            <a:r>
              <a:rPr lang="en-US" sz="2400">
                <a:latin typeface="Trebuchet MS"/>
                <a:ea typeface="Trebuchet MS"/>
                <a:cs typeface="Trebuchet MS"/>
                <a:sym typeface="Trebuchet MS"/>
              </a:rPr>
              <a:t> will lose coverage due to affordability</a:t>
            </a:r>
            <a:endParaRPr sz="2400">
              <a:latin typeface="Trebuchet MS"/>
              <a:ea typeface="Trebuchet MS"/>
              <a:cs typeface="Trebuchet MS"/>
              <a:sym typeface="Trebuchet MS"/>
            </a:endParaRPr>
          </a:p>
          <a:p>
            <a:pPr indent="-381000" lvl="0" marL="457200" rtl="0" algn="l">
              <a:spcBef>
                <a:spcPts val="1000"/>
              </a:spcBef>
              <a:spcAft>
                <a:spcPts val="0"/>
              </a:spcAft>
              <a:buSzPts val="2400"/>
              <a:buFont typeface="Trebuchet MS"/>
              <a:buChar char="●"/>
            </a:pPr>
            <a:r>
              <a:rPr lang="en-US" sz="2400">
                <a:latin typeface="Trebuchet MS"/>
                <a:ea typeface="Trebuchet MS"/>
                <a:cs typeface="Trebuchet MS"/>
                <a:sym typeface="Trebuchet MS"/>
              </a:rPr>
              <a:t>40% cut to reinsurance program </a:t>
            </a:r>
            <a:r>
              <a:rPr lang="en-US" sz="2400">
                <a:latin typeface="Trebuchet MS"/>
                <a:ea typeface="Trebuchet MS"/>
                <a:cs typeface="Trebuchet MS"/>
                <a:sym typeface="Trebuchet MS"/>
              </a:rPr>
              <a:t>due</a:t>
            </a:r>
            <a:r>
              <a:rPr lang="en-US" sz="2400">
                <a:latin typeface="Trebuchet MS"/>
                <a:ea typeface="Trebuchet MS"/>
                <a:cs typeface="Trebuchet MS"/>
                <a:sym typeface="Trebuchet MS"/>
              </a:rPr>
              <a:t> to less funding, which will raise premiums </a:t>
            </a:r>
            <a:endParaRPr sz="2400">
              <a:latin typeface="Trebuchet MS"/>
              <a:ea typeface="Trebuchet MS"/>
              <a:cs typeface="Trebuchet MS"/>
              <a:sym typeface="Trebuchet MS"/>
            </a:endParaRPr>
          </a:p>
          <a:p>
            <a:pPr indent="-381000" lvl="0" marL="457200" rtl="0" algn="l">
              <a:spcBef>
                <a:spcPts val="1000"/>
              </a:spcBef>
              <a:spcAft>
                <a:spcPts val="0"/>
              </a:spcAft>
              <a:buSzPts val="2400"/>
              <a:buFont typeface="Trebuchet MS"/>
              <a:buChar char="●"/>
            </a:pPr>
            <a:r>
              <a:rPr lang="en-US" sz="2400">
                <a:latin typeface="Trebuchet MS"/>
                <a:ea typeface="Trebuchet MS"/>
                <a:cs typeface="Trebuchet MS"/>
                <a:sym typeface="Trebuchet MS"/>
              </a:rPr>
              <a:t>2026: 28% avg. requested prem. increase</a:t>
            </a:r>
            <a:endParaRPr sz="2400">
              <a:latin typeface="Trebuchet MS"/>
              <a:ea typeface="Trebuchet MS"/>
              <a:cs typeface="Trebuchet MS"/>
              <a:sym typeface="Trebuchet MS"/>
            </a:endParaRPr>
          </a:p>
          <a:p>
            <a:pPr indent="-381000" lvl="1" marL="914400" rtl="0" algn="l">
              <a:spcBef>
                <a:spcPts val="0"/>
              </a:spcBef>
              <a:spcAft>
                <a:spcPts val="0"/>
              </a:spcAft>
              <a:buSzPts val="2400"/>
              <a:buFont typeface="Trebuchet MS"/>
              <a:buChar char="○"/>
            </a:pPr>
            <a:r>
              <a:rPr lang="en-US" sz="2400">
                <a:latin typeface="Trebuchet MS"/>
                <a:ea typeface="Trebuchet MS"/>
                <a:cs typeface="Trebuchet MS"/>
                <a:sym typeface="Trebuchet MS"/>
              </a:rPr>
              <a:t>Much higher in rural communities</a:t>
            </a:r>
            <a:endParaRPr sz="2400">
              <a:latin typeface="Trebuchet MS"/>
              <a:ea typeface="Trebuchet MS"/>
              <a:cs typeface="Trebuchet MS"/>
              <a:sym typeface="Trebuchet MS"/>
            </a:endParaRPr>
          </a:p>
          <a:p>
            <a:pPr indent="-381000" lvl="1" marL="914400" rtl="0" algn="l">
              <a:spcBef>
                <a:spcPts val="0"/>
              </a:spcBef>
              <a:spcAft>
                <a:spcPts val="0"/>
              </a:spcAft>
              <a:buSzPts val="2400"/>
              <a:buFont typeface="Trebuchet MS"/>
              <a:buChar char="○"/>
            </a:pPr>
            <a:r>
              <a:rPr lang="en-US" sz="2400">
                <a:solidFill>
                  <a:schemeClr val="dk1"/>
                </a:solidFill>
                <a:latin typeface="Trebuchet MS"/>
                <a:ea typeface="Trebuchet MS"/>
                <a:cs typeface="Trebuchet MS"/>
                <a:sym typeface="Trebuchet MS"/>
              </a:rPr>
              <a:t>Avg. statewide increases were 5.6% in 2025, 9.7% in 2024, 10.4% in 2023 and 1.1% in 2022</a:t>
            </a:r>
            <a:endParaRPr sz="2400">
              <a:latin typeface="Trebuchet MS"/>
              <a:ea typeface="Trebuchet MS"/>
              <a:cs typeface="Trebuchet MS"/>
              <a:sym typeface="Trebuchet MS"/>
            </a:endParaRPr>
          </a:p>
        </p:txBody>
      </p:sp>
      <p:sp>
        <p:nvSpPr>
          <p:cNvPr id="1115" name="Google Shape;1115;p239"/>
          <p:cNvSpPr txBox="1"/>
          <p:nvPr/>
        </p:nvSpPr>
        <p:spPr>
          <a:xfrm>
            <a:off x="3279150" y="6314125"/>
            <a:ext cx="6024900" cy="48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chemeClr val="lt1"/>
                </a:solidFill>
                <a:latin typeface="Trebuchet MS"/>
                <a:ea typeface="Trebuchet MS"/>
                <a:cs typeface="Trebuchet MS"/>
                <a:sym typeface="Trebuchet MS"/>
              </a:rPr>
              <a:t>More info at </a:t>
            </a:r>
            <a:r>
              <a:rPr lang="en-US" sz="1800" u="sng">
                <a:solidFill>
                  <a:schemeClr val="lt1"/>
                </a:solidFill>
                <a:latin typeface="Trebuchet MS"/>
                <a:ea typeface="Trebuchet MS"/>
                <a:cs typeface="Trebuchet MS"/>
                <a:sym typeface="Trebuchet MS"/>
                <a:hlinkClick r:id="rId3">
                  <a:extLst>
                    <a:ext uri="{A12FA001-AC4F-418D-AE19-62706E023703}">
                      <ahyp:hlinkClr val="tx"/>
                    </a:ext>
                  </a:extLst>
                </a:hlinkClick>
              </a:rPr>
              <a:t>doi.colorado.gov</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240"/>
          <p:cNvSpPr txBox="1"/>
          <p:nvPr>
            <p:ph type="title"/>
          </p:nvPr>
        </p:nvSpPr>
        <p:spPr>
          <a:xfrm>
            <a:off x="0" y="0"/>
            <a:ext cx="12192000" cy="1013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100"/>
              <a:t>Robust HCPF Plan to help navigate our realities</a:t>
            </a:r>
            <a:endParaRPr sz="4100"/>
          </a:p>
        </p:txBody>
      </p:sp>
      <p:sp>
        <p:nvSpPr>
          <p:cNvPr id="1122" name="Google Shape;1122;p240"/>
          <p:cNvSpPr txBox="1"/>
          <p:nvPr>
            <p:ph idx="1" type="body"/>
          </p:nvPr>
        </p:nvSpPr>
        <p:spPr>
          <a:xfrm>
            <a:off x="91475" y="743250"/>
            <a:ext cx="12192000" cy="5371500"/>
          </a:xfrm>
          <a:prstGeom prst="rect">
            <a:avLst/>
          </a:prstGeom>
        </p:spPr>
        <p:txBody>
          <a:bodyPr anchorCtr="0" anchor="t" bIns="45700" lIns="91425" spcFirstLastPara="1" rIns="91425" wrap="square" tIns="45700">
            <a:noAutofit/>
          </a:bodyPr>
          <a:lstStyle/>
          <a:p>
            <a:pPr indent="-400050" lvl="0" marL="457200" rtl="0" algn="l">
              <a:lnSpc>
                <a:spcPct val="115000"/>
              </a:lnSpc>
              <a:spcBef>
                <a:spcPts val="1000"/>
              </a:spcBef>
              <a:spcAft>
                <a:spcPts val="0"/>
              </a:spcAft>
              <a:buSzPts val="2700"/>
              <a:buChar char="●"/>
            </a:pPr>
            <a:r>
              <a:rPr lang="en-US" sz="2700">
                <a:highlight>
                  <a:schemeClr val="lt1"/>
                </a:highlight>
              </a:rPr>
              <a:t>Discipline to Medicaid Sustainability Framework</a:t>
            </a:r>
            <a:endParaRPr sz="2700">
              <a:highlight>
                <a:schemeClr val="lt1"/>
              </a:highlight>
            </a:endParaRPr>
          </a:p>
          <a:p>
            <a:pPr indent="-400050" lvl="1" marL="914400" rtl="0" algn="l">
              <a:lnSpc>
                <a:spcPct val="115000"/>
              </a:lnSpc>
              <a:spcBef>
                <a:spcPts val="0"/>
              </a:spcBef>
              <a:spcAft>
                <a:spcPts val="0"/>
              </a:spcAft>
              <a:buSzPts val="2700"/>
              <a:buFont typeface="Arial"/>
              <a:buChar char="○"/>
            </a:pPr>
            <a:r>
              <a:rPr lang="en-US" sz="2700">
                <a:highlight>
                  <a:schemeClr val="lt1"/>
                </a:highlight>
              </a:rPr>
              <a:t>Grounded in </a:t>
            </a:r>
            <a:r>
              <a:rPr lang="en-US" sz="2700">
                <a:highlight>
                  <a:schemeClr val="lt1"/>
                </a:highlight>
              </a:rPr>
              <a:t>facts/insights and alignment around shared goals</a:t>
            </a:r>
            <a:endParaRPr sz="2700">
              <a:highlight>
                <a:schemeClr val="lt1"/>
              </a:highlight>
            </a:endParaRPr>
          </a:p>
          <a:p>
            <a:pPr indent="-400050" lvl="1" marL="914400" rtl="0" algn="l">
              <a:lnSpc>
                <a:spcPct val="115000"/>
              </a:lnSpc>
              <a:spcBef>
                <a:spcPts val="0"/>
              </a:spcBef>
              <a:spcAft>
                <a:spcPts val="0"/>
              </a:spcAft>
              <a:buSzPts val="2700"/>
              <a:buChar char="○"/>
            </a:pPr>
            <a:r>
              <a:rPr lang="en-US" sz="2700">
                <a:highlight>
                  <a:schemeClr val="lt1"/>
                </a:highlight>
              </a:rPr>
              <a:t>State budget challenges, Medicaid trend drivers, solutions </a:t>
            </a:r>
            <a:endParaRPr sz="2700">
              <a:highlight>
                <a:schemeClr val="lt1"/>
              </a:highlight>
            </a:endParaRPr>
          </a:p>
          <a:p>
            <a:pPr indent="-400050" lvl="0" marL="457200" rtl="0" algn="l">
              <a:lnSpc>
                <a:spcPct val="115000"/>
              </a:lnSpc>
              <a:spcBef>
                <a:spcPts val="1000"/>
              </a:spcBef>
              <a:spcAft>
                <a:spcPts val="0"/>
              </a:spcAft>
              <a:buSzPts val="2700"/>
              <a:buChar char="●"/>
            </a:pPr>
            <a:r>
              <a:rPr lang="en-US" sz="2700">
                <a:highlight>
                  <a:schemeClr val="lt1"/>
                </a:highlight>
              </a:rPr>
              <a:t>Understanding H.R.1 impacts and aligned goals: North Star - prevent inappropriate loss of coverage; No draconian cuts to Medicaid</a:t>
            </a:r>
            <a:endParaRPr sz="2700">
              <a:highlight>
                <a:schemeClr val="lt1"/>
              </a:highlight>
            </a:endParaRPr>
          </a:p>
          <a:p>
            <a:pPr indent="-400050" lvl="1" marL="914400" rtl="0" algn="l">
              <a:lnSpc>
                <a:spcPct val="115000"/>
              </a:lnSpc>
              <a:spcBef>
                <a:spcPts val="0"/>
              </a:spcBef>
              <a:spcAft>
                <a:spcPts val="0"/>
              </a:spcAft>
              <a:buSzPts val="2700"/>
              <a:buChar char="○"/>
            </a:pPr>
            <a:r>
              <a:rPr lang="en-US" sz="2700">
                <a:highlight>
                  <a:schemeClr val="lt1"/>
                </a:highlight>
              </a:rPr>
              <a:t>System builds and investments and eligibility processor investments</a:t>
            </a:r>
            <a:endParaRPr sz="2700">
              <a:highlight>
                <a:schemeClr val="lt1"/>
              </a:highlight>
            </a:endParaRPr>
          </a:p>
          <a:p>
            <a:pPr indent="-400050" lvl="0" marL="457200" rtl="0" algn="l">
              <a:lnSpc>
                <a:spcPct val="115000"/>
              </a:lnSpc>
              <a:spcBef>
                <a:spcPts val="1000"/>
              </a:spcBef>
              <a:spcAft>
                <a:spcPts val="0"/>
              </a:spcAft>
              <a:buSzPts val="2700"/>
              <a:buChar char="●"/>
            </a:pPr>
            <a:r>
              <a:rPr lang="en-US" sz="2700">
                <a:highlight>
                  <a:schemeClr val="lt1"/>
                </a:highlight>
              </a:rPr>
              <a:t>Leverage ACC Phase III and Innovations (eConsults, Prescriber Tools, Value Based Payments, etc.) to control trends and improve quality</a:t>
            </a:r>
            <a:endParaRPr sz="2700">
              <a:highlight>
                <a:schemeClr val="lt1"/>
              </a:highlight>
            </a:endParaRPr>
          </a:p>
          <a:p>
            <a:pPr indent="-400050" lvl="0" marL="457200" rtl="0" algn="l">
              <a:lnSpc>
                <a:spcPct val="115000"/>
              </a:lnSpc>
              <a:spcBef>
                <a:spcPts val="1000"/>
              </a:spcBef>
              <a:spcAft>
                <a:spcPts val="0"/>
              </a:spcAft>
              <a:buSzPts val="2700"/>
              <a:buChar char="●"/>
            </a:pPr>
            <a:r>
              <a:rPr lang="en-US" sz="2700">
                <a:highlight>
                  <a:schemeClr val="lt1"/>
                </a:highlight>
              </a:rPr>
              <a:t>Leverage </a:t>
            </a:r>
            <a:r>
              <a:rPr lang="en-US" sz="2700" u="sng">
                <a:solidFill>
                  <a:schemeClr val="hlink"/>
                </a:solidFill>
                <a:highlight>
                  <a:schemeClr val="lt1"/>
                </a:highlight>
                <a:hlinkClick r:id="rId3"/>
              </a:rPr>
              <a:t>third</a:t>
            </a:r>
            <a:r>
              <a:rPr lang="en-US" sz="2700" u="sng">
                <a:solidFill>
                  <a:schemeClr val="hlink"/>
                </a:solidFill>
                <a:highlight>
                  <a:schemeClr val="lt1"/>
                </a:highlight>
                <a:hlinkClick r:id="rId4"/>
              </a:rPr>
              <a:t> party insights</a:t>
            </a:r>
            <a:r>
              <a:rPr lang="en-US" sz="2700">
                <a:highlight>
                  <a:schemeClr val="lt1"/>
                </a:highlight>
              </a:rPr>
              <a:t>, state comparisons, learnings </a:t>
            </a:r>
            <a:endParaRPr sz="2700">
              <a:highlight>
                <a:schemeClr val="lt1"/>
              </a:highlight>
            </a:endParaRPr>
          </a:p>
          <a:p>
            <a:pPr indent="-400050" lvl="0" marL="457200" rtl="0" algn="l">
              <a:lnSpc>
                <a:spcPct val="115000"/>
              </a:lnSpc>
              <a:spcBef>
                <a:spcPts val="1000"/>
              </a:spcBef>
              <a:spcAft>
                <a:spcPts val="0"/>
              </a:spcAft>
              <a:buSzPts val="2700"/>
              <a:buChar char="●"/>
            </a:pPr>
            <a:r>
              <a:rPr b="1" lang="en-US" sz="2700">
                <a:highlight>
                  <a:schemeClr val="lt1"/>
                </a:highlight>
              </a:rPr>
              <a:t>Prioritize engagement</a:t>
            </a:r>
            <a:r>
              <a:rPr lang="en-US" sz="2700">
                <a:highlight>
                  <a:schemeClr val="lt1"/>
                </a:highlight>
              </a:rPr>
              <a:t>, transparency, </a:t>
            </a:r>
            <a:r>
              <a:rPr lang="en-US" sz="2700">
                <a:highlight>
                  <a:schemeClr val="lt1"/>
                </a:highlight>
              </a:rPr>
              <a:t>partnership</a:t>
            </a:r>
            <a:r>
              <a:rPr lang="en-US" sz="2700">
                <a:highlight>
                  <a:schemeClr val="lt1"/>
                </a:highlight>
              </a:rPr>
              <a:t>, leadership</a:t>
            </a:r>
            <a:endParaRPr sz="2700">
              <a:highlight>
                <a:schemeClr val="lt1"/>
              </a:highlight>
            </a:endParaRPr>
          </a:p>
        </p:txBody>
      </p:sp>
      <p:sp>
        <p:nvSpPr>
          <p:cNvPr id="1123" name="Google Shape;1123;p240"/>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124" name="Google Shape;1124;p240"/>
          <p:cNvSpPr txBox="1"/>
          <p:nvPr/>
        </p:nvSpPr>
        <p:spPr>
          <a:xfrm>
            <a:off x="2797200" y="6334550"/>
            <a:ext cx="90138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chemeClr val="lt1"/>
                </a:solidFill>
              </a:rPr>
              <a:t>Visit </a:t>
            </a:r>
            <a:r>
              <a:rPr b="1" lang="en-US" sz="1500" u="sng">
                <a:solidFill>
                  <a:schemeClr val="lt1"/>
                </a:solidFill>
                <a:hlinkClick r:id="rId5">
                  <a:extLst>
                    <a:ext uri="{A12FA001-AC4F-418D-AE19-62706E023703}">
                      <ahyp:hlinkClr val="tx"/>
                    </a:ext>
                  </a:extLst>
                </a:hlinkClick>
              </a:rPr>
              <a:t>Colorado.gov/hcpf/publications</a:t>
            </a:r>
            <a:r>
              <a:rPr b="1" lang="en-US" sz="1500">
                <a:solidFill>
                  <a:schemeClr val="lt1"/>
                </a:solidFill>
              </a:rPr>
              <a:t> (click on sign up for newsletters, choose At A Glance)</a:t>
            </a:r>
            <a:endParaRPr b="1" sz="15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9" name="Shape 1129"/>
        <p:cNvGrpSpPr/>
        <p:nvPr/>
      </p:nvGrpSpPr>
      <p:grpSpPr>
        <a:xfrm>
          <a:off x="0" y="0"/>
          <a:ext cx="0" cy="0"/>
          <a:chOff x="0" y="0"/>
          <a:chExt cx="0" cy="0"/>
        </a:xfrm>
      </p:grpSpPr>
      <p:sp>
        <p:nvSpPr>
          <p:cNvPr id="1130" name="Google Shape;1130;p241"/>
          <p:cNvSpPr txBox="1"/>
          <p:nvPr>
            <p:ph type="ctrTitle"/>
          </p:nvPr>
        </p:nvSpPr>
        <p:spPr>
          <a:xfrm>
            <a:off x="131700" y="0"/>
            <a:ext cx="11933100" cy="6174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5200"/>
              <a:t>Sample Medicaid Cost Trend Drivers </a:t>
            </a:r>
            <a:endParaRPr sz="5200"/>
          </a:p>
          <a:p>
            <a:pPr indent="0" lvl="0" marL="0" rtl="0" algn="ctr">
              <a:spcBef>
                <a:spcPts val="0"/>
              </a:spcBef>
              <a:spcAft>
                <a:spcPts val="0"/>
              </a:spcAft>
              <a:buNone/>
            </a:pPr>
            <a:r>
              <a:rPr lang="en-US" sz="5200"/>
              <a:t>and Options to Address Them</a:t>
            </a:r>
            <a:endParaRPr sz="5200"/>
          </a:p>
          <a:p>
            <a:pPr indent="0" lvl="0" marL="0" rtl="0" algn="ctr">
              <a:spcBef>
                <a:spcPts val="0"/>
              </a:spcBef>
              <a:spcAft>
                <a:spcPts val="0"/>
              </a:spcAft>
              <a:buNone/>
            </a:pPr>
            <a:r>
              <a:t/>
            </a:r>
            <a:endParaRPr sz="2400"/>
          </a:p>
          <a:p>
            <a:pPr indent="0" lvl="0" marL="0" rtl="0" algn="ctr">
              <a:lnSpc>
                <a:spcPct val="115000"/>
              </a:lnSpc>
              <a:spcBef>
                <a:spcPts val="0"/>
              </a:spcBef>
              <a:spcAft>
                <a:spcPts val="0"/>
              </a:spcAft>
              <a:buClr>
                <a:schemeClr val="dk1"/>
              </a:buClr>
              <a:buSzPts val="1100"/>
              <a:buFont typeface="Arial"/>
              <a:buNone/>
            </a:pPr>
            <a:r>
              <a:rPr lang="en-US" sz="2600"/>
              <a:t>Kim Bimestefer, </a:t>
            </a:r>
            <a:r>
              <a:rPr b="0" lang="en-US" sz="2600"/>
              <a:t>Executive Director and CEO</a:t>
            </a:r>
            <a:endParaRPr b="0" sz="2600"/>
          </a:p>
          <a:p>
            <a:pPr indent="0" lvl="0" marL="0" rtl="0" algn="ctr">
              <a:lnSpc>
                <a:spcPct val="115000"/>
              </a:lnSpc>
              <a:spcBef>
                <a:spcPts val="0"/>
              </a:spcBef>
              <a:spcAft>
                <a:spcPts val="0"/>
              </a:spcAft>
              <a:buClr>
                <a:schemeClr val="dk1"/>
              </a:buClr>
              <a:buSzPts val="1100"/>
              <a:buFont typeface="Arial"/>
              <a:buNone/>
            </a:pPr>
            <a:r>
              <a:rPr lang="en-US" sz="2600"/>
              <a:t>Tom Leahey,</a:t>
            </a:r>
            <a:r>
              <a:rPr b="0" lang="en-US" sz="2600"/>
              <a:t> Pharmacy Office Director</a:t>
            </a:r>
            <a:endParaRPr b="0" sz="2600"/>
          </a:p>
          <a:p>
            <a:pPr indent="0" lvl="0" marL="0" rtl="0" algn="ctr">
              <a:lnSpc>
                <a:spcPct val="115000"/>
              </a:lnSpc>
              <a:spcBef>
                <a:spcPts val="0"/>
              </a:spcBef>
              <a:spcAft>
                <a:spcPts val="0"/>
              </a:spcAft>
              <a:buClr>
                <a:schemeClr val="dk1"/>
              </a:buClr>
              <a:buSzPts val="1100"/>
              <a:buFont typeface="Arial"/>
              <a:buNone/>
            </a:pPr>
            <a:r>
              <a:rPr lang="en-US" sz="2600"/>
              <a:t>Cristen Bates, </a:t>
            </a:r>
            <a:r>
              <a:rPr b="0" lang="en-US" sz="2600"/>
              <a:t>Deputy Medicaid Director and Office of Medicaid and CHP+ Behavioral Health Initiatives &amp; Coverage Director</a:t>
            </a:r>
            <a:endParaRPr b="0" sz="2600"/>
          </a:p>
          <a:p>
            <a:pPr indent="0" lvl="0" marL="0" rtl="0" algn="ctr">
              <a:lnSpc>
                <a:spcPct val="115000"/>
              </a:lnSpc>
              <a:spcBef>
                <a:spcPts val="0"/>
              </a:spcBef>
              <a:spcAft>
                <a:spcPts val="0"/>
              </a:spcAft>
              <a:buClr>
                <a:schemeClr val="dk1"/>
              </a:buClr>
              <a:buSzPts val="1100"/>
              <a:buFont typeface="Arial"/>
              <a:buNone/>
            </a:pPr>
            <a:r>
              <a:rPr lang="en-US" sz="2600"/>
              <a:t>Bonnie Silva,</a:t>
            </a:r>
            <a:r>
              <a:rPr b="0" lang="en-US" sz="2600"/>
              <a:t> Office of Community Living Director</a:t>
            </a:r>
            <a:endParaRPr b="0" sz="2600"/>
          </a:p>
          <a:p>
            <a:pPr indent="0" lvl="0" marL="0" rtl="0" algn="ctr">
              <a:lnSpc>
                <a:spcPct val="115000"/>
              </a:lnSpc>
              <a:spcBef>
                <a:spcPts val="0"/>
              </a:spcBef>
              <a:spcAft>
                <a:spcPts val="0"/>
              </a:spcAft>
              <a:buClr>
                <a:schemeClr val="dk1"/>
              </a:buClr>
              <a:buSzPts val="1100"/>
              <a:buFont typeface="Arial"/>
              <a:buNone/>
            </a:pPr>
            <a:r>
              <a:rPr lang="en-US" sz="2600"/>
              <a:t>Adela Flores-Brennan, </a:t>
            </a:r>
            <a:r>
              <a:rPr b="0" lang="en-US" sz="2600"/>
              <a:t>Medicaid Director and Health Policy Office Director</a:t>
            </a:r>
            <a:endParaRPr b="0" sz="2600"/>
          </a:p>
        </p:txBody>
      </p:sp>
      <p:sp>
        <p:nvSpPr>
          <p:cNvPr id="1131" name="Google Shape;1131;p241"/>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242"/>
          <p:cNvSpPr txBox="1"/>
          <p:nvPr>
            <p:ph type="title"/>
          </p:nvPr>
        </p:nvSpPr>
        <p:spPr>
          <a:xfrm>
            <a:off x="222406" y="369300"/>
            <a:ext cx="2520900" cy="58962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t/>
            </a:r>
            <a:endParaRPr sz="2500"/>
          </a:p>
          <a:p>
            <a:pPr indent="0" lvl="0" marL="0" rtl="0" algn="ctr">
              <a:spcBef>
                <a:spcPts val="0"/>
              </a:spcBef>
              <a:spcAft>
                <a:spcPts val="0"/>
              </a:spcAft>
              <a:buClr>
                <a:schemeClr val="dk1"/>
              </a:buClr>
              <a:buSzPts val="1100"/>
              <a:buFont typeface="Arial"/>
              <a:buNone/>
            </a:pPr>
            <a:r>
              <a:rPr lang="en-US" sz="2300"/>
              <a:t>Long</a:t>
            </a:r>
            <a:r>
              <a:rPr lang="en-US" sz="2300"/>
              <a:t> Term Services and Supports</a:t>
            </a:r>
            <a:endParaRPr sz="2300"/>
          </a:p>
          <a:p>
            <a:pPr indent="0" lvl="0" marL="0" rtl="0" algn="ctr">
              <a:spcBef>
                <a:spcPts val="0"/>
              </a:spcBef>
              <a:spcAft>
                <a:spcPts val="0"/>
              </a:spcAft>
              <a:buClr>
                <a:schemeClr val="dk1"/>
              </a:buClr>
              <a:buSzPts val="1100"/>
              <a:buFont typeface="Arial"/>
              <a:buNone/>
            </a:pPr>
            <a:r>
              <a:rPr lang="en-US" sz="2300"/>
              <a:t>LTSS</a:t>
            </a:r>
            <a:r>
              <a:rPr lang="en-US" sz="2300">
                <a:solidFill>
                  <a:schemeClr val="dk1"/>
                </a:solidFill>
              </a:rPr>
              <a:t> ~5</a:t>
            </a:r>
            <a:r>
              <a:rPr b="0" lang="en-US" sz="2300">
                <a:solidFill>
                  <a:schemeClr val="dk1"/>
                </a:solidFill>
              </a:rPr>
              <a:t>% of members: 42% of spend at higher trend of 9-12%</a:t>
            </a:r>
            <a:endParaRPr sz="2300">
              <a:highlight>
                <a:schemeClr val="lt1"/>
              </a:highlight>
            </a:endParaRPr>
          </a:p>
          <a:p>
            <a:pPr indent="0" lvl="0" marL="0" rtl="0" algn="ctr">
              <a:spcBef>
                <a:spcPts val="0"/>
              </a:spcBef>
              <a:spcAft>
                <a:spcPts val="0"/>
              </a:spcAft>
              <a:buClr>
                <a:schemeClr val="dk1"/>
              </a:buClr>
              <a:buSzPts val="1100"/>
              <a:buFont typeface="Arial"/>
              <a:buNone/>
            </a:pPr>
            <a:r>
              <a:t/>
            </a:r>
            <a:endParaRPr sz="2300">
              <a:highlight>
                <a:schemeClr val="lt1"/>
              </a:highlight>
            </a:endParaRPr>
          </a:p>
          <a:p>
            <a:pPr indent="0" lvl="0" marL="0" rtl="0" algn="ctr">
              <a:spcBef>
                <a:spcPts val="0"/>
              </a:spcBef>
              <a:spcAft>
                <a:spcPts val="0"/>
              </a:spcAft>
              <a:buClr>
                <a:schemeClr val="dk1"/>
              </a:buClr>
              <a:buSzPts val="1100"/>
              <a:buFont typeface="Arial"/>
              <a:buNone/>
            </a:pPr>
            <a:r>
              <a:rPr lang="en-US" sz="2300">
                <a:highlight>
                  <a:schemeClr val="lt1"/>
                </a:highlight>
              </a:rPr>
              <a:t>Non-LTSS</a:t>
            </a:r>
            <a:r>
              <a:rPr lang="en-US" sz="2300">
                <a:solidFill>
                  <a:schemeClr val="dk1"/>
                </a:solidFill>
                <a:highlight>
                  <a:schemeClr val="lt1"/>
                </a:highlight>
              </a:rPr>
              <a:t> </a:t>
            </a:r>
            <a:r>
              <a:rPr lang="en-US" sz="2300">
                <a:solidFill>
                  <a:schemeClr val="dk1"/>
                </a:solidFill>
              </a:rPr>
              <a:t>~</a:t>
            </a:r>
            <a:r>
              <a:rPr b="0" lang="en-US" sz="2300">
                <a:solidFill>
                  <a:schemeClr val="dk1"/>
                </a:solidFill>
                <a:highlight>
                  <a:schemeClr val="lt1"/>
                </a:highlight>
              </a:rPr>
              <a:t>95% of members: 56% of spend at a lower trend of 8-9%</a:t>
            </a:r>
            <a:endParaRPr b="0" sz="2300">
              <a:solidFill>
                <a:schemeClr val="dk1"/>
              </a:solidFill>
              <a:highlight>
                <a:schemeClr val="lt1"/>
              </a:highlight>
            </a:endParaRPr>
          </a:p>
          <a:p>
            <a:pPr indent="0" lvl="0" marL="0" rtl="0" algn="ctr">
              <a:spcBef>
                <a:spcPts val="0"/>
              </a:spcBef>
              <a:spcAft>
                <a:spcPts val="0"/>
              </a:spcAft>
              <a:buClr>
                <a:schemeClr val="dk1"/>
              </a:buClr>
              <a:buSzPts val="1100"/>
              <a:buFont typeface="Arial"/>
              <a:buNone/>
            </a:pPr>
            <a:r>
              <a:t/>
            </a:r>
            <a:endParaRPr b="0" sz="2300">
              <a:solidFill>
                <a:schemeClr val="dk1"/>
              </a:solidFill>
              <a:highlight>
                <a:schemeClr val="lt1"/>
              </a:highlight>
            </a:endParaRPr>
          </a:p>
          <a:p>
            <a:pPr indent="0" lvl="0" marL="0" rtl="0" algn="ctr">
              <a:spcBef>
                <a:spcPts val="0"/>
              </a:spcBef>
              <a:spcAft>
                <a:spcPts val="0"/>
              </a:spcAft>
              <a:buClr>
                <a:schemeClr val="dk1"/>
              </a:buClr>
              <a:buSzPts val="1100"/>
              <a:buFont typeface="Arial"/>
              <a:buNone/>
            </a:pPr>
            <a:r>
              <a:rPr lang="en-US" sz="2300">
                <a:solidFill>
                  <a:schemeClr val="dk1"/>
                </a:solidFill>
                <a:highlight>
                  <a:schemeClr val="lt1"/>
                </a:highlight>
              </a:rPr>
              <a:t>Taking care of people with disabilities is core to Medicaid programs.</a:t>
            </a:r>
            <a:endParaRPr sz="2300">
              <a:solidFill>
                <a:schemeClr val="dk1"/>
              </a:solidFill>
              <a:highlight>
                <a:schemeClr val="lt1"/>
              </a:highlight>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sz="2500">
              <a:solidFill>
                <a:schemeClr val="dk1"/>
              </a:solidFill>
            </a:endParaRPr>
          </a:p>
          <a:p>
            <a:pPr indent="0" lvl="0" marL="0" rtl="0" algn="ctr">
              <a:spcBef>
                <a:spcPts val="0"/>
              </a:spcBef>
              <a:spcAft>
                <a:spcPts val="0"/>
              </a:spcAft>
              <a:buNone/>
            </a:pPr>
            <a:r>
              <a:t/>
            </a:r>
            <a:endParaRPr b="0" sz="2500">
              <a:solidFill>
                <a:schemeClr val="dk1"/>
              </a:solidFill>
            </a:endParaRPr>
          </a:p>
          <a:p>
            <a:pPr indent="0" lvl="0" marL="0" rtl="0" algn="ctr">
              <a:spcBef>
                <a:spcPts val="0"/>
              </a:spcBef>
              <a:spcAft>
                <a:spcPts val="0"/>
              </a:spcAft>
              <a:buNone/>
            </a:pPr>
            <a:r>
              <a:t/>
            </a:r>
            <a:endParaRPr sz="1300">
              <a:solidFill>
                <a:schemeClr val="dk1"/>
              </a:solidFill>
              <a:highlight>
                <a:schemeClr val="lt1"/>
              </a:highlight>
            </a:endParaRPr>
          </a:p>
          <a:p>
            <a:pPr indent="0" lvl="0" marL="0" rtl="0" algn="ctr">
              <a:spcBef>
                <a:spcPts val="0"/>
              </a:spcBef>
              <a:spcAft>
                <a:spcPts val="0"/>
              </a:spcAft>
              <a:buNone/>
            </a:pPr>
            <a:r>
              <a:t/>
            </a:r>
            <a:endParaRPr sz="3200">
              <a:solidFill>
                <a:schemeClr val="dk1"/>
              </a:solidFill>
              <a:highlight>
                <a:schemeClr val="lt1"/>
              </a:highlight>
            </a:endParaRPr>
          </a:p>
          <a:p>
            <a:pPr indent="0" lvl="0" marL="0" rtl="0" algn="l">
              <a:lnSpc>
                <a:spcPct val="100000"/>
              </a:lnSpc>
              <a:spcBef>
                <a:spcPts val="0"/>
              </a:spcBef>
              <a:spcAft>
                <a:spcPts val="0"/>
              </a:spcAft>
              <a:buNone/>
            </a:pPr>
            <a:r>
              <a:t/>
            </a:r>
            <a:endParaRPr b="0" sz="2300">
              <a:solidFill>
                <a:schemeClr val="dk1"/>
              </a:solidFill>
            </a:endParaRPr>
          </a:p>
          <a:p>
            <a:pPr indent="0" lvl="0" marL="0" rtl="0" algn="ctr">
              <a:spcBef>
                <a:spcPts val="0"/>
              </a:spcBef>
              <a:spcAft>
                <a:spcPts val="0"/>
              </a:spcAft>
              <a:buNone/>
            </a:pPr>
            <a:r>
              <a:t/>
            </a:r>
            <a:endParaRPr sz="2300">
              <a:solidFill>
                <a:schemeClr val="dk1"/>
              </a:solidFill>
              <a:highlight>
                <a:schemeClr val="lt1"/>
              </a:highlight>
            </a:endParaRPr>
          </a:p>
          <a:p>
            <a:pPr indent="0" lvl="0" marL="0" rtl="0" algn="ctr">
              <a:spcBef>
                <a:spcPts val="0"/>
              </a:spcBef>
              <a:spcAft>
                <a:spcPts val="0"/>
              </a:spcAft>
              <a:buNone/>
            </a:pPr>
            <a:r>
              <a:t/>
            </a:r>
            <a:endParaRPr sz="3100">
              <a:solidFill>
                <a:schemeClr val="dk1"/>
              </a:solidFill>
              <a:highlight>
                <a:schemeClr val="lt1"/>
              </a:highlight>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t/>
            </a:r>
            <a:endParaRPr sz="3800">
              <a:solidFill>
                <a:schemeClr val="dk1"/>
              </a:solidFill>
            </a:endParaRPr>
          </a:p>
          <a:p>
            <a:pPr indent="0" lvl="0" marL="0" rtl="0" algn="ctr">
              <a:spcBef>
                <a:spcPts val="0"/>
              </a:spcBef>
              <a:spcAft>
                <a:spcPts val="0"/>
              </a:spcAft>
              <a:buNone/>
            </a:pPr>
            <a:r>
              <a:rPr lang="en-US" sz="3800">
                <a:solidFill>
                  <a:schemeClr val="dk1"/>
                </a:solidFill>
              </a:rPr>
              <a:t> </a:t>
            </a:r>
            <a:endParaRPr sz="4300">
              <a:solidFill>
                <a:schemeClr val="dk1"/>
              </a:solidFill>
            </a:endParaRPr>
          </a:p>
        </p:txBody>
      </p:sp>
      <p:sp>
        <p:nvSpPr>
          <p:cNvPr id="1138" name="Google Shape;1138;p242"/>
          <p:cNvSpPr/>
          <p:nvPr/>
        </p:nvSpPr>
        <p:spPr>
          <a:xfrm>
            <a:off x="3027082" y="51387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9" name="Google Shape;1139;p242"/>
          <p:cNvSpPr/>
          <p:nvPr/>
        </p:nvSpPr>
        <p:spPr>
          <a:xfrm>
            <a:off x="3103301" y="348567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four bar charts, one showing the paid amount member total cost of care for long term services and supports members, one showing the paid amount member total cost of care for non long term services and supports members, one showing the per member per month total cost of care for long term services and supports members, and one showing the per member per month total cost of care for non-long term services and supports members" id="1140" name="Google Shape;1140;p242"/>
          <p:cNvPicPr preferRelativeResize="0"/>
          <p:nvPr/>
        </p:nvPicPr>
        <p:blipFill>
          <a:blip r:embed="rId3">
            <a:alphaModFix/>
          </a:blip>
          <a:stretch>
            <a:fillRect/>
          </a:stretch>
        </p:blipFill>
        <p:spPr>
          <a:xfrm>
            <a:off x="3148301" y="152400"/>
            <a:ext cx="8586499" cy="5920813"/>
          </a:xfrm>
          <a:prstGeom prst="rect">
            <a:avLst/>
          </a:prstGeom>
          <a:noFill/>
          <a:ln>
            <a:noFill/>
          </a:ln>
        </p:spPr>
      </p:pic>
      <p:sp>
        <p:nvSpPr>
          <p:cNvPr id="1141" name="Google Shape;1141;p242"/>
          <p:cNvSpPr txBox="1"/>
          <p:nvPr/>
        </p:nvSpPr>
        <p:spPr>
          <a:xfrm>
            <a:off x="4596000" y="393725"/>
            <a:ext cx="3000000" cy="50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2300">
                <a:solidFill>
                  <a:schemeClr val="accent5"/>
                </a:solidFill>
                <a:latin typeface="Trebuchet MS"/>
                <a:ea typeface="Trebuchet MS"/>
                <a:cs typeface="Trebuchet MS"/>
                <a:sym typeface="Trebuchet MS"/>
              </a:rPr>
              <a:t>LTSS Members</a:t>
            </a:r>
            <a:endParaRPr/>
          </a:p>
        </p:txBody>
      </p:sp>
      <p:sp>
        <p:nvSpPr>
          <p:cNvPr id="1142" name="Google Shape;1142;p242"/>
          <p:cNvSpPr txBox="1"/>
          <p:nvPr/>
        </p:nvSpPr>
        <p:spPr>
          <a:xfrm>
            <a:off x="8368850" y="393725"/>
            <a:ext cx="3000000" cy="50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2300">
                <a:solidFill>
                  <a:schemeClr val="accent5"/>
                </a:solidFill>
                <a:latin typeface="Trebuchet MS"/>
                <a:ea typeface="Trebuchet MS"/>
                <a:cs typeface="Trebuchet MS"/>
                <a:sym typeface="Trebuchet MS"/>
              </a:rPr>
              <a:t>Non-</a:t>
            </a:r>
            <a:r>
              <a:rPr b="1" lang="en-US" sz="2300">
                <a:solidFill>
                  <a:schemeClr val="accent5"/>
                </a:solidFill>
                <a:latin typeface="Trebuchet MS"/>
                <a:ea typeface="Trebuchet MS"/>
                <a:cs typeface="Trebuchet MS"/>
                <a:sym typeface="Trebuchet MS"/>
              </a:rPr>
              <a:t>LTSS Members</a:t>
            </a:r>
            <a:endParaRPr>
              <a:solidFill>
                <a:schemeClr val="dk1"/>
              </a:solidFill>
            </a:endParaRPr>
          </a:p>
        </p:txBody>
      </p:sp>
      <p:sp>
        <p:nvSpPr>
          <p:cNvPr id="1143" name="Google Shape;1143;p242"/>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pic>
        <p:nvPicPr>
          <p:cNvPr descr="bar chart showing the utilization per member per month over six fiscal years" id="1149" name="Google Shape;1149;p243"/>
          <p:cNvPicPr preferRelativeResize="0"/>
          <p:nvPr/>
        </p:nvPicPr>
        <p:blipFill>
          <a:blip r:embed="rId3">
            <a:alphaModFix/>
          </a:blip>
          <a:stretch>
            <a:fillRect/>
          </a:stretch>
        </p:blipFill>
        <p:spPr>
          <a:xfrm>
            <a:off x="3830700" y="296625"/>
            <a:ext cx="8241924" cy="2444725"/>
          </a:xfrm>
          <a:prstGeom prst="rect">
            <a:avLst/>
          </a:prstGeom>
          <a:noFill/>
          <a:ln>
            <a:noFill/>
          </a:ln>
        </p:spPr>
      </p:pic>
      <p:sp>
        <p:nvSpPr>
          <p:cNvPr id="1150" name="Google Shape;1150;p243"/>
          <p:cNvSpPr/>
          <p:nvPr/>
        </p:nvSpPr>
        <p:spPr>
          <a:xfrm>
            <a:off x="0" y="834825"/>
            <a:ext cx="3830700" cy="5386500"/>
          </a:xfrm>
          <a:prstGeom prst="roundRect">
            <a:avLst>
              <a:gd fmla="val 16503"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b="1" lang="en-US" sz="2500">
                <a:solidFill>
                  <a:srgbClr val="222222"/>
                </a:solidFill>
                <a:latin typeface="Trebuchet MS"/>
                <a:ea typeface="Trebuchet MS"/>
                <a:cs typeface="Trebuchet MS"/>
                <a:sym typeface="Trebuchet MS"/>
              </a:rPr>
              <a:t> </a:t>
            </a:r>
            <a:r>
              <a:rPr b="1" lang="en-US" sz="2800">
                <a:solidFill>
                  <a:srgbClr val="222222"/>
                </a:solidFill>
                <a:latin typeface="Trebuchet MS"/>
                <a:ea typeface="Trebuchet MS"/>
                <a:cs typeface="Trebuchet MS"/>
                <a:sym typeface="Trebuchet MS"/>
              </a:rPr>
              <a:t>Trends</a:t>
            </a:r>
            <a:r>
              <a:rPr b="1" lang="en-US" sz="2800">
                <a:solidFill>
                  <a:srgbClr val="222222"/>
                </a:solidFill>
                <a:latin typeface="Trebuchet MS"/>
                <a:ea typeface="Trebuchet MS"/>
                <a:cs typeface="Trebuchet MS"/>
                <a:sym typeface="Trebuchet MS"/>
              </a:rPr>
              <a:t> </a:t>
            </a:r>
            <a:r>
              <a:rPr lang="en-US" sz="2800">
                <a:solidFill>
                  <a:srgbClr val="222222"/>
                </a:solidFill>
                <a:latin typeface="Trebuchet MS"/>
                <a:ea typeface="Trebuchet MS"/>
                <a:cs typeface="Trebuchet MS"/>
                <a:sym typeface="Trebuchet MS"/>
              </a:rPr>
              <a:t> </a:t>
            </a:r>
            <a:endParaRPr sz="2800">
              <a:solidFill>
                <a:srgbClr val="222222"/>
              </a:solidFill>
              <a:latin typeface="Trebuchet MS"/>
              <a:ea typeface="Trebuchet MS"/>
              <a:cs typeface="Trebuchet MS"/>
              <a:sym typeface="Trebuchet MS"/>
            </a:endParaRPr>
          </a:p>
          <a:p>
            <a:pPr indent="-406400" lvl="0" marL="457200" rtl="0" algn="l">
              <a:lnSpc>
                <a:spcPct val="90000"/>
              </a:lnSpc>
              <a:spcBef>
                <a:spcPts val="0"/>
              </a:spcBef>
              <a:spcAft>
                <a:spcPts val="0"/>
              </a:spcAft>
              <a:buClr>
                <a:srgbClr val="222222"/>
              </a:buClr>
              <a:buSzPts val="2800"/>
              <a:buFont typeface="Trebuchet MS"/>
              <a:buChar char="●"/>
            </a:pPr>
            <a:r>
              <a:rPr lang="en-US" sz="2800">
                <a:solidFill>
                  <a:srgbClr val="222222"/>
                </a:solidFill>
                <a:latin typeface="Trebuchet MS"/>
                <a:ea typeface="Trebuchet MS"/>
                <a:cs typeface="Trebuchet MS"/>
                <a:sym typeface="Trebuchet MS"/>
              </a:rPr>
              <a:t>Flat utilization</a:t>
            </a:r>
            <a:endParaRPr sz="2800">
              <a:solidFill>
                <a:srgbClr val="222222"/>
              </a:solidFill>
              <a:latin typeface="Trebuchet MS"/>
              <a:ea typeface="Trebuchet MS"/>
              <a:cs typeface="Trebuchet MS"/>
              <a:sym typeface="Trebuchet MS"/>
            </a:endParaRPr>
          </a:p>
          <a:p>
            <a:pPr indent="-406400" lvl="0" marL="457200" rtl="0" algn="l">
              <a:lnSpc>
                <a:spcPct val="90000"/>
              </a:lnSpc>
              <a:spcBef>
                <a:spcPts val="0"/>
              </a:spcBef>
              <a:spcAft>
                <a:spcPts val="0"/>
              </a:spcAft>
              <a:buClr>
                <a:srgbClr val="222222"/>
              </a:buClr>
              <a:buSzPts val="2800"/>
              <a:buFont typeface="Trebuchet MS"/>
              <a:buChar char="●"/>
            </a:pPr>
            <a:r>
              <a:rPr lang="en-US" sz="2800">
                <a:solidFill>
                  <a:srgbClr val="222222"/>
                </a:solidFill>
                <a:latin typeface="Trebuchet MS"/>
                <a:ea typeface="Trebuchet MS"/>
                <a:cs typeface="Trebuchet MS"/>
                <a:sym typeface="Trebuchet MS"/>
              </a:rPr>
              <a:t>&lt;1% PMPM trends until FY23/24 uptick</a:t>
            </a:r>
            <a:endParaRPr sz="2800">
              <a:solidFill>
                <a:srgbClr val="222222"/>
              </a:solidFill>
              <a:latin typeface="Trebuchet MS"/>
              <a:ea typeface="Trebuchet MS"/>
              <a:cs typeface="Trebuchet MS"/>
              <a:sym typeface="Trebuchet MS"/>
            </a:endParaRPr>
          </a:p>
          <a:p>
            <a:pPr indent="-406400" lvl="0" marL="457200" rtl="0" algn="l">
              <a:lnSpc>
                <a:spcPct val="90000"/>
              </a:lnSpc>
              <a:spcBef>
                <a:spcPts val="0"/>
              </a:spcBef>
              <a:spcAft>
                <a:spcPts val="0"/>
              </a:spcAft>
              <a:buClr>
                <a:srgbClr val="222222"/>
              </a:buClr>
              <a:buSzPts val="2800"/>
              <a:buFont typeface="Trebuchet MS"/>
              <a:buChar char="●"/>
            </a:pPr>
            <a:r>
              <a:rPr lang="en-US" sz="2800">
                <a:solidFill>
                  <a:srgbClr val="222222"/>
                </a:solidFill>
                <a:latin typeface="Trebuchet MS"/>
                <a:ea typeface="Trebuchet MS"/>
                <a:cs typeface="Trebuchet MS"/>
                <a:sym typeface="Trebuchet MS"/>
              </a:rPr>
              <a:t>+6.5% paid trend</a:t>
            </a:r>
            <a:endParaRPr sz="28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t/>
            </a:r>
            <a:endParaRPr sz="28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rPr b="1" lang="en-US" sz="2800">
                <a:solidFill>
                  <a:srgbClr val="222222"/>
                </a:solidFill>
                <a:latin typeface="Trebuchet MS"/>
                <a:ea typeface="Trebuchet MS"/>
                <a:cs typeface="Trebuchet MS"/>
                <a:sym typeface="Trebuchet MS"/>
              </a:rPr>
              <a:t>Solutions: </a:t>
            </a:r>
            <a:endParaRPr b="1" sz="2800">
              <a:solidFill>
                <a:srgbClr val="222222"/>
              </a:solidFill>
              <a:latin typeface="Trebuchet MS"/>
              <a:ea typeface="Trebuchet MS"/>
              <a:cs typeface="Trebuchet MS"/>
              <a:sym typeface="Trebuchet MS"/>
            </a:endParaRPr>
          </a:p>
          <a:p>
            <a:pPr indent="-406400" lvl="0" marL="457200" rtl="0" algn="l">
              <a:lnSpc>
                <a:spcPct val="90000"/>
              </a:lnSpc>
              <a:spcBef>
                <a:spcPts val="0"/>
              </a:spcBef>
              <a:spcAft>
                <a:spcPts val="0"/>
              </a:spcAft>
              <a:buClr>
                <a:srgbClr val="222222"/>
              </a:buClr>
              <a:buSzPts val="2800"/>
              <a:buFont typeface="Trebuchet MS"/>
              <a:buChar char="●"/>
            </a:pPr>
            <a:r>
              <a:rPr lang="en-US" sz="2800">
                <a:solidFill>
                  <a:srgbClr val="222222"/>
                </a:solidFill>
                <a:latin typeface="Trebuchet MS"/>
                <a:ea typeface="Trebuchet MS"/>
                <a:cs typeface="Trebuchet MS"/>
                <a:sym typeface="Trebuchet MS"/>
              </a:rPr>
              <a:t>Increase eConsults uptake</a:t>
            </a:r>
            <a:endParaRPr sz="2800">
              <a:solidFill>
                <a:srgbClr val="222222"/>
              </a:solidFill>
              <a:latin typeface="Trebuchet MS"/>
              <a:ea typeface="Trebuchet MS"/>
              <a:cs typeface="Trebuchet MS"/>
              <a:sym typeface="Trebuchet MS"/>
            </a:endParaRPr>
          </a:p>
          <a:p>
            <a:pPr indent="-406400" lvl="0" marL="457200" rtl="0" algn="l">
              <a:lnSpc>
                <a:spcPct val="90000"/>
              </a:lnSpc>
              <a:spcBef>
                <a:spcPts val="0"/>
              </a:spcBef>
              <a:spcAft>
                <a:spcPts val="0"/>
              </a:spcAft>
              <a:buClr>
                <a:srgbClr val="222222"/>
              </a:buClr>
              <a:buSzPts val="2800"/>
              <a:buFont typeface="Trebuchet MS"/>
              <a:buChar char="●"/>
            </a:pPr>
            <a:r>
              <a:rPr lang="en-US" sz="2800">
                <a:solidFill>
                  <a:srgbClr val="222222"/>
                </a:solidFill>
                <a:latin typeface="Trebuchet MS"/>
                <a:ea typeface="Trebuchet MS"/>
                <a:cs typeface="Trebuchet MS"/>
                <a:sym typeface="Trebuchet MS"/>
              </a:rPr>
              <a:t>Reimbursements</a:t>
            </a:r>
            <a:endParaRPr sz="28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None/>
            </a:pPr>
            <a:r>
              <a:t/>
            </a:r>
            <a:endParaRPr sz="2500">
              <a:solidFill>
                <a:srgbClr val="222222"/>
              </a:solidFill>
              <a:latin typeface="Trebuchet MS"/>
              <a:ea typeface="Trebuchet MS"/>
              <a:cs typeface="Trebuchet MS"/>
              <a:sym typeface="Trebuchet MS"/>
            </a:endParaRPr>
          </a:p>
        </p:txBody>
      </p:sp>
      <p:pic>
        <p:nvPicPr>
          <p:cNvPr descr="two bar charts showing the per member per month cost and paid amount for six fiscal years" id="1151" name="Google Shape;1151;p243"/>
          <p:cNvPicPr preferRelativeResize="0"/>
          <p:nvPr/>
        </p:nvPicPr>
        <p:blipFill>
          <a:blip r:embed="rId4">
            <a:alphaModFix/>
          </a:blip>
          <a:stretch>
            <a:fillRect/>
          </a:stretch>
        </p:blipFill>
        <p:spPr>
          <a:xfrm>
            <a:off x="3952134" y="2995449"/>
            <a:ext cx="8006316" cy="3225825"/>
          </a:xfrm>
          <a:prstGeom prst="rect">
            <a:avLst/>
          </a:prstGeom>
          <a:noFill/>
          <a:ln>
            <a:noFill/>
          </a:ln>
        </p:spPr>
      </p:pic>
      <p:sp>
        <p:nvSpPr>
          <p:cNvPr id="1152" name="Google Shape;1152;p243"/>
          <p:cNvSpPr txBox="1"/>
          <p:nvPr>
            <p:ph idx="12" type="sldNum"/>
          </p:nvPr>
        </p:nvSpPr>
        <p:spPr>
          <a:xfrm>
            <a:off x="9176422" y="6373686"/>
            <a:ext cx="27438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153" name="Google Shape;1153;p243"/>
          <p:cNvSpPr txBox="1"/>
          <p:nvPr/>
        </p:nvSpPr>
        <p:spPr>
          <a:xfrm>
            <a:off x="286900" y="296625"/>
            <a:ext cx="3665100" cy="5382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None/>
            </a:pPr>
            <a:r>
              <a:rPr b="1" lang="en-US" sz="3500">
                <a:solidFill>
                  <a:srgbClr val="232C68"/>
                </a:solidFill>
                <a:latin typeface="Trebuchet MS"/>
                <a:ea typeface="Trebuchet MS"/>
                <a:cs typeface="Trebuchet MS"/>
                <a:sym typeface="Trebuchet MS"/>
              </a:rPr>
              <a:t>Physician+ </a:t>
            </a:r>
            <a:r>
              <a:rPr b="1" lang="en-US" sz="3500">
                <a:solidFill>
                  <a:srgbClr val="232C68"/>
                </a:solidFill>
                <a:latin typeface="Trebuchet MS"/>
                <a:ea typeface="Trebuchet MS"/>
                <a:cs typeface="Trebuchet MS"/>
                <a:sym typeface="Trebuchet MS"/>
              </a:rPr>
              <a:t>Care</a:t>
            </a:r>
            <a:endParaRPr b="1" sz="3500">
              <a:solidFill>
                <a:srgbClr val="232C68"/>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pic>
        <p:nvPicPr>
          <p:cNvPr descr="two bar charts showing the per member per month cost and paid amount for six fiscal years" id="1159" name="Google Shape;1159;p244"/>
          <p:cNvPicPr preferRelativeResize="0"/>
          <p:nvPr/>
        </p:nvPicPr>
        <p:blipFill>
          <a:blip r:embed="rId3">
            <a:alphaModFix/>
          </a:blip>
          <a:stretch>
            <a:fillRect/>
          </a:stretch>
        </p:blipFill>
        <p:spPr>
          <a:xfrm>
            <a:off x="3283150" y="1131000"/>
            <a:ext cx="8908849" cy="4967825"/>
          </a:xfrm>
          <a:prstGeom prst="rect">
            <a:avLst/>
          </a:prstGeom>
          <a:noFill/>
          <a:ln>
            <a:noFill/>
          </a:ln>
        </p:spPr>
      </p:pic>
      <p:sp>
        <p:nvSpPr>
          <p:cNvPr id="1160" name="Google Shape;1160;p244"/>
          <p:cNvSpPr txBox="1"/>
          <p:nvPr>
            <p:ph idx="12" type="sldNum"/>
          </p:nvPr>
        </p:nvSpPr>
        <p:spPr>
          <a:xfrm>
            <a:off x="9176422" y="6373686"/>
            <a:ext cx="27438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161" name="Google Shape;1161;p244"/>
          <p:cNvSpPr/>
          <p:nvPr/>
        </p:nvSpPr>
        <p:spPr>
          <a:xfrm>
            <a:off x="3027082" y="51387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2" name="Google Shape;1162;p244"/>
          <p:cNvSpPr/>
          <p:nvPr/>
        </p:nvSpPr>
        <p:spPr>
          <a:xfrm>
            <a:off x="3542476" y="456652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3" name="Google Shape;1163;p244"/>
          <p:cNvSpPr txBox="1"/>
          <p:nvPr/>
        </p:nvSpPr>
        <p:spPr>
          <a:xfrm>
            <a:off x="50100" y="0"/>
            <a:ext cx="5546400" cy="9786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None/>
            </a:pPr>
            <a:r>
              <a:rPr b="1" lang="en-US" sz="4000">
                <a:solidFill>
                  <a:srgbClr val="232C68"/>
                </a:solidFill>
                <a:latin typeface="Trebuchet MS"/>
                <a:ea typeface="Trebuchet MS"/>
                <a:cs typeface="Trebuchet MS"/>
                <a:sym typeface="Trebuchet MS"/>
              </a:rPr>
              <a:t>Independent</a:t>
            </a:r>
            <a:r>
              <a:rPr b="1" lang="en-US" sz="4000">
                <a:solidFill>
                  <a:srgbClr val="232C68"/>
                </a:solidFill>
                <a:latin typeface="Trebuchet MS"/>
                <a:ea typeface="Trebuchet MS"/>
                <a:cs typeface="Trebuchet MS"/>
                <a:sym typeface="Trebuchet MS"/>
              </a:rPr>
              <a:t> </a:t>
            </a:r>
            <a:r>
              <a:rPr b="1" lang="en-US" sz="4000">
                <a:solidFill>
                  <a:srgbClr val="232C68"/>
                </a:solidFill>
                <a:latin typeface="Trebuchet MS"/>
                <a:ea typeface="Trebuchet MS"/>
                <a:cs typeface="Trebuchet MS"/>
                <a:sym typeface="Trebuchet MS"/>
              </a:rPr>
              <a:t>Labs</a:t>
            </a:r>
            <a:endParaRPr b="1" sz="4000">
              <a:solidFill>
                <a:srgbClr val="232C68"/>
              </a:solidFill>
              <a:latin typeface="Trebuchet MS"/>
              <a:ea typeface="Trebuchet MS"/>
              <a:cs typeface="Trebuchet MS"/>
              <a:sym typeface="Trebuchet MS"/>
            </a:endParaRPr>
          </a:p>
        </p:txBody>
      </p:sp>
      <p:sp>
        <p:nvSpPr>
          <p:cNvPr id="1164" name="Google Shape;1164;p244"/>
          <p:cNvSpPr/>
          <p:nvPr/>
        </p:nvSpPr>
        <p:spPr>
          <a:xfrm>
            <a:off x="5473025" y="91500"/>
            <a:ext cx="6633600" cy="8871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2000">
                <a:solidFill>
                  <a:schemeClr val="dk1"/>
                </a:solidFill>
                <a:latin typeface="Instrument Sans"/>
                <a:ea typeface="Instrument Sans"/>
                <a:cs typeface="Instrument Sans"/>
                <a:sym typeface="Instrument Sans"/>
              </a:rPr>
              <a:t>PMPM trend is </a:t>
            </a:r>
            <a:r>
              <a:rPr lang="en-US" sz="2600">
                <a:solidFill>
                  <a:schemeClr val="dk2"/>
                </a:solidFill>
                <a:latin typeface="Impact"/>
                <a:ea typeface="Impact"/>
                <a:cs typeface="Impact"/>
                <a:sym typeface="Impact"/>
              </a:rPr>
              <a:t>-9%</a:t>
            </a:r>
            <a:r>
              <a:rPr lang="en-US" sz="2400">
                <a:solidFill>
                  <a:schemeClr val="dk2"/>
                </a:solidFill>
                <a:latin typeface="Impact"/>
                <a:ea typeface="Impact"/>
                <a:cs typeface="Impact"/>
                <a:sym typeface="Impact"/>
              </a:rPr>
              <a:t> </a:t>
            </a:r>
            <a:r>
              <a:rPr b="1" lang="en-US" sz="2000">
                <a:solidFill>
                  <a:schemeClr val="dk1"/>
                </a:solidFill>
                <a:latin typeface="Instrument Sans"/>
                <a:ea typeface="Instrument Sans"/>
                <a:cs typeface="Instrument Sans"/>
                <a:sym typeface="Instrument Sans"/>
              </a:rPr>
              <a:t>and Paid Amount trend is </a:t>
            </a:r>
            <a:r>
              <a:rPr lang="en-US" sz="2600">
                <a:solidFill>
                  <a:schemeClr val="dk2"/>
                </a:solidFill>
                <a:latin typeface="Impact"/>
                <a:ea typeface="Impact"/>
                <a:cs typeface="Impact"/>
                <a:sym typeface="Impact"/>
              </a:rPr>
              <a:t>-3.6%</a:t>
            </a:r>
            <a:r>
              <a:rPr lang="en-US" sz="2400">
                <a:solidFill>
                  <a:schemeClr val="dk2"/>
                </a:solidFill>
                <a:latin typeface="Impact"/>
                <a:ea typeface="Impact"/>
                <a:cs typeface="Impact"/>
                <a:sym typeface="Impact"/>
              </a:rPr>
              <a:t> </a:t>
            </a:r>
            <a:r>
              <a:rPr b="1" lang="en-US" sz="2000">
                <a:solidFill>
                  <a:schemeClr val="dk1"/>
                </a:solidFill>
                <a:latin typeface="Instrument Sans"/>
                <a:ea typeface="Instrument Sans"/>
                <a:cs typeface="Instrument Sans"/>
                <a:sym typeface="Instrument Sans"/>
              </a:rPr>
              <a:t>between FY18/19 and FY23/24.  But recent uptick! </a:t>
            </a:r>
            <a:endParaRPr/>
          </a:p>
        </p:txBody>
      </p:sp>
      <p:sp>
        <p:nvSpPr>
          <p:cNvPr id="1165" name="Google Shape;1165;p244"/>
          <p:cNvSpPr/>
          <p:nvPr/>
        </p:nvSpPr>
        <p:spPr>
          <a:xfrm>
            <a:off x="0" y="978600"/>
            <a:ext cx="3283200" cy="51948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2300">
                <a:solidFill>
                  <a:srgbClr val="222222"/>
                </a:solidFill>
                <a:latin typeface="Trebuchet MS"/>
                <a:ea typeface="Trebuchet MS"/>
                <a:cs typeface="Trebuchet MS"/>
                <a:sym typeface="Trebuchet MS"/>
              </a:rPr>
              <a:t>Current </a:t>
            </a:r>
            <a:r>
              <a:rPr b="1" lang="en-US" sz="2300">
                <a:solidFill>
                  <a:srgbClr val="222222"/>
                </a:solidFill>
                <a:latin typeface="Trebuchet MS"/>
                <a:ea typeface="Trebuchet MS"/>
                <a:cs typeface="Trebuchet MS"/>
                <a:sym typeface="Trebuchet MS"/>
              </a:rPr>
              <a:t>Controls </a:t>
            </a:r>
            <a:endParaRPr sz="2300">
              <a:solidFill>
                <a:srgbClr val="222222"/>
              </a:solidFill>
              <a:latin typeface="Trebuchet MS"/>
              <a:ea typeface="Trebuchet MS"/>
              <a:cs typeface="Trebuchet MS"/>
              <a:sym typeface="Trebuchet MS"/>
            </a:endParaRPr>
          </a:p>
          <a:p>
            <a:pPr indent="-361950" lvl="0" marL="457200" rtl="0" algn="l">
              <a:lnSpc>
                <a:spcPct val="100000"/>
              </a:lnSpc>
              <a:spcBef>
                <a:spcPts val="1000"/>
              </a:spcBef>
              <a:spcAft>
                <a:spcPts val="0"/>
              </a:spcAft>
              <a:buClr>
                <a:srgbClr val="222222"/>
              </a:buClr>
              <a:buSzPts val="2100"/>
              <a:buFont typeface="Trebuchet MS"/>
              <a:buChar char="●"/>
            </a:pPr>
            <a:r>
              <a:rPr lang="en-US" sz="2100">
                <a:solidFill>
                  <a:srgbClr val="222222"/>
                </a:solidFill>
                <a:latin typeface="Trebuchet MS"/>
                <a:ea typeface="Trebuchet MS"/>
                <a:cs typeface="Trebuchet MS"/>
                <a:sym typeface="Trebuchet MS"/>
              </a:rPr>
              <a:t>Claim processing software prevents overbillings</a:t>
            </a:r>
            <a:endParaRPr sz="2100">
              <a:solidFill>
                <a:srgbClr val="222222"/>
              </a:solidFill>
              <a:latin typeface="Trebuchet MS"/>
              <a:ea typeface="Trebuchet MS"/>
              <a:cs typeface="Trebuchet MS"/>
              <a:sym typeface="Trebuchet MS"/>
            </a:endParaRPr>
          </a:p>
          <a:p>
            <a:pPr indent="-361950" lvl="0" marL="457200" rtl="0" algn="l">
              <a:lnSpc>
                <a:spcPct val="100000"/>
              </a:lnSpc>
              <a:spcBef>
                <a:spcPts val="0"/>
              </a:spcBef>
              <a:spcAft>
                <a:spcPts val="0"/>
              </a:spcAft>
              <a:buClr>
                <a:srgbClr val="222222"/>
              </a:buClr>
              <a:buSzPts val="2100"/>
              <a:buFont typeface="Trebuchet MS"/>
              <a:buChar char="●"/>
            </a:pPr>
            <a:r>
              <a:rPr lang="en-US" sz="2100">
                <a:solidFill>
                  <a:srgbClr val="222222"/>
                </a:solidFill>
                <a:latin typeface="Trebuchet MS"/>
                <a:ea typeface="Trebuchet MS"/>
                <a:cs typeface="Trebuchet MS"/>
                <a:sym typeface="Trebuchet MS"/>
              </a:rPr>
              <a:t>Policies on genetic testing and other abuses</a:t>
            </a:r>
            <a:endParaRPr sz="2100">
              <a:solidFill>
                <a:srgbClr val="222222"/>
              </a:solidFill>
              <a:latin typeface="Trebuchet MS"/>
              <a:ea typeface="Trebuchet MS"/>
              <a:cs typeface="Trebuchet MS"/>
              <a:sym typeface="Trebuchet MS"/>
            </a:endParaRPr>
          </a:p>
          <a:p>
            <a:pPr indent="-361950" lvl="0" marL="457200" rtl="0" algn="l">
              <a:lnSpc>
                <a:spcPct val="100000"/>
              </a:lnSpc>
              <a:spcBef>
                <a:spcPts val="0"/>
              </a:spcBef>
              <a:spcAft>
                <a:spcPts val="0"/>
              </a:spcAft>
              <a:buClr>
                <a:srgbClr val="222222"/>
              </a:buClr>
              <a:buSzPts val="2100"/>
              <a:buFont typeface="Trebuchet MS"/>
              <a:buChar char="●"/>
            </a:pPr>
            <a:r>
              <a:rPr lang="en-US" sz="2100">
                <a:solidFill>
                  <a:srgbClr val="222222"/>
                </a:solidFill>
                <a:latin typeface="Trebuchet MS"/>
                <a:ea typeface="Trebuchet MS"/>
                <a:cs typeface="Trebuchet MS"/>
                <a:sym typeface="Trebuchet MS"/>
              </a:rPr>
              <a:t>Retrospective claim reviews via RAC </a:t>
            </a:r>
            <a:endParaRPr sz="2100">
              <a:solidFill>
                <a:srgbClr val="222222"/>
              </a:solidFill>
              <a:latin typeface="Trebuchet MS"/>
              <a:ea typeface="Trebuchet MS"/>
              <a:cs typeface="Trebuchet MS"/>
              <a:sym typeface="Trebuchet MS"/>
            </a:endParaRPr>
          </a:p>
          <a:p>
            <a:pPr indent="-361950" lvl="0" marL="457200" rtl="0" algn="l">
              <a:lnSpc>
                <a:spcPct val="100000"/>
              </a:lnSpc>
              <a:spcBef>
                <a:spcPts val="0"/>
              </a:spcBef>
              <a:spcAft>
                <a:spcPts val="0"/>
              </a:spcAft>
              <a:buClr>
                <a:srgbClr val="222222"/>
              </a:buClr>
              <a:buSzPts val="2100"/>
              <a:buFont typeface="Trebuchet MS"/>
              <a:buChar char="●"/>
            </a:pPr>
            <a:r>
              <a:rPr lang="en-US" sz="2100">
                <a:solidFill>
                  <a:srgbClr val="222222"/>
                </a:solidFill>
                <a:latin typeface="Trebuchet MS"/>
                <a:ea typeface="Trebuchet MS"/>
                <a:cs typeface="Trebuchet MS"/>
                <a:sym typeface="Trebuchet MS"/>
              </a:rPr>
              <a:t>Outlier lab and outlier drug testing, FWA, termination</a:t>
            </a:r>
            <a:endParaRPr b="1" sz="2100">
              <a:solidFill>
                <a:srgbClr val="222222"/>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45"/>
          <p:cNvSpPr txBox="1"/>
          <p:nvPr>
            <p:ph idx="12" type="sldNum"/>
          </p:nvPr>
        </p:nvSpPr>
        <p:spPr>
          <a:xfrm>
            <a:off x="9176422" y="6373686"/>
            <a:ext cx="27438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172" name="Google Shape;1172;p245"/>
          <p:cNvSpPr/>
          <p:nvPr/>
        </p:nvSpPr>
        <p:spPr>
          <a:xfrm>
            <a:off x="3027082" y="51387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3" name="Google Shape;1173;p245"/>
          <p:cNvSpPr/>
          <p:nvPr/>
        </p:nvSpPr>
        <p:spPr>
          <a:xfrm>
            <a:off x="3103301" y="3485675"/>
            <a:ext cx="197400" cy="263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4" name="Google Shape;1174;p245"/>
          <p:cNvSpPr txBox="1"/>
          <p:nvPr/>
        </p:nvSpPr>
        <p:spPr>
          <a:xfrm>
            <a:off x="50075" y="10825"/>
            <a:ext cx="5525400" cy="8775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None/>
            </a:pPr>
            <a:r>
              <a:rPr b="1" lang="en-US" sz="3200">
                <a:solidFill>
                  <a:schemeClr val="dk2"/>
                </a:solidFill>
                <a:latin typeface="Trebuchet MS"/>
                <a:ea typeface="Trebuchet MS"/>
                <a:cs typeface="Trebuchet MS"/>
                <a:sym typeface="Trebuchet MS"/>
              </a:rPr>
              <a:t>Generic Prescription Drugs</a:t>
            </a:r>
            <a:endParaRPr b="1" sz="3200">
              <a:solidFill>
                <a:schemeClr val="dk2"/>
              </a:solidFill>
              <a:latin typeface="Trebuchet MS"/>
              <a:ea typeface="Trebuchet MS"/>
              <a:cs typeface="Trebuchet MS"/>
              <a:sym typeface="Trebuchet MS"/>
            </a:endParaRPr>
          </a:p>
        </p:txBody>
      </p:sp>
      <p:pic>
        <p:nvPicPr>
          <p:cNvPr descr="two bar charts showing the per member per month cost and paid amount for six fiscal years" id="1175" name="Google Shape;1175;p245"/>
          <p:cNvPicPr preferRelativeResize="0"/>
          <p:nvPr/>
        </p:nvPicPr>
        <p:blipFill>
          <a:blip r:embed="rId3">
            <a:alphaModFix/>
          </a:blip>
          <a:stretch>
            <a:fillRect/>
          </a:stretch>
        </p:blipFill>
        <p:spPr>
          <a:xfrm>
            <a:off x="3300700" y="1238975"/>
            <a:ext cx="8829100" cy="4951250"/>
          </a:xfrm>
          <a:prstGeom prst="rect">
            <a:avLst/>
          </a:prstGeom>
          <a:noFill/>
          <a:ln>
            <a:noFill/>
          </a:ln>
        </p:spPr>
      </p:pic>
      <p:sp>
        <p:nvSpPr>
          <p:cNvPr id="1176" name="Google Shape;1176;p245"/>
          <p:cNvSpPr/>
          <p:nvPr/>
        </p:nvSpPr>
        <p:spPr>
          <a:xfrm>
            <a:off x="5617825" y="165625"/>
            <a:ext cx="6394500" cy="8775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7" name="Google Shape;1177;p245"/>
          <p:cNvSpPr txBox="1"/>
          <p:nvPr>
            <p:ph idx="1" type="body"/>
          </p:nvPr>
        </p:nvSpPr>
        <p:spPr>
          <a:xfrm>
            <a:off x="5575375" y="206575"/>
            <a:ext cx="6479400" cy="795600"/>
          </a:xfrm>
          <a:prstGeom prst="rect">
            <a:avLst/>
          </a:prstGeom>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b="1" lang="en-US" sz="2200">
                <a:latin typeface="Instrument Sans"/>
                <a:ea typeface="Instrument Sans"/>
                <a:cs typeface="Instrument Sans"/>
                <a:sym typeface="Instrument Sans"/>
              </a:rPr>
              <a:t>PMPM </a:t>
            </a:r>
            <a:r>
              <a:rPr b="1" lang="en-US" sz="2200">
                <a:latin typeface="Instrument Sans"/>
                <a:ea typeface="Instrument Sans"/>
                <a:cs typeface="Instrument Sans"/>
                <a:sym typeface="Instrument Sans"/>
              </a:rPr>
              <a:t>trend</a:t>
            </a:r>
            <a:r>
              <a:rPr b="1" lang="en-US" sz="2200">
                <a:latin typeface="Instrument Sans"/>
                <a:ea typeface="Instrument Sans"/>
                <a:cs typeface="Instrument Sans"/>
                <a:sym typeface="Instrument Sans"/>
              </a:rPr>
              <a:t> is &lt;1% per year.  Paid trend is &lt;2% per year. Generics trend is below TABOR trend. </a:t>
            </a:r>
            <a:endParaRPr b="1" sz="2600">
              <a:latin typeface="Instrument Sans"/>
              <a:ea typeface="Instrument Sans"/>
              <a:cs typeface="Instrument Sans"/>
              <a:sym typeface="Instrument Sans"/>
            </a:endParaRPr>
          </a:p>
        </p:txBody>
      </p:sp>
      <p:sp>
        <p:nvSpPr>
          <p:cNvPr id="1178" name="Google Shape;1178;p245"/>
          <p:cNvSpPr/>
          <p:nvPr/>
        </p:nvSpPr>
        <p:spPr>
          <a:xfrm>
            <a:off x="50075" y="776975"/>
            <a:ext cx="3174300" cy="54132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b="1" lang="en-US" sz="2400">
                <a:solidFill>
                  <a:srgbClr val="222222"/>
                </a:solidFill>
                <a:latin typeface="Trebuchet MS"/>
                <a:ea typeface="Trebuchet MS"/>
                <a:cs typeface="Trebuchet MS"/>
                <a:sym typeface="Trebuchet MS"/>
              </a:rPr>
              <a:t>Generics:</a:t>
            </a:r>
            <a:r>
              <a:rPr lang="en-US" sz="2400">
                <a:solidFill>
                  <a:srgbClr val="222222"/>
                </a:solidFill>
                <a:latin typeface="Trebuchet MS"/>
                <a:ea typeface="Trebuchet MS"/>
                <a:cs typeface="Trebuchet MS"/>
                <a:sym typeface="Trebuchet MS"/>
              </a:rPr>
              <a:t> 85%+ of Medicaid dispensed drugs, running at &lt;2% annual trend</a:t>
            </a:r>
            <a:endParaRPr sz="24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t/>
            </a:r>
            <a:endParaRPr sz="24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rPr lang="en-US" sz="2400">
                <a:solidFill>
                  <a:srgbClr val="222222"/>
                </a:solidFill>
                <a:latin typeface="Trebuchet MS"/>
                <a:ea typeface="Trebuchet MS"/>
                <a:cs typeface="Trebuchet MS"/>
                <a:sym typeface="Trebuchet MS"/>
              </a:rPr>
              <a:t>$165M </a:t>
            </a:r>
            <a:r>
              <a:rPr lang="en-US" sz="2400">
                <a:solidFill>
                  <a:srgbClr val="222222"/>
                </a:solidFill>
                <a:latin typeface="Trebuchet MS"/>
                <a:ea typeface="Trebuchet MS"/>
                <a:cs typeface="Trebuchet MS"/>
                <a:sym typeface="Trebuchet MS"/>
              </a:rPr>
              <a:t>Generic</a:t>
            </a:r>
            <a:r>
              <a:rPr lang="en-US" sz="2400">
                <a:solidFill>
                  <a:srgbClr val="222222"/>
                </a:solidFill>
                <a:latin typeface="Trebuchet MS"/>
                <a:ea typeface="Trebuchet MS"/>
                <a:cs typeface="Trebuchet MS"/>
                <a:sym typeface="Trebuchet MS"/>
              </a:rPr>
              <a:t> Rx spend for 85% of drug therapy.</a:t>
            </a:r>
            <a:endParaRPr sz="24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t/>
            </a:r>
            <a:endParaRPr sz="2400">
              <a:solidFill>
                <a:srgbClr val="222222"/>
              </a:solidFill>
              <a:latin typeface="Trebuchet MS"/>
              <a:ea typeface="Trebuchet MS"/>
              <a:cs typeface="Trebuchet MS"/>
              <a:sym typeface="Trebuchet MS"/>
            </a:endParaRPr>
          </a:p>
          <a:p>
            <a:pPr indent="0" lvl="0" marL="0" rtl="0" algn="l">
              <a:lnSpc>
                <a:spcPct val="90000"/>
              </a:lnSpc>
              <a:spcBef>
                <a:spcPts val="0"/>
              </a:spcBef>
              <a:spcAft>
                <a:spcPts val="0"/>
              </a:spcAft>
              <a:buClr>
                <a:schemeClr val="dk1"/>
              </a:buClr>
              <a:buSzPts val="1100"/>
              <a:buFont typeface="Arial"/>
              <a:buNone/>
            </a:pPr>
            <a:r>
              <a:rPr b="1" lang="en-US" sz="2400">
                <a:solidFill>
                  <a:srgbClr val="222222"/>
                </a:solidFill>
                <a:latin typeface="Trebuchet MS"/>
                <a:ea typeface="Trebuchet MS"/>
                <a:cs typeface="Trebuchet MS"/>
                <a:sym typeface="Trebuchet MS"/>
              </a:rPr>
              <a:t>Strategies:</a:t>
            </a:r>
            <a:endParaRPr b="1" sz="2400">
              <a:solidFill>
                <a:srgbClr val="222222"/>
              </a:solidFill>
              <a:latin typeface="Trebuchet MS"/>
              <a:ea typeface="Trebuchet MS"/>
              <a:cs typeface="Trebuchet MS"/>
              <a:sym typeface="Trebuchet MS"/>
            </a:endParaRPr>
          </a:p>
          <a:p>
            <a:pPr indent="-381000" lvl="0" marL="457200" rtl="0" algn="l">
              <a:lnSpc>
                <a:spcPct val="90000"/>
              </a:lnSpc>
              <a:spcBef>
                <a:spcPts val="0"/>
              </a:spcBef>
              <a:spcAft>
                <a:spcPts val="0"/>
              </a:spcAft>
              <a:buClr>
                <a:srgbClr val="222222"/>
              </a:buClr>
              <a:buSzPts val="2400"/>
              <a:buFont typeface="Trebuchet MS"/>
              <a:buChar char="●"/>
            </a:pPr>
            <a:r>
              <a:rPr lang="en-US" sz="2400">
                <a:solidFill>
                  <a:srgbClr val="222222"/>
                </a:solidFill>
                <a:latin typeface="Trebuchet MS"/>
                <a:ea typeface="Trebuchet MS"/>
                <a:cs typeface="Trebuchet MS"/>
                <a:sym typeface="Trebuchet MS"/>
              </a:rPr>
              <a:t>Payment policy</a:t>
            </a:r>
            <a:endParaRPr sz="2400">
              <a:solidFill>
                <a:srgbClr val="222222"/>
              </a:solidFill>
              <a:latin typeface="Trebuchet MS"/>
              <a:ea typeface="Trebuchet MS"/>
              <a:cs typeface="Trebuchet MS"/>
              <a:sym typeface="Trebuchet MS"/>
            </a:endParaRPr>
          </a:p>
          <a:p>
            <a:pPr indent="-381000" lvl="0" marL="457200" rtl="0" algn="l">
              <a:lnSpc>
                <a:spcPct val="90000"/>
              </a:lnSpc>
              <a:spcBef>
                <a:spcPts val="0"/>
              </a:spcBef>
              <a:spcAft>
                <a:spcPts val="0"/>
              </a:spcAft>
              <a:buClr>
                <a:srgbClr val="222222"/>
              </a:buClr>
              <a:buSzPts val="2400"/>
              <a:buFont typeface="Trebuchet MS"/>
              <a:buChar char="●"/>
            </a:pPr>
            <a:r>
              <a:rPr lang="en-US" sz="2400">
                <a:solidFill>
                  <a:srgbClr val="222222"/>
                </a:solidFill>
                <a:latin typeface="Trebuchet MS"/>
                <a:ea typeface="Trebuchet MS"/>
                <a:cs typeface="Trebuchet MS"/>
                <a:sym typeface="Trebuchet MS"/>
              </a:rPr>
              <a:t>Prescriber Tool</a:t>
            </a:r>
            <a:endParaRPr sz="2400">
              <a:solidFill>
                <a:srgbClr val="222222"/>
              </a:solidFill>
              <a:latin typeface="Trebuchet MS"/>
              <a:ea typeface="Trebuchet MS"/>
              <a:cs typeface="Trebuchet MS"/>
              <a:sym typeface="Trebuchet MS"/>
            </a:endParaRPr>
          </a:p>
          <a:p>
            <a:pPr indent="-381000" lvl="0" marL="457200" rtl="0" algn="l">
              <a:lnSpc>
                <a:spcPct val="90000"/>
              </a:lnSpc>
              <a:spcBef>
                <a:spcPts val="0"/>
              </a:spcBef>
              <a:spcAft>
                <a:spcPts val="0"/>
              </a:spcAft>
              <a:buClr>
                <a:srgbClr val="222222"/>
              </a:buClr>
              <a:buSzPts val="2400"/>
              <a:buFont typeface="Trebuchet MS"/>
              <a:buChar char="●"/>
            </a:pPr>
            <a:r>
              <a:rPr lang="en-US" sz="2400">
                <a:solidFill>
                  <a:srgbClr val="222222"/>
                </a:solidFill>
                <a:latin typeface="Trebuchet MS"/>
                <a:ea typeface="Trebuchet MS"/>
                <a:cs typeface="Trebuchet MS"/>
                <a:sym typeface="Trebuchet MS"/>
              </a:rPr>
              <a:t>Prior Auth to promote generic use</a:t>
            </a:r>
            <a:endParaRPr sz="2400">
              <a:solidFill>
                <a:srgbClr val="222222"/>
              </a:solidFill>
              <a:latin typeface="Trebuchet MS"/>
              <a:ea typeface="Trebuchet MS"/>
              <a:cs typeface="Trebuchet MS"/>
              <a:sym typeface="Trebuchet MS"/>
            </a:endParaRPr>
          </a:p>
          <a:p>
            <a:pPr indent="0" lvl="0" marL="0" rtl="0" algn="ctr">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246"/>
          <p:cNvSpPr/>
          <p:nvPr/>
        </p:nvSpPr>
        <p:spPr>
          <a:xfrm>
            <a:off x="74775" y="706475"/>
            <a:ext cx="3956700" cy="55320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200">
                <a:solidFill>
                  <a:schemeClr val="dk1"/>
                </a:solidFill>
                <a:latin typeface="Trebuchet MS"/>
                <a:ea typeface="Trebuchet MS"/>
                <a:cs typeface="Trebuchet MS"/>
                <a:sym typeface="Trebuchet MS"/>
              </a:rPr>
              <a:t>Driver</a:t>
            </a:r>
            <a:r>
              <a:rPr b="1" lang="en-US" sz="2200">
                <a:solidFill>
                  <a:schemeClr val="dk1"/>
                </a:solidFill>
                <a:latin typeface="Trebuchet MS"/>
                <a:ea typeface="Trebuchet MS"/>
                <a:cs typeface="Trebuchet MS"/>
                <a:sym typeface="Trebuchet MS"/>
              </a:rPr>
              <a:t>:</a:t>
            </a:r>
            <a:endParaRPr b="1" sz="2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sz="2200">
                <a:solidFill>
                  <a:schemeClr val="dk1"/>
                </a:solidFill>
                <a:latin typeface="Trebuchet MS"/>
                <a:ea typeface="Trebuchet MS"/>
                <a:cs typeface="Trebuchet MS"/>
                <a:sym typeface="Trebuchet MS"/>
              </a:rPr>
              <a:t>&lt;2% of scripts are so expensive, driving 50% of Medicaid (&amp; Commercial) Rx costs. Trend 14-16%/yr.</a:t>
            </a:r>
            <a:endParaRPr sz="2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2500">
                <a:solidFill>
                  <a:schemeClr val="dk1"/>
                </a:solidFill>
                <a:latin typeface="Trebuchet MS"/>
                <a:ea typeface="Trebuchet MS"/>
                <a:cs typeface="Trebuchet MS"/>
                <a:sym typeface="Trebuchet MS"/>
              </a:rPr>
              <a:t>$800M in Paid $$ </a:t>
            </a:r>
            <a:r>
              <a:rPr lang="en-US" sz="2200">
                <a:solidFill>
                  <a:schemeClr val="dk1"/>
                </a:solidFill>
                <a:latin typeface="Trebuchet MS"/>
                <a:ea typeface="Trebuchet MS"/>
                <a:cs typeface="Trebuchet MS"/>
                <a:sym typeface="Trebuchet MS"/>
              </a:rPr>
              <a:t>(pre-rebate reduction)</a:t>
            </a:r>
            <a:br>
              <a:rPr lang="en-US" sz="2200">
                <a:solidFill>
                  <a:schemeClr val="dk1"/>
                </a:solidFill>
                <a:latin typeface="Trebuchet MS"/>
                <a:ea typeface="Trebuchet MS"/>
                <a:cs typeface="Trebuchet MS"/>
                <a:sym typeface="Trebuchet MS"/>
              </a:rPr>
            </a:br>
            <a:endParaRPr sz="2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2200">
                <a:solidFill>
                  <a:schemeClr val="dk1"/>
                </a:solidFill>
                <a:latin typeface="Trebuchet MS"/>
                <a:ea typeface="Trebuchet MS"/>
                <a:cs typeface="Trebuchet MS"/>
                <a:sym typeface="Trebuchet MS"/>
              </a:rPr>
              <a:t>Solutions:</a:t>
            </a:r>
            <a:endParaRPr b="1" sz="2200">
              <a:solidFill>
                <a:schemeClr val="dk1"/>
              </a:solidFill>
              <a:latin typeface="Trebuchet MS"/>
              <a:ea typeface="Trebuchet MS"/>
              <a:cs typeface="Trebuchet MS"/>
              <a:sym typeface="Trebuchet MS"/>
            </a:endParaRPr>
          </a:p>
          <a:p>
            <a:pPr indent="-368300" lvl="0" marL="457200" rtl="0" algn="l">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Right care, right price, right outcome</a:t>
            </a:r>
            <a:endParaRPr sz="2200">
              <a:solidFill>
                <a:schemeClr val="dk1"/>
              </a:solidFill>
              <a:latin typeface="Trebuchet MS"/>
              <a:ea typeface="Trebuchet MS"/>
              <a:cs typeface="Trebuchet MS"/>
              <a:sym typeface="Trebuchet MS"/>
            </a:endParaRPr>
          </a:p>
          <a:p>
            <a:pPr indent="-368300" lvl="0" marL="457200" rtl="0" algn="l">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Medicaid states price negotiations </a:t>
            </a:r>
            <a:endParaRPr sz="2200">
              <a:solidFill>
                <a:schemeClr val="dk1"/>
              </a:solidFill>
              <a:latin typeface="Trebuchet MS"/>
              <a:ea typeface="Trebuchet MS"/>
              <a:cs typeface="Trebuchet MS"/>
              <a:sym typeface="Trebuchet MS"/>
            </a:endParaRPr>
          </a:p>
          <a:p>
            <a:pPr indent="-368300" lvl="0" marL="457200" rtl="0" algn="l">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Manufacturer rebates </a:t>
            </a:r>
            <a:endParaRPr sz="2200">
              <a:solidFill>
                <a:schemeClr val="dk1"/>
              </a:solidFill>
              <a:latin typeface="Trebuchet MS"/>
              <a:ea typeface="Trebuchet MS"/>
              <a:cs typeface="Trebuchet MS"/>
              <a:sym typeface="Trebuchet MS"/>
            </a:endParaRPr>
          </a:p>
          <a:p>
            <a:pPr indent="-368300" lvl="0" marL="457200" rtl="0" algn="l">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Value-based contracts</a:t>
            </a:r>
            <a:endParaRPr sz="2200">
              <a:solidFill>
                <a:schemeClr val="dk1"/>
              </a:solidFill>
              <a:latin typeface="Trebuchet MS"/>
              <a:ea typeface="Trebuchet MS"/>
              <a:cs typeface="Trebuchet MS"/>
              <a:sym typeface="Trebuchet MS"/>
            </a:endParaRPr>
          </a:p>
          <a:p>
            <a:pPr indent="-368300" lvl="0" marL="457200" rtl="0" algn="l">
              <a:spcBef>
                <a:spcPts val="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Canadian Importation</a:t>
            </a:r>
            <a:endParaRPr sz="1300">
              <a:latin typeface="Trebuchet MS"/>
              <a:ea typeface="Trebuchet MS"/>
              <a:cs typeface="Trebuchet MS"/>
              <a:sym typeface="Trebuchet MS"/>
            </a:endParaRPr>
          </a:p>
        </p:txBody>
      </p:sp>
      <p:sp>
        <p:nvSpPr>
          <p:cNvPr id="1185" name="Google Shape;1185;p246"/>
          <p:cNvSpPr txBox="1"/>
          <p:nvPr>
            <p:ph type="title"/>
          </p:nvPr>
        </p:nvSpPr>
        <p:spPr>
          <a:xfrm>
            <a:off x="74775" y="89700"/>
            <a:ext cx="6571500" cy="522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2800"/>
              <a:t> </a:t>
            </a:r>
            <a:r>
              <a:rPr lang="en-US" sz="3100"/>
              <a:t>S</a:t>
            </a:r>
            <a:r>
              <a:rPr lang="en-US" sz="3100"/>
              <a:t>pecialty Prescription Drugs</a:t>
            </a:r>
            <a:endParaRPr sz="5100"/>
          </a:p>
        </p:txBody>
      </p:sp>
      <p:sp>
        <p:nvSpPr>
          <p:cNvPr id="1186" name="Google Shape;1186;p24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bar chart showing paid amount with a line chart overlay showing the cost per participant per month for six fiscal years" id="1187" name="Google Shape;1187;p246" title="Chart"/>
          <p:cNvPicPr preferRelativeResize="0"/>
          <p:nvPr/>
        </p:nvPicPr>
        <p:blipFill>
          <a:blip r:embed="rId3">
            <a:alphaModFix/>
          </a:blip>
          <a:stretch>
            <a:fillRect/>
          </a:stretch>
        </p:blipFill>
        <p:spPr>
          <a:xfrm>
            <a:off x="4079375" y="1003538"/>
            <a:ext cx="8112624" cy="5234925"/>
          </a:xfrm>
          <a:prstGeom prst="rect">
            <a:avLst/>
          </a:prstGeom>
          <a:noFill/>
          <a:ln cap="flat" cmpd="sng" w="9525">
            <a:solidFill>
              <a:schemeClr val="dk2"/>
            </a:solidFill>
            <a:prstDash val="solid"/>
            <a:round/>
            <a:headEnd len="sm" w="sm" type="none"/>
            <a:tailEnd len="sm" w="sm" type="none"/>
          </a:ln>
        </p:spPr>
      </p:pic>
      <p:sp>
        <p:nvSpPr>
          <p:cNvPr id="1188" name="Google Shape;1188;p246"/>
          <p:cNvSpPr/>
          <p:nvPr/>
        </p:nvSpPr>
        <p:spPr>
          <a:xfrm>
            <a:off x="5675150" y="89525"/>
            <a:ext cx="6337200" cy="7956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9" name="Google Shape;1189;p246"/>
          <p:cNvSpPr txBox="1"/>
          <p:nvPr/>
        </p:nvSpPr>
        <p:spPr>
          <a:xfrm>
            <a:off x="5675150" y="125975"/>
            <a:ext cx="1572300" cy="79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+82</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190" name="Google Shape;1190;p246"/>
          <p:cNvSpPr txBox="1"/>
          <p:nvPr>
            <p:ph idx="1" type="body"/>
          </p:nvPr>
        </p:nvSpPr>
        <p:spPr>
          <a:xfrm>
            <a:off x="7147125" y="179225"/>
            <a:ext cx="4960800" cy="68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sz="2000">
                <a:latin typeface="Instrument Sans"/>
                <a:ea typeface="Instrument Sans"/>
                <a:cs typeface="Instrument Sans"/>
                <a:sym typeface="Instrument Sans"/>
              </a:rPr>
              <a:t>I</a:t>
            </a:r>
            <a:r>
              <a:rPr b="1" lang="en-US" sz="2000">
                <a:latin typeface="Instrument Sans"/>
                <a:ea typeface="Instrument Sans"/>
                <a:cs typeface="Instrument Sans"/>
                <a:sym typeface="Instrument Sans"/>
              </a:rPr>
              <a:t>ncrease in paid $$ from FY18/19 to FY23/24. Trend is  +16% per year.</a:t>
            </a:r>
            <a:endParaRPr b="1" sz="2000">
              <a:latin typeface="Instrument Sans"/>
              <a:ea typeface="Instrument Sans"/>
              <a:cs typeface="Instrument Sans"/>
              <a:sym typeface="Instrument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229"/>
          <p:cNvSpPr txBox="1"/>
          <p:nvPr>
            <p:ph type="title"/>
          </p:nvPr>
        </p:nvSpPr>
        <p:spPr>
          <a:xfrm>
            <a:off x="3165000" y="-13425"/>
            <a:ext cx="5862000" cy="960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500"/>
              <a:t>Webinar</a:t>
            </a:r>
            <a:r>
              <a:rPr lang="en-US" sz="4500"/>
              <a:t> </a:t>
            </a:r>
            <a:r>
              <a:rPr lang="en-US" sz="4500"/>
              <a:t>Logistics </a:t>
            </a:r>
            <a:endParaRPr sz="4500"/>
          </a:p>
        </p:txBody>
      </p:sp>
      <p:sp>
        <p:nvSpPr>
          <p:cNvPr id="987" name="Google Shape;987;p229"/>
          <p:cNvSpPr txBox="1"/>
          <p:nvPr>
            <p:ph idx="1" type="body"/>
          </p:nvPr>
        </p:nvSpPr>
        <p:spPr>
          <a:xfrm>
            <a:off x="190050" y="946575"/>
            <a:ext cx="11811900" cy="5227800"/>
          </a:xfrm>
          <a:prstGeom prst="rect">
            <a:avLst/>
          </a:prstGeom>
          <a:ln>
            <a:noFill/>
          </a:ln>
        </p:spPr>
        <p:txBody>
          <a:bodyPr anchorCtr="0" anchor="t" bIns="45700" lIns="91425" spcFirstLastPara="1" rIns="91425" wrap="square" tIns="45700">
            <a:noAutofit/>
          </a:bodyPr>
          <a:lstStyle/>
          <a:p>
            <a:pPr indent="-457200" lvl="0" marL="609600" rtl="0" algn="l">
              <a:lnSpc>
                <a:spcPct val="100000"/>
              </a:lnSpc>
              <a:spcBef>
                <a:spcPts val="0"/>
              </a:spcBef>
              <a:spcAft>
                <a:spcPts val="0"/>
              </a:spcAft>
              <a:buSzPts val="2400"/>
              <a:buFont typeface="Trebuchet MS"/>
              <a:buChar char="➔"/>
            </a:pPr>
            <a:r>
              <a:rPr b="1" lang="en-US" sz="2400"/>
              <a:t>&gt;3k </a:t>
            </a:r>
            <a:r>
              <a:rPr b="1" lang="en-US" sz="2400"/>
              <a:t>Registrants: </a:t>
            </a:r>
            <a:r>
              <a:rPr b="1" lang="en-US" sz="2400">
                <a:latin typeface="Trebuchet MS"/>
                <a:ea typeface="Trebuchet MS"/>
                <a:cs typeface="Trebuchet MS"/>
                <a:sym typeface="Trebuchet MS"/>
              </a:rPr>
              <a:t>Questions for Speakers: Use Q&amp;A feature on the toolbar. </a:t>
            </a:r>
            <a:r>
              <a:rPr b="1" lang="en-US" sz="2400"/>
              <a:t>We may not get to every question live</a:t>
            </a:r>
            <a:r>
              <a:rPr lang="en-US" sz="2400"/>
              <a:t>. </a:t>
            </a:r>
            <a:r>
              <a:rPr b="1" lang="en-US" sz="2400"/>
              <a:t>HCPF experts are answering online.</a:t>
            </a:r>
            <a:endParaRPr b="1" sz="2400">
              <a:latin typeface="Trebuchet MS"/>
              <a:ea typeface="Trebuchet MS"/>
              <a:cs typeface="Trebuchet MS"/>
              <a:sym typeface="Trebuchet MS"/>
            </a:endParaRPr>
          </a:p>
          <a:p>
            <a:pPr indent="0" lvl="0" marL="0" rtl="0" algn="l">
              <a:lnSpc>
                <a:spcPct val="100000"/>
              </a:lnSpc>
              <a:spcBef>
                <a:spcPts val="0"/>
              </a:spcBef>
              <a:spcAft>
                <a:spcPts val="0"/>
              </a:spcAft>
              <a:buNone/>
            </a:pPr>
            <a:r>
              <a:t/>
            </a:r>
            <a:endParaRPr b="1" sz="2400"/>
          </a:p>
          <a:p>
            <a:pPr indent="-457200" lvl="0" marL="609600" rtl="0" algn="l">
              <a:lnSpc>
                <a:spcPct val="100000"/>
              </a:lnSpc>
              <a:spcBef>
                <a:spcPts val="0"/>
              </a:spcBef>
              <a:spcAft>
                <a:spcPts val="0"/>
              </a:spcAft>
              <a:buSzPts val="2400"/>
              <a:buFont typeface="Trebuchet MS"/>
              <a:buChar char="➔"/>
            </a:pPr>
            <a:r>
              <a:rPr b="1" lang="en-US" sz="2400"/>
              <a:t>Please leverage the event pop-up polls to help us capture aggregate perspectives.</a:t>
            </a:r>
            <a:endParaRPr b="1" sz="2400"/>
          </a:p>
          <a:p>
            <a:pPr indent="0" lvl="0" marL="609600" rtl="0" algn="l">
              <a:lnSpc>
                <a:spcPct val="100000"/>
              </a:lnSpc>
              <a:spcBef>
                <a:spcPts val="0"/>
              </a:spcBef>
              <a:spcAft>
                <a:spcPts val="0"/>
              </a:spcAft>
              <a:buNone/>
            </a:pPr>
            <a:r>
              <a:t/>
            </a:r>
            <a:endParaRPr b="1" sz="2400"/>
          </a:p>
          <a:p>
            <a:pPr indent="-457200" lvl="0" marL="609600" rtl="0" algn="l">
              <a:lnSpc>
                <a:spcPct val="100000"/>
              </a:lnSpc>
              <a:spcBef>
                <a:spcPts val="0"/>
              </a:spcBef>
              <a:spcAft>
                <a:spcPts val="0"/>
              </a:spcAft>
              <a:buSzPts val="2400"/>
              <a:buFont typeface="Trebuchet MS"/>
              <a:buChar char="➔"/>
            </a:pPr>
            <a:r>
              <a:rPr b="1" lang="en-US" sz="2400">
                <a:latin typeface="Trebuchet MS"/>
                <a:ea typeface="Trebuchet MS"/>
                <a:cs typeface="Trebuchet MS"/>
                <a:sym typeface="Trebuchet MS"/>
              </a:rPr>
              <a:t>Presentations, links and materials will be posted in the Chat. </a:t>
            </a:r>
            <a:endParaRPr b="1" sz="2400">
              <a:latin typeface="Trebuchet MS"/>
              <a:ea typeface="Trebuchet MS"/>
              <a:cs typeface="Trebuchet MS"/>
              <a:sym typeface="Trebuchet MS"/>
            </a:endParaRPr>
          </a:p>
          <a:p>
            <a:pPr indent="0" lvl="0" marL="609600" rtl="0" algn="l">
              <a:lnSpc>
                <a:spcPct val="100000"/>
              </a:lnSpc>
              <a:spcBef>
                <a:spcPts val="0"/>
              </a:spcBef>
              <a:spcAft>
                <a:spcPts val="0"/>
              </a:spcAft>
              <a:buNone/>
            </a:pPr>
            <a:r>
              <a:rPr b="1" lang="en-US" sz="2400">
                <a:latin typeface="Trebuchet MS"/>
                <a:ea typeface="Trebuchet MS"/>
                <a:cs typeface="Trebuchet MS"/>
                <a:sym typeface="Trebuchet MS"/>
              </a:rPr>
              <a:t>Otherwise, the Chat is closed and is being used for </a:t>
            </a:r>
            <a:r>
              <a:rPr b="1" lang="en-US" sz="2400"/>
              <a:t>behind the scenes </a:t>
            </a:r>
            <a:r>
              <a:rPr b="1" lang="en-US" sz="2400">
                <a:latin typeface="Trebuchet MS"/>
                <a:ea typeface="Trebuchet MS"/>
                <a:cs typeface="Trebuchet MS"/>
                <a:sym typeface="Trebuchet MS"/>
              </a:rPr>
              <a:t>communi</a:t>
            </a:r>
            <a:r>
              <a:rPr b="1" lang="en-US" sz="2400"/>
              <a:t>cations. </a:t>
            </a:r>
            <a:endParaRPr b="1" sz="2400"/>
          </a:p>
          <a:p>
            <a:pPr indent="0" lvl="0" marL="609600" rtl="0" algn="l">
              <a:lnSpc>
                <a:spcPct val="100000"/>
              </a:lnSpc>
              <a:spcBef>
                <a:spcPts val="0"/>
              </a:spcBef>
              <a:spcAft>
                <a:spcPts val="0"/>
              </a:spcAft>
              <a:buNone/>
            </a:pPr>
            <a:r>
              <a:t/>
            </a:r>
            <a:endParaRPr b="1" sz="2400"/>
          </a:p>
          <a:p>
            <a:pPr indent="-457200" lvl="0" marL="609600" rtl="0" algn="l">
              <a:lnSpc>
                <a:spcPct val="100000"/>
              </a:lnSpc>
              <a:spcBef>
                <a:spcPts val="0"/>
              </a:spcBef>
              <a:spcAft>
                <a:spcPts val="0"/>
              </a:spcAft>
              <a:buSzPts val="2400"/>
              <a:buFont typeface="Trebuchet MS"/>
              <a:buChar char="➔"/>
            </a:pPr>
            <a:r>
              <a:rPr b="1" lang="en-US" sz="2400"/>
              <a:t>Materials will also be posted to </a:t>
            </a:r>
            <a:r>
              <a:rPr b="1" lang="en-US" sz="2400" u="sng">
                <a:solidFill>
                  <a:schemeClr val="hlink"/>
                </a:solidFill>
                <a:hlinkClick r:id="rId3"/>
              </a:rPr>
              <a:t>CO.gov/HCPF/events</a:t>
            </a:r>
            <a:endParaRPr b="1" sz="2400"/>
          </a:p>
          <a:p>
            <a:pPr indent="0" lvl="0" marL="0" rtl="0" algn="l">
              <a:lnSpc>
                <a:spcPct val="100000"/>
              </a:lnSpc>
              <a:spcBef>
                <a:spcPts val="0"/>
              </a:spcBef>
              <a:spcAft>
                <a:spcPts val="0"/>
              </a:spcAft>
              <a:buNone/>
            </a:pPr>
            <a:r>
              <a:t/>
            </a:r>
            <a:endParaRPr sz="2400">
              <a:latin typeface="Trebuchet MS"/>
              <a:ea typeface="Trebuchet MS"/>
              <a:cs typeface="Trebuchet MS"/>
              <a:sym typeface="Trebuchet MS"/>
            </a:endParaRPr>
          </a:p>
          <a:p>
            <a:pPr indent="-457200" lvl="0" marL="609600" rtl="0" algn="l">
              <a:lnSpc>
                <a:spcPct val="100000"/>
              </a:lnSpc>
              <a:spcBef>
                <a:spcPts val="0"/>
              </a:spcBef>
              <a:spcAft>
                <a:spcPts val="0"/>
              </a:spcAft>
              <a:buSzPts val="2400"/>
              <a:buFont typeface="Trebuchet MS"/>
              <a:buChar char="➔"/>
            </a:pPr>
            <a:r>
              <a:rPr b="1" lang="en-US" sz="2400"/>
              <a:t>Accessibility: A</a:t>
            </a:r>
            <a:r>
              <a:rPr b="1" lang="en-US" sz="2400"/>
              <a:t>merican Sign Language</a:t>
            </a:r>
            <a:r>
              <a:rPr b="1" lang="en-US" sz="2400"/>
              <a:t>, audio </a:t>
            </a:r>
            <a:r>
              <a:rPr b="1" lang="en-US" sz="2400"/>
              <a:t>only</a:t>
            </a:r>
            <a:r>
              <a:rPr b="1" lang="en-US" sz="2400"/>
              <a:t>, </a:t>
            </a:r>
            <a:r>
              <a:rPr b="1" lang="en-US" sz="2400"/>
              <a:t>Spanish interpretation</a:t>
            </a:r>
            <a:r>
              <a:rPr b="1" lang="en-US" sz="2400"/>
              <a:t>, closed </a:t>
            </a:r>
            <a:r>
              <a:rPr b="1" lang="en-US" sz="2400"/>
              <a:t>captioning</a:t>
            </a:r>
            <a:r>
              <a:rPr b="1" lang="en-US" sz="2400"/>
              <a:t> </a:t>
            </a:r>
            <a:r>
              <a:rPr lang="en-US" sz="2400">
                <a:highlight>
                  <a:srgbClr val="FFFF00"/>
                </a:highlight>
                <a:latin typeface="Trebuchet MS"/>
                <a:ea typeface="Trebuchet MS"/>
                <a:cs typeface="Trebuchet MS"/>
                <a:sym typeface="Trebuchet MS"/>
              </a:rPr>
              <a:t> </a:t>
            </a:r>
            <a:endParaRPr sz="2400">
              <a:highlight>
                <a:srgbClr val="FFFF00"/>
              </a:highlight>
              <a:latin typeface="Trebuchet MS"/>
              <a:ea typeface="Trebuchet MS"/>
              <a:cs typeface="Trebuchet MS"/>
              <a:sym typeface="Trebuchet MS"/>
            </a:endParaRPr>
          </a:p>
        </p:txBody>
      </p:sp>
      <p:pic>
        <p:nvPicPr>
          <p:cNvPr descr="Two speech bubbles with a caption reading &quot;Q&amp;A&quot;" id="988" name="Google Shape;988;p229"/>
          <p:cNvPicPr preferRelativeResize="0"/>
          <p:nvPr/>
        </p:nvPicPr>
        <p:blipFill rotWithShape="1">
          <a:blip r:embed="rId4">
            <a:alphaModFix/>
          </a:blip>
          <a:srcRect b="0" l="52441" r="15469" t="0"/>
          <a:stretch/>
        </p:blipFill>
        <p:spPr>
          <a:xfrm>
            <a:off x="11158215" y="1690375"/>
            <a:ext cx="1033786" cy="960000"/>
          </a:xfrm>
          <a:prstGeom prst="rect">
            <a:avLst/>
          </a:prstGeom>
          <a:noFill/>
          <a:ln>
            <a:noFill/>
          </a:ln>
        </p:spPr>
      </p:pic>
      <p:pic>
        <p:nvPicPr>
          <p:cNvPr descr="Single chat bubble with a caption reading &quot;Chat.&quot;" id="989" name="Google Shape;989;p229"/>
          <p:cNvPicPr preferRelativeResize="0"/>
          <p:nvPr/>
        </p:nvPicPr>
        <p:blipFill rotWithShape="1">
          <a:blip r:embed="rId4">
            <a:alphaModFix/>
          </a:blip>
          <a:srcRect b="0" l="12205" r="55708" t="0"/>
          <a:stretch/>
        </p:blipFill>
        <p:spPr>
          <a:xfrm>
            <a:off x="11158225" y="3004236"/>
            <a:ext cx="1033775" cy="959990"/>
          </a:xfrm>
          <a:prstGeom prst="rect">
            <a:avLst/>
          </a:prstGeom>
          <a:noFill/>
          <a:ln>
            <a:noFill/>
          </a:ln>
        </p:spPr>
      </p:pic>
      <p:sp>
        <p:nvSpPr>
          <p:cNvPr id="990" name="Google Shape;990;p229"/>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247"/>
          <p:cNvSpPr/>
          <p:nvPr/>
        </p:nvSpPr>
        <p:spPr>
          <a:xfrm>
            <a:off x="0" y="816100"/>
            <a:ext cx="4978200" cy="5411700"/>
          </a:xfrm>
          <a:prstGeom prst="roundRect">
            <a:avLst>
              <a:gd fmla="val 13300"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100">
                <a:solidFill>
                  <a:schemeClr val="dk1"/>
                </a:solidFill>
                <a:latin typeface="Trebuchet MS"/>
                <a:ea typeface="Trebuchet MS"/>
                <a:cs typeface="Trebuchet MS"/>
                <a:sym typeface="Trebuchet MS"/>
              </a:rPr>
              <a:t>Drivers</a:t>
            </a:r>
            <a:r>
              <a:rPr b="1" lang="en-US" sz="2100">
                <a:solidFill>
                  <a:schemeClr val="dk1"/>
                </a:solidFill>
                <a:latin typeface="Trebuchet MS"/>
                <a:ea typeface="Trebuchet MS"/>
                <a:cs typeface="Trebuchet MS"/>
                <a:sym typeface="Trebuchet MS"/>
              </a:rPr>
              <a:t>:</a:t>
            </a:r>
            <a:endParaRPr b="1"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Network growth: 6k to 13k+</a:t>
            </a:r>
            <a:endParaRPr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Increased provider rates</a:t>
            </a:r>
            <a:endParaRPr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Added n</a:t>
            </a:r>
            <a:r>
              <a:rPr lang="en-US" sz="2100">
                <a:solidFill>
                  <a:schemeClr val="dk1"/>
                </a:solidFill>
                <a:latin typeface="Trebuchet MS"/>
                <a:ea typeface="Trebuchet MS"/>
                <a:cs typeface="Trebuchet MS"/>
                <a:sym typeface="Trebuchet MS"/>
              </a:rPr>
              <a:t>ew benefits</a:t>
            </a:r>
            <a:endParaRPr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Medicaid intended to sustain BH transformation initiatives</a:t>
            </a:r>
            <a:endParaRPr sz="2100">
              <a:solidFill>
                <a:schemeClr val="dk1"/>
              </a:solidFill>
              <a:latin typeface="Trebuchet MS"/>
              <a:ea typeface="Trebuchet MS"/>
              <a:cs typeface="Trebuchet MS"/>
              <a:sym typeface="Trebuchet MS"/>
            </a:endParaRPr>
          </a:p>
          <a:p>
            <a:pPr indent="0" lvl="0" marL="457200" rtl="0" algn="l">
              <a:spcBef>
                <a:spcPts val="0"/>
              </a:spcBef>
              <a:spcAft>
                <a:spcPts val="0"/>
              </a:spcAft>
              <a:buClr>
                <a:schemeClr val="dk1"/>
              </a:buClr>
              <a:buSzPts val="1100"/>
              <a:buFont typeface="Arial"/>
              <a:buNone/>
            </a:pPr>
            <a:r>
              <a:t/>
            </a:r>
            <a:endParaRPr sz="21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2100">
                <a:solidFill>
                  <a:schemeClr val="dk1"/>
                </a:solidFill>
                <a:latin typeface="Trebuchet MS"/>
                <a:ea typeface="Trebuchet MS"/>
                <a:cs typeface="Trebuchet MS"/>
                <a:sym typeface="Trebuchet MS"/>
              </a:rPr>
              <a:t>Potential Solutions</a:t>
            </a:r>
            <a:r>
              <a:rPr b="1" lang="en-US" sz="2100">
                <a:solidFill>
                  <a:schemeClr val="dk1"/>
                </a:solidFill>
                <a:latin typeface="Trebuchet MS"/>
                <a:ea typeface="Trebuchet MS"/>
                <a:cs typeface="Trebuchet MS"/>
                <a:sym typeface="Trebuchet MS"/>
              </a:rPr>
              <a:t>:</a:t>
            </a:r>
            <a:endParaRPr b="1"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Nat’l standards for service limits </a:t>
            </a:r>
            <a:endParaRPr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Address unexpected, outlier growth </a:t>
            </a:r>
            <a:r>
              <a:rPr lang="en-US" sz="2100">
                <a:solidFill>
                  <a:schemeClr val="dk1"/>
                </a:solidFill>
                <a:latin typeface="Trebuchet MS"/>
                <a:ea typeface="Trebuchet MS"/>
                <a:cs typeface="Trebuchet MS"/>
                <a:sym typeface="Trebuchet MS"/>
              </a:rPr>
              <a:t>in specific services</a:t>
            </a:r>
            <a:endParaRPr sz="2100">
              <a:solidFill>
                <a:schemeClr val="dk1"/>
              </a:solidFill>
              <a:latin typeface="Trebuchet MS"/>
              <a:ea typeface="Trebuchet MS"/>
              <a:cs typeface="Trebuchet MS"/>
              <a:sym typeface="Trebuchet MS"/>
            </a:endParaRPr>
          </a:p>
          <a:p>
            <a:pPr indent="-361950" lvl="0" marL="457200" rtl="0" algn="l">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Address providers with outlier utilization</a:t>
            </a:r>
            <a:endParaRPr sz="21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100">
                <a:solidFill>
                  <a:schemeClr val="dk1"/>
                </a:solidFill>
                <a:latin typeface="Trebuchet MS"/>
                <a:ea typeface="Trebuchet MS"/>
                <a:cs typeface="Trebuchet MS"/>
                <a:sym typeface="Trebuchet MS"/>
              </a:rPr>
              <a:t>Limit services and directed payments to specific provider types or setting</a:t>
            </a:r>
            <a:r>
              <a:rPr lang="en-US" sz="2000">
                <a:solidFill>
                  <a:schemeClr val="dk1"/>
                </a:solidFill>
                <a:latin typeface="Trebuchet MS"/>
                <a:ea typeface="Trebuchet MS"/>
                <a:cs typeface="Trebuchet MS"/>
                <a:sym typeface="Trebuchet MS"/>
              </a:rPr>
              <a:t>s</a:t>
            </a:r>
            <a:r>
              <a:rPr lang="en-US" sz="1950">
                <a:solidFill>
                  <a:schemeClr val="dk1"/>
                </a:solidFill>
                <a:latin typeface="Trebuchet MS"/>
                <a:ea typeface="Trebuchet MS"/>
                <a:cs typeface="Trebuchet MS"/>
                <a:sym typeface="Trebuchet MS"/>
              </a:rPr>
              <a:t> </a:t>
            </a:r>
            <a:endParaRPr sz="1800"/>
          </a:p>
        </p:txBody>
      </p:sp>
      <p:sp>
        <p:nvSpPr>
          <p:cNvPr id="1197" name="Google Shape;1197;p247"/>
          <p:cNvSpPr txBox="1"/>
          <p:nvPr>
            <p:ph type="title"/>
          </p:nvPr>
        </p:nvSpPr>
        <p:spPr>
          <a:xfrm>
            <a:off x="0" y="98800"/>
            <a:ext cx="5982000" cy="900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US" sz="3600"/>
              <a:t>Behavioral Health Services</a:t>
            </a:r>
            <a:endParaRPr sz="3600"/>
          </a:p>
        </p:txBody>
      </p:sp>
      <p:pic>
        <p:nvPicPr>
          <p:cNvPr descr="bar chart showing paid amount with a line chart overlay showing the cost per participant per month for six fiscal years" id="1198" name="Google Shape;1198;p247" title="Chart"/>
          <p:cNvPicPr preferRelativeResize="0"/>
          <p:nvPr/>
        </p:nvPicPr>
        <p:blipFill>
          <a:blip r:embed="rId3">
            <a:alphaModFix/>
          </a:blip>
          <a:stretch>
            <a:fillRect/>
          </a:stretch>
        </p:blipFill>
        <p:spPr>
          <a:xfrm>
            <a:off x="5031625" y="1066875"/>
            <a:ext cx="7160376" cy="5175851"/>
          </a:xfrm>
          <a:prstGeom prst="rect">
            <a:avLst/>
          </a:prstGeom>
          <a:noFill/>
          <a:ln cap="flat" cmpd="sng" w="9525">
            <a:solidFill>
              <a:schemeClr val="dk2"/>
            </a:solidFill>
            <a:prstDash val="solid"/>
            <a:round/>
            <a:headEnd len="sm" w="sm" type="none"/>
            <a:tailEnd len="sm" w="sm" type="none"/>
          </a:ln>
        </p:spPr>
      </p:pic>
      <p:sp>
        <p:nvSpPr>
          <p:cNvPr id="1199" name="Google Shape;1199;p247"/>
          <p:cNvSpPr txBox="1"/>
          <p:nvPr>
            <p:ph idx="12" type="sldNum"/>
          </p:nvPr>
        </p:nvSpPr>
        <p:spPr>
          <a:xfrm>
            <a:off x="9174126" y="6373686"/>
            <a:ext cx="2743200" cy="3651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sz="1200">
                <a:solidFill>
                  <a:schemeClr val="lt1"/>
                </a:solidFill>
                <a:latin typeface="Trebuchet MS"/>
                <a:ea typeface="Trebuchet MS"/>
                <a:cs typeface="Trebuchet MS"/>
                <a:sym typeface="Trebuchet MS"/>
              </a:rPr>
              <a:t>‹#›</a:t>
            </a:fld>
            <a:endParaRPr sz="1200">
              <a:solidFill>
                <a:schemeClr val="lt1"/>
              </a:solidFill>
              <a:latin typeface="Trebuchet MS"/>
              <a:ea typeface="Trebuchet MS"/>
              <a:cs typeface="Trebuchet MS"/>
              <a:sym typeface="Trebuchet MS"/>
            </a:endParaRPr>
          </a:p>
        </p:txBody>
      </p:sp>
      <p:sp>
        <p:nvSpPr>
          <p:cNvPr id="1200" name="Google Shape;1200;p247"/>
          <p:cNvSpPr/>
          <p:nvPr/>
        </p:nvSpPr>
        <p:spPr>
          <a:xfrm>
            <a:off x="6398675" y="98950"/>
            <a:ext cx="5518500" cy="9009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1" name="Google Shape;1201;p247"/>
          <p:cNvSpPr txBox="1"/>
          <p:nvPr/>
        </p:nvSpPr>
        <p:spPr>
          <a:xfrm>
            <a:off x="6321500" y="150975"/>
            <a:ext cx="1533600" cy="8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+115</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202" name="Google Shape;1202;p247"/>
          <p:cNvSpPr txBox="1"/>
          <p:nvPr>
            <p:ph idx="1" type="body"/>
          </p:nvPr>
        </p:nvSpPr>
        <p:spPr>
          <a:xfrm>
            <a:off x="7855100" y="98800"/>
            <a:ext cx="4157100" cy="900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US" sz="2100">
                <a:latin typeface="Instrument Sans"/>
                <a:ea typeface="Instrument Sans"/>
                <a:cs typeface="Instrument Sans"/>
                <a:sym typeface="Instrument Sans"/>
              </a:rPr>
              <a:t>Increase in Paid $$, </a:t>
            </a:r>
            <a:r>
              <a:rPr b="1" lang="en-US" sz="2100">
                <a:latin typeface="Instrument Sans"/>
                <a:ea typeface="Instrument Sans"/>
                <a:cs typeface="Instrument Sans"/>
                <a:sym typeface="Instrument Sans"/>
              </a:rPr>
              <a:t>FY18/19 to FY23/24; +23% trend/year.</a:t>
            </a:r>
            <a:endParaRPr b="1" sz="2100">
              <a:latin typeface="Instrument Sans"/>
              <a:ea typeface="Instrument Sans"/>
              <a:cs typeface="Instrument Sans"/>
              <a:sym typeface="Instrument Sans"/>
            </a:endParaRPr>
          </a:p>
          <a:p>
            <a:pPr indent="0" lvl="0" marL="0" rtl="0" algn="l">
              <a:spcBef>
                <a:spcPts val="0"/>
              </a:spcBef>
              <a:spcAft>
                <a:spcPts val="0"/>
              </a:spcAft>
              <a:buNone/>
            </a:pPr>
            <a:r>
              <a:t/>
            </a:r>
            <a:endParaRPr b="1" sz="2000">
              <a:latin typeface="Instrument Sans"/>
              <a:ea typeface="Instrument Sans"/>
              <a:cs typeface="Instrument Sans"/>
              <a:sym typeface="Instrument Sans"/>
            </a:endParaRPr>
          </a:p>
        </p:txBody>
      </p:sp>
      <p:sp>
        <p:nvSpPr>
          <p:cNvPr id="1203" name="Google Shape;1203;p247"/>
          <p:cNvSpPr txBox="1"/>
          <p:nvPr/>
        </p:nvSpPr>
        <p:spPr>
          <a:xfrm>
            <a:off x="5935963" y="6309750"/>
            <a:ext cx="5351700" cy="49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US" sz="2000">
                <a:solidFill>
                  <a:schemeClr val="lt1"/>
                </a:solidFill>
                <a:latin typeface="Instrument Sans"/>
                <a:ea typeface="Instrument Sans"/>
                <a:cs typeface="Instrument Sans"/>
                <a:sym typeface="Instrument Sans"/>
              </a:rPr>
              <a:t>Much higher BH trends forecasted</a:t>
            </a:r>
            <a:endParaRPr sz="2000">
              <a:solidFill>
                <a:schemeClr val="lt1"/>
              </a:solidFill>
              <a:latin typeface="Instrument Sans"/>
              <a:ea typeface="Instrument Sans"/>
              <a:cs typeface="Instrument Sans"/>
              <a:sym typeface="Instrument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248"/>
          <p:cNvSpPr txBox="1"/>
          <p:nvPr>
            <p:ph idx="1" type="body"/>
          </p:nvPr>
        </p:nvSpPr>
        <p:spPr>
          <a:xfrm>
            <a:off x="0" y="680350"/>
            <a:ext cx="5779200" cy="5537400"/>
          </a:xfrm>
          <a:prstGeom prst="rect">
            <a:avLst/>
          </a:prstGeom>
        </p:spPr>
        <p:txBody>
          <a:bodyPr anchorCtr="0" anchor="t" bIns="121900" lIns="121900" spcFirstLastPara="1" rIns="121900" wrap="square" tIns="121900">
            <a:noAutofit/>
          </a:bodyPr>
          <a:lstStyle/>
          <a:p>
            <a:pPr indent="0" lvl="0" marL="0" rtl="0" algn="l">
              <a:lnSpc>
                <a:spcPct val="105000"/>
              </a:lnSpc>
              <a:spcBef>
                <a:spcPts val="0"/>
              </a:spcBef>
              <a:spcAft>
                <a:spcPts val="0"/>
              </a:spcAft>
              <a:buNone/>
            </a:pPr>
            <a:r>
              <a:rPr b="1" lang="en-US" sz="2000">
                <a:latin typeface="Trebuchet MS"/>
                <a:ea typeface="Trebuchet MS"/>
                <a:cs typeface="Trebuchet MS"/>
                <a:sym typeface="Trebuchet MS"/>
              </a:rPr>
              <a:t>Supported and funded expanded benefits, increased access and rates</a:t>
            </a:r>
            <a:endParaRPr b="1" sz="2000">
              <a:latin typeface="Trebuchet MS"/>
              <a:ea typeface="Trebuchet MS"/>
              <a:cs typeface="Trebuchet MS"/>
              <a:sym typeface="Trebuchet MS"/>
            </a:endParaRPr>
          </a:p>
          <a:p>
            <a:pPr indent="-387350" lvl="0" marL="457200" rtl="0" algn="l">
              <a:lnSpc>
                <a:spcPct val="105000"/>
              </a:lnSpc>
              <a:spcBef>
                <a:spcPts val="0"/>
              </a:spcBef>
              <a:spcAft>
                <a:spcPts val="0"/>
              </a:spcAft>
              <a:buSzPts val="2500"/>
              <a:buFont typeface="Trebuchet MS"/>
              <a:buChar char="●"/>
            </a:pPr>
            <a:r>
              <a:rPr lang="en-US" sz="2000">
                <a:latin typeface="Trebuchet MS"/>
                <a:ea typeface="Trebuchet MS"/>
                <a:cs typeface="Trebuchet MS"/>
                <a:sym typeface="Trebuchet MS"/>
              </a:rPr>
              <a:t>Substance Abuse Disorder (SUD) full continuum of care</a:t>
            </a:r>
            <a:endParaRPr sz="2000">
              <a:latin typeface="Trebuchet MS"/>
              <a:ea typeface="Trebuchet MS"/>
              <a:cs typeface="Trebuchet MS"/>
              <a:sym typeface="Trebuchet MS"/>
            </a:endParaRPr>
          </a:p>
          <a:p>
            <a:pPr indent="-387350" lvl="0" marL="457200" rtl="0" algn="l">
              <a:lnSpc>
                <a:spcPct val="105000"/>
              </a:lnSpc>
              <a:spcBef>
                <a:spcPts val="0"/>
              </a:spcBef>
              <a:spcAft>
                <a:spcPts val="0"/>
              </a:spcAft>
              <a:buSzPts val="2500"/>
              <a:buFont typeface="Trebuchet MS"/>
              <a:buChar char="●"/>
            </a:pPr>
            <a:r>
              <a:rPr lang="en-US" sz="2000">
                <a:latin typeface="Trebuchet MS"/>
                <a:ea typeface="Trebuchet MS"/>
                <a:cs typeface="Trebuchet MS"/>
                <a:sym typeface="Trebuchet MS"/>
              </a:rPr>
              <a:t>Increase intensive outpatient for adults &amp; youth to decrease inpatient needs</a:t>
            </a:r>
            <a:endParaRPr sz="2000">
              <a:latin typeface="Trebuchet MS"/>
              <a:ea typeface="Trebuchet MS"/>
              <a:cs typeface="Trebuchet MS"/>
              <a:sym typeface="Trebuchet MS"/>
            </a:endParaRPr>
          </a:p>
          <a:p>
            <a:pPr indent="-387350" lvl="0" marL="457200" rtl="0" algn="l">
              <a:lnSpc>
                <a:spcPct val="105000"/>
              </a:lnSpc>
              <a:spcBef>
                <a:spcPts val="0"/>
              </a:spcBef>
              <a:spcAft>
                <a:spcPts val="0"/>
              </a:spcAft>
              <a:buSzPts val="2500"/>
              <a:buFont typeface="Trebuchet MS"/>
              <a:buChar char="●"/>
            </a:pPr>
            <a:r>
              <a:rPr lang="en-US" sz="2000">
                <a:latin typeface="Trebuchet MS"/>
                <a:ea typeface="Trebuchet MS"/>
                <a:cs typeface="Trebuchet MS"/>
                <a:sym typeface="Trebuchet MS"/>
              </a:rPr>
              <a:t>Provider recruitment and workforce supports</a:t>
            </a:r>
            <a:endParaRPr sz="2000">
              <a:latin typeface="Trebuchet MS"/>
              <a:ea typeface="Trebuchet MS"/>
              <a:cs typeface="Trebuchet MS"/>
              <a:sym typeface="Trebuchet MS"/>
            </a:endParaRPr>
          </a:p>
          <a:p>
            <a:pPr indent="0" lvl="0" marL="0" rtl="0" algn="l">
              <a:lnSpc>
                <a:spcPct val="105000"/>
              </a:lnSpc>
              <a:spcBef>
                <a:spcPts val="0"/>
              </a:spcBef>
              <a:spcAft>
                <a:spcPts val="0"/>
              </a:spcAft>
              <a:buNone/>
            </a:pPr>
            <a:r>
              <a:t/>
            </a:r>
            <a:endParaRPr sz="2000">
              <a:latin typeface="Trebuchet MS"/>
              <a:ea typeface="Trebuchet MS"/>
              <a:cs typeface="Trebuchet MS"/>
              <a:sym typeface="Trebuchet MS"/>
            </a:endParaRPr>
          </a:p>
          <a:p>
            <a:pPr indent="0" lvl="0" marL="0" rtl="0" algn="l">
              <a:lnSpc>
                <a:spcPct val="105000"/>
              </a:lnSpc>
              <a:spcBef>
                <a:spcPts val="0"/>
              </a:spcBef>
              <a:spcAft>
                <a:spcPts val="0"/>
              </a:spcAft>
              <a:buNone/>
            </a:pPr>
            <a:r>
              <a:rPr b="1" lang="en-US" sz="2000">
                <a:latin typeface="Trebuchet MS"/>
                <a:ea typeface="Trebuchet MS"/>
                <a:cs typeface="Trebuchet MS"/>
                <a:sym typeface="Trebuchet MS"/>
              </a:rPr>
              <a:t>Monitor for unexpected, unfunded g</a:t>
            </a:r>
            <a:r>
              <a:rPr b="1" lang="en-US" sz="2000">
                <a:latin typeface="Trebuchet MS"/>
                <a:ea typeface="Trebuchet MS"/>
                <a:cs typeface="Trebuchet MS"/>
                <a:sym typeface="Trebuchet MS"/>
              </a:rPr>
              <a:t>rowth</a:t>
            </a:r>
            <a:endParaRPr b="1" sz="2000">
              <a:latin typeface="Trebuchet MS"/>
              <a:ea typeface="Trebuchet MS"/>
              <a:cs typeface="Trebuchet MS"/>
              <a:sym typeface="Trebuchet MS"/>
            </a:endParaRPr>
          </a:p>
          <a:p>
            <a:pPr indent="-387350" lvl="0" marL="457200" rtl="0" algn="l">
              <a:lnSpc>
                <a:spcPct val="105000"/>
              </a:lnSpc>
              <a:spcBef>
                <a:spcPts val="0"/>
              </a:spcBef>
              <a:spcAft>
                <a:spcPts val="0"/>
              </a:spcAft>
              <a:buSzPts val="2500"/>
              <a:buFont typeface="Trebuchet MS"/>
              <a:buChar char="●"/>
            </a:pPr>
            <a:r>
              <a:rPr lang="en-US" sz="2000">
                <a:latin typeface="Trebuchet MS"/>
                <a:ea typeface="Trebuchet MS"/>
                <a:cs typeface="Trebuchet MS"/>
                <a:sym typeface="Trebuchet MS"/>
              </a:rPr>
              <a:t>Impacts of ending prior auth on psychotherapy services </a:t>
            </a:r>
            <a:endParaRPr sz="2000">
              <a:latin typeface="Trebuchet MS"/>
              <a:ea typeface="Trebuchet MS"/>
              <a:cs typeface="Trebuchet MS"/>
              <a:sym typeface="Trebuchet MS"/>
            </a:endParaRPr>
          </a:p>
          <a:p>
            <a:pPr indent="-355600" lvl="1" marL="914400" rtl="0" algn="l">
              <a:lnSpc>
                <a:spcPct val="105000"/>
              </a:lnSpc>
              <a:spcBef>
                <a:spcPts val="0"/>
              </a:spcBef>
              <a:spcAft>
                <a:spcPts val="0"/>
              </a:spcAft>
              <a:buSzPts val="2000"/>
              <a:buFont typeface="Trebuchet MS"/>
              <a:buChar char="○"/>
            </a:pPr>
            <a:r>
              <a:rPr lang="en-US" sz="2000">
                <a:latin typeface="Trebuchet MS"/>
                <a:ea typeface="Trebuchet MS"/>
                <a:cs typeface="Trebuchet MS"/>
                <a:sym typeface="Trebuchet MS"/>
              </a:rPr>
              <a:t>1 yr PHE Unwind: +$38M increase</a:t>
            </a:r>
            <a:endParaRPr sz="2000">
              <a:latin typeface="Trebuchet MS"/>
              <a:ea typeface="Trebuchet MS"/>
              <a:cs typeface="Trebuchet MS"/>
              <a:sym typeface="Trebuchet MS"/>
            </a:endParaRPr>
          </a:p>
          <a:p>
            <a:pPr indent="-355600" lvl="1" marL="914400" rtl="0" algn="l">
              <a:lnSpc>
                <a:spcPct val="105000"/>
              </a:lnSpc>
              <a:spcBef>
                <a:spcPts val="0"/>
              </a:spcBef>
              <a:spcAft>
                <a:spcPts val="0"/>
              </a:spcAft>
              <a:buSzPts val="2000"/>
              <a:buFont typeface="Trebuchet MS"/>
              <a:buChar char="○"/>
            </a:pPr>
            <a:r>
              <a:rPr lang="en-US" sz="2000">
                <a:latin typeface="Trebuchet MS"/>
                <a:ea typeface="Trebuchet MS"/>
                <a:cs typeface="Trebuchet MS"/>
                <a:sym typeface="Trebuchet MS"/>
              </a:rPr>
              <a:t>61% increase in </a:t>
            </a:r>
            <a:r>
              <a:rPr lang="en-US" sz="2000">
                <a:latin typeface="Trebuchet MS"/>
                <a:ea typeface="Trebuchet MS"/>
                <a:cs typeface="Trebuchet MS"/>
                <a:sym typeface="Trebuchet MS"/>
              </a:rPr>
              <a:t>25</a:t>
            </a:r>
            <a:r>
              <a:rPr lang="en-US" sz="2000">
                <a:latin typeface="Trebuchet MS"/>
                <a:ea typeface="Trebuchet MS"/>
                <a:cs typeface="Trebuchet MS"/>
                <a:sym typeface="Trebuchet MS"/>
              </a:rPr>
              <a:t>+ visits/yr</a:t>
            </a:r>
            <a:endParaRPr sz="2000">
              <a:latin typeface="Trebuchet MS"/>
              <a:ea typeface="Trebuchet MS"/>
              <a:cs typeface="Trebuchet MS"/>
              <a:sym typeface="Trebuchet MS"/>
            </a:endParaRPr>
          </a:p>
          <a:p>
            <a:pPr indent="-355600" lvl="1" marL="914400" rtl="0" algn="l">
              <a:lnSpc>
                <a:spcPct val="105000"/>
              </a:lnSpc>
              <a:spcBef>
                <a:spcPts val="0"/>
              </a:spcBef>
              <a:spcAft>
                <a:spcPts val="0"/>
              </a:spcAft>
              <a:buSzPts val="2000"/>
              <a:buFont typeface="Trebuchet MS"/>
              <a:buChar char="○"/>
            </a:pPr>
            <a:r>
              <a:rPr lang="en-US" sz="2000">
                <a:latin typeface="Trebuchet MS"/>
                <a:ea typeface="Trebuchet MS"/>
                <a:cs typeface="Trebuchet MS"/>
                <a:sym typeface="Trebuchet MS"/>
              </a:rPr>
              <a:t>98% increase in 56+ visits/yr </a:t>
            </a:r>
            <a:endParaRPr sz="2000">
              <a:latin typeface="Trebuchet MS"/>
              <a:ea typeface="Trebuchet MS"/>
              <a:cs typeface="Trebuchet MS"/>
              <a:sym typeface="Trebuchet MS"/>
            </a:endParaRPr>
          </a:p>
          <a:p>
            <a:pPr indent="-355600" lvl="0" marL="457200" rtl="0" algn="l">
              <a:lnSpc>
                <a:spcPct val="105000"/>
              </a:lnSpc>
              <a:spcBef>
                <a:spcPts val="0"/>
              </a:spcBef>
              <a:spcAft>
                <a:spcPts val="0"/>
              </a:spcAft>
              <a:buSzPts val="2000"/>
              <a:buFont typeface="Trebuchet MS"/>
              <a:buChar char="●"/>
            </a:pPr>
            <a:r>
              <a:rPr lang="en-US" sz="2000">
                <a:solidFill>
                  <a:schemeClr val="dk1"/>
                </a:solidFill>
                <a:latin typeface="Trebuchet MS"/>
                <a:ea typeface="Trebuchet MS"/>
                <a:cs typeface="Trebuchet MS"/>
                <a:sym typeface="Trebuchet MS"/>
              </a:rPr>
              <a:t>Peer support utilization</a:t>
            </a:r>
            <a:endParaRPr sz="2000">
              <a:latin typeface="Trebuchet MS"/>
              <a:ea typeface="Trebuchet MS"/>
              <a:cs typeface="Trebuchet MS"/>
              <a:sym typeface="Trebuchet MS"/>
            </a:endParaRPr>
          </a:p>
        </p:txBody>
      </p:sp>
      <p:sp>
        <p:nvSpPr>
          <p:cNvPr id="1210" name="Google Shape;1210;p248"/>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
        <p:nvSpPr>
          <p:cNvPr id="1211" name="Google Shape;1211;p248"/>
          <p:cNvSpPr txBox="1"/>
          <p:nvPr>
            <p:ph type="title"/>
          </p:nvPr>
        </p:nvSpPr>
        <p:spPr>
          <a:xfrm>
            <a:off x="0" y="0"/>
            <a:ext cx="6612300" cy="81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US" sz="3600"/>
              <a:t>Monitoring Cost Trends </a:t>
            </a:r>
            <a:r>
              <a:rPr lang="en-US" sz="3600"/>
              <a:t>In</a:t>
            </a:r>
            <a:r>
              <a:rPr lang="en-US" sz="3600"/>
              <a:t> BH </a:t>
            </a:r>
            <a:endParaRPr sz="3600"/>
          </a:p>
        </p:txBody>
      </p:sp>
      <p:sp>
        <p:nvSpPr>
          <p:cNvPr id="1212" name="Google Shape;1212;p248"/>
          <p:cNvSpPr txBox="1"/>
          <p:nvPr/>
        </p:nvSpPr>
        <p:spPr>
          <a:xfrm>
            <a:off x="7025100" y="305575"/>
            <a:ext cx="37215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solidFill>
                  <a:schemeClr val="dk1"/>
                </a:solidFill>
                <a:latin typeface="Trebuchet MS"/>
                <a:ea typeface="Trebuchet MS"/>
                <a:cs typeface="Trebuchet MS"/>
                <a:sym typeface="Trebuchet MS"/>
              </a:rPr>
              <a:t>Payments to </a:t>
            </a:r>
            <a:r>
              <a:rPr b="1" lang="en-US" sz="2300">
                <a:solidFill>
                  <a:schemeClr val="dk1"/>
                </a:solidFill>
                <a:latin typeface="Trebuchet MS"/>
                <a:ea typeface="Trebuchet MS"/>
                <a:cs typeface="Trebuchet MS"/>
                <a:sym typeface="Trebuchet MS"/>
              </a:rPr>
              <a:t>Providers</a:t>
            </a:r>
            <a:endParaRPr sz="2300">
              <a:solidFill>
                <a:schemeClr val="dk1"/>
              </a:solidFill>
            </a:endParaRPr>
          </a:p>
        </p:txBody>
      </p:sp>
      <p:pic>
        <p:nvPicPr>
          <p:cNvPr descr="stacked bar chart showing payments to providers by service group type including high intensity outpatient, inpatient hospital, and outpatient prevention and treatment" id="1213" name="Google Shape;1213;p248"/>
          <p:cNvPicPr preferRelativeResize="0"/>
          <p:nvPr/>
        </p:nvPicPr>
        <p:blipFill>
          <a:blip r:embed="rId3">
            <a:alphaModFix/>
          </a:blip>
          <a:stretch>
            <a:fillRect/>
          </a:stretch>
        </p:blipFill>
        <p:spPr>
          <a:xfrm>
            <a:off x="5641350" y="913862"/>
            <a:ext cx="6489000" cy="5202289"/>
          </a:xfrm>
          <a:prstGeom prst="rect">
            <a:avLst/>
          </a:prstGeom>
          <a:noFill/>
          <a:ln>
            <a:noFill/>
          </a:ln>
        </p:spPr>
      </p:pic>
      <p:sp>
        <p:nvSpPr>
          <p:cNvPr id="1214" name="Google Shape;1214;p248"/>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249"/>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
        <p:nvSpPr>
          <p:cNvPr id="1221" name="Google Shape;1221;p249"/>
          <p:cNvSpPr txBox="1"/>
          <p:nvPr/>
        </p:nvSpPr>
        <p:spPr>
          <a:xfrm>
            <a:off x="4954525" y="5525550"/>
            <a:ext cx="2621700" cy="6810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300">
                <a:solidFill>
                  <a:schemeClr val="dk1"/>
                </a:solidFill>
                <a:latin typeface="Trebuchet MS"/>
                <a:ea typeface="Trebuchet MS"/>
                <a:cs typeface="Trebuchet MS"/>
                <a:sym typeface="Trebuchet MS"/>
              </a:rPr>
              <a:t>B</a:t>
            </a:r>
            <a:r>
              <a:rPr b="1" lang="en-US" sz="1500">
                <a:solidFill>
                  <a:schemeClr val="dk1"/>
                </a:solidFill>
                <a:latin typeface="Trebuchet MS"/>
                <a:ea typeface="Trebuchet MS"/>
                <a:cs typeface="Trebuchet MS"/>
                <a:sym typeface="Trebuchet MS"/>
              </a:rPr>
              <a:t>ehavioral Health Outreach Service (H0023)</a:t>
            </a:r>
            <a:endParaRPr b="1" sz="1600"/>
          </a:p>
        </p:txBody>
      </p:sp>
      <p:sp>
        <p:nvSpPr>
          <p:cNvPr id="1222" name="Google Shape;1222;p249"/>
          <p:cNvSpPr txBox="1"/>
          <p:nvPr/>
        </p:nvSpPr>
        <p:spPr>
          <a:xfrm>
            <a:off x="7485188" y="5525550"/>
            <a:ext cx="2222700" cy="6810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500">
                <a:solidFill>
                  <a:schemeClr val="dk1"/>
                </a:solidFill>
                <a:latin typeface="Trebuchet MS"/>
                <a:ea typeface="Trebuchet MS"/>
                <a:cs typeface="Trebuchet MS"/>
                <a:sym typeface="Trebuchet MS"/>
              </a:rPr>
              <a:t>Self-Help/Peer Services (H0038)</a:t>
            </a:r>
            <a:endParaRPr b="1" sz="1600"/>
          </a:p>
        </p:txBody>
      </p:sp>
      <p:sp>
        <p:nvSpPr>
          <p:cNvPr id="1223" name="Google Shape;1223;p249"/>
          <p:cNvSpPr txBox="1"/>
          <p:nvPr/>
        </p:nvSpPr>
        <p:spPr>
          <a:xfrm>
            <a:off x="9620100" y="5525550"/>
            <a:ext cx="2571900" cy="6810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500">
                <a:solidFill>
                  <a:schemeClr val="dk1"/>
                </a:solidFill>
                <a:latin typeface="Trebuchet MS"/>
                <a:ea typeface="Trebuchet MS"/>
                <a:cs typeface="Trebuchet MS"/>
                <a:sym typeface="Trebuchet MS"/>
              </a:rPr>
              <a:t>Skills Training and Development (H2014)</a:t>
            </a:r>
            <a:endParaRPr b="1" sz="1600"/>
          </a:p>
        </p:txBody>
      </p:sp>
      <p:sp>
        <p:nvSpPr>
          <p:cNvPr id="1224" name="Google Shape;1224;p249"/>
          <p:cNvSpPr txBox="1"/>
          <p:nvPr>
            <p:ph type="title"/>
          </p:nvPr>
        </p:nvSpPr>
        <p:spPr>
          <a:xfrm>
            <a:off x="42450" y="66900"/>
            <a:ext cx="4746300" cy="903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US" sz="3200"/>
              <a:t>Peer Support Services Growth Trends</a:t>
            </a:r>
            <a:endParaRPr sz="3200"/>
          </a:p>
        </p:txBody>
      </p:sp>
      <p:pic>
        <p:nvPicPr>
          <p:cNvPr descr="bar chart showing the peer payments to providers by type of behaivoral heath service over three fiscal years" id="1225" name="Google Shape;1225;p249" title="Chart"/>
          <p:cNvPicPr preferRelativeResize="0"/>
          <p:nvPr/>
        </p:nvPicPr>
        <p:blipFill rotWithShape="1">
          <a:blip r:embed="rId3">
            <a:alphaModFix/>
          </a:blip>
          <a:srcRect b="17662" l="7544" r="0" t="12883"/>
          <a:stretch/>
        </p:blipFill>
        <p:spPr>
          <a:xfrm>
            <a:off x="3696375" y="1597525"/>
            <a:ext cx="8495624" cy="3916950"/>
          </a:xfrm>
          <a:prstGeom prst="rect">
            <a:avLst/>
          </a:prstGeom>
          <a:noFill/>
          <a:ln>
            <a:noFill/>
          </a:ln>
        </p:spPr>
      </p:pic>
      <p:sp>
        <p:nvSpPr>
          <p:cNvPr id="1226" name="Google Shape;1226;p249"/>
          <p:cNvSpPr/>
          <p:nvPr/>
        </p:nvSpPr>
        <p:spPr>
          <a:xfrm>
            <a:off x="0" y="1079950"/>
            <a:ext cx="3696300" cy="51378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b="1" sz="20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sz="2350">
                <a:solidFill>
                  <a:schemeClr val="dk1"/>
                </a:solidFill>
                <a:latin typeface="Trebuchet MS"/>
                <a:ea typeface="Trebuchet MS"/>
                <a:cs typeface="Trebuchet MS"/>
                <a:sym typeface="Trebuchet MS"/>
              </a:rPr>
              <a:t>Drivers</a:t>
            </a:r>
            <a:r>
              <a:rPr b="1" lang="en-US" sz="2350">
                <a:solidFill>
                  <a:schemeClr val="dk1"/>
                </a:solidFill>
                <a:latin typeface="Trebuchet MS"/>
                <a:ea typeface="Trebuchet MS"/>
                <a:cs typeface="Trebuchet MS"/>
                <a:sym typeface="Trebuchet MS"/>
              </a:rPr>
              <a:t>: </a:t>
            </a:r>
            <a:endParaRPr b="1" sz="2350">
              <a:solidFill>
                <a:schemeClr val="dk1"/>
              </a:solidFill>
              <a:latin typeface="Trebuchet MS"/>
              <a:ea typeface="Trebuchet MS"/>
              <a:cs typeface="Trebuchet MS"/>
              <a:sym typeface="Trebuchet MS"/>
            </a:endParaRPr>
          </a:p>
          <a:p>
            <a:pPr indent="-377825" lvl="0" marL="457200" rtl="0" algn="l">
              <a:lnSpc>
                <a:spcPct val="100000"/>
              </a:lnSpc>
              <a:spcBef>
                <a:spcPts val="0"/>
              </a:spcBef>
              <a:spcAft>
                <a:spcPts val="0"/>
              </a:spcAft>
              <a:buClr>
                <a:schemeClr val="dk1"/>
              </a:buClr>
              <a:buSzPts val="2350"/>
              <a:buFont typeface="Trebuchet MS"/>
              <a:buChar char="●"/>
            </a:pPr>
            <a:r>
              <a:rPr lang="en-US" sz="2350">
                <a:solidFill>
                  <a:schemeClr val="dk1"/>
                </a:solidFill>
                <a:latin typeface="Trebuchet MS"/>
                <a:ea typeface="Trebuchet MS"/>
                <a:cs typeface="Trebuchet MS"/>
                <a:sym typeface="Trebuchet MS"/>
              </a:rPr>
              <a:t>No limits on daily hours, place of care</a:t>
            </a:r>
            <a:endParaRPr sz="2350">
              <a:solidFill>
                <a:schemeClr val="dk1"/>
              </a:solidFill>
              <a:latin typeface="Trebuchet MS"/>
              <a:ea typeface="Trebuchet MS"/>
              <a:cs typeface="Trebuchet MS"/>
              <a:sym typeface="Trebuchet MS"/>
            </a:endParaRPr>
          </a:p>
          <a:p>
            <a:pPr indent="-377825" lvl="0" marL="457200" rtl="0" algn="l">
              <a:lnSpc>
                <a:spcPct val="100000"/>
              </a:lnSpc>
              <a:spcBef>
                <a:spcPts val="0"/>
              </a:spcBef>
              <a:spcAft>
                <a:spcPts val="0"/>
              </a:spcAft>
              <a:buClr>
                <a:schemeClr val="dk1"/>
              </a:buClr>
              <a:buSzPts val="2350"/>
              <a:buFont typeface="Trebuchet MS"/>
              <a:buChar char="●"/>
            </a:pPr>
            <a:r>
              <a:rPr lang="en-US" sz="2350">
                <a:solidFill>
                  <a:schemeClr val="dk1"/>
                </a:solidFill>
                <a:latin typeface="Trebuchet MS"/>
                <a:ea typeface="Trebuchet MS"/>
                <a:cs typeface="Trebuchet MS"/>
                <a:sym typeface="Trebuchet MS"/>
              </a:rPr>
              <a:t>Outlier provider utilization/billings</a:t>
            </a:r>
            <a:endParaRPr sz="2350">
              <a:solidFill>
                <a:schemeClr val="dk1"/>
              </a:solidFill>
              <a:latin typeface="Trebuchet MS"/>
              <a:ea typeface="Trebuchet MS"/>
              <a:cs typeface="Trebuchet MS"/>
              <a:sym typeface="Trebuchet MS"/>
            </a:endParaRPr>
          </a:p>
          <a:p>
            <a:pPr indent="0" lvl="0" marL="0" rtl="0" algn="l">
              <a:lnSpc>
                <a:spcPct val="115000"/>
              </a:lnSpc>
              <a:spcBef>
                <a:spcPts val="1000"/>
              </a:spcBef>
              <a:spcAft>
                <a:spcPts val="0"/>
              </a:spcAft>
              <a:buClr>
                <a:schemeClr val="dk1"/>
              </a:buClr>
              <a:buSzPts val="1100"/>
              <a:buFont typeface="Arial"/>
              <a:buNone/>
            </a:pPr>
            <a:r>
              <a:rPr b="1" lang="en-US" sz="2350">
                <a:solidFill>
                  <a:schemeClr val="dk1"/>
                </a:solidFill>
                <a:latin typeface="Trebuchet MS"/>
                <a:ea typeface="Trebuchet MS"/>
                <a:cs typeface="Trebuchet MS"/>
                <a:sym typeface="Trebuchet MS"/>
              </a:rPr>
              <a:t>Solution: </a:t>
            </a:r>
            <a:endParaRPr b="1" sz="2350">
              <a:solidFill>
                <a:schemeClr val="dk1"/>
              </a:solidFill>
              <a:latin typeface="Trebuchet MS"/>
              <a:ea typeface="Trebuchet MS"/>
              <a:cs typeface="Trebuchet MS"/>
              <a:sym typeface="Trebuchet MS"/>
            </a:endParaRPr>
          </a:p>
          <a:p>
            <a:pPr indent="-377825" lvl="0" marL="457200" rtl="0" algn="l">
              <a:lnSpc>
                <a:spcPct val="100000"/>
              </a:lnSpc>
              <a:spcBef>
                <a:spcPts val="0"/>
              </a:spcBef>
              <a:spcAft>
                <a:spcPts val="0"/>
              </a:spcAft>
              <a:buClr>
                <a:schemeClr val="dk1"/>
              </a:buClr>
              <a:buSzPts val="2350"/>
              <a:buFont typeface="Trebuchet MS"/>
              <a:buChar char="●"/>
            </a:pPr>
            <a:r>
              <a:rPr lang="en-US" sz="2350">
                <a:solidFill>
                  <a:schemeClr val="dk1"/>
                </a:solidFill>
                <a:latin typeface="Trebuchet MS"/>
                <a:ea typeface="Trebuchet MS"/>
                <a:cs typeface="Trebuchet MS"/>
                <a:sym typeface="Trebuchet MS"/>
              </a:rPr>
              <a:t>Eff July 2025, adjusted </a:t>
            </a:r>
            <a:r>
              <a:rPr lang="en-US" sz="2350">
                <a:solidFill>
                  <a:schemeClr val="dk1"/>
                </a:solidFill>
                <a:latin typeface="Trebuchet MS"/>
                <a:ea typeface="Trebuchet MS"/>
                <a:cs typeface="Trebuchet MS"/>
                <a:sym typeface="Trebuchet MS"/>
              </a:rPr>
              <a:t>providers</a:t>
            </a:r>
            <a:r>
              <a:rPr lang="en-US" sz="2350">
                <a:solidFill>
                  <a:schemeClr val="dk1"/>
                </a:solidFill>
                <a:latin typeface="Trebuchet MS"/>
                <a:ea typeface="Trebuchet MS"/>
                <a:cs typeface="Trebuchet MS"/>
                <a:sym typeface="Trebuchet MS"/>
              </a:rPr>
              <a:t> who could bill for services and when </a:t>
            </a:r>
            <a:endParaRPr sz="2350">
              <a:solidFill>
                <a:schemeClr val="dk1"/>
              </a:solidFill>
              <a:latin typeface="Trebuchet MS"/>
              <a:ea typeface="Trebuchet MS"/>
              <a:cs typeface="Trebuchet MS"/>
              <a:sym typeface="Trebuchet MS"/>
            </a:endParaRPr>
          </a:p>
          <a:p>
            <a:pPr indent="-377825" lvl="0" marL="457200" rtl="0" algn="l">
              <a:lnSpc>
                <a:spcPct val="100000"/>
              </a:lnSpc>
              <a:spcBef>
                <a:spcPts val="0"/>
              </a:spcBef>
              <a:spcAft>
                <a:spcPts val="0"/>
              </a:spcAft>
              <a:buClr>
                <a:schemeClr val="dk1"/>
              </a:buClr>
              <a:buSzPts val="2350"/>
              <a:buFont typeface="Trebuchet MS"/>
              <a:buChar char="●"/>
            </a:pPr>
            <a:r>
              <a:rPr lang="en-US" sz="2350">
                <a:solidFill>
                  <a:schemeClr val="dk1"/>
                </a:solidFill>
                <a:latin typeface="Trebuchet MS"/>
                <a:ea typeface="Trebuchet MS"/>
                <a:cs typeface="Trebuchet MS"/>
                <a:sym typeface="Trebuchet MS"/>
              </a:rPr>
              <a:t>Tracking/educating providers</a:t>
            </a:r>
            <a:endParaRPr sz="2350">
              <a:solidFill>
                <a:schemeClr val="dk1"/>
              </a:solidFill>
              <a:latin typeface="Trebuchet MS"/>
              <a:ea typeface="Trebuchet MS"/>
              <a:cs typeface="Trebuchet MS"/>
              <a:sym typeface="Trebuchet MS"/>
            </a:endParaRPr>
          </a:p>
          <a:p>
            <a:pPr indent="-377825" lvl="0" marL="457200" rtl="0" algn="l">
              <a:lnSpc>
                <a:spcPct val="100000"/>
              </a:lnSpc>
              <a:spcBef>
                <a:spcPts val="0"/>
              </a:spcBef>
              <a:spcAft>
                <a:spcPts val="0"/>
              </a:spcAft>
              <a:buClr>
                <a:schemeClr val="dk1"/>
              </a:buClr>
              <a:buSzPts val="2350"/>
              <a:buFont typeface="Trebuchet MS"/>
              <a:buChar char="●"/>
            </a:pPr>
            <a:r>
              <a:rPr lang="en-US" sz="2350">
                <a:solidFill>
                  <a:schemeClr val="dk1"/>
                </a:solidFill>
                <a:latin typeface="Trebuchet MS"/>
                <a:ea typeface="Trebuchet MS"/>
                <a:cs typeface="Trebuchet MS"/>
                <a:sym typeface="Trebuchet MS"/>
              </a:rPr>
              <a:t>Corrective actions</a:t>
            </a:r>
            <a:endParaRPr sz="2350">
              <a:solidFill>
                <a:schemeClr val="dk1"/>
              </a:solidFill>
              <a:latin typeface="Trebuchet MS"/>
              <a:ea typeface="Trebuchet MS"/>
              <a:cs typeface="Trebuchet MS"/>
              <a:sym typeface="Trebuchet MS"/>
            </a:endParaRPr>
          </a:p>
          <a:p>
            <a:pPr indent="0" lvl="0" marL="0" rtl="0" algn="ctr">
              <a:spcBef>
                <a:spcPts val="0"/>
              </a:spcBef>
              <a:spcAft>
                <a:spcPts val="0"/>
              </a:spcAft>
              <a:buNone/>
            </a:pPr>
            <a:r>
              <a:t/>
            </a:r>
            <a:endParaRPr/>
          </a:p>
        </p:txBody>
      </p:sp>
      <p:sp>
        <p:nvSpPr>
          <p:cNvPr id="1227" name="Google Shape;1227;p249"/>
          <p:cNvSpPr txBox="1"/>
          <p:nvPr/>
        </p:nvSpPr>
        <p:spPr>
          <a:xfrm>
            <a:off x="5300575" y="1047650"/>
            <a:ext cx="59961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solidFill>
                  <a:schemeClr val="dk1"/>
                </a:solidFill>
                <a:latin typeface="Trebuchet MS"/>
                <a:ea typeface="Trebuchet MS"/>
                <a:cs typeface="Trebuchet MS"/>
                <a:sym typeface="Trebuchet MS"/>
              </a:rPr>
              <a:t>Peer </a:t>
            </a:r>
            <a:r>
              <a:rPr b="1" lang="en-US" sz="2300">
                <a:solidFill>
                  <a:schemeClr val="dk1"/>
                </a:solidFill>
                <a:latin typeface="Trebuchet MS"/>
                <a:ea typeface="Trebuchet MS"/>
                <a:cs typeface="Trebuchet MS"/>
                <a:sym typeface="Trebuchet MS"/>
              </a:rPr>
              <a:t>Payments to Providers</a:t>
            </a:r>
            <a:endParaRPr sz="2300">
              <a:solidFill>
                <a:schemeClr val="dk1"/>
              </a:solidFill>
            </a:endParaRPr>
          </a:p>
        </p:txBody>
      </p:sp>
      <p:sp>
        <p:nvSpPr>
          <p:cNvPr id="1228" name="Google Shape;1228;p249"/>
          <p:cNvSpPr/>
          <p:nvPr/>
        </p:nvSpPr>
        <p:spPr>
          <a:xfrm>
            <a:off x="4788750" y="89525"/>
            <a:ext cx="7239600" cy="7956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9" name="Google Shape;1229;p249"/>
          <p:cNvSpPr txBox="1"/>
          <p:nvPr/>
        </p:nvSpPr>
        <p:spPr>
          <a:xfrm>
            <a:off x="4872375" y="98775"/>
            <a:ext cx="1706100" cy="79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200">
                <a:solidFill>
                  <a:schemeClr val="accent1"/>
                </a:solidFill>
                <a:latin typeface="Impact"/>
                <a:ea typeface="Impact"/>
                <a:cs typeface="Impact"/>
                <a:sym typeface="Impact"/>
              </a:rPr>
              <a:t>+</a:t>
            </a:r>
            <a:r>
              <a:rPr lang="en-US" sz="4200">
                <a:solidFill>
                  <a:schemeClr val="accent1"/>
                </a:solidFill>
                <a:latin typeface="Impact"/>
                <a:ea typeface="Impact"/>
                <a:cs typeface="Impact"/>
                <a:sym typeface="Impact"/>
              </a:rPr>
              <a:t>2</a:t>
            </a:r>
            <a:r>
              <a:rPr lang="en-US" sz="4200">
                <a:solidFill>
                  <a:schemeClr val="accent1"/>
                </a:solidFill>
                <a:latin typeface="Impact"/>
                <a:ea typeface="Impact"/>
                <a:cs typeface="Impact"/>
                <a:sym typeface="Impact"/>
              </a:rPr>
              <a:t>86</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230" name="Google Shape;1230;p249"/>
          <p:cNvSpPr txBox="1"/>
          <p:nvPr>
            <p:ph idx="1" type="body"/>
          </p:nvPr>
        </p:nvSpPr>
        <p:spPr>
          <a:xfrm>
            <a:off x="6578525" y="98775"/>
            <a:ext cx="5459700" cy="795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US" sz="2200">
                <a:latin typeface="Instrument Sans"/>
                <a:ea typeface="Instrument Sans"/>
                <a:cs typeface="Instrument Sans"/>
                <a:sym typeface="Instrument Sans"/>
              </a:rPr>
              <a:t>increase in paid $ from FY21/22 to FY23/24. That’s +95% trend per year.</a:t>
            </a:r>
            <a:r>
              <a:rPr b="1" lang="en-US" sz="2000">
                <a:latin typeface="Instrument Sans"/>
                <a:ea typeface="Instrument Sans"/>
                <a:cs typeface="Instrument Sans"/>
                <a:sym typeface="Instrument Sans"/>
              </a:rPr>
              <a:t> </a:t>
            </a:r>
            <a:endParaRPr b="1" sz="2000">
              <a:latin typeface="Instrument Sans"/>
              <a:ea typeface="Instrument Sans"/>
              <a:cs typeface="Instrument Sans"/>
              <a:sym typeface="Instrument Sans"/>
            </a:endParaRPr>
          </a:p>
        </p:txBody>
      </p:sp>
      <p:sp>
        <p:nvSpPr>
          <p:cNvPr id="1231" name="Google Shape;1231;p249"/>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pic>
        <p:nvPicPr>
          <p:cNvPr descr="stacked bar chart showing the payments to residential providers by psychiatric residential treatment facility and qualified residential treatment program and other residential" id="1237" name="Google Shape;1237;p250"/>
          <p:cNvPicPr preferRelativeResize="0"/>
          <p:nvPr/>
        </p:nvPicPr>
        <p:blipFill>
          <a:blip r:embed="rId3">
            <a:alphaModFix/>
          </a:blip>
          <a:stretch>
            <a:fillRect/>
          </a:stretch>
        </p:blipFill>
        <p:spPr>
          <a:xfrm>
            <a:off x="3704400" y="18225"/>
            <a:ext cx="8362699" cy="6581349"/>
          </a:xfrm>
          <a:prstGeom prst="rect">
            <a:avLst/>
          </a:prstGeom>
          <a:noFill/>
          <a:ln>
            <a:noFill/>
          </a:ln>
        </p:spPr>
      </p:pic>
      <p:sp>
        <p:nvSpPr>
          <p:cNvPr id="1238" name="Google Shape;1238;p250"/>
          <p:cNvSpPr txBox="1"/>
          <p:nvPr>
            <p:ph idx="1" type="body"/>
          </p:nvPr>
        </p:nvSpPr>
        <p:spPr>
          <a:xfrm>
            <a:off x="0" y="780000"/>
            <a:ext cx="3704400" cy="5258700"/>
          </a:xfrm>
          <a:prstGeom prst="rect">
            <a:avLst/>
          </a:prstGeom>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rPr b="1" lang="en-US" sz="2400">
                <a:solidFill>
                  <a:schemeClr val="dk1"/>
                </a:solidFill>
                <a:latin typeface="Trebuchet MS"/>
                <a:ea typeface="Trebuchet MS"/>
                <a:cs typeface="Trebuchet MS"/>
                <a:sym typeface="Trebuchet MS"/>
              </a:rPr>
              <a:t>Right care. Right place. </a:t>
            </a:r>
            <a:endParaRPr b="1" sz="24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Medicaid Systems of Care services cost 80% less than residential. </a:t>
            </a:r>
            <a:endParaRPr sz="24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Invest upstream to reduce condition escalation </a:t>
            </a:r>
            <a:endParaRPr sz="24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Intensive Outpatient</a:t>
            </a:r>
            <a:r>
              <a:rPr lang="en-US" sz="2400">
                <a:solidFill>
                  <a:schemeClr val="dk1"/>
                </a:solidFill>
                <a:latin typeface="Trebuchet MS"/>
                <a:ea typeface="Trebuchet MS"/>
                <a:cs typeface="Trebuchet MS"/>
                <a:sym typeface="Trebuchet MS"/>
              </a:rPr>
              <a:t> and Partial Hosp. </a:t>
            </a:r>
            <a:endParaRPr sz="24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Mental Health Transitional Living</a:t>
            </a:r>
            <a:endParaRPr sz="24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1115 waiver supports </a:t>
            </a:r>
            <a:endParaRPr sz="2400">
              <a:solidFill>
                <a:schemeClr val="dk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b="1" i="1" sz="2200">
              <a:solidFill>
                <a:schemeClr val="dk1"/>
              </a:solidFill>
              <a:latin typeface="Trebuchet MS"/>
              <a:ea typeface="Trebuchet MS"/>
              <a:cs typeface="Trebuchet MS"/>
              <a:sym typeface="Trebuchet MS"/>
            </a:endParaRPr>
          </a:p>
        </p:txBody>
      </p:sp>
      <p:sp>
        <p:nvSpPr>
          <p:cNvPr id="1239" name="Google Shape;1239;p250"/>
          <p:cNvSpPr txBox="1"/>
          <p:nvPr>
            <p:ph idx="12" type="sldNum"/>
          </p:nvPr>
        </p:nvSpPr>
        <p:spPr>
          <a:xfrm>
            <a:off x="112204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
        <p:nvSpPr>
          <p:cNvPr id="1240" name="Google Shape;1240;p250"/>
          <p:cNvSpPr txBox="1"/>
          <p:nvPr>
            <p:ph type="title"/>
          </p:nvPr>
        </p:nvSpPr>
        <p:spPr>
          <a:xfrm>
            <a:off x="0" y="0"/>
            <a:ext cx="6372000" cy="780000"/>
          </a:xfrm>
          <a:prstGeom prst="rect">
            <a:avLst/>
          </a:prstGeom>
          <a:solidFill>
            <a:schemeClr val="lt1"/>
          </a:solidFill>
        </p:spPr>
        <p:txBody>
          <a:bodyPr anchorCtr="0" anchor="t" bIns="121900" lIns="121900" spcFirstLastPara="1" rIns="121900" wrap="square" tIns="121900">
            <a:noAutofit/>
          </a:bodyPr>
          <a:lstStyle/>
          <a:p>
            <a:pPr indent="0" lvl="0" marL="0" rtl="0" algn="ctr">
              <a:spcBef>
                <a:spcPts val="0"/>
              </a:spcBef>
              <a:spcAft>
                <a:spcPts val="0"/>
              </a:spcAft>
              <a:buClr>
                <a:schemeClr val="dk1"/>
              </a:buClr>
              <a:buSzPts val="1100"/>
              <a:buFont typeface="Arial"/>
              <a:buNone/>
            </a:pPr>
            <a:r>
              <a:rPr lang="en-US" sz="3200"/>
              <a:t>Residential</a:t>
            </a:r>
            <a:r>
              <a:rPr lang="en-US" sz="3200"/>
              <a:t> and Step Down Care</a:t>
            </a:r>
            <a:endParaRPr sz="1500"/>
          </a:p>
        </p:txBody>
      </p:sp>
      <p:sp>
        <p:nvSpPr>
          <p:cNvPr id="1241" name="Google Shape;1241;p250"/>
          <p:cNvSpPr txBox="1"/>
          <p:nvPr/>
        </p:nvSpPr>
        <p:spPr>
          <a:xfrm>
            <a:off x="6328100" y="18225"/>
            <a:ext cx="4045200" cy="10158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700">
                <a:solidFill>
                  <a:schemeClr val="dk1"/>
                </a:solidFill>
                <a:latin typeface="Trebuchet MS"/>
                <a:ea typeface="Trebuchet MS"/>
                <a:cs typeface="Trebuchet MS"/>
                <a:sym typeface="Trebuchet MS"/>
              </a:rPr>
              <a:t>Payments to </a:t>
            </a:r>
            <a:endParaRPr b="1" sz="2700">
              <a:solidFill>
                <a:schemeClr val="dk1"/>
              </a:solidFill>
              <a:latin typeface="Trebuchet MS"/>
              <a:ea typeface="Trebuchet MS"/>
              <a:cs typeface="Trebuchet MS"/>
              <a:sym typeface="Trebuchet MS"/>
            </a:endParaRPr>
          </a:p>
          <a:p>
            <a:pPr indent="0" lvl="0" marL="0" rtl="0" algn="ctr">
              <a:spcBef>
                <a:spcPts val="0"/>
              </a:spcBef>
              <a:spcAft>
                <a:spcPts val="0"/>
              </a:spcAft>
              <a:buNone/>
            </a:pPr>
            <a:r>
              <a:rPr b="1" lang="en-US" sz="2700">
                <a:solidFill>
                  <a:schemeClr val="dk1"/>
                </a:solidFill>
                <a:latin typeface="Trebuchet MS"/>
                <a:ea typeface="Trebuchet MS"/>
                <a:cs typeface="Trebuchet MS"/>
                <a:sym typeface="Trebuchet MS"/>
              </a:rPr>
              <a:t>Residential Providers</a:t>
            </a:r>
            <a:endParaRPr sz="27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sp>
        <p:nvSpPr>
          <p:cNvPr id="1247" name="Google Shape;1247;p251"/>
          <p:cNvSpPr/>
          <p:nvPr/>
        </p:nvSpPr>
        <p:spPr>
          <a:xfrm>
            <a:off x="4662275" y="4381750"/>
            <a:ext cx="6106500" cy="1836000"/>
          </a:xfrm>
          <a:prstGeom prst="wedgeRectCallout">
            <a:avLst>
              <a:gd fmla="val -90902" name="adj1"/>
              <a:gd fmla="val -15789" name="adj2"/>
            </a:avLst>
          </a:prstGeom>
          <a:solidFill>
            <a:srgbClr val="632B6A"/>
          </a:solidFill>
          <a:ln>
            <a:noFill/>
          </a:ln>
        </p:spPr>
        <p:txBody>
          <a:bodyPr anchorCtr="0" anchor="t" bIns="121900" lIns="121900" spcFirstLastPara="1" rIns="121900" wrap="square" tIns="121900">
            <a:noAutofit/>
          </a:bodyPr>
          <a:lstStyle/>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LTSS Base Wage to meet local minimum wage adjustments</a:t>
            </a:r>
            <a:endParaRPr sz="2100">
              <a:solidFill>
                <a:schemeClr val="lt1"/>
              </a:solidFill>
              <a:latin typeface="Trebuchet MS"/>
              <a:ea typeface="Trebuchet MS"/>
              <a:cs typeface="Trebuchet MS"/>
              <a:sym typeface="Trebuchet MS"/>
            </a:endParaRPr>
          </a:p>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Across the board provider rate increases</a:t>
            </a:r>
            <a:endParaRPr sz="2100">
              <a:solidFill>
                <a:schemeClr val="lt1"/>
              </a:solidFill>
              <a:latin typeface="Trebuchet MS"/>
              <a:ea typeface="Trebuchet MS"/>
              <a:cs typeface="Trebuchet MS"/>
              <a:sym typeface="Trebuchet MS"/>
            </a:endParaRPr>
          </a:p>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Targeted rate increases</a:t>
            </a:r>
            <a:endParaRPr sz="2100">
              <a:solidFill>
                <a:schemeClr val="lt1"/>
              </a:solidFill>
              <a:latin typeface="Trebuchet MS"/>
              <a:ea typeface="Trebuchet MS"/>
              <a:cs typeface="Trebuchet MS"/>
              <a:sym typeface="Trebuchet MS"/>
            </a:endParaRPr>
          </a:p>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Statutorily required rate increases</a:t>
            </a:r>
            <a:endParaRPr sz="2100">
              <a:solidFill>
                <a:schemeClr val="lt1"/>
              </a:solidFill>
            </a:endParaRPr>
          </a:p>
        </p:txBody>
      </p:sp>
      <p:sp>
        <p:nvSpPr>
          <p:cNvPr id="1248" name="Google Shape;1248;p251"/>
          <p:cNvSpPr/>
          <p:nvPr/>
        </p:nvSpPr>
        <p:spPr>
          <a:xfrm>
            <a:off x="5046725" y="2741850"/>
            <a:ext cx="6250200" cy="1518300"/>
          </a:xfrm>
          <a:prstGeom prst="wedgeRectCallout">
            <a:avLst>
              <a:gd fmla="val -109270" name="adj1"/>
              <a:gd fmla="val -65682" name="adj2"/>
            </a:avLst>
          </a:prstGeom>
          <a:solidFill>
            <a:schemeClr val="accent1"/>
          </a:solidFill>
          <a:ln>
            <a:noFill/>
          </a:ln>
        </p:spPr>
        <p:txBody>
          <a:bodyPr anchorCtr="0" anchor="ctr" bIns="121900" lIns="121900" spcFirstLastPara="1" rIns="121900" wrap="square" tIns="121900">
            <a:noAutofit/>
          </a:bodyPr>
          <a:lstStyle/>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70+% of increases due to utilization come from LTHH and IHSS</a:t>
            </a:r>
            <a:endParaRPr sz="2100">
              <a:solidFill>
                <a:schemeClr val="lt1"/>
              </a:solidFill>
              <a:latin typeface="Trebuchet MS"/>
              <a:ea typeface="Trebuchet MS"/>
              <a:cs typeface="Trebuchet MS"/>
              <a:sym typeface="Trebuchet MS"/>
            </a:endParaRPr>
          </a:p>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Utilization per member has increased 33% for these two services</a:t>
            </a:r>
            <a:endParaRPr sz="2100">
              <a:solidFill>
                <a:schemeClr val="lt1"/>
              </a:solidFill>
              <a:latin typeface="Trebuchet MS"/>
              <a:ea typeface="Trebuchet MS"/>
              <a:cs typeface="Trebuchet MS"/>
              <a:sym typeface="Trebuchet MS"/>
            </a:endParaRPr>
          </a:p>
        </p:txBody>
      </p:sp>
      <p:sp>
        <p:nvSpPr>
          <p:cNvPr id="1249" name="Google Shape;1249;p251"/>
          <p:cNvSpPr/>
          <p:nvPr/>
        </p:nvSpPr>
        <p:spPr>
          <a:xfrm>
            <a:off x="5627200" y="1106175"/>
            <a:ext cx="6316500" cy="1518300"/>
          </a:xfrm>
          <a:prstGeom prst="wedgeRectCallout">
            <a:avLst>
              <a:gd fmla="val -118982" name="adj1"/>
              <a:gd fmla="val -22875" name="adj2"/>
            </a:avLst>
          </a:prstGeom>
          <a:solidFill>
            <a:srgbClr val="38761D"/>
          </a:solidFill>
          <a:ln>
            <a:noFill/>
          </a:ln>
        </p:spPr>
        <p:txBody>
          <a:bodyPr anchorCtr="0" anchor="ctr" bIns="121900" lIns="121900" spcFirstLastPara="1" rIns="121900" wrap="square" tIns="121900">
            <a:noAutofit/>
          </a:bodyPr>
          <a:lstStyle/>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Enrollment is skewed towards more complex pop’s &amp; expensive waivers (ex.DD waiver avg. cost is $98k vs $36k for EBD waiver)</a:t>
            </a:r>
            <a:endParaRPr sz="2100">
              <a:solidFill>
                <a:schemeClr val="lt1"/>
              </a:solidFill>
              <a:latin typeface="Trebuchet MS"/>
              <a:ea typeface="Trebuchet MS"/>
              <a:cs typeface="Trebuchet MS"/>
              <a:sym typeface="Trebuchet MS"/>
            </a:endParaRPr>
          </a:p>
          <a:p>
            <a:pPr indent="-438150" lvl="0" marL="457200" rtl="0" algn="l">
              <a:spcBef>
                <a:spcPts val="0"/>
              </a:spcBef>
              <a:spcAft>
                <a:spcPts val="0"/>
              </a:spcAft>
              <a:buClr>
                <a:schemeClr val="lt1"/>
              </a:buClr>
              <a:buSzPts val="2100"/>
              <a:buFont typeface="Trebuchet MS"/>
              <a:buChar char="●"/>
            </a:pPr>
            <a:r>
              <a:rPr lang="en-US" sz="2100">
                <a:solidFill>
                  <a:schemeClr val="lt1"/>
                </a:solidFill>
                <a:latin typeface="Trebuchet MS"/>
                <a:ea typeface="Trebuchet MS"/>
                <a:cs typeface="Trebuchet MS"/>
                <a:sym typeface="Trebuchet MS"/>
              </a:rPr>
              <a:t>JBC added 796 enrollments to DD waiver</a:t>
            </a:r>
            <a:endParaRPr sz="2100">
              <a:solidFill>
                <a:schemeClr val="lt1"/>
              </a:solidFill>
              <a:latin typeface="Trebuchet MS"/>
              <a:ea typeface="Trebuchet MS"/>
              <a:cs typeface="Trebuchet MS"/>
              <a:sym typeface="Trebuchet MS"/>
            </a:endParaRPr>
          </a:p>
        </p:txBody>
      </p:sp>
      <p:sp>
        <p:nvSpPr>
          <p:cNvPr id="1250" name="Google Shape;1250;p251"/>
          <p:cNvSpPr txBox="1"/>
          <p:nvPr>
            <p:ph idx="12" type="sldNum"/>
          </p:nvPr>
        </p:nvSpPr>
        <p:spPr>
          <a:xfrm>
            <a:off x="11299437" y="6217623"/>
            <a:ext cx="7320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
        <p:nvSpPr>
          <p:cNvPr id="1251" name="Google Shape;1251;p251"/>
          <p:cNvSpPr txBox="1"/>
          <p:nvPr>
            <p:ph type="title"/>
          </p:nvPr>
        </p:nvSpPr>
        <p:spPr>
          <a:xfrm>
            <a:off x="-175" y="-76200"/>
            <a:ext cx="12192000" cy="702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300"/>
              <a:buNone/>
            </a:pPr>
            <a:r>
              <a:rPr lang="en-US" sz="3700"/>
              <a:t>LTSS</a:t>
            </a:r>
            <a:r>
              <a:rPr lang="en-US" sz="3700"/>
              <a:t> Cost </a:t>
            </a:r>
            <a:r>
              <a:rPr lang="en-US" sz="3700"/>
              <a:t>Growth</a:t>
            </a:r>
            <a:r>
              <a:rPr lang="en-US" sz="3700"/>
              <a:t>: </a:t>
            </a:r>
            <a:r>
              <a:rPr lang="en-US" sz="3700"/>
              <a:t>FY20</a:t>
            </a:r>
            <a:r>
              <a:rPr lang="en-US" sz="3700"/>
              <a:t>-21 to FY23-24 </a:t>
            </a:r>
            <a:endParaRPr sz="3700"/>
          </a:p>
        </p:txBody>
      </p:sp>
      <p:sp>
        <p:nvSpPr>
          <p:cNvPr id="1252" name="Google Shape;1252;p251"/>
          <p:cNvSpPr/>
          <p:nvPr/>
        </p:nvSpPr>
        <p:spPr>
          <a:xfrm>
            <a:off x="976300" y="1160550"/>
            <a:ext cx="3330600" cy="590400"/>
          </a:xfrm>
          <a:prstGeom prst="rect">
            <a:avLst/>
          </a:prstGeom>
          <a:solidFill>
            <a:srgbClr val="38761D"/>
          </a:solid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b="1" lang="en-US" sz="2400">
                <a:solidFill>
                  <a:schemeClr val="lt1"/>
                </a:solidFill>
                <a:latin typeface="Trebuchet MS"/>
                <a:ea typeface="Trebuchet MS"/>
                <a:cs typeface="Trebuchet MS"/>
                <a:sym typeface="Trebuchet MS"/>
              </a:rPr>
              <a:t>11.0% </a:t>
            </a:r>
            <a:r>
              <a:rPr lang="en-US" sz="2400">
                <a:solidFill>
                  <a:schemeClr val="lt1"/>
                </a:solidFill>
                <a:latin typeface="Trebuchet MS"/>
                <a:ea typeface="Trebuchet MS"/>
                <a:cs typeface="Trebuchet MS"/>
                <a:sym typeface="Trebuchet MS"/>
              </a:rPr>
              <a:t>is </a:t>
            </a:r>
            <a:r>
              <a:rPr b="1" lang="en-US" sz="2400">
                <a:solidFill>
                  <a:schemeClr val="lt1"/>
                </a:solidFill>
                <a:latin typeface="Trebuchet MS"/>
                <a:ea typeface="Trebuchet MS"/>
                <a:cs typeface="Trebuchet MS"/>
                <a:sym typeface="Trebuchet MS"/>
              </a:rPr>
              <a:t>enrollment</a:t>
            </a:r>
            <a:endParaRPr sz="2400"/>
          </a:p>
        </p:txBody>
      </p:sp>
      <p:sp>
        <p:nvSpPr>
          <p:cNvPr id="1253" name="Google Shape;1253;p251"/>
          <p:cNvSpPr/>
          <p:nvPr/>
        </p:nvSpPr>
        <p:spPr>
          <a:xfrm>
            <a:off x="976300" y="1735874"/>
            <a:ext cx="3330600" cy="1810800"/>
          </a:xfrm>
          <a:prstGeom prst="rect">
            <a:avLst/>
          </a:prstGeom>
          <a:solidFill>
            <a:schemeClr val="accent1"/>
          </a:solid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Clr>
                <a:schemeClr val="dk1"/>
              </a:buClr>
              <a:buSzPts val="1500"/>
              <a:buFont typeface="Arial"/>
              <a:buNone/>
            </a:pPr>
            <a:r>
              <a:rPr lang="en-US" sz="2400">
                <a:solidFill>
                  <a:schemeClr val="lt1"/>
                </a:solidFill>
                <a:latin typeface="Trebuchet MS"/>
                <a:ea typeface="Trebuchet MS"/>
                <a:cs typeface="Trebuchet MS"/>
                <a:sym typeface="Trebuchet MS"/>
              </a:rPr>
              <a:t>39.3% is </a:t>
            </a:r>
            <a:r>
              <a:rPr b="1" lang="en-US" sz="2400">
                <a:solidFill>
                  <a:schemeClr val="lt1"/>
                </a:solidFill>
                <a:latin typeface="Trebuchet MS"/>
                <a:ea typeface="Trebuchet MS"/>
                <a:cs typeface="Trebuchet MS"/>
                <a:sym typeface="Trebuchet MS"/>
              </a:rPr>
              <a:t>utilization </a:t>
            </a:r>
            <a:endParaRPr sz="2400"/>
          </a:p>
        </p:txBody>
      </p:sp>
      <p:sp>
        <p:nvSpPr>
          <p:cNvPr id="1254" name="Google Shape;1254;p251"/>
          <p:cNvSpPr/>
          <p:nvPr/>
        </p:nvSpPr>
        <p:spPr>
          <a:xfrm>
            <a:off x="976300" y="3546610"/>
            <a:ext cx="3330600" cy="2570100"/>
          </a:xfrm>
          <a:prstGeom prst="rect">
            <a:avLst/>
          </a:prstGeom>
          <a:solidFill>
            <a:srgbClr val="632B6A"/>
          </a:solid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Clr>
                <a:schemeClr val="dk1"/>
              </a:buClr>
              <a:buSzPts val="1500"/>
              <a:buFont typeface="Arial"/>
              <a:buNone/>
            </a:pPr>
            <a:r>
              <a:rPr lang="en-US" sz="2400">
                <a:solidFill>
                  <a:schemeClr val="lt1"/>
                </a:solidFill>
                <a:latin typeface="Trebuchet MS"/>
                <a:ea typeface="Trebuchet MS"/>
                <a:cs typeface="Trebuchet MS"/>
                <a:sym typeface="Trebuchet MS"/>
              </a:rPr>
              <a:t>49.3% is </a:t>
            </a:r>
            <a:br>
              <a:rPr lang="en-US" sz="2400">
                <a:solidFill>
                  <a:schemeClr val="lt1"/>
                </a:solidFill>
                <a:latin typeface="Trebuchet MS"/>
                <a:ea typeface="Trebuchet MS"/>
                <a:cs typeface="Trebuchet MS"/>
                <a:sym typeface="Trebuchet MS"/>
              </a:rPr>
            </a:br>
            <a:r>
              <a:rPr b="1" lang="en-US" sz="2400">
                <a:solidFill>
                  <a:schemeClr val="lt1"/>
                </a:solidFill>
                <a:latin typeface="Trebuchet MS"/>
                <a:ea typeface="Trebuchet MS"/>
                <a:cs typeface="Trebuchet MS"/>
                <a:sym typeface="Trebuchet MS"/>
              </a:rPr>
              <a:t>rate increases</a:t>
            </a:r>
            <a:endParaRPr sz="2400"/>
          </a:p>
        </p:txBody>
      </p:sp>
      <p:sp>
        <p:nvSpPr>
          <p:cNvPr id="1255" name="Google Shape;1255;p251"/>
          <p:cNvSpPr txBox="1"/>
          <p:nvPr/>
        </p:nvSpPr>
        <p:spPr>
          <a:xfrm rot="-5400000">
            <a:off x="-1931100" y="3202326"/>
            <a:ext cx="4956300" cy="858300"/>
          </a:xfrm>
          <a:prstGeom prst="rect">
            <a:avLst/>
          </a:prstGeom>
          <a:solidFill>
            <a:srgbClr val="FFF2CC"/>
          </a:solid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en-US" sz="3800">
                <a:solidFill>
                  <a:srgbClr val="980000"/>
                </a:solidFill>
                <a:latin typeface="Trebuchet MS"/>
                <a:ea typeface="Trebuchet MS"/>
                <a:cs typeface="Trebuchet MS"/>
                <a:sym typeface="Trebuchet MS"/>
              </a:rPr>
              <a:t>Cost Growth Factors</a:t>
            </a:r>
            <a:endParaRPr b="1" sz="3800">
              <a:solidFill>
                <a:srgbClr val="980000"/>
              </a:solidFill>
              <a:latin typeface="Trebuchet MS"/>
              <a:ea typeface="Trebuchet MS"/>
              <a:cs typeface="Trebuchet MS"/>
              <a:sym typeface="Trebuchet MS"/>
            </a:endParaRPr>
          </a:p>
        </p:txBody>
      </p:sp>
      <p:sp>
        <p:nvSpPr>
          <p:cNvPr id="1256" name="Google Shape;1256;p251"/>
          <p:cNvSpPr txBox="1"/>
          <p:nvPr/>
        </p:nvSpPr>
        <p:spPr>
          <a:xfrm>
            <a:off x="3008700" y="6378050"/>
            <a:ext cx="5894700" cy="6405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i="1" lang="en-US" sz="1500">
                <a:solidFill>
                  <a:schemeClr val="lt1"/>
                </a:solidFill>
              </a:rPr>
              <a:t>Approx 0.4% is due to JBC/Legislative and HCPF benefit changes</a:t>
            </a:r>
            <a:endParaRPr i="1" sz="1500">
              <a:solidFill>
                <a:schemeClr val="lt1"/>
              </a:solidFill>
            </a:endParaRPr>
          </a:p>
        </p:txBody>
      </p:sp>
      <p:sp>
        <p:nvSpPr>
          <p:cNvPr id="1257" name="Google Shape;1257;p251"/>
          <p:cNvSpPr txBox="1"/>
          <p:nvPr/>
        </p:nvSpPr>
        <p:spPr>
          <a:xfrm>
            <a:off x="2198350" y="505275"/>
            <a:ext cx="7734300" cy="52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800">
                <a:solidFill>
                  <a:srgbClr val="FF0000"/>
                </a:solidFill>
                <a:latin typeface="Trebuchet MS"/>
                <a:ea typeface="Trebuchet MS"/>
                <a:cs typeface="Trebuchet MS"/>
                <a:sym typeface="Trebuchet MS"/>
              </a:rPr>
              <a:t>44</a:t>
            </a:r>
            <a:r>
              <a:rPr b="1" lang="en-US" sz="2800">
                <a:solidFill>
                  <a:srgbClr val="FF0000"/>
                </a:solidFill>
                <a:latin typeface="Trebuchet MS"/>
                <a:ea typeface="Trebuchet MS"/>
                <a:cs typeface="Trebuchet MS"/>
                <a:sym typeface="Trebuchet MS"/>
              </a:rPr>
              <a:t>% increase in costs: From $2.9B to $</a:t>
            </a:r>
            <a:r>
              <a:rPr b="1" lang="en-US" sz="2800">
                <a:solidFill>
                  <a:srgbClr val="FF0000"/>
                </a:solidFill>
                <a:latin typeface="Trebuchet MS"/>
                <a:ea typeface="Trebuchet MS"/>
                <a:cs typeface="Trebuchet MS"/>
                <a:sym typeface="Trebuchet MS"/>
              </a:rPr>
              <a:t>4.1</a:t>
            </a:r>
            <a:r>
              <a:rPr b="1" lang="en-US" sz="2800">
                <a:solidFill>
                  <a:srgbClr val="FF0000"/>
                </a:solidFill>
                <a:latin typeface="Trebuchet MS"/>
                <a:ea typeface="Trebuchet MS"/>
                <a:cs typeface="Trebuchet MS"/>
                <a:sym typeface="Trebuchet MS"/>
              </a:rPr>
              <a:t>B</a:t>
            </a:r>
            <a:endParaRPr b="1" sz="2800">
              <a:solidFill>
                <a:srgbClr val="FF0000"/>
              </a:solidFill>
              <a:latin typeface="Trebuchet MS"/>
              <a:ea typeface="Trebuchet MS"/>
              <a:cs typeface="Trebuchet MS"/>
              <a:sym typeface="Trebuchet MS"/>
            </a:endParaRPr>
          </a:p>
        </p:txBody>
      </p:sp>
      <p:sp>
        <p:nvSpPr>
          <p:cNvPr id="1258" name="Google Shape;1258;p251"/>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sp>
        <p:nvSpPr>
          <p:cNvPr id="1263" name="Google Shape;1263;p252"/>
          <p:cNvSpPr/>
          <p:nvPr/>
        </p:nvSpPr>
        <p:spPr>
          <a:xfrm>
            <a:off x="87675" y="934850"/>
            <a:ext cx="3888300" cy="50109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000">
                <a:solidFill>
                  <a:schemeClr val="dk1"/>
                </a:solidFill>
                <a:latin typeface="Trebuchet MS"/>
                <a:ea typeface="Trebuchet MS"/>
                <a:cs typeface="Trebuchet MS"/>
                <a:sym typeface="Trebuchet MS"/>
              </a:rPr>
              <a:t>Strategies Completed or In Process</a:t>
            </a:r>
            <a:endParaRPr b="1" sz="2000">
              <a:solidFill>
                <a:schemeClr val="dk1"/>
              </a:solidFill>
              <a:latin typeface="Trebuchet MS"/>
              <a:ea typeface="Trebuchet MS"/>
              <a:cs typeface="Trebuchet MS"/>
              <a:sym typeface="Trebuchet MS"/>
            </a:endParaRPr>
          </a:p>
          <a:p>
            <a:pPr indent="-279400" lvl="0" marL="304800" rtl="0" algn="l">
              <a:lnSpc>
                <a:spcPct val="115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Clarify duplication across services</a:t>
            </a:r>
            <a:r>
              <a:rPr lang="en-US" sz="2000" u="sng">
                <a:solidFill>
                  <a:srgbClr val="1155CC"/>
                </a:solidFill>
                <a:latin typeface="Trebuchet MS"/>
                <a:ea typeface="Trebuchet MS"/>
                <a:cs typeface="Trebuchet MS"/>
                <a:sym typeface="Trebuchet MS"/>
                <a:hlinkClick r:id="rId3">
                  <a:extLst>
                    <a:ext uri="{A12FA001-AC4F-418D-AE19-62706E023703}">
                      <ahyp:hlinkClr val="tx"/>
                    </a:ext>
                  </a:extLst>
                </a:hlinkClick>
              </a:rPr>
              <a:t> </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Launch prior authorization review process for Long Term Home Health (LTHH)</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Launch the Nurse Assessor Program</a:t>
            </a:r>
            <a:endParaRPr sz="2000">
              <a:solidFill>
                <a:schemeClr val="dk1"/>
              </a:solidFill>
              <a:latin typeface="Trebuchet MS"/>
              <a:ea typeface="Trebuchet MS"/>
              <a:cs typeface="Trebuchet MS"/>
              <a:sym typeface="Trebuchet MS"/>
            </a:endParaRPr>
          </a:p>
          <a:p>
            <a:pPr indent="0" lvl="0" marL="304800" rtl="0" algn="l">
              <a:spcBef>
                <a:spcPts val="0"/>
              </a:spcBef>
              <a:spcAft>
                <a:spcPts val="0"/>
              </a:spcAft>
              <a:buClr>
                <a:schemeClr val="dk1"/>
              </a:buClr>
              <a:buSzPts val="1100"/>
              <a:buFont typeface="Arial"/>
              <a:buNone/>
            </a:pPr>
            <a:r>
              <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2000">
                <a:solidFill>
                  <a:schemeClr val="dk1"/>
                </a:solidFill>
                <a:latin typeface="Trebuchet MS"/>
                <a:ea typeface="Trebuchet MS"/>
                <a:cs typeface="Trebuchet MS"/>
                <a:sym typeface="Trebuchet MS"/>
              </a:rPr>
              <a:t>Strategies Under Review</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Rate methodology adjustments</a:t>
            </a:r>
            <a:endParaRPr/>
          </a:p>
        </p:txBody>
      </p:sp>
      <p:sp>
        <p:nvSpPr>
          <p:cNvPr id="1264" name="Google Shape;1264;p252"/>
          <p:cNvSpPr txBox="1"/>
          <p:nvPr>
            <p:ph type="title"/>
          </p:nvPr>
        </p:nvSpPr>
        <p:spPr>
          <a:xfrm>
            <a:off x="0" y="0"/>
            <a:ext cx="5613900" cy="816900"/>
          </a:xfrm>
          <a:prstGeom prst="rect">
            <a:avLst/>
          </a:prstGeom>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1100"/>
              <a:buFont typeface="Arial"/>
              <a:buNone/>
            </a:pPr>
            <a:r>
              <a:rPr lang="en-US" sz="3600">
                <a:solidFill>
                  <a:schemeClr val="dk2"/>
                </a:solidFill>
              </a:rPr>
              <a:t>Long-term Home Health</a:t>
            </a:r>
            <a:endParaRPr sz="4900"/>
          </a:p>
        </p:txBody>
      </p:sp>
      <p:pic>
        <p:nvPicPr>
          <p:cNvPr descr="bar chart showing paid amount with a line chart overlay showing the cost per participant per month for six fiscal years" id="1265" name="Google Shape;1265;p252" title="Chart"/>
          <p:cNvPicPr preferRelativeResize="0"/>
          <p:nvPr/>
        </p:nvPicPr>
        <p:blipFill>
          <a:blip r:embed="rId4">
            <a:alphaModFix/>
          </a:blip>
          <a:stretch>
            <a:fillRect/>
          </a:stretch>
        </p:blipFill>
        <p:spPr>
          <a:xfrm>
            <a:off x="4040796" y="958550"/>
            <a:ext cx="8103855" cy="5010900"/>
          </a:xfrm>
          <a:prstGeom prst="rect">
            <a:avLst/>
          </a:prstGeom>
          <a:noFill/>
          <a:ln cap="flat" cmpd="sng" w="9525">
            <a:solidFill>
              <a:schemeClr val="dk2"/>
            </a:solidFill>
            <a:prstDash val="solid"/>
            <a:round/>
            <a:headEnd len="sm" w="sm" type="none"/>
            <a:tailEnd len="sm" w="sm" type="none"/>
          </a:ln>
        </p:spPr>
      </p:pic>
      <p:sp>
        <p:nvSpPr>
          <p:cNvPr id="1266" name="Google Shape;1266;p252"/>
          <p:cNvSpPr/>
          <p:nvPr/>
        </p:nvSpPr>
        <p:spPr>
          <a:xfrm>
            <a:off x="5424375" y="134775"/>
            <a:ext cx="6550800" cy="7305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67" name="Google Shape;1267;p252"/>
          <p:cNvSpPr txBox="1"/>
          <p:nvPr/>
        </p:nvSpPr>
        <p:spPr>
          <a:xfrm>
            <a:off x="5424375" y="158925"/>
            <a:ext cx="1621500" cy="682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a:t>
            </a:r>
            <a:r>
              <a:rPr lang="en-US" sz="4200">
                <a:solidFill>
                  <a:schemeClr val="accent1"/>
                </a:solidFill>
                <a:latin typeface="Impact"/>
                <a:ea typeface="Impact"/>
                <a:cs typeface="Impact"/>
                <a:sym typeface="Impact"/>
              </a:rPr>
              <a:t>83</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268" name="Google Shape;1268;p252"/>
          <p:cNvSpPr txBox="1"/>
          <p:nvPr>
            <p:ph idx="1" type="body"/>
          </p:nvPr>
        </p:nvSpPr>
        <p:spPr>
          <a:xfrm>
            <a:off x="6896325" y="134775"/>
            <a:ext cx="5079000" cy="730500"/>
          </a:xfrm>
          <a:prstGeom prst="rect">
            <a:avLst/>
          </a:prstGeom>
        </p:spPr>
        <p:txBody>
          <a:bodyPr anchorCtr="0" anchor="t" bIns="39275" lIns="78575" spcFirstLastPara="1" rIns="78575" wrap="square" tIns="39275">
            <a:noAutofit/>
          </a:bodyPr>
          <a:lstStyle/>
          <a:p>
            <a:pPr indent="0" lvl="0" marL="0" rtl="0" algn="l">
              <a:spcBef>
                <a:spcPts val="0"/>
              </a:spcBef>
              <a:spcAft>
                <a:spcPts val="0"/>
              </a:spcAft>
              <a:buNone/>
            </a:pPr>
            <a:r>
              <a:rPr b="1" lang="en-US" sz="2200">
                <a:latin typeface="Instrument Sans"/>
                <a:ea typeface="Instrument Sans"/>
                <a:cs typeface="Instrument Sans"/>
                <a:sym typeface="Instrument Sans"/>
              </a:rPr>
              <a:t>increase in </a:t>
            </a:r>
            <a:r>
              <a:rPr b="1" lang="en-US" sz="2200">
                <a:latin typeface="Instrument Sans"/>
                <a:ea typeface="Instrument Sans"/>
                <a:cs typeface="Instrument Sans"/>
                <a:sym typeface="Instrument Sans"/>
              </a:rPr>
              <a:t>paid</a:t>
            </a:r>
            <a:r>
              <a:rPr b="1" lang="en-US" sz="2200">
                <a:latin typeface="Instrument Sans"/>
                <a:ea typeface="Instrument Sans"/>
                <a:cs typeface="Instrument Sans"/>
                <a:sym typeface="Instrument Sans"/>
              </a:rPr>
              <a:t> $ from  FY18/19 to FY23/24. That’s  +17% trend per year.</a:t>
            </a:r>
            <a:endParaRPr b="1" sz="2200">
              <a:latin typeface="Instrument Sans"/>
              <a:ea typeface="Instrument Sans"/>
              <a:cs typeface="Instrument Sans"/>
              <a:sym typeface="Instrument Sans"/>
            </a:endParaRPr>
          </a:p>
        </p:txBody>
      </p:sp>
      <p:sp>
        <p:nvSpPr>
          <p:cNvPr id="1269" name="Google Shape;1269;p252"/>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253"/>
          <p:cNvSpPr/>
          <p:nvPr/>
        </p:nvSpPr>
        <p:spPr>
          <a:xfrm>
            <a:off x="0" y="952550"/>
            <a:ext cx="4689900" cy="53127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900">
                <a:solidFill>
                  <a:schemeClr val="dk1"/>
                </a:solidFill>
                <a:latin typeface="Trebuchet MS"/>
                <a:ea typeface="Trebuchet MS"/>
                <a:cs typeface="Trebuchet MS"/>
                <a:sym typeface="Trebuchet MS"/>
              </a:rPr>
              <a:t>Strategies Completed or In Process</a:t>
            </a:r>
            <a:endParaRPr b="1"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Cap units for legally responsible persons</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Cap service to 2,080 units/520 hours per year per child, for all caregivers</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Required additional training for CMAs on effective service authorization </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Required ages and stages assessment</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Review of high billing/utilizing agencies </a:t>
            </a:r>
            <a:endParaRPr sz="1900">
              <a:solidFill>
                <a:schemeClr val="dk1"/>
              </a:solidFill>
              <a:latin typeface="Trebuchet MS"/>
              <a:ea typeface="Trebuchet MS"/>
              <a:cs typeface="Trebuchet MS"/>
              <a:sym typeface="Trebuchet MS"/>
            </a:endParaRPr>
          </a:p>
          <a:p>
            <a:pPr indent="0" lvl="0" marL="304800" rtl="0" algn="l">
              <a:spcBef>
                <a:spcPts val="0"/>
              </a:spcBef>
              <a:spcAft>
                <a:spcPts val="0"/>
              </a:spcAft>
              <a:buClr>
                <a:schemeClr val="dk1"/>
              </a:buClr>
              <a:buSzPts val="1100"/>
              <a:buFont typeface="Arial"/>
              <a:buNone/>
            </a:pPr>
            <a:r>
              <a:t/>
            </a:r>
            <a:endParaRPr sz="19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1900">
                <a:solidFill>
                  <a:schemeClr val="dk1"/>
                </a:solidFill>
                <a:latin typeface="Trebuchet MS"/>
                <a:ea typeface="Trebuchet MS"/>
                <a:cs typeface="Trebuchet MS"/>
                <a:sym typeface="Trebuchet MS"/>
              </a:rPr>
              <a:t>Strategies Under Review</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Rate methodology adjustments</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Changes to eligibility</a:t>
            </a:r>
            <a:endParaRPr sz="1900">
              <a:solidFill>
                <a:schemeClr val="dk1"/>
              </a:solidFill>
              <a:latin typeface="Trebuchet MS"/>
              <a:ea typeface="Trebuchet MS"/>
              <a:cs typeface="Trebuchet MS"/>
              <a:sym typeface="Trebuchet MS"/>
            </a:endParaRPr>
          </a:p>
          <a:p>
            <a:pPr indent="-273050" lvl="0" marL="3048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Revise allowable activities</a:t>
            </a:r>
            <a:endParaRPr/>
          </a:p>
        </p:txBody>
      </p:sp>
      <p:sp>
        <p:nvSpPr>
          <p:cNvPr id="1275" name="Google Shape;1275;p253"/>
          <p:cNvSpPr txBox="1"/>
          <p:nvPr>
            <p:ph type="title"/>
          </p:nvPr>
        </p:nvSpPr>
        <p:spPr>
          <a:xfrm>
            <a:off x="160875" y="1250"/>
            <a:ext cx="4288200" cy="951300"/>
          </a:xfrm>
          <a:prstGeom prst="rect">
            <a:avLst/>
          </a:prstGeom>
        </p:spPr>
        <p:txBody>
          <a:bodyPr anchorCtr="0" anchor="ctr" bIns="0" lIns="0" spcFirstLastPara="1" rIns="0" wrap="square" tIns="0">
            <a:noAutofit/>
          </a:bodyPr>
          <a:lstStyle/>
          <a:p>
            <a:pPr indent="0" lvl="0" marL="0" rtl="0" algn="ctr">
              <a:lnSpc>
                <a:spcPct val="100000"/>
              </a:lnSpc>
              <a:spcBef>
                <a:spcPts val="0"/>
              </a:spcBef>
              <a:spcAft>
                <a:spcPts val="0"/>
              </a:spcAft>
              <a:buNone/>
            </a:pPr>
            <a:r>
              <a:rPr lang="en-US" sz="3400">
                <a:solidFill>
                  <a:schemeClr val="dk2"/>
                </a:solidFill>
              </a:rPr>
              <a:t>LTSS: Community</a:t>
            </a:r>
            <a:r>
              <a:rPr lang="en-US" sz="3400">
                <a:solidFill>
                  <a:schemeClr val="dk2"/>
                </a:solidFill>
              </a:rPr>
              <a:t> Connector</a:t>
            </a:r>
            <a:endParaRPr sz="4700"/>
          </a:p>
        </p:txBody>
      </p:sp>
      <p:pic>
        <p:nvPicPr>
          <p:cNvPr descr="bar chart showing paid amount with a line chart overlay showing the cost per participant per month for six fiscal years" id="1276" name="Google Shape;1276;p253" title="Chart"/>
          <p:cNvPicPr preferRelativeResize="0"/>
          <p:nvPr/>
        </p:nvPicPr>
        <p:blipFill>
          <a:blip r:embed="rId3">
            <a:alphaModFix/>
          </a:blip>
          <a:stretch>
            <a:fillRect/>
          </a:stretch>
        </p:blipFill>
        <p:spPr>
          <a:xfrm>
            <a:off x="4828225" y="1036811"/>
            <a:ext cx="7291200" cy="5144190"/>
          </a:xfrm>
          <a:prstGeom prst="rect">
            <a:avLst/>
          </a:prstGeom>
          <a:noFill/>
          <a:ln cap="flat" cmpd="sng" w="9525">
            <a:solidFill>
              <a:schemeClr val="dk2"/>
            </a:solidFill>
            <a:prstDash val="solid"/>
            <a:round/>
            <a:headEnd len="sm" w="sm" type="none"/>
            <a:tailEnd len="sm" w="sm" type="none"/>
          </a:ln>
        </p:spPr>
      </p:pic>
      <p:sp>
        <p:nvSpPr>
          <p:cNvPr id="1277" name="Google Shape;1277;p253"/>
          <p:cNvSpPr/>
          <p:nvPr/>
        </p:nvSpPr>
        <p:spPr>
          <a:xfrm>
            <a:off x="4689975" y="134775"/>
            <a:ext cx="7291200" cy="7197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8" name="Google Shape;1278;p253"/>
          <p:cNvSpPr txBox="1"/>
          <p:nvPr/>
        </p:nvSpPr>
        <p:spPr>
          <a:xfrm>
            <a:off x="4689900" y="188300"/>
            <a:ext cx="1676100" cy="71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+620</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279" name="Google Shape;1279;p253"/>
          <p:cNvSpPr txBox="1"/>
          <p:nvPr>
            <p:ph idx="1" type="body"/>
          </p:nvPr>
        </p:nvSpPr>
        <p:spPr>
          <a:xfrm>
            <a:off x="6366000" y="134775"/>
            <a:ext cx="5683800" cy="719700"/>
          </a:xfrm>
          <a:prstGeom prst="rect">
            <a:avLst/>
          </a:prstGeom>
        </p:spPr>
        <p:txBody>
          <a:bodyPr anchorCtr="0" anchor="t" bIns="39275" lIns="78575" spcFirstLastPara="1" rIns="78575" wrap="square" tIns="39275">
            <a:noAutofit/>
          </a:bodyPr>
          <a:lstStyle/>
          <a:p>
            <a:pPr indent="0" lvl="0" marL="0" rtl="0" algn="l">
              <a:spcBef>
                <a:spcPts val="0"/>
              </a:spcBef>
              <a:spcAft>
                <a:spcPts val="0"/>
              </a:spcAft>
              <a:buNone/>
            </a:pPr>
            <a:r>
              <a:rPr b="1" lang="en-US" sz="2200">
                <a:latin typeface="Instrument Sans"/>
                <a:ea typeface="Instrument Sans"/>
                <a:cs typeface="Instrument Sans"/>
                <a:sym typeface="Instrument Sans"/>
              </a:rPr>
              <a:t>increase in paid $$  from FY18/19 to FY23/24. That’s +124% avg. trend per year.</a:t>
            </a:r>
            <a:endParaRPr b="1" sz="2200">
              <a:latin typeface="Instrument Sans"/>
              <a:ea typeface="Instrument Sans"/>
              <a:cs typeface="Instrument Sans"/>
              <a:sym typeface="Instrument Sans"/>
            </a:endParaRPr>
          </a:p>
        </p:txBody>
      </p:sp>
      <p:sp>
        <p:nvSpPr>
          <p:cNvPr id="1280" name="Google Shape;1280;p253"/>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254"/>
          <p:cNvSpPr/>
          <p:nvPr/>
        </p:nvSpPr>
        <p:spPr>
          <a:xfrm>
            <a:off x="0" y="983250"/>
            <a:ext cx="4752300" cy="5261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800">
                <a:solidFill>
                  <a:schemeClr val="dk1"/>
                </a:solidFill>
                <a:latin typeface="Trebuchet MS"/>
                <a:ea typeface="Trebuchet MS"/>
                <a:cs typeface="Trebuchet MS"/>
                <a:sym typeface="Trebuchet MS"/>
              </a:rPr>
              <a:t>Strategies Completed or In Process</a:t>
            </a:r>
            <a:endParaRPr b="1"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rgbClr val="222222"/>
                </a:solidFill>
                <a:latin typeface="Trebuchet MS"/>
                <a:ea typeface="Trebuchet MS"/>
                <a:cs typeface="Trebuchet MS"/>
                <a:sym typeface="Trebuchet MS"/>
              </a:rPr>
              <a:t>Duplication reviews </a:t>
            </a:r>
            <a:endParaRPr sz="1800">
              <a:solidFill>
                <a:srgbClr val="222222"/>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chemeClr val="dk1"/>
                </a:solidFill>
                <a:latin typeface="Trebuchet MS"/>
                <a:ea typeface="Trebuchet MS"/>
                <a:cs typeface="Trebuchet MS"/>
                <a:sym typeface="Trebuchet MS"/>
              </a:rPr>
              <a:t>Initial daily and weekly cap for caregivers for certain service lines</a:t>
            </a:r>
            <a:endParaRPr sz="1800">
              <a:solidFill>
                <a:srgbClr val="222222"/>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chemeClr val="dk1"/>
                </a:solidFill>
                <a:latin typeface="Trebuchet MS"/>
                <a:ea typeface="Trebuchet MS"/>
                <a:cs typeface="Trebuchet MS"/>
                <a:sym typeface="Trebuchet MS"/>
              </a:rPr>
              <a:t>UM process for Health Maintenance Activities</a:t>
            </a:r>
            <a:endParaRPr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chemeClr val="dk1"/>
                </a:solidFill>
                <a:latin typeface="Trebuchet MS"/>
                <a:ea typeface="Trebuchet MS"/>
                <a:cs typeface="Trebuchet MS"/>
                <a:sym typeface="Trebuchet MS"/>
              </a:rPr>
              <a:t>Eliminated IHSS Agency as Authorized Rep (AR); introduced Shared Responsibility Plans</a:t>
            </a:r>
            <a:endParaRPr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chemeClr val="dk1"/>
                </a:solidFill>
                <a:latin typeface="Trebuchet MS"/>
                <a:ea typeface="Trebuchet MS"/>
                <a:cs typeface="Trebuchet MS"/>
                <a:sym typeface="Trebuchet MS"/>
              </a:rPr>
              <a:t>Developed IHSS Member/AR training; Launched Info &amp; Assistance for Participant Direction via CDCO</a:t>
            </a:r>
            <a:endParaRPr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rgbClr val="222222"/>
              </a:buClr>
              <a:buSzPts val="1800"/>
              <a:buFont typeface="Trebuchet MS"/>
              <a:buChar char="●"/>
            </a:pPr>
            <a:r>
              <a:rPr lang="en-US" sz="1800">
                <a:solidFill>
                  <a:schemeClr val="dk1"/>
                </a:solidFill>
                <a:latin typeface="Trebuchet MS"/>
                <a:ea typeface="Trebuchet MS"/>
                <a:cs typeface="Trebuchet MS"/>
                <a:sym typeface="Trebuchet MS"/>
              </a:rPr>
              <a:t>Launched the Nurse Assessor Program</a:t>
            </a:r>
            <a:endParaRPr sz="2100">
              <a:solidFill>
                <a:schemeClr val="dk1"/>
              </a:solidFill>
              <a:latin typeface="Trebuchet MS"/>
              <a:ea typeface="Trebuchet MS"/>
              <a:cs typeface="Trebuchet MS"/>
              <a:sym typeface="Trebuchet MS"/>
            </a:endParaRPr>
          </a:p>
          <a:p>
            <a:pPr indent="0" lvl="0" marL="304800" rtl="0" algn="l">
              <a:spcBef>
                <a:spcPts val="0"/>
              </a:spcBef>
              <a:spcAft>
                <a:spcPts val="0"/>
              </a:spcAft>
              <a:buClr>
                <a:schemeClr val="dk1"/>
              </a:buClr>
              <a:buSzPts val="1100"/>
              <a:buFont typeface="Arial"/>
              <a:buNone/>
            </a:pPr>
            <a:r>
              <a:t/>
            </a:r>
            <a:endParaRPr sz="5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1800">
                <a:solidFill>
                  <a:schemeClr val="dk1"/>
                </a:solidFill>
                <a:latin typeface="Trebuchet MS"/>
                <a:ea typeface="Trebuchet MS"/>
                <a:cs typeface="Trebuchet MS"/>
                <a:sym typeface="Trebuchet MS"/>
              </a:rPr>
              <a:t>Strategies Under Review</a:t>
            </a:r>
            <a:endParaRPr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Caps/limits on utilization</a:t>
            </a:r>
            <a:endParaRPr sz="1800">
              <a:solidFill>
                <a:schemeClr val="dk1"/>
              </a:solidFill>
              <a:latin typeface="Trebuchet MS"/>
              <a:ea typeface="Trebuchet MS"/>
              <a:cs typeface="Trebuchet MS"/>
              <a:sym typeface="Trebuchet MS"/>
            </a:endParaRPr>
          </a:p>
          <a:p>
            <a:pPr indent="-266700" lvl="0" marL="304800" rtl="0" algn="l">
              <a:spcBef>
                <a:spcPts val="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Rate methodology adjustments</a:t>
            </a:r>
            <a:endParaRPr/>
          </a:p>
        </p:txBody>
      </p:sp>
      <p:sp>
        <p:nvSpPr>
          <p:cNvPr id="1286" name="Google Shape;1286;p254"/>
          <p:cNvSpPr txBox="1"/>
          <p:nvPr>
            <p:ph type="title"/>
          </p:nvPr>
        </p:nvSpPr>
        <p:spPr>
          <a:xfrm>
            <a:off x="0" y="0"/>
            <a:ext cx="5159400" cy="1027800"/>
          </a:xfrm>
          <a:prstGeom prst="rect">
            <a:avLst/>
          </a:prstGeom>
        </p:spPr>
        <p:txBody>
          <a:bodyPr anchorCtr="0" anchor="ctr" bIns="0" lIns="0" spcFirstLastPara="1" rIns="0" wrap="square" tIns="0">
            <a:noAutofit/>
          </a:bodyPr>
          <a:lstStyle/>
          <a:p>
            <a:pPr indent="0" lvl="0" marL="0" rtl="0" algn="ctr">
              <a:lnSpc>
                <a:spcPct val="100000"/>
              </a:lnSpc>
              <a:spcBef>
                <a:spcPts val="0"/>
              </a:spcBef>
              <a:spcAft>
                <a:spcPts val="0"/>
              </a:spcAft>
              <a:buNone/>
            </a:pPr>
            <a:r>
              <a:rPr lang="en-US" sz="3400">
                <a:solidFill>
                  <a:schemeClr val="dk2"/>
                </a:solidFill>
              </a:rPr>
              <a:t>LTSS: </a:t>
            </a:r>
            <a:r>
              <a:rPr lang="en-US" sz="3400">
                <a:solidFill>
                  <a:schemeClr val="dk2"/>
                </a:solidFill>
              </a:rPr>
              <a:t>In-Home Support Services (IHSS)</a:t>
            </a:r>
            <a:endParaRPr sz="3400">
              <a:solidFill>
                <a:schemeClr val="dk2"/>
              </a:solidFill>
            </a:endParaRPr>
          </a:p>
        </p:txBody>
      </p:sp>
      <p:sp>
        <p:nvSpPr>
          <p:cNvPr id="1287" name="Google Shape;1287;p254"/>
          <p:cNvSpPr/>
          <p:nvPr/>
        </p:nvSpPr>
        <p:spPr>
          <a:xfrm>
            <a:off x="5244975" y="134775"/>
            <a:ext cx="6659700" cy="7617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8" name="Google Shape;1288;p254"/>
          <p:cNvSpPr txBox="1"/>
          <p:nvPr>
            <p:ph idx="1" type="body"/>
          </p:nvPr>
        </p:nvSpPr>
        <p:spPr>
          <a:xfrm>
            <a:off x="6910425" y="162592"/>
            <a:ext cx="4994400" cy="706200"/>
          </a:xfrm>
          <a:prstGeom prst="rect">
            <a:avLst/>
          </a:prstGeom>
        </p:spPr>
        <p:txBody>
          <a:bodyPr anchorCtr="0" anchor="t" bIns="39275" lIns="78575" spcFirstLastPara="1" rIns="78575" wrap="square" tIns="39275">
            <a:noAutofit/>
          </a:bodyPr>
          <a:lstStyle/>
          <a:p>
            <a:pPr indent="0" lvl="0" marL="0" rtl="0" algn="l">
              <a:spcBef>
                <a:spcPts val="0"/>
              </a:spcBef>
              <a:spcAft>
                <a:spcPts val="0"/>
              </a:spcAft>
              <a:buNone/>
            </a:pPr>
            <a:r>
              <a:rPr b="1" lang="en-US" sz="2200">
                <a:latin typeface="Instrument Sans"/>
                <a:ea typeface="Instrument Sans"/>
                <a:cs typeface="Instrument Sans"/>
                <a:sym typeface="Instrument Sans"/>
              </a:rPr>
              <a:t>increase in paid $$ from  FY18/19 to  FY23/24. That’s +52% trend per year.</a:t>
            </a:r>
            <a:endParaRPr b="1" sz="2200">
              <a:latin typeface="Instrument Sans"/>
              <a:ea typeface="Instrument Sans"/>
              <a:cs typeface="Instrument Sans"/>
              <a:sym typeface="Instrument Sans"/>
            </a:endParaRPr>
          </a:p>
        </p:txBody>
      </p:sp>
      <p:sp>
        <p:nvSpPr>
          <p:cNvPr id="1289" name="Google Shape;1289;p254"/>
          <p:cNvSpPr txBox="1"/>
          <p:nvPr/>
        </p:nvSpPr>
        <p:spPr>
          <a:xfrm>
            <a:off x="5158050" y="190125"/>
            <a:ext cx="1806000" cy="70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+260</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pic>
        <p:nvPicPr>
          <p:cNvPr descr="bar chart showing paid amount with a line chart overlay showing the cost per participant per month for six fiscal years" id="1290" name="Google Shape;1290;p254" title="Chart"/>
          <p:cNvPicPr preferRelativeResize="0"/>
          <p:nvPr/>
        </p:nvPicPr>
        <p:blipFill>
          <a:blip r:embed="rId3">
            <a:alphaModFix/>
          </a:blip>
          <a:stretch>
            <a:fillRect/>
          </a:stretch>
        </p:blipFill>
        <p:spPr>
          <a:xfrm>
            <a:off x="4820750" y="1030350"/>
            <a:ext cx="7338399" cy="5166900"/>
          </a:xfrm>
          <a:prstGeom prst="rect">
            <a:avLst/>
          </a:prstGeom>
          <a:noFill/>
          <a:ln cap="flat" cmpd="sng" w="9525">
            <a:solidFill>
              <a:schemeClr val="dk2"/>
            </a:solidFill>
            <a:prstDash val="solid"/>
            <a:round/>
            <a:headEnd len="sm" w="sm" type="none"/>
            <a:tailEnd len="sm" w="sm" type="none"/>
          </a:ln>
        </p:spPr>
      </p:pic>
      <p:sp>
        <p:nvSpPr>
          <p:cNvPr id="1291" name="Google Shape;1291;p254"/>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sp>
        <p:nvSpPr>
          <p:cNvPr id="1296" name="Google Shape;1296;p255"/>
          <p:cNvSpPr/>
          <p:nvPr/>
        </p:nvSpPr>
        <p:spPr>
          <a:xfrm>
            <a:off x="194500" y="1280500"/>
            <a:ext cx="3887700" cy="48213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000">
                <a:solidFill>
                  <a:schemeClr val="dk1"/>
                </a:solidFill>
                <a:latin typeface="Trebuchet MS"/>
                <a:ea typeface="Trebuchet MS"/>
                <a:cs typeface="Trebuchet MS"/>
                <a:sym typeface="Trebuchet MS"/>
              </a:rPr>
              <a:t>Strategies Completed or In Process</a:t>
            </a:r>
            <a:endParaRPr b="1"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rgbClr val="222222"/>
                </a:solidFill>
                <a:latin typeface="Trebuchet MS"/>
                <a:ea typeface="Trebuchet MS"/>
                <a:cs typeface="Trebuchet MS"/>
                <a:sym typeface="Trebuchet MS"/>
              </a:rPr>
              <a:t>Decreased Enhanced Homemaker rate</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rgbClr val="222222"/>
                </a:solidFill>
                <a:latin typeface="Trebuchet MS"/>
                <a:ea typeface="Trebuchet MS"/>
                <a:cs typeface="Trebuchet MS"/>
                <a:sym typeface="Trebuchet MS"/>
              </a:rPr>
              <a:t>Additional</a:t>
            </a:r>
            <a:r>
              <a:rPr lang="en-US" sz="2000">
                <a:solidFill>
                  <a:srgbClr val="222222"/>
                </a:solidFill>
                <a:latin typeface="Trebuchet MS"/>
                <a:ea typeface="Trebuchet MS"/>
                <a:cs typeface="Trebuchet MS"/>
                <a:sym typeface="Trebuchet MS"/>
              </a:rPr>
              <a:t> requirements/cap on family caregivers requiring homemaker for children</a:t>
            </a:r>
            <a:endParaRPr sz="2000">
              <a:solidFill>
                <a:schemeClr val="dk1"/>
              </a:solidFill>
              <a:latin typeface="Trebuchet MS"/>
              <a:ea typeface="Trebuchet MS"/>
              <a:cs typeface="Trebuchet MS"/>
              <a:sym typeface="Trebuchet MS"/>
            </a:endParaRPr>
          </a:p>
          <a:p>
            <a:pPr indent="0" lvl="0" marL="304800" rtl="0" algn="l">
              <a:spcBef>
                <a:spcPts val="0"/>
              </a:spcBef>
              <a:spcAft>
                <a:spcPts val="0"/>
              </a:spcAft>
              <a:buClr>
                <a:schemeClr val="dk1"/>
              </a:buClr>
              <a:buSzPts val="1100"/>
              <a:buFont typeface="Arial"/>
              <a:buNone/>
            </a:pPr>
            <a:r>
              <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2000">
                <a:solidFill>
                  <a:schemeClr val="dk1"/>
                </a:solidFill>
                <a:latin typeface="Trebuchet MS"/>
                <a:ea typeface="Trebuchet MS"/>
                <a:cs typeface="Trebuchet MS"/>
                <a:sym typeface="Trebuchet MS"/>
              </a:rPr>
              <a:t>Strategies Under Review</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Rate methodology adjustments</a:t>
            </a:r>
            <a:endParaRPr sz="2000">
              <a:solidFill>
                <a:schemeClr val="dk1"/>
              </a:solidFill>
              <a:latin typeface="Trebuchet MS"/>
              <a:ea typeface="Trebuchet MS"/>
              <a:cs typeface="Trebuchet MS"/>
              <a:sym typeface="Trebuchet MS"/>
            </a:endParaRPr>
          </a:p>
          <a:p>
            <a:pPr indent="-279400" lvl="0" marL="3048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Caps/limits on utilization</a:t>
            </a:r>
            <a:endParaRPr/>
          </a:p>
        </p:txBody>
      </p:sp>
      <p:sp>
        <p:nvSpPr>
          <p:cNvPr id="1297" name="Google Shape;1297;p255"/>
          <p:cNvSpPr txBox="1"/>
          <p:nvPr>
            <p:ph type="title"/>
          </p:nvPr>
        </p:nvSpPr>
        <p:spPr>
          <a:xfrm>
            <a:off x="0" y="0"/>
            <a:ext cx="4315500" cy="1089300"/>
          </a:xfrm>
          <a:prstGeom prst="rect">
            <a:avLst/>
          </a:prstGeom>
        </p:spPr>
        <p:txBody>
          <a:bodyPr anchorCtr="0" anchor="ctr" bIns="0" lIns="0" spcFirstLastPara="1" rIns="0" wrap="square" tIns="0">
            <a:noAutofit/>
          </a:bodyPr>
          <a:lstStyle/>
          <a:p>
            <a:pPr indent="0" lvl="0" marL="0" rtl="0" algn="ctr">
              <a:lnSpc>
                <a:spcPct val="100000"/>
              </a:lnSpc>
              <a:spcBef>
                <a:spcPts val="0"/>
              </a:spcBef>
              <a:spcAft>
                <a:spcPts val="0"/>
              </a:spcAft>
              <a:buNone/>
            </a:pPr>
            <a:r>
              <a:rPr lang="en-US" sz="3500">
                <a:solidFill>
                  <a:schemeClr val="dk2"/>
                </a:solidFill>
              </a:rPr>
              <a:t>LTSS: Homemaker (CES Waiver)</a:t>
            </a:r>
            <a:endParaRPr sz="4800"/>
          </a:p>
        </p:txBody>
      </p:sp>
      <p:sp>
        <p:nvSpPr>
          <p:cNvPr id="1298" name="Google Shape;1298;p255"/>
          <p:cNvSpPr/>
          <p:nvPr/>
        </p:nvSpPr>
        <p:spPr>
          <a:xfrm>
            <a:off x="4315500" y="134775"/>
            <a:ext cx="7649100" cy="6771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9" name="Google Shape;1299;p255"/>
          <p:cNvSpPr txBox="1"/>
          <p:nvPr/>
        </p:nvSpPr>
        <p:spPr>
          <a:xfrm>
            <a:off x="4292363" y="14475"/>
            <a:ext cx="1800000" cy="91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chemeClr val="accent1"/>
                </a:solidFill>
                <a:latin typeface="Impact"/>
                <a:ea typeface="Impact"/>
                <a:cs typeface="Impact"/>
                <a:sym typeface="Impact"/>
              </a:rPr>
              <a:t>+566</a:t>
            </a:r>
            <a:r>
              <a:rPr lang="en-US" sz="4200">
                <a:solidFill>
                  <a:schemeClr val="accent1"/>
                </a:solidFill>
                <a:latin typeface="Impact"/>
                <a:ea typeface="Impact"/>
                <a:cs typeface="Impact"/>
                <a:sym typeface="Impact"/>
              </a:rPr>
              <a:t>%</a:t>
            </a:r>
            <a:endParaRPr sz="4200">
              <a:solidFill>
                <a:schemeClr val="accent1"/>
              </a:solidFill>
              <a:latin typeface="Impact"/>
              <a:ea typeface="Impact"/>
              <a:cs typeface="Impact"/>
              <a:sym typeface="Impact"/>
            </a:endParaRPr>
          </a:p>
        </p:txBody>
      </p:sp>
      <p:sp>
        <p:nvSpPr>
          <p:cNvPr id="1300" name="Google Shape;1300;p255"/>
          <p:cNvSpPr txBox="1"/>
          <p:nvPr>
            <p:ph idx="1" type="body"/>
          </p:nvPr>
        </p:nvSpPr>
        <p:spPr>
          <a:xfrm>
            <a:off x="6093325" y="124289"/>
            <a:ext cx="5871300" cy="677100"/>
          </a:xfrm>
          <a:prstGeom prst="rect">
            <a:avLst/>
          </a:prstGeom>
        </p:spPr>
        <p:txBody>
          <a:bodyPr anchorCtr="0" anchor="t" bIns="39275" lIns="78575" spcFirstLastPara="1" rIns="78575" wrap="square" tIns="39275">
            <a:noAutofit/>
          </a:bodyPr>
          <a:lstStyle/>
          <a:p>
            <a:pPr indent="0" lvl="0" marL="0" rtl="0" algn="l">
              <a:spcBef>
                <a:spcPts val="0"/>
              </a:spcBef>
              <a:spcAft>
                <a:spcPts val="0"/>
              </a:spcAft>
              <a:buNone/>
            </a:pPr>
            <a:r>
              <a:rPr b="1" lang="en-US" sz="2200">
                <a:latin typeface="Instrument Sans"/>
                <a:ea typeface="Instrument Sans"/>
                <a:cs typeface="Instrument Sans"/>
                <a:sym typeface="Instrument Sans"/>
              </a:rPr>
              <a:t>increase in paid $$ from  FY18/19 to FY23/24. Trend is +113% per year.</a:t>
            </a:r>
            <a:endParaRPr b="1" sz="2200">
              <a:latin typeface="Instrument Sans"/>
              <a:ea typeface="Instrument Sans"/>
              <a:cs typeface="Instrument Sans"/>
              <a:sym typeface="Instrument Sans"/>
            </a:endParaRPr>
          </a:p>
        </p:txBody>
      </p:sp>
      <p:pic>
        <p:nvPicPr>
          <p:cNvPr descr="bar chart showing paid amount with a line chart overlay showing the cost per participant per month for six fiscal years" id="1301" name="Google Shape;1301;p255" title="Chart"/>
          <p:cNvPicPr preferRelativeResize="0"/>
          <p:nvPr/>
        </p:nvPicPr>
        <p:blipFill>
          <a:blip r:embed="rId3">
            <a:alphaModFix/>
          </a:blip>
          <a:stretch>
            <a:fillRect/>
          </a:stretch>
        </p:blipFill>
        <p:spPr>
          <a:xfrm>
            <a:off x="4198000" y="875950"/>
            <a:ext cx="7849074" cy="5346472"/>
          </a:xfrm>
          <a:prstGeom prst="rect">
            <a:avLst/>
          </a:prstGeom>
          <a:noFill/>
          <a:ln cap="flat" cmpd="sng" w="9525">
            <a:solidFill>
              <a:schemeClr val="dk2"/>
            </a:solidFill>
            <a:prstDash val="solid"/>
            <a:round/>
            <a:headEnd len="sm" w="sm" type="none"/>
            <a:tailEnd len="sm" w="sm" type="none"/>
          </a:ln>
        </p:spPr>
      </p:pic>
      <p:sp>
        <p:nvSpPr>
          <p:cNvPr id="1302" name="Google Shape;1302;p255"/>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sp>
        <p:nvSpPr>
          <p:cNvPr id="1308" name="Google Shape;1308;p256"/>
          <p:cNvSpPr/>
          <p:nvPr/>
        </p:nvSpPr>
        <p:spPr>
          <a:xfrm>
            <a:off x="160225" y="886625"/>
            <a:ext cx="4614900" cy="53310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9" name="Google Shape;1309;p256"/>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fld id="{00000000-1234-1234-1234-123412341234}" type="slidenum">
              <a:rPr lang="en-US" sz="1200">
                <a:latin typeface="Trebuchet MS"/>
                <a:ea typeface="Trebuchet MS"/>
                <a:cs typeface="Trebuchet MS"/>
                <a:sym typeface="Trebuchet MS"/>
              </a:rPr>
              <a:t>‹#›</a:t>
            </a:fld>
            <a:endParaRPr sz="1200">
              <a:latin typeface="Trebuchet MS"/>
              <a:ea typeface="Trebuchet MS"/>
              <a:cs typeface="Trebuchet MS"/>
              <a:sym typeface="Trebuchet MS"/>
            </a:endParaRPr>
          </a:p>
        </p:txBody>
      </p:sp>
      <p:sp>
        <p:nvSpPr>
          <p:cNvPr id="1310" name="Google Shape;1310;p256"/>
          <p:cNvSpPr txBox="1"/>
          <p:nvPr>
            <p:ph type="title"/>
          </p:nvPr>
        </p:nvSpPr>
        <p:spPr>
          <a:xfrm>
            <a:off x="0" y="204900"/>
            <a:ext cx="5832600" cy="62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US" sz="2900"/>
              <a:t>Pediatric Behavioral Therapies </a:t>
            </a:r>
            <a:r>
              <a:rPr lang="en-US" sz="2700"/>
              <a:t>(PBT/ABA)</a:t>
            </a:r>
            <a:endParaRPr sz="2700"/>
          </a:p>
        </p:txBody>
      </p:sp>
      <p:sp>
        <p:nvSpPr>
          <p:cNvPr id="1311" name="Google Shape;1311;p256"/>
          <p:cNvSpPr txBox="1"/>
          <p:nvPr>
            <p:ph idx="1" type="body"/>
          </p:nvPr>
        </p:nvSpPr>
        <p:spPr>
          <a:xfrm>
            <a:off x="245700" y="982525"/>
            <a:ext cx="4614900" cy="52350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1" lang="en-US" sz="1950">
                <a:solidFill>
                  <a:schemeClr val="dk1"/>
                </a:solidFill>
                <a:latin typeface="Trebuchet MS"/>
                <a:ea typeface="Trebuchet MS"/>
                <a:cs typeface="Trebuchet MS"/>
                <a:sym typeface="Trebuchet MS"/>
              </a:rPr>
              <a:t>Drivers</a:t>
            </a:r>
            <a:r>
              <a:rPr b="1" lang="en-US" sz="1950">
                <a:solidFill>
                  <a:schemeClr val="dk1"/>
                </a:solidFill>
                <a:latin typeface="Trebuchet MS"/>
                <a:ea typeface="Trebuchet MS"/>
                <a:cs typeface="Trebuchet MS"/>
                <a:sym typeface="Trebuchet MS"/>
              </a:rPr>
              <a:t>:</a:t>
            </a:r>
            <a:endParaRPr b="1" sz="1950">
              <a:solidFill>
                <a:schemeClr val="dk1"/>
              </a:solidFill>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latin typeface="Trebuchet MS"/>
                <a:ea typeface="Trebuchet MS"/>
                <a:cs typeface="Trebuchet MS"/>
                <a:sym typeface="Trebuchet MS"/>
              </a:rPr>
              <a:t>Private equity provider behavior</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Requiring minimum patient hrs/wk</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Billing for uncredentialed providers</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Billing for </a:t>
            </a:r>
            <a:r>
              <a:rPr lang="en-US" sz="1950">
                <a:solidFill>
                  <a:schemeClr val="dk1"/>
                </a:solidFill>
                <a:highlight>
                  <a:schemeClr val="lt1"/>
                </a:highlight>
                <a:latin typeface="Trebuchet MS"/>
                <a:ea typeface="Trebuchet MS"/>
                <a:cs typeface="Trebuchet MS"/>
                <a:sym typeface="Trebuchet MS"/>
              </a:rPr>
              <a:t>nontherapeutic and noncontact hours like naps/playtime</a:t>
            </a:r>
            <a:endParaRPr sz="1950">
              <a:solidFill>
                <a:schemeClr val="dk1"/>
              </a:solidFill>
              <a:highlight>
                <a:schemeClr val="lt1"/>
              </a:highlight>
              <a:latin typeface="Trebuchet MS"/>
              <a:ea typeface="Trebuchet MS"/>
              <a:cs typeface="Trebuchet MS"/>
              <a:sym typeface="Trebuchet MS"/>
            </a:endParaRPr>
          </a:p>
          <a:p>
            <a:pPr indent="0" lvl="0" marL="0" rtl="0" algn="l">
              <a:lnSpc>
                <a:spcPct val="100000"/>
              </a:lnSpc>
              <a:spcBef>
                <a:spcPts val="1000"/>
              </a:spcBef>
              <a:spcAft>
                <a:spcPts val="0"/>
              </a:spcAft>
              <a:buNone/>
            </a:pPr>
            <a:r>
              <a:rPr b="1" lang="en-US" sz="1950">
                <a:solidFill>
                  <a:schemeClr val="dk1"/>
                </a:solidFill>
                <a:highlight>
                  <a:schemeClr val="lt1"/>
                </a:highlight>
                <a:latin typeface="Trebuchet MS"/>
                <a:ea typeface="Trebuchet MS"/>
                <a:cs typeface="Trebuchet MS"/>
                <a:sym typeface="Trebuchet MS"/>
              </a:rPr>
              <a:t>Potential Solutions:</a:t>
            </a:r>
            <a:endParaRPr b="1"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Policy change </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Address Private Equity Behaviors</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Benefit design changes</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Advancing prior auth criteria</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Pre &amp; post payment review</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Rollback of rate increases</a:t>
            </a:r>
            <a:endParaRPr sz="1950">
              <a:solidFill>
                <a:schemeClr val="dk1"/>
              </a:solidFill>
              <a:highlight>
                <a:schemeClr val="lt1"/>
              </a:highlight>
              <a:latin typeface="Trebuchet MS"/>
              <a:ea typeface="Trebuchet MS"/>
              <a:cs typeface="Trebuchet MS"/>
              <a:sym typeface="Trebuchet MS"/>
            </a:endParaRPr>
          </a:p>
          <a:p>
            <a:pPr indent="-352425" lvl="0" marL="457200" rtl="0" algn="l">
              <a:lnSpc>
                <a:spcPct val="100000"/>
              </a:lnSpc>
              <a:spcBef>
                <a:spcPts val="0"/>
              </a:spcBef>
              <a:spcAft>
                <a:spcPts val="0"/>
              </a:spcAft>
              <a:buClr>
                <a:schemeClr val="dk1"/>
              </a:buClr>
              <a:buSzPts val="1950"/>
              <a:buFont typeface="Trebuchet MS"/>
              <a:buChar char="●"/>
            </a:pPr>
            <a:r>
              <a:rPr lang="en-US" sz="1950">
                <a:solidFill>
                  <a:schemeClr val="dk1"/>
                </a:solidFill>
                <a:highlight>
                  <a:schemeClr val="lt1"/>
                </a:highlight>
                <a:latin typeface="Trebuchet MS"/>
                <a:ea typeface="Trebuchet MS"/>
                <a:cs typeface="Trebuchet MS"/>
                <a:sym typeface="Trebuchet MS"/>
              </a:rPr>
              <a:t>Additional fraud referrals</a:t>
            </a:r>
            <a:endParaRPr sz="1950">
              <a:solidFill>
                <a:schemeClr val="dk1"/>
              </a:solidFill>
              <a:highlight>
                <a:schemeClr val="lt1"/>
              </a:highlight>
              <a:latin typeface="Trebuchet MS"/>
              <a:ea typeface="Trebuchet MS"/>
              <a:cs typeface="Trebuchet MS"/>
              <a:sym typeface="Trebuchet MS"/>
            </a:endParaRPr>
          </a:p>
        </p:txBody>
      </p:sp>
      <p:sp>
        <p:nvSpPr>
          <p:cNvPr id="1312" name="Google Shape;1312;p256"/>
          <p:cNvSpPr txBox="1"/>
          <p:nvPr>
            <p:ph idx="12" type="sldNum"/>
          </p:nvPr>
        </p:nvSpPr>
        <p:spPr>
          <a:xfrm>
            <a:off x="9174126" y="6373686"/>
            <a:ext cx="2743200" cy="3651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sz="1100">
                <a:solidFill>
                  <a:schemeClr val="lt1"/>
                </a:solidFill>
              </a:rPr>
              <a:t>‹#›</a:t>
            </a:fld>
            <a:endParaRPr sz="1100">
              <a:solidFill>
                <a:schemeClr val="lt1"/>
              </a:solidFill>
            </a:endParaRPr>
          </a:p>
        </p:txBody>
      </p:sp>
      <p:pic>
        <p:nvPicPr>
          <p:cNvPr descr="bar chart showing the average monthly participants, cost per participant per month, and paid amount for six fiscal years" id="1313" name="Google Shape;1313;p256" title="image (13).png"/>
          <p:cNvPicPr preferRelativeResize="0"/>
          <p:nvPr/>
        </p:nvPicPr>
        <p:blipFill>
          <a:blip r:embed="rId3">
            <a:alphaModFix/>
          </a:blip>
          <a:stretch>
            <a:fillRect/>
          </a:stretch>
        </p:blipFill>
        <p:spPr>
          <a:xfrm>
            <a:off x="4860425" y="756275"/>
            <a:ext cx="7167875" cy="5461350"/>
          </a:xfrm>
          <a:prstGeom prst="rect">
            <a:avLst/>
          </a:prstGeom>
          <a:noFill/>
          <a:ln>
            <a:noFill/>
          </a:ln>
        </p:spPr>
      </p:pic>
      <p:sp>
        <p:nvSpPr>
          <p:cNvPr id="1314" name="Google Shape;1314;p256"/>
          <p:cNvSpPr txBox="1"/>
          <p:nvPr/>
        </p:nvSpPr>
        <p:spPr>
          <a:xfrm>
            <a:off x="2785625" y="6356125"/>
            <a:ext cx="8928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u="sng">
                <a:solidFill>
                  <a:schemeClr val="lt1"/>
                </a:solidFill>
                <a:latin typeface="Trebuchet MS"/>
                <a:ea typeface="Trebuchet MS"/>
                <a:cs typeface="Trebuchet MS"/>
                <a:sym typeface="Trebuchet MS"/>
                <a:hlinkClick r:id="rId4">
                  <a:extLst>
                    <a:ext uri="{A12FA001-AC4F-418D-AE19-62706E023703}">
                      <ahyp:hlinkClr val="tx"/>
                    </a:ext>
                  </a:extLst>
                </a:hlinkClick>
              </a:rPr>
              <a:t>https://cepr.net/publications/pocketing-money-meant-for-kids-private-equity-in-autism-services/</a:t>
            </a:r>
            <a:r>
              <a:rPr lang="en-US">
                <a:solidFill>
                  <a:schemeClr val="lt1"/>
                </a:solidFill>
                <a:latin typeface="Trebuchet MS"/>
                <a:ea typeface="Trebuchet MS"/>
                <a:cs typeface="Trebuchet MS"/>
                <a:sym typeface="Trebuchet MS"/>
              </a:rPr>
              <a:t> </a:t>
            </a:r>
            <a:endParaRPr>
              <a:solidFill>
                <a:schemeClr val="lt1"/>
              </a:solidFill>
              <a:latin typeface="Trebuchet MS"/>
              <a:ea typeface="Trebuchet MS"/>
              <a:cs typeface="Trebuchet MS"/>
              <a:sym typeface="Trebuchet MS"/>
            </a:endParaRPr>
          </a:p>
        </p:txBody>
      </p:sp>
      <p:sp>
        <p:nvSpPr>
          <p:cNvPr id="1315" name="Google Shape;1315;p256"/>
          <p:cNvSpPr/>
          <p:nvPr/>
        </p:nvSpPr>
        <p:spPr>
          <a:xfrm>
            <a:off x="5675150" y="33000"/>
            <a:ext cx="6237900" cy="6282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16" name="Google Shape;1316;p256"/>
          <p:cNvSpPr txBox="1"/>
          <p:nvPr/>
        </p:nvSpPr>
        <p:spPr>
          <a:xfrm>
            <a:off x="5742075" y="-36450"/>
            <a:ext cx="1505400" cy="76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chemeClr val="accent1"/>
                </a:solidFill>
                <a:latin typeface="Impact"/>
                <a:ea typeface="Impact"/>
                <a:cs typeface="Impact"/>
                <a:sym typeface="Impact"/>
              </a:rPr>
              <a:t>306</a:t>
            </a:r>
            <a:r>
              <a:rPr lang="en-US" sz="4000">
                <a:solidFill>
                  <a:schemeClr val="accent1"/>
                </a:solidFill>
                <a:latin typeface="Impact"/>
                <a:ea typeface="Impact"/>
                <a:cs typeface="Impact"/>
                <a:sym typeface="Impact"/>
              </a:rPr>
              <a:t>%</a:t>
            </a:r>
            <a:endParaRPr sz="4000">
              <a:solidFill>
                <a:schemeClr val="accent1"/>
              </a:solidFill>
              <a:latin typeface="Impact"/>
              <a:ea typeface="Impact"/>
              <a:cs typeface="Impact"/>
              <a:sym typeface="Impact"/>
            </a:endParaRPr>
          </a:p>
        </p:txBody>
      </p:sp>
      <p:sp>
        <p:nvSpPr>
          <p:cNvPr id="1317" name="Google Shape;1317;p256"/>
          <p:cNvSpPr txBox="1"/>
          <p:nvPr>
            <p:ph idx="1" type="body"/>
          </p:nvPr>
        </p:nvSpPr>
        <p:spPr>
          <a:xfrm>
            <a:off x="7113675" y="46875"/>
            <a:ext cx="4799400" cy="570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US" sz="1800">
                <a:latin typeface="Instrument Sans"/>
                <a:ea typeface="Instrument Sans"/>
                <a:cs typeface="Instrument Sans"/>
                <a:sym typeface="Instrument Sans"/>
              </a:rPr>
              <a:t>increase</a:t>
            </a:r>
            <a:r>
              <a:rPr b="1" lang="en-US" sz="1800">
                <a:latin typeface="Instrument Sans"/>
                <a:ea typeface="Instrument Sans"/>
                <a:cs typeface="Instrument Sans"/>
                <a:sym typeface="Instrument Sans"/>
              </a:rPr>
              <a:t> in paid $  FY18/19 to  FY23/24. </a:t>
            </a:r>
            <a:endParaRPr b="1" sz="1800">
              <a:latin typeface="Instrument Sans"/>
              <a:ea typeface="Instrument Sans"/>
              <a:cs typeface="Instrument Sans"/>
              <a:sym typeface="Instrument Sans"/>
            </a:endParaRPr>
          </a:p>
          <a:p>
            <a:pPr indent="0" lvl="0" marL="0" rtl="0" algn="l">
              <a:spcBef>
                <a:spcPts val="0"/>
              </a:spcBef>
              <a:spcAft>
                <a:spcPts val="0"/>
              </a:spcAft>
              <a:buNone/>
            </a:pPr>
            <a:r>
              <a:rPr b="1" lang="en-US" sz="1800">
                <a:latin typeface="Instrument Sans"/>
                <a:ea typeface="Instrument Sans"/>
                <a:cs typeface="Instrument Sans"/>
                <a:sym typeface="Instrument Sans"/>
              </a:rPr>
              <a:t>+61% paid trend/yr. +30% PMPM trend/yr.</a:t>
            </a:r>
            <a:endParaRPr b="1" sz="1800">
              <a:latin typeface="Instrument Sans"/>
              <a:ea typeface="Instrument Sans"/>
              <a:cs typeface="Instrument Sans"/>
              <a:sym typeface="Instrument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230"/>
          <p:cNvSpPr txBox="1"/>
          <p:nvPr>
            <p:ph idx="1" type="body"/>
          </p:nvPr>
        </p:nvSpPr>
        <p:spPr>
          <a:xfrm>
            <a:off x="368550" y="813000"/>
            <a:ext cx="11454900" cy="5353800"/>
          </a:xfrm>
          <a:prstGeom prst="rect">
            <a:avLst/>
          </a:prstGeom>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b="1" lang="en-US" sz="2700"/>
              <a:t>  9</a:t>
            </a:r>
            <a:r>
              <a:rPr b="1" lang="en-US" sz="2700"/>
              <a:t>:00</a:t>
            </a:r>
            <a:r>
              <a:rPr lang="en-US" sz="2700"/>
              <a:t>  </a:t>
            </a:r>
            <a:r>
              <a:rPr b="1" lang="en-US" sz="2700"/>
              <a:t>Welcome, Logistics, </a:t>
            </a:r>
            <a:r>
              <a:rPr b="1" lang="en-US" sz="2700"/>
              <a:t>Agenda</a:t>
            </a:r>
            <a:endParaRPr b="1" sz="2700"/>
          </a:p>
          <a:p>
            <a:pPr indent="0" lvl="0" marL="0" rtl="0" algn="l">
              <a:lnSpc>
                <a:spcPct val="200000"/>
              </a:lnSpc>
              <a:spcBef>
                <a:spcPts val="0"/>
              </a:spcBef>
              <a:spcAft>
                <a:spcPts val="0"/>
              </a:spcAft>
              <a:buNone/>
            </a:pPr>
            <a:r>
              <a:rPr b="1" lang="en-US" sz="2700"/>
              <a:t>  9:05 Overview of Challenges and Our Plan</a:t>
            </a:r>
            <a:br>
              <a:rPr b="1" lang="en-US" sz="2700"/>
            </a:br>
            <a:r>
              <a:rPr b="1" lang="en-US" sz="2700"/>
              <a:t>  </a:t>
            </a:r>
            <a:r>
              <a:rPr b="1" lang="en-US" sz="2700"/>
              <a:t>9:2</a:t>
            </a:r>
            <a:r>
              <a:rPr b="1" lang="en-US" sz="2700"/>
              <a:t>0</a:t>
            </a:r>
            <a:r>
              <a:rPr b="1" lang="en-US" sz="2700"/>
              <a:t>  Medicaid Cost Trend Drivers and Solutions to Address Them</a:t>
            </a:r>
            <a:br>
              <a:rPr b="1" lang="en-US" sz="2700"/>
            </a:br>
            <a:r>
              <a:rPr b="1" lang="en-US" sz="2700"/>
              <a:t>  9:55</a:t>
            </a:r>
            <a:r>
              <a:rPr b="1" lang="en-US" sz="2700"/>
              <a:t>  </a:t>
            </a:r>
            <a:r>
              <a:rPr b="1" lang="en-US" sz="2700"/>
              <a:t>Federal H.R.1 Medicaid Impact and What’s Next</a:t>
            </a:r>
            <a:r>
              <a:rPr b="1" lang="en-US" sz="2700"/>
              <a:t> </a:t>
            </a:r>
            <a:endParaRPr b="1" sz="2700"/>
          </a:p>
          <a:p>
            <a:pPr indent="0" lvl="0" marL="0" rtl="0" algn="l">
              <a:lnSpc>
                <a:spcPct val="200000"/>
              </a:lnSpc>
              <a:spcBef>
                <a:spcPts val="0"/>
              </a:spcBef>
              <a:spcAft>
                <a:spcPts val="0"/>
              </a:spcAft>
              <a:buClr>
                <a:schemeClr val="dk1"/>
              </a:buClr>
              <a:buSzPts val="1100"/>
              <a:buFont typeface="Arial"/>
              <a:buNone/>
            </a:pPr>
            <a:r>
              <a:rPr b="1" lang="en-US" sz="2700"/>
              <a:t>10:</a:t>
            </a:r>
            <a:r>
              <a:rPr b="1" lang="en-US" sz="2700"/>
              <a:t>25  </a:t>
            </a:r>
            <a:r>
              <a:rPr b="1" lang="en-US" sz="2700"/>
              <a:t>HCPF</a:t>
            </a:r>
            <a:r>
              <a:rPr b="1" lang="en-US" sz="2700"/>
              <a:t> Priorities</a:t>
            </a:r>
            <a:endParaRPr b="1" sz="2700"/>
          </a:p>
          <a:p>
            <a:pPr indent="0" lvl="0" marL="0" rtl="0" algn="l">
              <a:lnSpc>
                <a:spcPct val="200000"/>
              </a:lnSpc>
              <a:spcBef>
                <a:spcPts val="0"/>
              </a:spcBef>
              <a:spcAft>
                <a:spcPts val="0"/>
              </a:spcAft>
              <a:buClr>
                <a:schemeClr val="dk1"/>
              </a:buClr>
              <a:buSzPts val="1100"/>
              <a:buFont typeface="Arial"/>
              <a:buNone/>
            </a:pPr>
            <a:r>
              <a:rPr b="1" lang="en-US" sz="2700"/>
              <a:t>10:30 Q&amp;A</a:t>
            </a:r>
            <a:br>
              <a:rPr b="1" lang="en-US" sz="2700"/>
            </a:br>
            <a:r>
              <a:rPr b="1" lang="en-US" sz="2700"/>
              <a:t>10:50 Closing Remarks and Next Steps</a:t>
            </a:r>
            <a:endParaRPr b="1" sz="2700">
              <a:highlight>
                <a:srgbClr val="FFFF00"/>
              </a:highlight>
            </a:endParaRPr>
          </a:p>
        </p:txBody>
      </p:sp>
      <p:pic>
        <p:nvPicPr>
          <p:cNvPr descr="Hands in for cheer" id="997" name="Google Shape;997;p230" title="Teamwork"/>
          <p:cNvPicPr preferRelativeResize="0"/>
          <p:nvPr/>
        </p:nvPicPr>
        <p:blipFill>
          <a:blip r:embed="rId3">
            <a:alphaModFix/>
          </a:blip>
          <a:stretch>
            <a:fillRect/>
          </a:stretch>
        </p:blipFill>
        <p:spPr>
          <a:xfrm>
            <a:off x="8429650" y="3940525"/>
            <a:ext cx="3259750" cy="2011716"/>
          </a:xfrm>
          <a:prstGeom prst="rect">
            <a:avLst/>
          </a:prstGeom>
          <a:noFill/>
          <a:ln>
            <a:noFill/>
          </a:ln>
        </p:spPr>
      </p:pic>
      <p:sp>
        <p:nvSpPr>
          <p:cNvPr id="998" name="Google Shape;998;p230"/>
          <p:cNvSpPr txBox="1"/>
          <p:nvPr>
            <p:ph type="title"/>
          </p:nvPr>
        </p:nvSpPr>
        <p:spPr>
          <a:xfrm>
            <a:off x="838200" y="-2"/>
            <a:ext cx="10515600" cy="813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4300"/>
              <a:t>Today’s </a:t>
            </a:r>
            <a:r>
              <a:rPr lang="en-US" sz="4300"/>
              <a:t>Agenda</a:t>
            </a:r>
            <a:endParaRPr sz="4300"/>
          </a:p>
        </p:txBody>
      </p:sp>
      <p:sp>
        <p:nvSpPr>
          <p:cNvPr id="999" name="Google Shape;999;p230"/>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a:t>
            </a:fld>
            <a:endParaRPr sz="12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sp>
        <p:nvSpPr>
          <p:cNvPr id="1323" name="Google Shape;1323;p257"/>
          <p:cNvSpPr txBox="1"/>
          <p:nvPr>
            <p:ph type="ctrTitle"/>
          </p:nvPr>
        </p:nvSpPr>
        <p:spPr>
          <a:xfrm>
            <a:off x="131700" y="0"/>
            <a:ext cx="11933100" cy="6174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5200"/>
              <a:t>Additional Bold Solutions</a:t>
            </a:r>
            <a:endParaRPr sz="5200"/>
          </a:p>
          <a:p>
            <a:pPr indent="0" lvl="0" marL="0" rtl="0" algn="ctr">
              <a:spcBef>
                <a:spcPts val="0"/>
              </a:spcBef>
              <a:spcAft>
                <a:spcPts val="0"/>
              </a:spcAft>
              <a:buNone/>
            </a:pPr>
            <a:r>
              <a:t/>
            </a:r>
            <a:endParaRPr sz="5200"/>
          </a:p>
          <a:p>
            <a:pPr indent="0" lvl="0" marL="0" rtl="0" algn="ctr">
              <a:lnSpc>
                <a:spcPct val="115000"/>
              </a:lnSpc>
              <a:spcBef>
                <a:spcPts val="0"/>
              </a:spcBef>
              <a:spcAft>
                <a:spcPts val="0"/>
              </a:spcAft>
              <a:buClr>
                <a:schemeClr val="dk1"/>
              </a:buClr>
              <a:buSzPts val="1100"/>
              <a:buFont typeface="Arial"/>
              <a:buNone/>
            </a:pPr>
            <a:r>
              <a:rPr lang="en-US" sz="2800"/>
              <a:t>David Ducharme, </a:t>
            </a:r>
            <a:r>
              <a:rPr b="0" lang="en-US" sz="2800"/>
              <a:t>Accountable Care Collaborative Division Director</a:t>
            </a:r>
            <a:endParaRPr sz="2800"/>
          </a:p>
          <a:p>
            <a:pPr indent="0" lvl="0" marL="0" rtl="0" algn="ctr">
              <a:lnSpc>
                <a:spcPct val="115000"/>
              </a:lnSpc>
              <a:spcBef>
                <a:spcPts val="0"/>
              </a:spcBef>
              <a:spcAft>
                <a:spcPts val="0"/>
              </a:spcAft>
              <a:buClr>
                <a:schemeClr val="dk1"/>
              </a:buClr>
              <a:buSzPts val="1100"/>
              <a:buFont typeface="Arial"/>
              <a:buNone/>
            </a:pPr>
            <a:r>
              <a:rPr lang="en-US" sz="2800"/>
              <a:t>Nancy Dolson,</a:t>
            </a:r>
            <a:r>
              <a:rPr b="0" lang="en-US" sz="2800"/>
              <a:t> Special Financing Division Director</a:t>
            </a:r>
            <a:endParaRPr sz="2800"/>
          </a:p>
          <a:p>
            <a:pPr indent="0" lvl="0" marL="0" rtl="0" algn="ctr">
              <a:lnSpc>
                <a:spcPct val="115000"/>
              </a:lnSpc>
              <a:spcBef>
                <a:spcPts val="0"/>
              </a:spcBef>
              <a:spcAft>
                <a:spcPts val="0"/>
              </a:spcAft>
              <a:buClr>
                <a:schemeClr val="dk1"/>
              </a:buClr>
              <a:buSzPts val="1100"/>
              <a:buFont typeface="Arial"/>
              <a:buNone/>
            </a:pPr>
            <a:r>
              <a:rPr lang="en-US" sz="2800"/>
              <a:t>Bettina Schneider, </a:t>
            </a:r>
            <a:r>
              <a:rPr b="0" lang="en-US" sz="2800"/>
              <a:t>Finance Office Director and CFO</a:t>
            </a:r>
            <a:endParaRPr b="0" sz="2800"/>
          </a:p>
          <a:p>
            <a:pPr indent="0" lvl="0" marL="0" rtl="0" algn="ctr">
              <a:lnSpc>
                <a:spcPct val="115000"/>
              </a:lnSpc>
              <a:spcBef>
                <a:spcPts val="0"/>
              </a:spcBef>
              <a:spcAft>
                <a:spcPts val="0"/>
              </a:spcAft>
              <a:buClr>
                <a:schemeClr val="dk1"/>
              </a:buClr>
              <a:buSzPts val="1100"/>
              <a:buFont typeface="Arial"/>
              <a:buNone/>
            </a:pPr>
            <a:r>
              <a:rPr lang="en-US" sz="2800"/>
              <a:t>Kim Bimestefer, </a:t>
            </a:r>
            <a:r>
              <a:rPr b="0" lang="en-US" sz="2800"/>
              <a:t>Executive Director and CEO</a:t>
            </a:r>
            <a:endParaRPr b="0" sz="2800"/>
          </a:p>
          <a:p>
            <a:pPr indent="0" lvl="0" marL="0" rtl="0" algn="ctr">
              <a:lnSpc>
                <a:spcPct val="115000"/>
              </a:lnSpc>
              <a:spcBef>
                <a:spcPts val="0"/>
              </a:spcBef>
              <a:spcAft>
                <a:spcPts val="0"/>
              </a:spcAft>
              <a:buClr>
                <a:schemeClr val="dk1"/>
              </a:buClr>
              <a:buSzPts val="1100"/>
              <a:buFont typeface="Arial"/>
              <a:buNone/>
            </a:pPr>
            <a:r>
              <a:t/>
            </a:r>
            <a:endParaRPr b="0" sz="2800"/>
          </a:p>
          <a:p>
            <a:pPr indent="0" lvl="0" marL="0" rtl="0" algn="ctr">
              <a:lnSpc>
                <a:spcPct val="115000"/>
              </a:lnSpc>
              <a:spcBef>
                <a:spcPts val="0"/>
              </a:spcBef>
              <a:spcAft>
                <a:spcPts val="0"/>
              </a:spcAft>
              <a:buClr>
                <a:schemeClr val="dk1"/>
              </a:buClr>
              <a:buSzPts val="1100"/>
              <a:buFont typeface="Arial"/>
              <a:buNone/>
            </a:pPr>
            <a:r>
              <a:t/>
            </a:r>
            <a:endParaRPr b="0" sz="2800"/>
          </a:p>
          <a:p>
            <a:pPr indent="0" lvl="0" marL="0" rtl="0" algn="ctr">
              <a:lnSpc>
                <a:spcPct val="115000"/>
              </a:lnSpc>
              <a:spcBef>
                <a:spcPts val="0"/>
              </a:spcBef>
              <a:spcAft>
                <a:spcPts val="0"/>
              </a:spcAft>
              <a:buClr>
                <a:schemeClr val="dk1"/>
              </a:buClr>
              <a:buSzPts val="1100"/>
              <a:buFont typeface="Arial"/>
              <a:buNone/>
            </a:pPr>
            <a:r>
              <a:t/>
            </a:r>
            <a:endParaRPr b="0" sz="2500"/>
          </a:p>
        </p:txBody>
      </p:sp>
      <p:sp>
        <p:nvSpPr>
          <p:cNvPr id="1324" name="Google Shape;1324;p257"/>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258"/>
          <p:cNvSpPr txBox="1"/>
          <p:nvPr>
            <p:ph type="title"/>
          </p:nvPr>
        </p:nvSpPr>
        <p:spPr>
          <a:xfrm>
            <a:off x="138725" y="56975"/>
            <a:ext cx="11778600" cy="6732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4800"/>
              <a:buFont typeface="Trebuchet MS"/>
              <a:buNone/>
            </a:pPr>
            <a:r>
              <a:rPr lang="en-US" sz="3400"/>
              <a:t>ACC Phase III: Our most prominent tool to battle trend</a:t>
            </a:r>
            <a:endParaRPr sz="4600"/>
          </a:p>
        </p:txBody>
      </p:sp>
      <p:sp>
        <p:nvSpPr>
          <p:cNvPr id="1330" name="Google Shape;1330;p258"/>
          <p:cNvSpPr txBox="1"/>
          <p:nvPr>
            <p:ph idx="1" type="body"/>
          </p:nvPr>
        </p:nvSpPr>
        <p:spPr>
          <a:xfrm>
            <a:off x="138725" y="908550"/>
            <a:ext cx="8603100" cy="5040900"/>
          </a:xfrm>
          <a:prstGeom prst="rect">
            <a:avLst/>
          </a:prstGeom>
          <a:noFill/>
          <a:ln>
            <a:noFill/>
          </a:ln>
        </p:spPr>
        <p:txBody>
          <a:bodyPr anchorCtr="0" anchor="t" bIns="45700" lIns="91425" spcFirstLastPara="1" rIns="91425" wrap="square" tIns="45700">
            <a:noAutofit/>
          </a:bodyPr>
          <a:lstStyle/>
          <a:p>
            <a:pPr indent="-361950" lvl="0" marL="342900" rtl="0" algn="l">
              <a:lnSpc>
                <a:spcPct val="90000"/>
              </a:lnSpc>
              <a:spcBef>
                <a:spcPts val="0"/>
              </a:spcBef>
              <a:spcAft>
                <a:spcPts val="0"/>
              </a:spcAft>
              <a:buClr>
                <a:schemeClr val="dk1"/>
              </a:buClr>
              <a:buSzPts val="2700"/>
              <a:buFont typeface="Arial"/>
              <a:buChar char="●"/>
            </a:pPr>
            <a:r>
              <a:rPr lang="en-US" sz="2700"/>
              <a:t>Thank you all for ACC Phase III design engagement. </a:t>
            </a:r>
            <a:endParaRPr sz="2700"/>
          </a:p>
          <a:p>
            <a:pPr indent="-361950" lvl="0" marL="342900" rtl="0" algn="l">
              <a:lnSpc>
                <a:spcPct val="90000"/>
              </a:lnSpc>
              <a:spcBef>
                <a:spcPts val="1000"/>
              </a:spcBef>
              <a:spcAft>
                <a:spcPts val="0"/>
              </a:spcAft>
              <a:buClr>
                <a:schemeClr val="dk1"/>
              </a:buClr>
              <a:buSzPts val="2700"/>
              <a:buFont typeface="Arial"/>
              <a:buChar char="●"/>
            </a:pPr>
            <a:r>
              <a:rPr lang="en-US" sz="2700"/>
              <a:t>Phase III went live July 1: Medicaid delivery system</a:t>
            </a:r>
            <a:endParaRPr sz="3900"/>
          </a:p>
          <a:p>
            <a:pPr indent="-361950" lvl="0" marL="342900" rtl="0" algn="l">
              <a:lnSpc>
                <a:spcPct val="90000"/>
              </a:lnSpc>
              <a:spcBef>
                <a:spcPts val="1000"/>
              </a:spcBef>
              <a:spcAft>
                <a:spcPts val="0"/>
              </a:spcAft>
              <a:buClr>
                <a:schemeClr val="dk1"/>
              </a:buClr>
              <a:buSzPts val="2700"/>
              <a:buFont typeface="Arial"/>
              <a:buChar char="●"/>
            </a:pPr>
            <a:r>
              <a:rPr lang="en-US" sz="2700"/>
              <a:t>Key advancements</a:t>
            </a:r>
            <a:r>
              <a:rPr lang="en-US" sz="2700">
                <a:latin typeface="Trebuchet MS"/>
                <a:ea typeface="Trebuchet MS"/>
                <a:cs typeface="Trebuchet MS"/>
                <a:sym typeface="Trebuchet MS"/>
              </a:rPr>
              <a:t>:</a:t>
            </a:r>
            <a:endParaRPr sz="3900"/>
          </a:p>
          <a:p>
            <a:pPr indent="-298450" lvl="1" marL="685800" rtl="0" algn="l">
              <a:lnSpc>
                <a:spcPct val="90000"/>
              </a:lnSpc>
              <a:spcBef>
                <a:spcPts val="500"/>
              </a:spcBef>
              <a:spcAft>
                <a:spcPts val="0"/>
              </a:spcAft>
              <a:buClr>
                <a:schemeClr val="dk1"/>
              </a:buClr>
              <a:buSzPts val="2500"/>
              <a:buFont typeface="Noto Sans Symbols"/>
              <a:buChar char="○"/>
            </a:pPr>
            <a:r>
              <a:rPr lang="en-US" sz="2500">
                <a:latin typeface="Trebuchet MS"/>
                <a:ea typeface="Trebuchet MS"/>
                <a:cs typeface="Trebuchet MS"/>
                <a:sym typeface="Trebuchet MS"/>
              </a:rPr>
              <a:t>Expanded expectations for RAEs to </a:t>
            </a:r>
            <a:r>
              <a:rPr lang="en-US" sz="2500"/>
              <a:t>support members’ transitions of care</a:t>
            </a:r>
            <a:r>
              <a:rPr lang="en-US" sz="2500">
                <a:latin typeface="Trebuchet MS"/>
                <a:ea typeface="Trebuchet MS"/>
                <a:cs typeface="Trebuchet MS"/>
                <a:sym typeface="Trebuchet MS"/>
              </a:rPr>
              <a:t>.</a:t>
            </a:r>
            <a:endParaRPr sz="2500"/>
          </a:p>
          <a:p>
            <a:pPr indent="-298450" lvl="1" marL="685800" rtl="0" algn="l">
              <a:lnSpc>
                <a:spcPct val="90000"/>
              </a:lnSpc>
              <a:spcBef>
                <a:spcPts val="500"/>
              </a:spcBef>
              <a:spcAft>
                <a:spcPts val="0"/>
              </a:spcAft>
              <a:buClr>
                <a:schemeClr val="dk1"/>
              </a:buClr>
              <a:buSzPts val="2500"/>
              <a:buFont typeface="Noto Sans Symbols"/>
              <a:buChar char="○"/>
            </a:pPr>
            <a:r>
              <a:rPr lang="en-US" sz="2500"/>
              <a:t>S</a:t>
            </a:r>
            <a:r>
              <a:rPr lang="en-US" sz="2500"/>
              <a:t>treamlined payment model for PCMPs.</a:t>
            </a:r>
            <a:endParaRPr sz="2500"/>
          </a:p>
          <a:p>
            <a:pPr indent="-298450" lvl="1" marL="685800" rtl="0" algn="l">
              <a:lnSpc>
                <a:spcPct val="90000"/>
              </a:lnSpc>
              <a:spcBef>
                <a:spcPts val="500"/>
              </a:spcBef>
              <a:spcAft>
                <a:spcPts val="0"/>
              </a:spcAft>
              <a:buClr>
                <a:schemeClr val="dk1"/>
              </a:buClr>
              <a:buSzPts val="2500"/>
              <a:buFont typeface="Noto Sans Symbols"/>
              <a:buChar char="○"/>
            </a:pPr>
            <a:r>
              <a:rPr lang="en-US" sz="2500"/>
              <a:t>Redesigned quality incentive program to reduce costs &amp; promote health</a:t>
            </a:r>
            <a:endParaRPr sz="2500"/>
          </a:p>
          <a:p>
            <a:pPr indent="-298450" lvl="1" marL="685800" rtl="0" algn="l">
              <a:lnSpc>
                <a:spcPct val="90000"/>
              </a:lnSpc>
              <a:spcBef>
                <a:spcPts val="500"/>
              </a:spcBef>
              <a:spcAft>
                <a:spcPts val="0"/>
              </a:spcAft>
              <a:buClr>
                <a:schemeClr val="dk1"/>
              </a:buClr>
              <a:buSzPts val="2500"/>
              <a:buFont typeface="Noto Sans Symbols"/>
              <a:buChar char="○"/>
            </a:pPr>
            <a:r>
              <a:rPr lang="en-US" sz="2500"/>
              <a:t>Enhanced</a:t>
            </a:r>
            <a:r>
              <a:rPr lang="en-US" sz="2500">
                <a:latin typeface="Trebuchet MS"/>
                <a:ea typeface="Trebuchet MS"/>
                <a:cs typeface="Trebuchet MS"/>
                <a:sym typeface="Trebuchet MS"/>
              </a:rPr>
              <a:t> accountability for RAEs. Increased program transparency.</a:t>
            </a:r>
            <a:endParaRPr sz="2500">
              <a:latin typeface="Trebuchet MS"/>
              <a:ea typeface="Trebuchet MS"/>
              <a:cs typeface="Trebuchet MS"/>
              <a:sym typeface="Trebuchet MS"/>
            </a:endParaRPr>
          </a:p>
          <a:p>
            <a:pPr indent="-298450" lvl="1" marL="685800" rtl="0" algn="l">
              <a:lnSpc>
                <a:spcPct val="90000"/>
              </a:lnSpc>
              <a:spcBef>
                <a:spcPts val="500"/>
              </a:spcBef>
              <a:spcAft>
                <a:spcPts val="0"/>
              </a:spcAft>
              <a:buSzPts val="2500"/>
              <a:buChar char="○"/>
            </a:pPr>
            <a:r>
              <a:rPr lang="en-US" sz="2500"/>
              <a:t>Incorporates Innovations: eConsults, Prescriber Tool, ACO-like tools for rural/independent PCMPs, soon - CO SHIE </a:t>
            </a:r>
            <a:endParaRPr sz="2500"/>
          </a:p>
        </p:txBody>
      </p:sp>
      <p:sp>
        <p:nvSpPr>
          <p:cNvPr id="1331" name="Google Shape;1331;p25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332" name="Google Shape;1332;p258"/>
          <p:cNvSpPr/>
          <p:nvPr/>
        </p:nvSpPr>
        <p:spPr>
          <a:xfrm>
            <a:off x="8921750" y="899575"/>
            <a:ext cx="2933100" cy="963000"/>
          </a:xfrm>
          <a:prstGeom prst="rect">
            <a:avLst/>
          </a:prstGeom>
          <a:solidFill>
            <a:srgbClr val="A1C4D7"/>
          </a:solidFill>
          <a:ln cap="flat" cmpd="sng" w="12700">
            <a:solidFill>
              <a:srgbClr val="1A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000000"/>
                </a:solidFill>
                <a:latin typeface="Trebuchet MS"/>
                <a:ea typeface="Trebuchet MS"/>
                <a:cs typeface="Trebuchet MS"/>
                <a:sym typeface="Trebuchet MS"/>
              </a:rPr>
              <a:t>Improve </a:t>
            </a:r>
            <a:r>
              <a:rPr lang="en-US" sz="1800">
                <a:solidFill>
                  <a:srgbClr val="000000"/>
                </a:solidFill>
                <a:latin typeface="Trebuchet MS"/>
                <a:ea typeface="Trebuchet MS"/>
                <a:cs typeface="Trebuchet MS"/>
                <a:sym typeface="Trebuchet MS"/>
              </a:rPr>
              <a:t>quality care for members</a:t>
            </a:r>
            <a:endParaRPr sz="1600"/>
          </a:p>
        </p:txBody>
      </p:sp>
      <p:sp>
        <p:nvSpPr>
          <p:cNvPr id="1333" name="Google Shape;1333;p258"/>
          <p:cNvSpPr/>
          <p:nvPr/>
        </p:nvSpPr>
        <p:spPr>
          <a:xfrm>
            <a:off x="8921750" y="1973781"/>
            <a:ext cx="2933100" cy="963000"/>
          </a:xfrm>
          <a:prstGeom prst="rect">
            <a:avLst/>
          </a:prstGeom>
          <a:solidFill>
            <a:srgbClr val="A1C4D7"/>
          </a:solidFill>
          <a:ln cap="flat" cmpd="sng" w="12700">
            <a:solidFill>
              <a:srgbClr val="1A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700">
                <a:solidFill>
                  <a:srgbClr val="000000"/>
                </a:solidFill>
                <a:latin typeface="Trebuchet MS"/>
                <a:ea typeface="Trebuchet MS"/>
                <a:cs typeface="Trebuchet MS"/>
                <a:sym typeface="Trebuchet MS"/>
              </a:rPr>
              <a:t>Close</a:t>
            </a:r>
            <a:r>
              <a:rPr lang="en-US" sz="1700">
                <a:solidFill>
                  <a:srgbClr val="000000"/>
                </a:solidFill>
                <a:latin typeface="Trebuchet MS"/>
                <a:ea typeface="Trebuchet MS"/>
                <a:cs typeface="Trebuchet MS"/>
                <a:sym typeface="Trebuchet MS"/>
              </a:rPr>
              <a:t> health disparities</a:t>
            </a:r>
            <a:r>
              <a:rPr lang="en-US" sz="1700">
                <a:latin typeface="Trebuchet MS"/>
                <a:ea typeface="Trebuchet MS"/>
                <a:cs typeface="Trebuchet MS"/>
                <a:sym typeface="Trebuchet MS"/>
              </a:rPr>
              <a:t>.</a:t>
            </a:r>
            <a:r>
              <a:rPr lang="en-US" sz="1700">
                <a:solidFill>
                  <a:srgbClr val="000000"/>
                </a:solidFill>
                <a:latin typeface="Trebuchet MS"/>
                <a:ea typeface="Trebuchet MS"/>
                <a:cs typeface="Trebuchet MS"/>
                <a:sym typeface="Trebuchet MS"/>
              </a:rPr>
              <a:t> </a:t>
            </a:r>
            <a:r>
              <a:rPr b="1" lang="en-US" sz="1700">
                <a:latin typeface="Trebuchet MS"/>
                <a:ea typeface="Trebuchet MS"/>
                <a:cs typeface="Trebuchet MS"/>
                <a:sym typeface="Trebuchet MS"/>
              </a:rPr>
              <a:t>P</a:t>
            </a:r>
            <a:r>
              <a:rPr b="1" lang="en-US" sz="1700">
                <a:solidFill>
                  <a:srgbClr val="000000"/>
                </a:solidFill>
                <a:latin typeface="Trebuchet MS"/>
                <a:ea typeface="Trebuchet MS"/>
                <a:cs typeface="Trebuchet MS"/>
                <a:sym typeface="Trebuchet MS"/>
              </a:rPr>
              <a:t>romote </a:t>
            </a:r>
            <a:r>
              <a:rPr lang="en-US" sz="1700">
                <a:solidFill>
                  <a:srgbClr val="000000"/>
                </a:solidFill>
                <a:latin typeface="Trebuchet MS"/>
                <a:ea typeface="Trebuchet MS"/>
                <a:cs typeface="Trebuchet MS"/>
                <a:sym typeface="Trebuchet MS"/>
              </a:rPr>
              <a:t>health equity for members</a:t>
            </a:r>
            <a:endParaRPr sz="1500"/>
          </a:p>
        </p:txBody>
      </p:sp>
      <p:sp>
        <p:nvSpPr>
          <p:cNvPr id="1334" name="Google Shape;1334;p258"/>
          <p:cNvSpPr/>
          <p:nvPr/>
        </p:nvSpPr>
        <p:spPr>
          <a:xfrm>
            <a:off x="8921750" y="3047987"/>
            <a:ext cx="2933100" cy="963000"/>
          </a:xfrm>
          <a:prstGeom prst="rect">
            <a:avLst/>
          </a:prstGeom>
          <a:solidFill>
            <a:srgbClr val="A1C4D7"/>
          </a:solidFill>
          <a:ln cap="flat" cmpd="sng" w="12700">
            <a:solidFill>
              <a:srgbClr val="1A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000000"/>
                </a:solidFill>
                <a:latin typeface="Trebuchet MS"/>
                <a:ea typeface="Trebuchet MS"/>
                <a:cs typeface="Trebuchet MS"/>
                <a:sym typeface="Trebuchet MS"/>
              </a:rPr>
              <a:t>Improve</a:t>
            </a:r>
            <a:r>
              <a:rPr lang="en-US" sz="1800">
                <a:solidFill>
                  <a:srgbClr val="000000"/>
                </a:solidFill>
                <a:latin typeface="Trebuchet MS"/>
                <a:ea typeface="Trebuchet MS"/>
                <a:cs typeface="Trebuchet MS"/>
                <a:sym typeface="Trebuchet MS"/>
              </a:rPr>
              <a:t> care access for members</a:t>
            </a:r>
            <a:endParaRPr sz="1600"/>
          </a:p>
        </p:txBody>
      </p:sp>
      <p:sp>
        <p:nvSpPr>
          <p:cNvPr id="1335" name="Google Shape;1335;p258"/>
          <p:cNvSpPr/>
          <p:nvPr/>
        </p:nvSpPr>
        <p:spPr>
          <a:xfrm>
            <a:off x="8921750" y="4122195"/>
            <a:ext cx="2933100" cy="963000"/>
          </a:xfrm>
          <a:prstGeom prst="rect">
            <a:avLst/>
          </a:prstGeom>
          <a:solidFill>
            <a:srgbClr val="A1C4D7"/>
          </a:solidFill>
          <a:ln cap="flat" cmpd="sng" w="12700">
            <a:solidFill>
              <a:srgbClr val="1A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000000"/>
                </a:solidFill>
                <a:latin typeface="Trebuchet MS"/>
                <a:ea typeface="Trebuchet MS"/>
                <a:cs typeface="Trebuchet MS"/>
                <a:sym typeface="Trebuchet MS"/>
              </a:rPr>
              <a:t>Improve </a:t>
            </a:r>
            <a:r>
              <a:rPr lang="en-US" sz="1800">
                <a:solidFill>
                  <a:srgbClr val="000000"/>
                </a:solidFill>
                <a:latin typeface="Trebuchet MS"/>
                <a:ea typeface="Trebuchet MS"/>
                <a:cs typeface="Trebuchet MS"/>
                <a:sym typeface="Trebuchet MS"/>
              </a:rPr>
              <a:t>member and provider experience</a:t>
            </a:r>
            <a:endParaRPr sz="1800">
              <a:solidFill>
                <a:srgbClr val="000000"/>
              </a:solidFill>
              <a:latin typeface="Trebuchet MS"/>
              <a:ea typeface="Trebuchet MS"/>
              <a:cs typeface="Trebuchet MS"/>
              <a:sym typeface="Trebuchet MS"/>
            </a:endParaRPr>
          </a:p>
        </p:txBody>
      </p:sp>
      <p:sp>
        <p:nvSpPr>
          <p:cNvPr id="1336" name="Google Shape;1336;p258"/>
          <p:cNvSpPr/>
          <p:nvPr/>
        </p:nvSpPr>
        <p:spPr>
          <a:xfrm>
            <a:off x="8921750" y="5196401"/>
            <a:ext cx="2933100" cy="963000"/>
          </a:xfrm>
          <a:prstGeom prst="rect">
            <a:avLst/>
          </a:prstGeom>
          <a:solidFill>
            <a:srgbClr val="A1C4D7"/>
          </a:solidFill>
          <a:ln cap="flat" cmpd="sng" w="12700">
            <a:solidFill>
              <a:srgbClr val="1A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700">
                <a:solidFill>
                  <a:srgbClr val="000000"/>
                </a:solidFill>
                <a:latin typeface="Trebuchet MS"/>
                <a:ea typeface="Trebuchet MS"/>
                <a:cs typeface="Trebuchet MS"/>
                <a:sym typeface="Trebuchet MS"/>
              </a:rPr>
              <a:t>Manage </a:t>
            </a:r>
            <a:r>
              <a:rPr lang="en-US" sz="1700">
                <a:solidFill>
                  <a:srgbClr val="000000"/>
                </a:solidFill>
                <a:latin typeface="Trebuchet MS"/>
                <a:ea typeface="Trebuchet MS"/>
                <a:cs typeface="Trebuchet MS"/>
                <a:sym typeface="Trebuchet MS"/>
              </a:rPr>
              <a:t>costs to protect member coverage, benefits, provider reimbursements</a:t>
            </a:r>
            <a:endParaRPr sz="1500"/>
          </a:p>
        </p:txBody>
      </p:sp>
      <p:sp>
        <p:nvSpPr>
          <p:cNvPr id="1337" name="Google Shape;1337;p258"/>
          <p:cNvSpPr/>
          <p:nvPr/>
        </p:nvSpPr>
        <p:spPr>
          <a:xfrm>
            <a:off x="8741830" y="882649"/>
            <a:ext cx="369900" cy="369900"/>
          </a:xfrm>
          <a:prstGeom prst="ellipse">
            <a:avLst/>
          </a:prstGeom>
          <a:solidFill>
            <a:schemeClr val="accent5"/>
          </a:solidFill>
          <a:ln cap="flat" cmpd="sng" w="12700">
            <a:solidFill>
              <a:srgbClr val="1A323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Trebuchet MS"/>
                <a:ea typeface="Trebuchet MS"/>
                <a:cs typeface="Trebuchet MS"/>
                <a:sym typeface="Trebuchet MS"/>
              </a:rPr>
              <a:t>1</a:t>
            </a:r>
            <a:endParaRPr sz="1800">
              <a:solidFill>
                <a:schemeClr val="lt1"/>
              </a:solidFill>
              <a:latin typeface="Trebuchet MS"/>
              <a:ea typeface="Trebuchet MS"/>
              <a:cs typeface="Trebuchet MS"/>
              <a:sym typeface="Trebuchet MS"/>
            </a:endParaRPr>
          </a:p>
        </p:txBody>
      </p:sp>
      <p:sp>
        <p:nvSpPr>
          <p:cNvPr id="1338" name="Google Shape;1338;p258"/>
          <p:cNvSpPr/>
          <p:nvPr/>
        </p:nvSpPr>
        <p:spPr>
          <a:xfrm>
            <a:off x="8741830" y="1970086"/>
            <a:ext cx="369900" cy="369900"/>
          </a:xfrm>
          <a:prstGeom prst="ellipse">
            <a:avLst/>
          </a:prstGeom>
          <a:solidFill>
            <a:schemeClr val="accent5"/>
          </a:solidFill>
          <a:ln cap="flat" cmpd="sng" w="12700">
            <a:solidFill>
              <a:srgbClr val="1A323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Trebuchet MS"/>
                <a:ea typeface="Trebuchet MS"/>
                <a:cs typeface="Trebuchet MS"/>
                <a:sym typeface="Trebuchet MS"/>
              </a:rPr>
              <a:t>2</a:t>
            </a:r>
            <a:endParaRPr/>
          </a:p>
        </p:txBody>
      </p:sp>
      <p:sp>
        <p:nvSpPr>
          <p:cNvPr id="1339" name="Google Shape;1339;p258"/>
          <p:cNvSpPr/>
          <p:nvPr/>
        </p:nvSpPr>
        <p:spPr>
          <a:xfrm>
            <a:off x="8741830" y="3046137"/>
            <a:ext cx="369900" cy="369900"/>
          </a:xfrm>
          <a:prstGeom prst="ellipse">
            <a:avLst/>
          </a:prstGeom>
          <a:solidFill>
            <a:schemeClr val="accent5"/>
          </a:solidFill>
          <a:ln cap="flat" cmpd="sng" w="12700">
            <a:solidFill>
              <a:srgbClr val="1A323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Trebuchet MS"/>
                <a:ea typeface="Trebuchet MS"/>
                <a:cs typeface="Trebuchet MS"/>
                <a:sym typeface="Trebuchet MS"/>
              </a:rPr>
              <a:t>3</a:t>
            </a:r>
            <a:endParaRPr/>
          </a:p>
        </p:txBody>
      </p:sp>
      <p:sp>
        <p:nvSpPr>
          <p:cNvPr id="1340" name="Google Shape;1340;p258"/>
          <p:cNvSpPr/>
          <p:nvPr/>
        </p:nvSpPr>
        <p:spPr>
          <a:xfrm>
            <a:off x="8741830" y="4106874"/>
            <a:ext cx="369900" cy="369900"/>
          </a:xfrm>
          <a:prstGeom prst="ellipse">
            <a:avLst/>
          </a:prstGeom>
          <a:solidFill>
            <a:schemeClr val="accent5"/>
          </a:solidFill>
          <a:ln cap="flat" cmpd="sng" w="12700">
            <a:solidFill>
              <a:srgbClr val="1A323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Trebuchet MS"/>
                <a:ea typeface="Trebuchet MS"/>
                <a:cs typeface="Trebuchet MS"/>
                <a:sym typeface="Trebuchet MS"/>
              </a:rPr>
              <a:t>4</a:t>
            </a:r>
            <a:endParaRPr/>
          </a:p>
        </p:txBody>
      </p:sp>
      <p:sp>
        <p:nvSpPr>
          <p:cNvPr id="1341" name="Google Shape;1341;p258"/>
          <p:cNvSpPr/>
          <p:nvPr/>
        </p:nvSpPr>
        <p:spPr>
          <a:xfrm>
            <a:off x="8741830" y="5204386"/>
            <a:ext cx="369900" cy="369900"/>
          </a:xfrm>
          <a:prstGeom prst="ellipse">
            <a:avLst/>
          </a:prstGeom>
          <a:solidFill>
            <a:schemeClr val="accent5"/>
          </a:solidFill>
          <a:ln cap="flat" cmpd="sng" w="12700">
            <a:solidFill>
              <a:srgbClr val="1A323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Trebuchet MS"/>
                <a:ea typeface="Trebuchet MS"/>
                <a:cs typeface="Trebuchet MS"/>
                <a:sym typeface="Trebuchet MS"/>
              </a:rPr>
              <a:t>5</a:t>
            </a:r>
            <a:endParaRPr/>
          </a:p>
        </p:txBody>
      </p:sp>
      <p:sp>
        <p:nvSpPr>
          <p:cNvPr id="1342" name="Google Shape;1342;p258"/>
          <p:cNvSpPr txBox="1"/>
          <p:nvPr/>
        </p:nvSpPr>
        <p:spPr>
          <a:xfrm>
            <a:off x="2912867" y="6301900"/>
            <a:ext cx="7446900" cy="5088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US" sz="1800">
                <a:solidFill>
                  <a:schemeClr val="lt1"/>
                </a:solidFill>
                <a:latin typeface="Trebuchet MS"/>
                <a:ea typeface="Trebuchet MS"/>
                <a:cs typeface="Trebuchet MS"/>
                <a:sym typeface="Trebuchet MS"/>
              </a:rPr>
              <a:t>More information at </a:t>
            </a:r>
            <a:r>
              <a:rPr lang="en-US" sz="1800" u="sng">
                <a:solidFill>
                  <a:schemeClr val="lt1"/>
                </a:solidFill>
                <a:latin typeface="Trebuchet MS"/>
                <a:ea typeface="Trebuchet MS"/>
                <a:cs typeface="Trebuchet MS"/>
                <a:sym typeface="Trebuchet MS"/>
                <a:hlinkClick r:id="rId3">
                  <a:extLst>
                    <a:ext uri="{A12FA001-AC4F-418D-AE19-62706E023703}">
                      <ahyp:hlinkClr val="tx"/>
                    </a:ext>
                  </a:extLst>
                </a:hlinkClick>
              </a:rPr>
              <a:t>CO.gov/HCPF/accphaseIII</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259"/>
          <p:cNvSpPr txBox="1"/>
          <p:nvPr>
            <p:ph type="title"/>
          </p:nvPr>
        </p:nvSpPr>
        <p:spPr>
          <a:xfrm>
            <a:off x="-25" y="97600"/>
            <a:ext cx="12192000" cy="675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Trebuchet MS"/>
              <a:buNone/>
            </a:pPr>
            <a:r>
              <a:rPr lang="en-US" sz="4000"/>
              <a:t>Addressing Medicaid Cost Drivers: </a:t>
            </a:r>
            <a:r>
              <a:rPr lang="en-US" sz="4000"/>
              <a:t>ACC Phase III</a:t>
            </a:r>
            <a:endParaRPr sz="4000"/>
          </a:p>
        </p:txBody>
      </p:sp>
      <p:grpSp>
        <p:nvGrpSpPr>
          <p:cNvPr descr="Puzzle pieces depicting key programs that fit together to help achieve the five goals of ACC Phase III." id="1349" name="Google Shape;1349;p259"/>
          <p:cNvGrpSpPr/>
          <p:nvPr/>
        </p:nvGrpSpPr>
        <p:grpSpPr>
          <a:xfrm>
            <a:off x="-18168" y="1120303"/>
            <a:ext cx="8967868" cy="5367496"/>
            <a:chOff x="1472220" y="1256647"/>
            <a:chExt cx="8940154" cy="5390676"/>
          </a:xfrm>
        </p:grpSpPr>
        <p:sp>
          <p:nvSpPr>
            <p:cNvPr id="1350" name="Google Shape;1350;p259"/>
            <p:cNvSpPr/>
            <p:nvPr/>
          </p:nvSpPr>
          <p:spPr>
            <a:xfrm>
              <a:off x="3519237" y="4471736"/>
              <a:ext cx="342900" cy="1656300"/>
            </a:xfrm>
            <a:prstGeom prst="rect">
              <a:avLst/>
            </a:prstGeom>
            <a:solidFill>
              <a:srgbClr val="CFD8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grpSp>
          <p:nvGrpSpPr>
            <p:cNvPr id="1351" name="Google Shape;1351;p259"/>
            <p:cNvGrpSpPr/>
            <p:nvPr/>
          </p:nvGrpSpPr>
          <p:grpSpPr>
            <a:xfrm>
              <a:off x="1472220" y="1256647"/>
              <a:ext cx="8940154" cy="5390676"/>
              <a:chOff x="1472220" y="1256647"/>
              <a:chExt cx="8940154" cy="5390676"/>
            </a:xfrm>
          </p:grpSpPr>
          <p:sp>
            <p:nvSpPr>
              <p:cNvPr id="1352" name="Google Shape;1352;p259"/>
              <p:cNvSpPr/>
              <p:nvPr/>
            </p:nvSpPr>
            <p:spPr>
              <a:xfrm>
                <a:off x="4276724" y="2943224"/>
                <a:ext cx="504900" cy="428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3" name="Google Shape;1353;p259"/>
              <p:cNvSpPr/>
              <p:nvPr/>
            </p:nvSpPr>
            <p:spPr>
              <a:xfrm>
                <a:off x="6534149" y="3495674"/>
                <a:ext cx="504900" cy="428700"/>
              </a:xfrm>
              <a:prstGeom prst="rect">
                <a:avLst/>
              </a:prstGeom>
              <a:solidFill>
                <a:srgbClr val="CEA5C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4" name="Google Shape;1354;p259"/>
              <p:cNvSpPr/>
              <p:nvPr/>
            </p:nvSpPr>
            <p:spPr>
              <a:xfrm>
                <a:off x="7684813" y="4505300"/>
                <a:ext cx="504900" cy="428700"/>
              </a:xfrm>
              <a:prstGeom prst="rect">
                <a:avLst/>
              </a:prstGeom>
              <a:solidFill>
                <a:srgbClr val="CEA5C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5" name="Google Shape;1355;p259"/>
              <p:cNvSpPr/>
              <p:nvPr/>
            </p:nvSpPr>
            <p:spPr>
              <a:xfrm>
                <a:off x="9439274" y="2895600"/>
                <a:ext cx="504900" cy="428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6" name="Google Shape;1356;p259"/>
              <p:cNvSpPr/>
              <p:nvPr/>
            </p:nvSpPr>
            <p:spPr>
              <a:xfrm>
                <a:off x="5905499" y="4029075"/>
                <a:ext cx="504900" cy="428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7" name="Google Shape;1357;p259"/>
              <p:cNvSpPr/>
              <p:nvPr/>
            </p:nvSpPr>
            <p:spPr>
              <a:xfrm>
                <a:off x="2581275" y="4505325"/>
                <a:ext cx="504900" cy="428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8" name="Google Shape;1358;p259"/>
              <p:cNvSpPr/>
              <p:nvPr/>
            </p:nvSpPr>
            <p:spPr>
              <a:xfrm>
                <a:off x="3657600" y="3457575"/>
                <a:ext cx="504900" cy="428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59" name="Google Shape;1359;p259"/>
              <p:cNvSpPr/>
              <p:nvPr/>
            </p:nvSpPr>
            <p:spPr>
              <a:xfrm>
                <a:off x="2590800" y="2886075"/>
                <a:ext cx="495300" cy="419100"/>
              </a:xfrm>
              <a:prstGeom prst="rect">
                <a:avLst/>
              </a:prstGeom>
              <a:solidFill>
                <a:srgbClr val="CFD8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0" name="Google Shape;1360;p259"/>
              <p:cNvSpPr/>
              <p:nvPr/>
            </p:nvSpPr>
            <p:spPr>
              <a:xfrm>
                <a:off x="8201025" y="3495675"/>
                <a:ext cx="476400" cy="362100"/>
              </a:xfrm>
              <a:prstGeom prst="rect">
                <a:avLst/>
              </a:prstGeom>
              <a:solidFill>
                <a:srgbClr val="AFC1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1" name="Google Shape;1361;p259"/>
              <p:cNvSpPr/>
              <p:nvPr/>
            </p:nvSpPr>
            <p:spPr>
              <a:xfrm>
                <a:off x="3219450" y="5143500"/>
                <a:ext cx="438300" cy="352500"/>
              </a:xfrm>
              <a:prstGeom prst="rect">
                <a:avLst/>
              </a:prstGeom>
              <a:solidFill>
                <a:srgbClr val="CFD8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2" name="Google Shape;1362;p259"/>
              <p:cNvSpPr/>
              <p:nvPr/>
            </p:nvSpPr>
            <p:spPr>
              <a:xfrm flipH="1" rot="10800000">
                <a:off x="4848225" y="5105325"/>
                <a:ext cx="485700" cy="3906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3" name="Google Shape;1363;p259"/>
              <p:cNvSpPr/>
              <p:nvPr/>
            </p:nvSpPr>
            <p:spPr>
              <a:xfrm>
                <a:off x="6505575" y="5057775"/>
                <a:ext cx="476400" cy="466800"/>
              </a:xfrm>
              <a:prstGeom prst="rect">
                <a:avLst/>
              </a:prstGeom>
              <a:solidFill>
                <a:srgbClr val="AFC1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4" name="Google Shape;1364;p259"/>
              <p:cNvSpPr/>
              <p:nvPr/>
            </p:nvSpPr>
            <p:spPr>
              <a:xfrm>
                <a:off x="8124825" y="4467225"/>
                <a:ext cx="514500" cy="10668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5" name="Google Shape;1365;p259"/>
              <p:cNvSpPr/>
              <p:nvPr/>
            </p:nvSpPr>
            <p:spPr>
              <a:xfrm>
                <a:off x="9210675" y="3952875"/>
                <a:ext cx="419100" cy="4857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6" name="Google Shape;1366;p259"/>
              <p:cNvSpPr/>
              <p:nvPr/>
            </p:nvSpPr>
            <p:spPr>
              <a:xfrm>
                <a:off x="4276725" y="4514850"/>
                <a:ext cx="457200" cy="419100"/>
              </a:xfrm>
              <a:prstGeom prst="rect">
                <a:avLst/>
              </a:prstGeom>
              <a:solidFill>
                <a:srgbClr val="AFC1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7" name="Google Shape;1367;p259"/>
              <p:cNvSpPr/>
              <p:nvPr/>
            </p:nvSpPr>
            <p:spPr>
              <a:xfrm>
                <a:off x="4810125" y="3505200"/>
                <a:ext cx="523800" cy="381000"/>
              </a:xfrm>
              <a:prstGeom prst="rect">
                <a:avLst/>
              </a:prstGeom>
              <a:solidFill>
                <a:srgbClr val="CFD8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8" name="Google Shape;1368;p259"/>
              <p:cNvSpPr/>
              <p:nvPr/>
            </p:nvSpPr>
            <p:spPr>
              <a:xfrm>
                <a:off x="7524750" y="2971800"/>
                <a:ext cx="447600" cy="342900"/>
              </a:xfrm>
              <a:prstGeom prst="rect">
                <a:avLst/>
              </a:prstGeom>
              <a:solidFill>
                <a:srgbClr val="A1C4D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69" name="Google Shape;1369;p259"/>
              <p:cNvSpPr/>
              <p:nvPr/>
            </p:nvSpPr>
            <p:spPr>
              <a:xfrm>
                <a:off x="6019800" y="2905124"/>
                <a:ext cx="447600" cy="400200"/>
              </a:xfrm>
              <a:prstGeom prst="rect">
                <a:avLst/>
              </a:prstGeom>
              <a:solidFill>
                <a:srgbClr val="CEA5C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70" name="Google Shape;1370;p259"/>
              <p:cNvSpPr/>
              <p:nvPr/>
            </p:nvSpPr>
            <p:spPr>
              <a:xfrm>
                <a:off x="3724275" y="1952625"/>
                <a:ext cx="447600" cy="342900"/>
              </a:xfrm>
              <a:prstGeom prst="rect">
                <a:avLst/>
              </a:prstGeom>
              <a:solidFill>
                <a:srgbClr val="CFD8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71" name="Google Shape;1371;p259"/>
              <p:cNvSpPr/>
              <p:nvPr/>
            </p:nvSpPr>
            <p:spPr>
              <a:xfrm>
                <a:off x="8220075" y="1990725"/>
                <a:ext cx="447600" cy="381000"/>
              </a:xfrm>
              <a:prstGeom prst="rect">
                <a:avLst/>
              </a:prstGeom>
              <a:solidFill>
                <a:srgbClr val="FE81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72" name="Google Shape;1372;p259"/>
              <p:cNvSpPr/>
              <p:nvPr/>
            </p:nvSpPr>
            <p:spPr>
              <a:xfrm>
                <a:off x="6505575" y="1895475"/>
                <a:ext cx="533400" cy="457200"/>
              </a:xfrm>
              <a:prstGeom prst="rect">
                <a:avLst/>
              </a:prstGeom>
              <a:solidFill>
                <a:srgbClr val="A1C4D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id="1373" name="Google Shape;1373;p259"/>
              <p:cNvSpPr/>
              <p:nvPr/>
            </p:nvSpPr>
            <p:spPr>
              <a:xfrm>
                <a:off x="5305425" y="1543050"/>
                <a:ext cx="514500" cy="466800"/>
              </a:xfrm>
              <a:prstGeom prst="rect">
                <a:avLst/>
              </a:prstGeom>
              <a:solidFill>
                <a:srgbClr val="CEA5C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i="0" sz="1900" u="none" cap="none" strike="noStrike">
                  <a:solidFill>
                    <a:schemeClr val="lt1"/>
                  </a:solidFill>
                  <a:latin typeface="Trebuchet MS"/>
                  <a:ea typeface="Trebuchet MS"/>
                  <a:cs typeface="Trebuchet MS"/>
                  <a:sym typeface="Trebuchet MS"/>
                </a:endParaRPr>
              </a:p>
            </p:txBody>
          </p:sp>
          <p:sp>
            <p:nvSpPr>
              <p:cNvPr descr="puzzle piece with text overlay &quot;eConsults&quot;" id="1374" name="Google Shape;1374;p259"/>
              <p:cNvSpPr/>
              <p:nvPr/>
            </p:nvSpPr>
            <p:spPr>
              <a:xfrm flipH="1">
                <a:off x="3213934" y="4463539"/>
                <a:ext cx="2148567" cy="2183784"/>
              </a:xfrm>
              <a:custGeom>
                <a:rect b="b" l="l" r="r" t="t"/>
                <a:pathLst>
                  <a:path extrusionOk="0" h="31302" w="30362">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CFD8A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advancing rural provider ACO technology&quot;" id="1375" name="Google Shape;1375;p259"/>
              <p:cNvSpPr/>
              <p:nvPr/>
            </p:nvSpPr>
            <p:spPr>
              <a:xfrm rot="5400000">
                <a:off x="3471615" y="3084379"/>
                <a:ext cx="2076346" cy="1696975"/>
              </a:xfrm>
              <a:custGeom>
                <a:rect b="b" l="l" r="r" t="t"/>
                <a:pathLst>
                  <a:path extrusionOk="0" h="23875" w="30426">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AFC1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member incentives&quot;" id="1376" name="Google Shape;1376;p259"/>
              <p:cNvSpPr/>
              <p:nvPr/>
            </p:nvSpPr>
            <p:spPr>
              <a:xfrm>
                <a:off x="6440036" y="4463535"/>
                <a:ext cx="2228812" cy="1643757"/>
              </a:xfrm>
              <a:custGeom>
                <a:rect b="b" l="l" r="r" t="t"/>
                <a:pathLst>
                  <a:path extrusionOk="0" h="24087" w="30516">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AFC1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improve care access&quot;" id="1377" name="Google Shape;1377;p259"/>
              <p:cNvSpPr/>
              <p:nvPr/>
            </p:nvSpPr>
            <p:spPr>
              <a:xfrm>
                <a:off x="4865818" y="3972971"/>
                <a:ext cx="2158055" cy="2136195"/>
              </a:xfrm>
              <a:custGeom>
                <a:rect b="b" l="l" r="r" t="t"/>
                <a:pathLst>
                  <a:path extrusionOk="0" h="31303" w="30362">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promote health equity&quot;" id="1378" name="Google Shape;1378;p259"/>
              <p:cNvSpPr/>
              <p:nvPr/>
            </p:nvSpPr>
            <p:spPr>
              <a:xfrm>
                <a:off x="8129987" y="3971101"/>
                <a:ext cx="2282387" cy="2164759"/>
              </a:xfrm>
              <a:custGeom>
                <a:rect b="b" l="l" r="r" t="t"/>
                <a:pathLst>
                  <a:path extrusionOk="0" h="31303" w="30362">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prescriber tool&quot;" id="1379" name="Google Shape;1379;p259"/>
              <p:cNvSpPr/>
              <p:nvPr/>
            </p:nvSpPr>
            <p:spPr>
              <a:xfrm>
                <a:off x="4831602" y="2867994"/>
                <a:ext cx="2182581" cy="1643757"/>
              </a:xfrm>
              <a:custGeom>
                <a:rect b="b" l="l" r="r" t="t"/>
                <a:pathLst>
                  <a:path extrusionOk="0" h="24087" w="30516">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CFD8A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primary care integration&quot;" id="1380" name="Google Shape;1380;p259"/>
              <p:cNvSpPr/>
              <p:nvPr/>
            </p:nvSpPr>
            <p:spPr>
              <a:xfrm flipH="1">
                <a:off x="6509866" y="2885167"/>
                <a:ext cx="2161926" cy="2136127"/>
              </a:xfrm>
              <a:custGeom>
                <a:rect b="b" l="l" r="r" t="t"/>
                <a:pathLst>
                  <a:path extrusionOk="0" h="31302" w="30362">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CEA5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SHIE&quot;" id="1381" name="Google Shape;1381;p259"/>
              <p:cNvSpPr/>
              <p:nvPr/>
            </p:nvSpPr>
            <p:spPr>
              <a:xfrm>
                <a:off x="8117658" y="2854604"/>
                <a:ext cx="2292515" cy="1643757"/>
              </a:xfrm>
              <a:custGeom>
                <a:rect b="b" l="l" r="r" t="t"/>
                <a:pathLst>
                  <a:path extrusionOk="0" h="24087" w="30516">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AFC1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manage costs&quot;" id="1382" name="Google Shape;1382;p259"/>
              <p:cNvSpPr/>
              <p:nvPr/>
            </p:nvSpPr>
            <p:spPr>
              <a:xfrm rot="10800000">
                <a:off x="3661285" y="1262261"/>
                <a:ext cx="2158055" cy="2166794"/>
              </a:xfrm>
              <a:custGeom>
                <a:rect b="b" l="l" r="r" t="t"/>
                <a:pathLst>
                  <a:path extrusionOk="0" h="31303" w="30362">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value based payments&quot;" id="1383" name="Google Shape;1383;p259"/>
              <p:cNvSpPr/>
              <p:nvPr/>
            </p:nvSpPr>
            <p:spPr>
              <a:xfrm rot="5400000">
                <a:off x="5097883" y="1481627"/>
                <a:ext cx="2135677" cy="1696975"/>
              </a:xfrm>
              <a:custGeom>
                <a:rect b="b" l="l" r="r" t="t"/>
                <a:pathLst>
                  <a:path extrusionOk="0" h="23875" w="30426">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CEA5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providers of distinction&quot;" id="1384" name="Google Shape;1384;p259"/>
              <p:cNvSpPr/>
              <p:nvPr/>
            </p:nvSpPr>
            <p:spPr>
              <a:xfrm flipH="1">
                <a:off x="6515000" y="1273055"/>
                <a:ext cx="2158055" cy="2183784"/>
              </a:xfrm>
              <a:custGeom>
                <a:rect b="b" l="l" r="r" t="t"/>
                <a:pathLst>
                  <a:path extrusionOk="0" h="31302" w="30362">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A1C4D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descr="puzzle piece with text overlay &quot;improve quality care&quot;" id="1385" name="Google Shape;1385;p259"/>
              <p:cNvSpPr/>
              <p:nvPr/>
            </p:nvSpPr>
            <p:spPr>
              <a:xfrm flipH="1">
                <a:off x="8117674" y="1273311"/>
                <a:ext cx="2282387" cy="2155690"/>
              </a:xfrm>
              <a:custGeom>
                <a:rect b="b" l="l" r="r" t="t"/>
                <a:pathLst>
                  <a:path extrusionOk="0" h="31302" w="30362">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FE819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i="0" sz="1900" u="none" cap="none" strike="noStrike">
                  <a:solidFill>
                    <a:srgbClr val="000000"/>
                  </a:solidFill>
                  <a:latin typeface="Trebuchet MS"/>
                  <a:ea typeface="Trebuchet MS"/>
                  <a:cs typeface="Trebuchet MS"/>
                  <a:sym typeface="Trebuchet MS"/>
                </a:endParaRPr>
              </a:p>
            </p:txBody>
          </p:sp>
          <p:sp>
            <p:nvSpPr>
              <p:cNvPr id="1386" name="Google Shape;1386;p259"/>
              <p:cNvSpPr txBox="1"/>
              <p:nvPr/>
            </p:nvSpPr>
            <p:spPr>
              <a:xfrm>
                <a:off x="4073325" y="1759883"/>
                <a:ext cx="1193700" cy="680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Manage</a:t>
                </a:r>
                <a:endParaRPr b="1" i="0" sz="1900" u="none" cap="none" strike="noStrike">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costs</a:t>
                </a:r>
                <a:endParaRPr b="1" i="0" sz="1900" u="none" cap="none" strike="noStrike">
                  <a:solidFill>
                    <a:schemeClr val="dk1"/>
                  </a:solidFill>
                  <a:latin typeface="Trebuchet MS"/>
                  <a:ea typeface="Trebuchet MS"/>
                  <a:cs typeface="Trebuchet MS"/>
                  <a:sym typeface="Trebuchet MS"/>
                </a:endParaRPr>
              </a:p>
            </p:txBody>
          </p:sp>
          <p:sp>
            <p:nvSpPr>
              <p:cNvPr id="1387" name="Google Shape;1387;p259"/>
              <p:cNvSpPr txBox="1"/>
              <p:nvPr/>
            </p:nvSpPr>
            <p:spPr>
              <a:xfrm>
                <a:off x="8606231" y="1805568"/>
                <a:ext cx="13056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Improve quality care </a:t>
                </a:r>
                <a:endParaRPr b="1" i="0" sz="1900" u="none" cap="none" strike="noStrike">
                  <a:solidFill>
                    <a:srgbClr val="000000"/>
                  </a:solidFill>
                  <a:latin typeface="Trebuchet MS"/>
                  <a:ea typeface="Trebuchet MS"/>
                  <a:cs typeface="Trebuchet MS"/>
                  <a:sym typeface="Trebuchet MS"/>
                </a:endParaRPr>
              </a:p>
            </p:txBody>
          </p:sp>
          <p:sp>
            <p:nvSpPr>
              <p:cNvPr id="1388" name="Google Shape;1388;p259"/>
              <p:cNvSpPr txBox="1"/>
              <p:nvPr/>
            </p:nvSpPr>
            <p:spPr>
              <a:xfrm>
                <a:off x="8630460" y="4712264"/>
                <a:ext cx="14565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Promote health </a:t>
                </a:r>
                <a:endParaRPr b="1" i="0" sz="1900" u="none" cap="none" strike="noStrike">
                  <a:solidFill>
                    <a:schemeClr val="dk1"/>
                  </a:solidFill>
                  <a:latin typeface="Trebuchet MS"/>
                  <a:ea typeface="Trebuchet MS"/>
                  <a:cs typeface="Trebuchet MS"/>
                  <a:sym typeface="Trebuchet MS"/>
                </a:endParaRPr>
              </a:p>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equity</a:t>
                </a:r>
                <a:endParaRPr b="1" sz="1900">
                  <a:latin typeface="Trebuchet MS"/>
                  <a:ea typeface="Trebuchet MS"/>
                  <a:cs typeface="Trebuchet MS"/>
                  <a:sym typeface="Trebuchet MS"/>
                </a:endParaRPr>
              </a:p>
            </p:txBody>
          </p:sp>
          <p:sp>
            <p:nvSpPr>
              <p:cNvPr id="1389" name="Google Shape;1389;p259"/>
              <p:cNvSpPr txBox="1"/>
              <p:nvPr/>
            </p:nvSpPr>
            <p:spPr>
              <a:xfrm>
                <a:off x="5326029" y="4764792"/>
                <a:ext cx="11937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Improve care </a:t>
                </a:r>
                <a:endParaRPr b="1" i="0" sz="1900" u="none" cap="none" strike="noStrike">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b="1" i="0" lang="en-US" sz="1900" u="none" cap="none" strike="noStrike">
                    <a:solidFill>
                      <a:srgbClr val="000000"/>
                    </a:solidFill>
                    <a:latin typeface="Trebuchet MS"/>
                    <a:ea typeface="Trebuchet MS"/>
                    <a:cs typeface="Trebuchet MS"/>
                    <a:sym typeface="Trebuchet MS"/>
                  </a:rPr>
                  <a:t>access</a:t>
                </a:r>
                <a:endParaRPr b="1" sz="1900">
                  <a:latin typeface="Trebuchet MS"/>
                  <a:ea typeface="Trebuchet MS"/>
                  <a:cs typeface="Trebuchet MS"/>
                  <a:sym typeface="Trebuchet MS"/>
                </a:endParaRPr>
              </a:p>
            </p:txBody>
          </p:sp>
          <p:sp>
            <p:nvSpPr>
              <p:cNvPr id="1390" name="Google Shape;1390;p259"/>
              <p:cNvSpPr txBox="1"/>
              <p:nvPr/>
            </p:nvSpPr>
            <p:spPr>
              <a:xfrm>
                <a:off x="6986071" y="4936744"/>
                <a:ext cx="1305600" cy="680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Member Incentives</a:t>
                </a:r>
                <a:endParaRPr sz="1900">
                  <a:latin typeface="Trebuchet MS"/>
                  <a:ea typeface="Trebuchet MS"/>
                  <a:cs typeface="Trebuchet MS"/>
                  <a:sym typeface="Trebuchet MS"/>
                </a:endParaRPr>
              </a:p>
            </p:txBody>
          </p:sp>
          <p:sp>
            <p:nvSpPr>
              <p:cNvPr id="1391" name="Google Shape;1391;p259"/>
              <p:cNvSpPr txBox="1"/>
              <p:nvPr/>
            </p:nvSpPr>
            <p:spPr>
              <a:xfrm>
                <a:off x="8977105" y="3506853"/>
                <a:ext cx="763200" cy="38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SHIE</a:t>
                </a:r>
                <a:endParaRPr sz="1900">
                  <a:latin typeface="Trebuchet MS"/>
                  <a:ea typeface="Trebuchet MS"/>
                  <a:cs typeface="Trebuchet MS"/>
                  <a:sym typeface="Trebuchet MS"/>
                </a:endParaRPr>
              </a:p>
            </p:txBody>
          </p:sp>
          <p:sp>
            <p:nvSpPr>
              <p:cNvPr id="1392" name="Google Shape;1392;p259"/>
              <p:cNvSpPr txBox="1"/>
              <p:nvPr/>
            </p:nvSpPr>
            <p:spPr>
              <a:xfrm>
                <a:off x="5459203" y="1713534"/>
                <a:ext cx="13932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Value-</a:t>
                </a:r>
                <a:endParaRPr sz="1900">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based payments</a:t>
                </a:r>
                <a:endParaRPr sz="1900">
                  <a:latin typeface="Trebuchet MS"/>
                  <a:ea typeface="Trebuchet MS"/>
                  <a:cs typeface="Trebuchet MS"/>
                  <a:sym typeface="Trebuchet MS"/>
                </a:endParaRPr>
              </a:p>
            </p:txBody>
          </p:sp>
          <p:sp>
            <p:nvSpPr>
              <p:cNvPr id="1393" name="Google Shape;1393;p259"/>
              <p:cNvSpPr txBox="1"/>
              <p:nvPr/>
            </p:nvSpPr>
            <p:spPr>
              <a:xfrm>
                <a:off x="3701554" y="5058492"/>
                <a:ext cx="1321200" cy="38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900">
                    <a:solidFill>
                      <a:srgbClr val="000000"/>
                    </a:solidFill>
                    <a:latin typeface="Trebuchet MS"/>
                    <a:ea typeface="Trebuchet MS"/>
                    <a:cs typeface="Trebuchet MS"/>
                    <a:sym typeface="Trebuchet MS"/>
                  </a:rPr>
                  <a:t>eConsults</a:t>
                </a:r>
                <a:endParaRPr sz="1900">
                  <a:latin typeface="Trebuchet MS"/>
                  <a:ea typeface="Trebuchet MS"/>
                  <a:cs typeface="Trebuchet MS"/>
                  <a:sym typeface="Trebuchet MS"/>
                </a:endParaRPr>
              </a:p>
            </p:txBody>
          </p:sp>
          <p:sp>
            <p:nvSpPr>
              <p:cNvPr id="1394" name="Google Shape;1394;p259"/>
              <p:cNvSpPr txBox="1"/>
              <p:nvPr/>
            </p:nvSpPr>
            <p:spPr>
              <a:xfrm>
                <a:off x="5362500" y="3327135"/>
                <a:ext cx="1321200" cy="680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Prescriber Tool</a:t>
                </a:r>
                <a:endParaRPr sz="1900">
                  <a:solidFill>
                    <a:schemeClr val="dk1"/>
                  </a:solidFill>
                  <a:latin typeface="Trebuchet MS"/>
                  <a:ea typeface="Trebuchet MS"/>
                  <a:cs typeface="Trebuchet MS"/>
                  <a:sym typeface="Trebuchet MS"/>
                </a:endParaRPr>
              </a:p>
            </p:txBody>
          </p:sp>
          <p:sp>
            <p:nvSpPr>
              <p:cNvPr id="1395" name="Google Shape;1395;p259"/>
              <p:cNvSpPr txBox="1"/>
              <p:nvPr/>
            </p:nvSpPr>
            <p:spPr>
              <a:xfrm>
                <a:off x="6922205" y="1731235"/>
                <a:ext cx="14565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Providers of Distinction</a:t>
                </a:r>
                <a:endParaRPr sz="1900">
                  <a:latin typeface="Trebuchet MS"/>
                  <a:ea typeface="Trebuchet MS"/>
                  <a:cs typeface="Trebuchet MS"/>
                  <a:sym typeface="Trebuchet MS"/>
                </a:endParaRPr>
              </a:p>
            </p:txBody>
          </p:sp>
          <p:sp>
            <p:nvSpPr>
              <p:cNvPr descr="puzzle piece with text overlay &quot;supporting high acuity youth&quot;" id="1396" name="Google Shape;1396;p259"/>
              <p:cNvSpPr/>
              <p:nvPr/>
            </p:nvSpPr>
            <p:spPr>
              <a:xfrm rot="10800000">
                <a:off x="1472220" y="4464786"/>
                <a:ext cx="2228781" cy="1668385"/>
              </a:xfrm>
              <a:custGeom>
                <a:rect b="b" l="l" r="r" t="t"/>
                <a:pathLst>
                  <a:path extrusionOk="0" h="23875" w="30426">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A1C4D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sz="1900">
                  <a:solidFill>
                    <a:srgbClr val="000000"/>
                  </a:solidFill>
                  <a:latin typeface="Trebuchet MS"/>
                  <a:ea typeface="Trebuchet MS"/>
                  <a:cs typeface="Trebuchet MS"/>
                  <a:sym typeface="Trebuchet MS"/>
                </a:endParaRPr>
              </a:p>
            </p:txBody>
          </p:sp>
          <p:sp>
            <p:nvSpPr>
              <p:cNvPr descr="puzzle piece with text overlay &quot;improve member and provider experience&quot;" id="1397" name="Google Shape;1397;p259"/>
              <p:cNvSpPr/>
              <p:nvPr/>
            </p:nvSpPr>
            <p:spPr>
              <a:xfrm rot="10800000">
                <a:off x="2002905" y="2843900"/>
                <a:ext cx="2158055" cy="2136195"/>
              </a:xfrm>
              <a:custGeom>
                <a:rect b="b" l="l" r="r" t="t"/>
                <a:pathLst>
                  <a:path extrusionOk="0" h="31303" w="30362">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sz="1900">
                  <a:solidFill>
                    <a:srgbClr val="000000"/>
                  </a:solidFill>
                  <a:latin typeface="Trebuchet MS"/>
                  <a:ea typeface="Trebuchet MS"/>
                  <a:cs typeface="Trebuchet MS"/>
                  <a:sym typeface="Trebuchet MS"/>
                </a:endParaRPr>
              </a:p>
            </p:txBody>
          </p:sp>
          <p:sp>
            <p:nvSpPr>
              <p:cNvPr descr="puzzle piece with text overlay &quot;partnership with BHA&quot;" id="1398" name="Google Shape;1398;p259"/>
              <p:cNvSpPr/>
              <p:nvPr/>
            </p:nvSpPr>
            <p:spPr>
              <a:xfrm rot="10800000">
                <a:off x="2002887" y="1256647"/>
                <a:ext cx="2161926" cy="2161159"/>
              </a:xfrm>
              <a:custGeom>
                <a:rect b="b" l="l" r="r" t="t"/>
                <a:pathLst>
                  <a:path extrusionOk="0" h="31303" w="30362">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CFD8A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900"/>
                  <a:buFont typeface="Calibri"/>
                  <a:buNone/>
                </a:pPr>
                <a:r>
                  <a:t/>
                </a:r>
                <a:endParaRPr sz="1900">
                  <a:solidFill>
                    <a:srgbClr val="000000"/>
                  </a:solidFill>
                  <a:latin typeface="Trebuchet MS"/>
                  <a:ea typeface="Trebuchet MS"/>
                  <a:cs typeface="Trebuchet MS"/>
                  <a:sym typeface="Trebuchet MS"/>
                </a:endParaRPr>
              </a:p>
            </p:txBody>
          </p:sp>
          <p:sp>
            <p:nvSpPr>
              <p:cNvPr id="1399" name="Google Shape;1399;p259"/>
              <p:cNvSpPr txBox="1"/>
              <p:nvPr/>
            </p:nvSpPr>
            <p:spPr>
              <a:xfrm>
                <a:off x="2309742" y="1735616"/>
                <a:ext cx="1456500" cy="680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Partnership with BHA</a:t>
                </a:r>
                <a:endParaRPr sz="1900">
                  <a:latin typeface="Trebuchet MS"/>
                  <a:ea typeface="Trebuchet MS"/>
                  <a:cs typeface="Trebuchet MS"/>
                  <a:sym typeface="Trebuchet MS"/>
                </a:endParaRPr>
              </a:p>
            </p:txBody>
          </p:sp>
          <p:sp>
            <p:nvSpPr>
              <p:cNvPr id="1400" name="Google Shape;1400;p259"/>
              <p:cNvSpPr txBox="1"/>
              <p:nvPr/>
            </p:nvSpPr>
            <p:spPr>
              <a:xfrm>
                <a:off x="6987790" y="3334002"/>
                <a:ext cx="13932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Primary care integration</a:t>
                </a:r>
                <a:endParaRPr sz="1900">
                  <a:latin typeface="Trebuchet MS"/>
                  <a:ea typeface="Trebuchet MS"/>
                  <a:cs typeface="Trebuchet MS"/>
                  <a:sym typeface="Trebuchet MS"/>
                </a:endParaRPr>
              </a:p>
            </p:txBody>
          </p:sp>
          <p:sp>
            <p:nvSpPr>
              <p:cNvPr id="1401" name="Google Shape;1401;p259"/>
              <p:cNvSpPr txBox="1"/>
              <p:nvPr/>
            </p:nvSpPr>
            <p:spPr>
              <a:xfrm>
                <a:off x="1876286" y="4789887"/>
                <a:ext cx="1456500" cy="973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Supporting high acuity youth</a:t>
                </a:r>
                <a:endParaRPr sz="1900">
                  <a:latin typeface="Trebuchet MS"/>
                  <a:ea typeface="Trebuchet MS"/>
                  <a:cs typeface="Trebuchet MS"/>
                  <a:sym typeface="Trebuchet MS"/>
                </a:endParaRPr>
              </a:p>
            </p:txBody>
          </p:sp>
          <p:sp>
            <p:nvSpPr>
              <p:cNvPr id="1402" name="Google Shape;1402;p259"/>
              <p:cNvSpPr txBox="1"/>
              <p:nvPr/>
            </p:nvSpPr>
            <p:spPr>
              <a:xfrm>
                <a:off x="2309752" y="3300470"/>
                <a:ext cx="1456500" cy="1267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900">
                    <a:solidFill>
                      <a:srgbClr val="000000"/>
                    </a:solidFill>
                    <a:latin typeface="Trebuchet MS"/>
                    <a:ea typeface="Trebuchet MS"/>
                    <a:cs typeface="Trebuchet MS"/>
                    <a:sym typeface="Trebuchet MS"/>
                  </a:rPr>
                  <a:t>Improve member &amp; provider experience</a:t>
                </a:r>
                <a:endParaRPr b="1" sz="1900">
                  <a:latin typeface="Trebuchet MS"/>
                  <a:ea typeface="Trebuchet MS"/>
                  <a:cs typeface="Trebuchet MS"/>
                  <a:sym typeface="Trebuchet MS"/>
                </a:endParaRPr>
              </a:p>
            </p:txBody>
          </p:sp>
          <p:sp>
            <p:nvSpPr>
              <p:cNvPr descr="puzzle piece with text overlay &quot;Advancing rural provider ACO technology&quot;" id="1403" name="Google Shape;1403;p259"/>
              <p:cNvSpPr txBox="1"/>
              <p:nvPr/>
            </p:nvSpPr>
            <p:spPr>
              <a:xfrm>
                <a:off x="3597899" y="3047545"/>
                <a:ext cx="1795800" cy="1561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Advancing </a:t>
                </a:r>
                <a:endParaRPr sz="1900">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rural </a:t>
                </a:r>
                <a:endParaRPr sz="1900">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provider </a:t>
                </a:r>
                <a:endParaRPr sz="1900">
                  <a:solidFill>
                    <a:srgbClr val="000000"/>
                  </a:solidFill>
                  <a:latin typeface="Trebuchet MS"/>
                  <a:ea typeface="Trebuchet MS"/>
                  <a:cs typeface="Trebuchet MS"/>
                  <a:sym typeface="Trebuchet MS"/>
                </a:endParaRPr>
              </a:p>
              <a:p>
                <a:pPr indent="0" lvl="0" marL="0" marR="0" rtl="0" algn="ctr">
                  <a:spcBef>
                    <a:spcPts val="0"/>
                  </a:spcBef>
                  <a:spcAft>
                    <a:spcPts val="0"/>
                  </a:spcAft>
                  <a:buNone/>
                </a:pPr>
                <a:r>
                  <a:rPr lang="en-US" sz="1900">
                    <a:solidFill>
                      <a:srgbClr val="000000"/>
                    </a:solidFill>
                    <a:latin typeface="Trebuchet MS"/>
                    <a:ea typeface="Trebuchet MS"/>
                    <a:cs typeface="Trebuchet MS"/>
                    <a:sym typeface="Trebuchet MS"/>
                  </a:rPr>
                  <a:t>ACO technology</a:t>
                </a:r>
                <a:endParaRPr sz="1900">
                  <a:solidFill>
                    <a:schemeClr val="dk1"/>
                  </a:solidFill>
                  <a:latin typeface="Trebuchet MS"/>
                  <a:ea typeface="Trebuchet MS"/>
                  <a:cs typeface="Trebuchet MS"/>
                  <a:sym typeface="Trebuchet MS"/>
                </a:endParaRPr>
              </a:p>
            </p:txBody>
          </p:sp>
        </p:grpSp>
      </p:grpSp>
      <p:sp>
        <p:nvSpPr>
          <p:cNvPr id="1404" name="Google Shape;1404;p259"/>
          <p:cNvSpPr txBox="1"/>
          <p:nvPr>
            <p:ph idx="12" type="sldNum"/>
          </p:nvPr>
        </p:nvSpPr>
        <p:spPr>
          <a:xfrm>
            <a:off x="9171831" y="6373686"/>
            <a:ext cx="2742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05" name="Google Shape;1405;p259"/>
          <p:cNvSpPr txBox="1"/>
          <p:nvPr/>
        </p:nvSpPr>
        <p:spPr>
          <a:xfrm>
            <a:off x="2648650" y="6241175"/>
            <a:ext cx="8120700" cy="616800"/>
          </a:xfrm>
          <a:prstGeom prst="rect">
            <a:avLst/>
          </a:prstGeom>
          <a:noFill/>
          <a:ln>
            <a:noFill/>
          </a:ln>
        </p:spPr>
        <p:txBody>
          <a:bodyPr anchorCtr="0" anchor="ctr" bIns="121900" lIns="121900" spcFirstLastPara="1" rIns="121900" wrap="square" tIns="121900">
            <a:noAutofit/>
          </a:bodyPr>
          <a:lstStyle/>
          <a:p>
            <a:pPr indent="0" lvl="0" marL="457200" rtl="0" algn="l">
              <a:spcBef>
                <a:spcPts val="500"/>
              </a:spcBef>
              <a:spcAft>
                <a:spcPts val="0"/>
              </a:spcAft>
              <a:buNone/>
            </a:pPr>
            <a:r>
              <a:rPr lang="en-US" sz="1800">
                <a:solidFill>
                  <a:schemeClr val="lt1"/>
                </a:solidFill>
                <a:latin typeface="Trebuchet MS"/>
                <a:ea typeface="Trebuchet MS"/>
                <a:cs typeface="Trebuchet MS"/>
                <a:sym typeface="Trebuchet MS"/>
              </a:rPr>
              <a:t>Subscribe to the </a:t>
            </a:r>
            <a:r>
              <a:rPr lang="en-US" sz="1800" u="sng">
                <a:solidFill>
                  <a:schemeClr val="lt1"/>
                </a:solidFill>
                <a:latin typeface="Trebuchet MS"/>
                <a:ea typeface="Trebuchet MS"/>
                <a:cs typeface="Trebuchet MS"/>
                <a:sym typeface="Trebuchet MS"/>
                <a:hlinkClick r:id="rId3">
                  <a:extLst>
                    <a:ext uri="{A12FA001-AC4F-418D-AE19-62706E023703}">
                      <ahyp:hlinkClr val="tx"/>
                    </a:ext>
                  </a:extLst>
                </a:hlinkClick>
              </a:rPr>
              <a:t>ACC Program Updates newsletter</a:t>
            </a:r>
            <a:r>
              <a:rPr lang="en-US" sz="1800">
                <a:solidFill>
                  <a:schemeClr val="lt1"/>
                </a:solidFill>
                <a:latin typeface="Trebuchet MS"/>
                <a:ea typeface="Trebuchet MS"/>
                <a:cs typeface="Trebuchet MS"/>
                <a:sym typeface="Trebuchet MS"/>
              </a:rPr>
              <a:t> to stay up-to-date!</a:t>
            </a:r>
            <a:endParaRPr sz="1800">
              <a:solidFill>
                <a:schemeClr val="lt1"/>
              </a:solidFill>
              <a:latin typeface="Trebuchet MS"/>
              <a:ea typeface="Trebuchet MS"/>
              <a:cs typeface="Trebuchet MS"/>
              <a:sym typeface="Trebuchet MS"/>
            </a:endParaRPr>
          </a:p>
        </p:txBody>
      </p:sp>
      <p:sp>
        <p:nvSpPr>
          <p:cNvPr id="1406" name="Google Shape;1406;p259"/>
          <p:cNvSpPr txBox="1"/>
          <p:nvPr/>
        </p:nvSpPr>
        <p:spPr>
          <a:xfrm>
            <a:off x="8836975" y="942050"/>
            <a:ext cx="3285900" cy="4977900"/>
          </a:xfrm>
          <a:prstGeom prst="rect">
            <a:avLst/>
          </a:prstGeom>
          <a:noFill/>
          <a:ln>
            <a:noFill/>
          </a:ln>
        </p:spPr>
        <p:txBody>
          <a:bodyPr anchorCtr="0" anchor="ctr" bIns="91425" lIns="91425" spcFirstLastPara="1" rIns="91425" wrap="square" tIns="91425">
            <a:noAutofit/>
          </a:bodyPr>
          <a:lstStyle/>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Connects key Medicaid innovations, creating a cohesive, cost effective program that supports members &amp; providers.</a:t>
            </a:r>
            <a:endParaRPr sz="2000">
              <a:latin typeface="Trebuchet MS"/>
              <a:ea typeface="Trebuchet MS"/>
              <a:cs typeface="Trebuchet MS"/>
              <a:sym typeface="Trebuchet MS"/>
            </a:endParaRPr>
          </a:p>
          <a:p>
            <a:pPr indent="0" lvl="0" marL="457200" rtl="0" algn="l">
              <a:spcBef>
                <a:spcPts val="1000"/>
              </a:spcBef>
              <a:spcAft>
                <a:spcPts val="0"/>
              </a:spcAft>
              <a:buNone/>
            </a:pPr>
            <a:r>
              <a:t/>
            </a:r>
            <a:endParaRPr sz="2000">
              <a:latin typeface="Trebuchet MS"/>
              <a:ea typeface="Trebuchet MS"/>
              <a:cs typeface="Trebuchet MS"/>
              <a:sym typeface="Trebuchet MS"/>
            </a:endParaRPr>
          </a:p>
          <a:p>
            <a:pPr indent="-368300" lvl="0" marL="457200" rtl="0" algn="l">
              <a:spcBef>
                <a:spcPts val="1000"/>
              </a:spcBef>
              <a:spcAft>
                <a:spcPts val="0"/>
              </a:spcAft>
              <a:buSzPts val="2200"/>
              <a:buFont typeface="Trebuchet MS"/>
              <a:buChar char="●"/>
            </a:pPr>
            <a:r>
              <a:rPr lang="en-US" sz="2000" u="sng">
                <a:solidFill>
                  <a:schemeClr val="hlink"/>
                </a:solidFill>
                <a:latin typeface="Trebuchet MS"/>
                <a:ea typeface="Trebuchet MS"/>
                <a:cs typeface="Trebuchet MS"/>
                <a:sym typeface="Trebuchet MS"/>
                <a:hlinkClick r:id="rId4"/>
              </a:rPr>
              <a:t>ACC Phase III webpage</a:t>
            </a:r>
            <a:r>
              <a:rPr lang="en-US" sz="2000">
                <a:solidFill>
                  <a:schemeClr val="dk1"/>
                </a:solidFill>
                <a:latin typeface="Trebuchet MS"/>
                <a:ea typeface="Trebuchet MS"/>
                <a:cs typeface="Trebuchet MS"/>
                <a:sym typeface="Trebuchet MS"/>
              </a:rPr>
              <a:t>:</a:t>
            </a:r>
            <a:endParaRPr sz="2000">
              <a:solidFill>
                <a:schemeClr val="dk1"/>
              </a:solidFill>
              <a:latin typeface="Trebuchet MS"/>
              <a:ea typeface="Trebuchet MS"/>
              <a:cs typeface="Trebuchet MS"/>
              <a:sym typeface="Trebuchet MS"/>
            </a:endParaRPr>
          </a:p>
          <a:p>
            <a:pPr indent="-342900" lvl="0" marL="914400" rtl="0" algn="l">
              <a:lnSpc>
                <a:spcPct val="90000"/>
              </a:lnSpc>
              <a:spcBef>
                <a:spcPts val="500"/>
              </a:spcBef>
              <a:spcAft>
                <a:spcPts val="0"/>
              </a:spcAft>
              <a:buClr>
                <a:schemeClr val="dk1"/>
              </a:buClr>
              <a:buSzPts val="2000"/>
              <a:buFont typeface="Noto Sans Symbols"/>
              <a:buChar char="●"/>
            </a:pPr>
            <a:r>
              <a:rPr lang="en-US" sz="2000" u="sng">
                <a:solidFill>
                  <a:schemeClr val="hlink"/>
                </a:solidFill>
                <a:latin typeface="Trebuchet MS"/>
                <a:ea typeface="Trebuchet MS"/>
                <a:cs typeface="Trebuchet MS"/>
                <a:sym typeface="Trebuchet MS"/>
                <a:hlinkClick r:id="rId5"/>
              </a:rPr>
              <a:t>Member Messaging Resource Center</a:t>
            </a:r>
            <a:r>
              <a:rPr lang="en-US" sz="2000">
                <a:solidFill>
                  <a:schemeClr val="dk1"/>
                </a:solidFill>
                <a:latin typeface="Trebuchet MS"/>
                <a:ea typeface="Trebuchet MS"/>
                <a:cs typeface="Trebuchet MS"/>
                <a:sym typeface="Trebuchet MS"/>
              </a:rPr>
              <a:t> </a:t>
            </a:r>
            <a:endParaRPr sz="2000">
              <a:solidFill>
                <a:schemeClr val="dk1"/>
              </a:solidFill>
              <a:latin typeface="Trebuchet MS"/>
              <a:ea typeface="Trebuchet MS"/>
              <a:cs typeface="Trebuchet MS"/>
              <a:sym typeface="Trebuchet MS"/>
            </a:endParaRPr>
          </a:p>
          <a:p>
            <a:pPr indent="-342900" lvl="0" marL="914400" rtl="0" algn="l">
              <a:lnSpc>
                <a:spcPct val="90000"/>
              </a:lnSpc>
              <a:spcBef>
                <a:spcPts val="500"/>
              </a:spcBef>
              <a:spcAft>
                <a:spcPts val="0"/>
              </a:spcAft>
              <a:buClr>
                <a:schemeClr val="dk1"/>
              </a:buClr>
              <a:buSzPts val="2000"/>
              <a:buFont typeface="Noto Sans Symbols"/>
              <a:buChar char="●"/>
            </a:pPr>
            <a:r>
              <a:rPr lang="en-US" sz="2000" u="sng">
                <a:solidFill>
                  <a:schemeClr val="hlink"/>
                </a:solidFill>
                <a:latin typeface="Trebuchet MS"/>
                <a:ea typeface="Trebuchet MS"/>
                <a:cs typeface="Trebuchet MS"/>
                <a:sym typeface="Trebuchet MS"/>
                <a:hlinkClick r:id="rId6"/>
              </a:rPr>
              <a:t>Provider and Stakeholder Resource Center</a:t>
            </a:r>
            <a:r>
              <a:rPr lang="en-US" sz="2000">
                <a:solidFill>
                  <a:schemeClr val="dk1"/>
                </a:solidFill>
                <a:latin typeface="Trebuchet MS"/>
                <a:ea typeface="Trebuchet MS"/>
                <a:cs typeface="Trebuchet MS"/>
                <a:sym typeface="Trebuchet MS"/>
              </a:rPr>
              <a:t> </a:t>
            </a:r>
            <a:endParaRPr sz="2000">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pic>
        <p:nvPicPr>
          <p:cNvPr descr="Map of Colorado divided into four regions showing the organizations that will serve as regional accountable entities in ACC Phase III.  In Region 1 is Rocky Mountain Health Plans and the PRIME managed care organization. In Region 2 is Northeast Health Partners. In Region 3 is Colorado Community Health Alliance. In Region 4 is Colorado Access and the Denver Health managed care organization." id="1412" name="Google Shape;1412;p260"/>
          <p:cNvPicPr preferRelativeResize="0"/>
          <p:nvPr/>
        </p:nvPicPr>
        <p:blipFill rotWithShape="1">
          <a:blip r:embed="rId3">
            <a:alphaModFix/>
          </a:blip>
          <a:srcRect b="25869" l="77123" r="0" t="4419"/>
          <a:stretch/>
        </p:blipFill>
        <p:spPr>
          <a:xfrm>
            <a:off x="8552025" y="274275"/>
            <a:ext cx="3639848" cy="5237375"/>
          </a:xfrm>
          <a:prstGeom prst="rect">
            <a:avLst/>
          </a:prstGeom>
          <a:noFill/>
          <a:ln>
            <a:noFill/>
          </a:ln>
        </p:spPr>
      </p:pic>
      <p:sp>
        <p:nvSpPr>
          <p:cNvPr id="1413" name="Google Shape;1413;p260"/>
          <p:cNvSpPr txBox="1"/>
          <p:nvPr>
            <p:ph type="title"/>
          </p:nvPr>
        </p:nvSpPr>
        <p:spPr>
          <a:xfrm>
            <a:off x="19125" y="0"/>
            <a:ext cx="8599800" cy="408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Trebuchet MS"/>
              <a:buNone/>
            </a:pPr>
            <a:br>
              <a:rPr lang="en-US" sz="4400"/>
            </a:br>
            <a:r>
              <a:rPr lang="en-US" sz="3500">
                <a:latin typeface="Trebuchet MS"/>
                <a:ea typeface="Trebuchet MS"/>
                <a:cs typeface="Trebuchet MS"/>
                <a:sym typeface="Trebuchet MS"/>
              </a:rPr>
              <a:t>ACC Phase III</a:t>
            </a:r>
            <a:r>
              <a:rPr lang="en-US" sz="3500"/>
              <a:t> </a:t>
            </a:r>
            <a:r>
              <a:rPr lang="en-US" sz="3500">
                <a:latin typeface="Trebuchet MS"/>
                <a:ea typeface="Trebuchet MS"/>
                <a:cs typeface="Trebuchet MS"/>
                <a:sym typeface="Trebuchet MS"/>
              </a:rPr>
              <a:t>Regions</a:t>
            </a:r>
            <a:r>
              <a:rPr lang="en-US" sz="3500"/>
              <a:t>:</a:t>
            </a:r>
            <a:r>
              <a:rPr lang="en-US" sz="3500">
                <a:latin typeface="Trebuchet MS"/>
                <a:ea typeface="Trebuchet MS"/>
                <a:cs typeface="Trebuchet MS"/>
                <a:sym typeface="Trebuchet MS"/>
              </a:rPr>
              <a:t> </a:t>
            </a:r>
            <a:r>
              <a:rPr lang="en-US" sz="3500"/>
              <a:t>July 1, 2025</a:t>
            </a:r>
            <a:endParaRPr sz="4000"/>
          </a:p>
        </p:txBody>
      </p:sp>
      <p:pic>
        <p:nvPicPr>
          <p:cNvPr descr="Map of Colorado divided into four regions showing the organizations that will serve as regional accountable entities in ACC Phase III.  In Region 1 is Rocky Mountain Health Plans and the PRIME managed care organization. In Region 2 is Northeast Health Partners. In Region 3 is Colorado Community Health Alliance. In Region 4 is Colorado Access and the Denver Health managed care organization." id="1414" name="Google Shape;1414;p260"/>
          <p:cNvPicPr preferRelativeResize="0"/>
          <p:nvPr/>
        </p:nvPicPr>
        <p:blipFill rotWithShape="1">
          <a:blip r:embed="rId3">
            <a:alphaModFix/>
          </a:blip>
          <a:srcRect b="-210" l="0" r="23005" t="4416"/>
          <a:stretch/>
        </p:blipFill>
        <p:spPr>
          <a:xfrm>
            <a:off x="19113" y="825175"/>
            <a:ext cx="8599711" cy="4927449"/>
          </a:xfrm>
          <a:prstGeom prst="rect">
            <a:avLst/>
          </a:prstGeom>
          <a:noFill/>
          <a:ln>
            <a:noFill/>
          </a:ln>
        </p:spPr>
      </p:pic>
      <p:sp>
        <p:nvSpPr>
          <p:cNvPr id="1415" name="Google Shape;1415;p260"/>
          <p:cNvSpPr/>
          <p:nvPr/>
        </p:nvSpPr>
        <p:spPr>
          <a:xfrm>
            <a:off x="138775" y="5790525"/>
            <a:ext cx="12053100" cy="408900"/>
          </a:xfrm>
          <a:prstGeom prst="roundRect">
            <a:avLst>
              <a:gd fmla="val 16667" name="adj"/>
            </a:avLst>
          </a:prstGeom>
          <a:solidFill>
            <a:srgbClr val="F2F2F2"/>
          </a:solidFill>
          <a:ln cap="flat" cmpd="sng" w="9525">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100">
                <a:solidFill>
                  <a:schemeClr val="dk1"/>
                </a:solidFill>
                <a:latin typeface="Trebuchet MS"/>
                <a:ea typeface="Trebuchet MS"/>
                <a:cs typeface="Trebuchet MS"/>
                <a:sym typeface="Trebuchet MS"/>
              </a:rPr>
              <a:t>ACC R</a:t>
            </a:r>
            <a:r>
              <a:rPr b="1" lang="en-US" sz="2100">
                <a:solidFill>
                  <a:schemeClr val="dk1"/>
                </a:solidFill>
                <a:latin typeface="Trebuchet MS"/>
                <a:ea typeface="Trebuchet MS"/>
                <a:cs typeface="Trebuchet MS"/>
                <a:sym typeface="Trebuchet MS"/>
              </a:rPr>
              <a:t>egions align with Behavioral Health Administrative Service Organizations (BHASOs).</a:t>
            </a:r>
            <a:endParaRPr b="1" sz="2100">
              <a:solidFill>
                <a:schemeClr val="dk1"/>
              </a:solidFill>
              <a:latin typeface="Trebuchet MS"/>
              <a:ea typeface="Trebuchet MS"/>
              <a:cs typeface="Trebuchet MS"/>
              <a:sym typeface="Trebuchet MS"/>
            </a:endParaRPr>
          </a:p>
        </p:txBody>
      </p:sp>
      <p:sp>
        <p:nvSpPr>
          <p:cNvPr id="1416" name="Google Shape;1416;p26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261"/>
          <p:cNvSpPr txBox="1"/>
          <p:nvPr>
            <p:ph type="title"/>
          </p:nvPr>
        </p:nvSpPr>
        <p:spPr>
          <a:xfrm>
            <a:off x="290775" y="76400"/>
            <a:ext cx="11521500" cy="10425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700"/>
              <a:t>Maximize Federal Funding: </a:t>
            </a:r>
            <a:br>
              <a:rPr lang="en-US" sz="3700"/>
            </a:br>
            <a:r>
              <a:rPr lang="en-US" sz="3700"/>
              <a:t>State</a:t>
            </a:r>
            <a:r>
              <a:rPr lang="en-US" sz="3700"/>
              <a:t>-Directed Payment (SDP) Proposal</a:t>
            </a:r>
            <a:endParaRPr sz="3700"/>
          </a:p>
        </p:txBody>
      </p:sp>
      <p:sp>
        <p:nvSpPr>
          <p:cNvPr id="1423" name="Google Shape;1423;p261"/>
          <p:cNvSpPr txBox="1"/>
          <p:nvPr>
            <p:ph idx="1" type="body"/>
          </p:nvPr>
        </p:nvSpPr>
        <p:spPr>
          <a:xfrm>
            <a:off x="222200" y="1347625"/>
            <a:ext cx="9382200" cy="4934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2600"/>
              <a:t>HCPF submitted to CMS a SDP proposal that boosts hospital payments</a:t>
            </a:r>
            <a:endParaRPr b="1" sz="2600"/>
          </a:p>
          <a:p>
            <a:pPr indent="-381000" lvl="0" marL="457200" rtl="0" algn="l">
              <a:lnSpc>
                <a:spcPct val="115000"/>
              </a:lnSpc>
              <a:spcBef>
                <a:spcPts val="1000"/>
              </a:spcBef>
              <a:spcAft>
                <a:spcPts val="0"/>
              </a:spcAft>
              <a:buSzPts val="2400"/>
              <a:buFont typeface="Trebuchet MS"/>
              <a:buChar char="●"/>
            </a:pPr>
            <a:r>
              <a:rPr lang="en-US" sz="2400"/>
              <a:t>Hospital SDP bolster payments for inpatient and outpatient services, now including psychiatric hospitals</a:t>
            </a:r>
            <a:endParaRPr sz="2400"/>
          </a:p>
          <a:p>
            <a:pPr indent="-381000" lvl="0" marL="457200" rtl="0" algn="l">
              <a:lnSpc>
                <a:spcPct val="115000"/>
              </a:lnSpc>
              <a:spcBef>
                <a:spcPts val="1000"/>
              </a:spcBef>
              <a:spcAft>
                <a:spcPts val="0"/>
              </a:spcAft>
              <a:buSzPts val="2400"/>
              <a:buFont typeface="Trebuchet MS"/>
              <a:buChar char="●"/>
            </a:pPr>
            <a:r>
              <a:rPr lang="en-US" sz="2400"/>
              <a:t>If approved, SDP could </a:t>
            </a:r>
            <a:r>
              <a:rPr b="1" lang="en-US" sz="2400"/>
              <a:t>increase net new funds by $378 million </a:t>
            </a:r>
            <a:r>
              <a:rPr lang="en-US" sz="2400"/>
              <a:t>in FY 2025-26</a:t>
            </a:r>
            <a:endParaRPr b="1" sz="2400"/>
          </a:p>
          <a:p>
            <a:pPr indent="-374650" lvl="0" marL="457200" marR="0" rtl="0" algn="l">
              <a:lnSpc>
                <a:spcPct val="115000"/>
              </a:lnSpc>
              <a:spcBef>
                <a:spcPts val="1000"/>
              </a:spcBef>
              <a:spcAft>
                <a:spcPts val="1000"/>
              </a:spcAft>
              <a:buSzPts val="2300"/>
              <a:buFont typeface="Trebuchet MS"/>
              <a:buChar char="●"/>
            </a:pPr>
            <a:r>
              <a:rPr lang="en-US" sz="2400"/>
              <a:t>HCPF submitted its </a:t>
            </a:r>
            <a:r>
              <a:rPr b="1" lang="en-US" sz="2400"/>
              <a:t>new</a:t>
            </a:r>
            <a:r>
              <a:rPr b="1" lang="en-US" sz="2400"/>
              <a:t> </a:t>
            </a:r>
            <a:r>
              <a:rPr lang="en-US" sz="2400"/>
              <a:t>SDP program before H.R.1 was signed, meaning we will have higher payment rate and draw more federal funds as a legacy SDP. But, that payment rate will begin decreasing as part of H.R. 1 starting in January 2028</a:t>
            </a:r>
            <a:r>
              <a:rPr lang="en-US" sz="2300"/>
              <a:t> </a:t>
            </a:r>
            <a:endParaRPr b="1" sz="2300"/>
          </a:p>
        </p:txBody>
      </p:sp>
      <p:sp>
        <p:nvSpPr>
          <p:cNvPr id="1424" name="Google Shape;1424;p26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25" name="Google Shape;1425;p261"/>
          <p:cNvSpPr/>
          <p:nvPr/>
        </p:nvSpPr>
        <p:spPr>
          <a:xfrm>
            <a:off x="9604275" y="1530550"/>
            <a:ext cx="2376300" cy="4482900"/>
          </a:xfrm>
          <a:prstGeom prst="roundRect">
            <a:avLst>
              <a:gd fmla="val 16667" name="adj"/>
            </a:avLst>
          </a:prstGeom>
          <a:solidFill>
            <a:srgbClr val="35647E"/>
          </a:solidFill>
          <a:ln>
            <a:noFill/>
          </a:ln>
          <a:effectLst>
            <a:outerShdw blurRad="40000" rotWithShape="0" dir="5400000" dist="20000">
              <a:srgbClr val="000000">
                <a:alpha val="37650"/>
              </a:srgbClr>
            </a:outerShdw>
          </a:effectLst>
        </p:spPr>
        <p:txBody>
          <a:bodyPr anchorCtr="0" anchor="ctr" bIns="50775" lIns="101575" spcFirstLastPara="1" rIns="101575" wrap="square" tIns="50775">
            <a:noAutofit/>
          </a:bodyPr>
          <a:lstStyle/>
          <a:p>
            <a:pPr indent="0" lvl="0" marL="0" rtl="0" algn="ctr">
              <a:spcBef>
                <a:spcPts val="0"/>
              </a:spcBef>
              <a:spcAft>
                <a:spcPts val="0"/>
              </a:spcAft>
              <a:buNone/>
            </a:pPr>
            <a:r>
              <a:rPr lang="en-US" sz="2200">
                <a:solidFill>
                  <a:schemeClr val="lt1"/>
                </a:solidFill>
                <a:latin typeface="Trebuchet MS"/>
                <a:ea typeface="Trebuchet MS"/>
                <a:cs typeface="Trebuchet MS"/>
                <a:sym typeface="Trebuchet MS"/>
              </a:rPr>
              <a:t>State-Directed Payments are </a:t>
            </a:r>
            <a:r>
              <a:rPr lang="en-US" sz="2200">
                <a:solidFill>
                  <a:schemeClr val="lt1"/>
                </a:solidFill>
                <a:latin typeface="Trebuchet MS"/>
                <a:ea typeface="Trebuchet MS"/>
                <a:cs typeface="Trebuchet MS"/>
                <a:sym typeface="Trebuchet MS"/>
              </a:rPr>
              <a:t>a mechanism used to allow additional, targeted payments under Medicaid managed care like RAEs and MCOs</a:t>
            </a:r>
            <a:endParaRPr sz="2200">
              <a:solidFill>
                <a:schemeClr val="lt1"/>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sp>
        <p:nvSpPr>
          <p:cNvPr id="1431" name="Google Shape;1431;p262"/>
          <p:cNvSpPr txBox="1"/>
          <p:nvPr>
            <p:ph type="title"/>
          </p:nvPr>
        </p:nvSpPr>
        <p:spPr>
          <a:xfrm>
            <a:off x="0" y="52425"/>
            <a:ext cx="12192000" cy="1118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sz="3300">
                <a:solidFill>
                  <a:schemeClr val="accent5"/>
                </a:solidFill>
              </a:rPr>
              <a:t>Drive value based payments (</a:t>
            </a:r>
            <a:r>
              <a:rPr lang="en-US" sz="3300">
                <a:solidFill>
                  <a:schemeClr val="accent5"/>
                </a:solidFill>
              </a:rPr>
              <a:t>VBPs</a:t>
            </a:r>
            <a:r>
              <a:rPr lang="en-US" sz="3300">
                <a:solidFill>
                  <a:schemeClr val="accent5"/>
                </a:solidFill>
              </a:rPr>
              <a:t>) to incent quality outcomes, equity and affordability</a:t>
            </a:r>
            <a:endParaRPr sz="3300">
              <a:solidFill>
                <a:schemeClr val="accent5"/>
              </a:solidFill>
            </a:endParaRPr>
          </a:p>
        </p:txBody>
      </p:sp>
      <p:sp>
        <p:nvSpPr>
          <p:cNvPr id="1432" name="Google Shape;1432;p262"/>
          <p:cNvSpPr txBox="1"/>
          <p:nvPr/>
        </p:nvSpPr>
        <p:spPr>
          <a:xfrm>
            <a:off x="264425" y="1228725"/>
            <a:ext cx="11652900" cy="7449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ctr">
              <a:lnSpc>
                <a:spcPct val="90000"/>
              </a:lnSpc>
              <a:spcBef>
                <a:spcPts val="1100"/>
              </a:spcBef>
              <a:spcAft>
                <a:spcPts val="1100"/>
              </a:spcAft>
              <a:buClr>
                <a:schemeClr val="dk1"/>
              </a:buClr>
              <a:buSzPts val="1500"/>
              <a:buFont typeface="Arial"/>
              <a:buNone/>
            </a:pPr>
            <a:r>
              <a:rPr b="1" lang="en-US" sz="3100">
                <a:solidFill>
                  <a:schemeClr val="lt1"/>
                </a:solidFill>
                <a:latin typeface="Trebuchet MS"/>
                <a:ea typeface="Trebuchet MS"/>
                <a:cs typeface="Trebuchet MS"/>
                <a:sym typeface="Trebuchet MS"/>
              </a:rPr>
              <a:t>VBP impact 50%+ of Medicaid Payments</a:t>
            </a:r>
            <a:endParaRPr b="0" i="0" sz="1300" u="none" cap="none" strike="noStrike">
              <a:solidFill>
                <a:schemeClr val="lt1"/>
              </a:solidFill>
              <a:latin typeface="Trebuchet MS"/>
              <a:ea typeface="Trebuchet MS"/>
              <a:cs typeface="Trebuchet MS"/>
              <a:sym typeface="Trebuchet MS"/>
            </a:endParaRPr>
          </a:p>
        </p:txBody>
      </p:sp>
      <p:sp>
        <p:nvSpPr>
          <p:cNvPr id="1433" name="Google Shape;1433;p262"/>
          <p:cNvSpPr txBox="1"/>
          <p:nvPr/>
        </p:nvSpPr>
        <p:spPr>
          <a:xfrm>
            <a:off x="2852450" y="6271525"/>
            <a:ext cx="8208900" cy="6156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900"/>
              <a:buFont typeface="Arial"/>
              <a:buNone/>
            </a:pPr>
            <a:r>
              <a:rPr lang="en-US" sz="2400">
                <a:solidFill>
                  <a:schemeClr val="lt1"/>
                </a:solidFill>
                <a:latin typeface="Trebuchet MS"/>
                <a:ea typeface="Trebuchet MS"/>
                <a:cs typeface="Trebuchet MS"/>
                <a:sym typeface="Trebuchet MS"/>
              </a:rPr>
              <a:t>For more info: </a:t>
            </a:r>
            <a:r>
              <a:rPr lang="en-US" sz="2400" u="sng">
                <a:solidFill>
                  <a:schemeClr val="lt1"/>
                </a:solidFill>
                <a:latin typeface="Trebuchet MS"/>
                <a:ea typeface="Trebuchet MS"/>
                <a:cs typeface="Trebuchet MS"/>
                <a:sym typeface="Trebuchet MS"/>
                <a:hlinkClick r:id="rId3">
                  <a:extLst>
                    <a:ext uri="{A12FA001-AC4F-418D-AE19-62706E023703}">
                      <ahyp:hlinkClr val="tx"/>
                    </a:ext>
                  </a:extLst>
                </a:hlinkClick>
              </a:rPr>
              <a:t>CO.gov/HCPF/value-based-payments</a:t>
            </a:r>
            <a:endParaRPr sz="2400">
              <a:solidFill>
                <a:schemeClr val="lt1"/>
              </a:solidFill>
              <a:latin typeface="Trebuchet MS"/>
              <a:ea typeface="Trebuchet MS"/>
              <a:cs typeface="Trebuchet MS"/>
              <a:sym typeface="Trebuchet MS"/>
            </a:endParaRPr>
          </a:p>
        </p:txBody>
      </p:sp>
      <p:graphicFrame>
        <p:nvGraphicFramePr>
          <p:cNvPr id="1434" name="Google Shape;1434;p262"/>
          <p:cNvGraphicFramePr/>
          <p:nvPr/>
        </p:nvGraphicFramePr>
        <p:xfrm>
          <a:off x="264475" y="1973650"/>
          <a:ext cx="3000000" cy="3000000"/>
        </p:xfrm>
        <a:graphic>
          <a:graphicData uri="http://schemas.openxmlformats.org/drawingml/2006/table">
            <a:tbl>
              <a:tblPr>
                <a:noFill/>
                <a:tableStyleId>{2CD7518F-23F1-46E9-BDC6-CF08775D05B1}</a:tableStyleId>
              </a:tblPr>
              <a:tblGrid>
                <a:gridCol w="2793725"/>
                <a:gridCol w="4524075"/>
                <a:gridCol w="4335075"/>
              </a:tblGrid>
              <a:tr h="489575">
                <a:tc>
                  <a:txBody>
                    <a:bodyPr/>
                    <a:lstStyle/>
                    <a:p>
                      <a:pPr indent="0" lvl="0" marL="0" rtl="0" algn="ctr">
                        <a:lnSpc>
                          <a:spcPct val="90000"/>
                        </a:lnSpc>
                        <a:spcBef>
                          <a:spcPts val="0"/>
                        </a:spcBef>
                        <a:spcAft>
                          <a:spcPts val="0"/>
                        </a:spcAft>
                        <a:buClr>
                          <a:schemeClr val="dk1"/>
                        </a:buClr>
                        <a:buSzPts val="1100"/>
                        <a:buFont typeface="Arial"/>
                        <a:buNone/>
                      </a:pPr>
                      <a:r>
                        <a:rPr b="1" lang="en-US" sz="2300">
                          <a:solidFill>
                            <a:schemeClr val="dk1"/>
                          </a:solidFill>
                          <a:latin typeface="Trebuchet MS"/>
                          <a:ea typeface="Trebuchet MS"/>
                          <a:cs typeface="Trebuchet MS"/>
                          <a:sym typeface="Trebuchet MS"/>
                        </a:rPr>
                        <a:t>Part</a:t>
                      </a:r>
                      <a:endParaRPr sz="1200">
                        <a:solidFill>
                          <a:schemeClr val="dk1"/>
                        </a:solidFill>
                      </a:endParaRPr>
                    </a:p>
                  </a:txBody>
                  <a:tcPr marT="91425" marB="91425" marR="91425" marL="91425"/>
                </a:tc>
                <a:tc>
                  <a:txBody>
                    <a:bodyPr/>
                    <a:lstStyle/>
                    <a:p>
                      <a:pPr indent="0" lvl="0" marL="0" rtl="0" algn="ctr">
                        <a:lnSpc>
                          <a:spcPct val="90000"/>
                        </a:lnSpc>
                        <a:spcBef>
                          <a:spcPts val="0"/>
                        </a:spcBef>
                        <a:spcAft>
                          <a:spcPts val="0"/>
                        </a:spcAft>
                        <a:buClr>
                          <a:schemeClr val="dk1"/>
                        </a:buClr>
                        <a:buSzPts val="1100"/>
                        <a:buFont typeface="Arial"/>
                        <a:buNone/>
                      </a:pPr>
                      <a:r>
                        <a:rPr b="1" lang="en-US" sz="2300">
                          <a:solidFill>
                            <a:schemeClr val="dk1"/>
                          </a:solidFill>
                          <a:latin typeface="Trebuchet MS"/>
                          <a:ea typeface="Trebuchet MS"/>
                          <a:cs typeface="Trebuchet MS"/>
                          <a:sym typeface="Trebuchet MS"/>
                        </a:rPr>
                        <a:t>Program</a:t>
                      </a:r>
                      <a:endParaRPr sz="1200">
                        <a:solidFill>
                          <a:schemeClr val="dk1"/>
                        </a:solidFill>
                      </a:endParaRPr>
                    </a:p>
                  </a:txBody>
                  <a:tcPr marT="91425" marB="91425" marR="91425" marL="91425"/>
                </a:tc>
                <a:tc>
                  <a:txBody>
                    <a:bodyPr/>
                    <a:lstStyle/>
                    <a:p>
                      <a:pPr indent="0" lvl="0" marL="0" rtl="0" algn="ctr">
                        <a:lnSpc>
                          <a:spcPct val="90000"/>
                        </a:lnSpc>
                        <a:spcBef>
                          <a:spcPts val="0"/>
                        </a:spcBef>
                        <a:spcAft>
                          <a:spcPts val="0"/>
                        </a:spcAft>
                        <a:buClr>
                          <a:schemeClr val="dk1"/>
                        </a:buClr>
                        <a:buSzPts val="1100"/>
                        <a:buFont typeface="Arial"/>
                        <a:buNone/>
                      </a:pPr>
                      <a:r>
                        <a:rPr b="1" lang="en-US" sz="2300">
                          <a:solidFill>
                            <a:schemeClr val="dk1"/>
                          </a:solidFill>
                          <a:latin typeface="Trebuchet MS"/>
                          <a:ea typeface="Trebuchet MS"/>
                          <a:cs typeface="Trebuchet MS"/>
                          <a:sym typeface="Trebuchet MS"/>
                        </a:rPr>
                        <a:t>Participation</a:t>
                      </a:r>
                      <a:endParaRPr sz="1200">
                        <a:solidFill>
                          <a:schemeClr val="dk1"/>
                        </a:solidFill>
                      </a:endParaRPr>
                    </a:p>
                  </a:txBody>
                  <a:tcPr marT="91425" marB="91425" marR="91425" marL="91425"/>
                </a:tc>
              </a:tr>
              <a:tr h="489575">
                <a:tc>
                  <a:txBody>
                    <a:bodyPr/>
                    <a:lstStyle/>
                    <a:p>
                      <a:pPr indent="0" lvl="0" marL="0" rtl="0" algn="l">
                        <a:lnSpc>
                          <a:spcPct val="90000"/>
                        </a:lnSpc>
                        <a:spcBef>
                          <a:spcPts val="0"/>
                        </a:spcBef>
                        <a:spcAft>
                          <a:spcPts val="0"/>
                        </a:spcAft>
                        <a:buNone/>
                      </a:pPr>
                      <a:r>
                        <a:rPr b="1" lang="en-US" sz="2100">
                          <a:solidFill>
                            <a:schemeClr val="accent5"/>
                          </a:solidFill>
                          <a:latin typeface="Trebuchet MS"/>
                          <a:ea typeface="Trebuchet MS"/>
                          <a:cs typeface="Trebuchet MS"/>
                          <a:sym typeface="Trebuchet MS"/>
                        </a:rPr>
                        <a:t>Hospital</a:t>
                      </a:r>
                      <a:endParaRPr sz="2100"/>
                    </a:p>
                  </a:txBody>
                  <a:tcPr marT="91425" marB="91425" marR="91425" marL="91425"/>
                </a:tc>
                <a:tc>
                  <a:txBody>
                    <a:bodyPr/>
                    <a:lstStyle/>
                    <a:p>
                      <a:pPr indent="0" lvl="0" marL="0" rtl="0" algn="l">
                        <a:lnSpc>
                          <a:spcPct val="90000"/>
                        </a:lnSpc>
                        <a:spcBef>
                          <a:spcPts val="0"/>
                        </a:spcBef>
                        <a:spcAft>
                          <a:spcPts val="0"/>
                        </a:spcAft>
                        <a:buNone/>
                      </a:pPr>
                      <a:r>
                        <a:rPr lang="en-US" sz="2100">
                          <a:solidFill>
                            <a:schemeClr val="dk1"/>
                          </a:solidFill>
                          <a:latin typeface="Trebuchet MS"/>
                          <a:ea typeface="Trebuchet MS"/>
                          <a:cs typeface="Trebuchet MS"/>
                          <a:sym typeface="Trebuchet MS"/>
                        </a:rPr>
                        <a:t>Hospital Transformation Program</a:t>
                      </a:r>
                      <a:endParaRPr sz="2100">
                        <a:latin typeface="Trebuchet MS"/>
                        <a:ea typeface="Trebuchet MS"/>
                        <a:cs typeface="Trebuchet MS"/>
                        <a:sym typeface="Trebuchet MS"/>
                      </a:endParaRPr>
                    </a:p>
                  </a:txBody>
                  <a:tcPr marT="91425" marB="91425" marR="91425" marL="91425"/>
                </a:tc>
                <a:tc>
                  <a:txBody>
                    <a:bodyPr/>
                    <a:lstStyle/>
                    <a:p>
                      <a:pPr indent="0" lvl="0" marL="0" marR="0" rtl="0" algn="l">
                        <a:lnSpc>
                          <a:spcPct val="90000"/>
                        </a:lnSpc>
                        <a:spcBef>
                          <a:spcPts val="0"/>
                        </a:spcBef>
                        <a:spcAft>
                          <a:spcPts val="0"/>
                        </a:spcAft>
                        <a:buNone/>
                      </a:pPr>
                      <a:r>
                        <a:rPr lang="en-US" sz="2100">
                          <a:solidFill>
                            <a:schemeClr val="dk1"/>
                          </a:solidFill>
                          <a:latin typeface="Trebuchet MS"/>
                          <a:ea typeface="Trebuchet MS"/>
                          <a:cs typeface="Trebuchet MS"/>
                          <a:sym typeface="Trebuchet MS"/>
                        </a:rPr>
                        <a:t>100% of hospitals</a:t>
                      </a:r>
                      <a:endParaRPr sz="2100">
                        <a:solidFill>
                          <a:schemeClr val="dk1"/>
                        </a:solidFill>
                        <a:latin typeface="Trebuchet MS"/>
                        <a:ea typeface="Trebuchet MS"/>
                        <a:cs typeface="Trebuchet MS"/>
                        <a:sym typeface="Trebuchet MS"/>
                      </a:endParaRPr>
                    </a:p>
                  </a:txBody>
                  <a:tcPr marT="91425" marB="91425" marR="91425" marL="91425"/>
                </a:tc>
              </a:tr>
              <a:tr h="523425">
                <a:tc>
                  <a:txBody>
                    <a:bodyPr/>
                    <a:lstStyle/>
                    <a:p>
                      <a:pPr indent="0" lvl="0" marL="0" rtl="0" algn="l">
                        <a:lnSpc>
                          <a:spcPct val="90000"/>
                        </a:lnSpc>
                        <a:spcBef>
                          <a:spcPts val="0"/>
                        </a:spcBef>
                        <a:spcAft>
                          <a:spcPts val="0"/>
                        </a:spcAft>
                        <a:buNone/>
                      </a:pPr>
                      <a:r>
                        <a:rPr b="1" lang="en-US" sz="2100">
                          <a:solidFill>
                            <a:schemeClr val="accent5"/>
                          </a:solidFill>
                          <a:latin typeface="Trebuchet MS"/>
                          <a:ea typeface="Trebuchet MS"/>
                          <a:cs typeface="Trebuchet MS"/>
                          <a:sym typeface="Trebuchet MS"/>
                        </a:rPr>
                        <a:t>Primary Care</a:t>
                      </a:r>
                      <a:endParaRPr sz="2100"/>
                    </a:p>
                  </a:txBody>
                  <a:tcPr marT="91425" marB="91425" marR="91425" marL="91425"/>
                </a:tc>
                <a:tc>
                  <a:txBody>
                    <a:bodyPr/>
                    <a:lstStyle/>
                    <a:p>
                      <a:pPr indent="0" lvl="0" marL="0" rtl="0" algn="l">
                        <a:lnSpc>
                          <a:spcPct val="90000"/>
                        </a:lnSpc>
                        <a:spcBef>
                          <a:spcPts val="0"/>
                        </a:spcBef>
                        <a:spcAft>
                          <a:spcPts val="0"/>
                        </a:spcAft>
                        <a:buNone/>
                      </a:pPr>
                      <a:r>
                        <a:rPr lang="en-US" sz="2100">
                          <a:solidFill>
                            <a:srgbClr val="202124"/>
                          </a:solidFill>
                          <a:latin typeface="Trebuchet MS"/>
                          <a:ea typeface="Trebuchet MS"/>
                          <a:cs typeface="Trebuchet MS"/>
                          <a:sym typeface="Trebuchet MS"/>
                        </a:rPr>
                        <a:t>Moving to full or partial capitation</a:t>
                      </a:r>
                      <a:endParaRPr sz="2100">
                        <a:latin typeface="Trebuchet MS"/>
                        <a:ea typeface="Trebuchet MS"/>
                        <a:cs typeface="Trebuchet MS"/>
                        <a:sym typeface="Trebuchet MS"/>
                      </a:endParaRPr>
                    </a:p>
                  </a:txBody>
                  <a:tcPr marT="91425" marB="91425" marR="91425" marL="91425"/>
                </a:tc>
                <a:tc>
                  <a:txBody>
                    <a:bodyPr/>
                    <a:lstStyle/>
                    <a:p>
                      <a:pPr indent="0" lvl="0" marL="0" rtl="0" algn="l">
                        <a:spcBef>
                          <a:spcPts val="0"/>
                        </a:spcBef>
                        <a:spcAft>
                          <a:spcPts val="0"/>
                        </a:spcAft>
                        <a:buNone/>
                      </a:pPr>
                      <a:r>
                        <a:rPr lang="en-US" sz="2100">
                          <a:solidFill>
                            <a:schemeClr val="dk1"/>
                          </a:solidFill>
                          <a:latin typeface="Trebuchet MS"/>
                          <a:ea typeface="Trebuchet MS"/>
                          <a:cs typeface="Trebuchet MS"/>
                          <a:sym typeface="Trebuchet MS"/>
                        </a:rPr>
                        <a:t>53% members and 29% of PCMPs</a:t>
                      </a:r>
                      <a:endParaRPr sz="2100">
                        <a:solidFill>
                          <a:schemeClr val="dk1"/>
                        </a:solidFill>
                        <a:latin typeface="Trebuchet MS"/>
                        <a:ea typeface="Trebuchet MS"/>
                        <a:cs typeface="Trebuchet MS"/>
                        <a:sym typeface="Trebuchet MS"/>
                      </a:endParaRPr>
                    </a:p>
                  </a:txBody>
                  <a:tcPr marT="91425" marB="91425" marR="91425" marL="91425"/>
                </a:tc>
              </a:tr>
              <a:tr h="794400">
                <a:tc>
                  <a:txBody>
                    <a:bodyPr/>
                    <a:lstStyle/>
                    <a:p>
                      <a:pPr indent="0" lvl="0" marL="0" rtl="0" algn="l">
                        <a:lnSpc>
                          <a:spcPct val="90000"/>
                        </a:lnSpc>
                        <a:spcBef>
                          <a:spcPts val="0"/>
                        </a:spcBef>
                        <a:spcAft>
                          <a:spcPts val="0"/>
                        </a:spcAft>
                        <a:buNone/>
                      </a:pPr>
                      <a:r>
                        <a:rPr b="1" lang="en-US" sz="2100">
                          <a:solidFill>
                            <a:schemeClr val="accent5"/>
                          </a:solidFill>
                          <a:latin typeface="Trebuchet MS"/>
                          <a:ea typeface="Trebuchet MS"/>
                          <a:cs typeface="Trebuchet MS"/>
                          <a:sym typeface="Trebuchet MS"/>
                        </a:rPr>
                        <a:t>Prescription Drugs</a:t>
                      </a:r>
                      <a:endParaRPr sz="2100"/>
                    </a:p>
                  </a:txBody>
                  <a:tcPr marT="91425" marB="91425" marR="91425" marL="91425"/>
                </a:tc>
                <a:tc>
                  <a:txBody>
                    <a:bodyPr/>
                    <a:lstStyle/>
                    <a:p>
                      <a:pPr indent="-349250" lvl="0" marL="457200" rtl="0" algn="l">
                        <a:lnSpc>
                          <a:spcPct val="90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Value-based Rx contracts</a:t>
                      </a:r>
                      <a:endParaRPr sz="2100">
                        <a:solidFill>
                          <a:schemeClr val="dk1"/>
                        </a:solidFill>
                        <a:latin typeface="Trebuchet MS"/>
                        <a:ea typeface="Trebuchet MS"/>
                        <a:cs typeface="Trebuchet MS"/>
                        <a:sym typeface="Trebuchet MS"/>
                      </a:endParaRPr>
                    </a:p>
                    <a:p>
                      <a:pPr indent="-349250" lvl="0" marL="457200" rtl="0" algn="l">
                        <a:lnSpc>
                          <a:spcPct val="90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Prescriber Tool shared savings</a:t>
                      </a:r>
                      <a:endParaRPr sz="2100">
                        <a:solidFill>
                          <a:schemeClr val="dk1"/>
                        </a:solidFill>
                        <a:latin typeface="Trebuchet MS"/>
                        <a:ea typeface="Trebuchet MS"/>
                        <a:cs typeface="Trebuchet MS"/>
                        <a:sym typeface="Trebuchet MS"/>
                      </a:endParaRPr>
                    </a:p>
                  </a:txBody>
                  <a:tcPr marT="91425" marB="91425" marR="91425" marL="91425"/>
                </a:tc>
                <a:tc>
                  <a:txBody>
                    <a:bodyPr/>
                    <a:lstStyle/>
                    <a:p>
                      <a:pPr indent="-311150" lvl="0" marL="292100" marR="0" rtl="0" algn="l">
                        <a:lnSpc>
                          <a:spcPct val="90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6 contracts w/ manufacturers</a:t>
                      </a:r>
                      <a:endParaRPr sz="2100">
                        <a:solidFill>
                          <a:schemeClr val="dk1"/>
                        </a:solidFill>
                        <a:latin typeface="Trebuchet MS"/>
                        <a:ea typeface="Trebuchet MS"/>
                        <a:cs typeface="Trebuchet MS"/>
                        <a:sym typeface="Trebuchet MS"/>
                      </a:endParaRPr>
                    </a:p>
                    <a:p>
                      <a:pPr indent="-311150" lvl="0" marL="292100" marR="0" rtl="0" algn="l">
                        <a:lnSpc>
                          <a:spcPct val="90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66</a:t>
                      </a:r>
                      <a:r>
                        <a:rPr lang="en-US" sz="2100">
                          <a:solidFill>
                            <a:schemeClr val="dk1"/>
                          </a:solidFill>
                          <a:latin typeface="Trebuchet MS"/>
                          <a:ea typeface="Trebuchet MS"/>
                          <a:cs typeface="Trebuchet MS"/>
                          <a:sym typeface="Trebuchet MS"/>
                        </a:rPr>
                        <a:t>% prescribers using tool </a:t>
                      </a:r>
                      <a:endParaRPr sz="2100">
                        <a:solidFill>
                          <a:schemeClr val="dk1"/>
                        </a:solidFill>
                        <a:latin typeface="Trebuchet MS"/>
                        <a:ea typeface="Trebuchet MS"/>
                        <a:cs typeface="Trebuchet MS"/>
                        <a:sym typeface="Trebuchet MS"/>
                      </a:endParaRPr>
                    </a:p>
                  </a:txBody>
                  <a:tcPr marT="91425" marB="91425" marR="91425" marL="91425"/>
                </a:tc>
              </a:tr>
              <a:tr h="523425">
                <a:tc>
                  <a:txBody>
                    <a:bodyPr/>
                    <a:lstStyle/>
                    <a:p>
                      <a:pPr indent="0" lvl="0" marL="0" rtl="0" algn="l">
                        <a:lnSpc>
                          <a:spcPct val="90000"/>
                        </a:lnSpc>
                        <a:spcBef>
                          <a:spcPts val="1100"/>
                        </a:spcBef>
                        <a:spcAft>
                          <a:spcPts val="0"/>
                        </a:spcAft>
                        <a:buNone/>
                      </a:pPr>
                      <a:r>
                        <a:rPr b="1" lang="en-US" sz="2100">
                          <a:solidFill>
                            <a:schemeClr val="accent5"/>
                          </a:solidFill>
                          <a:latin typeface="Trebuchet MS"/>
                          <a:ea typeface="Trebuchet MS"/>
                          <a:cs typeface="Trebuchet MS"/>
                          <a:sym typeface="Trebuchet MS"/>
                        </a:rPr>
                        <a:t>Maternity Care</a:t>
                      </a:r>
                      <a:endParaRPr sz="2100"/>
                    </a:p>
                  </a:txBody>
                  <a:tcPr marT="91425" marB="91425" marR="91425" marL="91425"/>
                </a:tc>
                <a:tc>
                  <a:txBody>
                    <a:bodyPr/>
                    <a:lstStyle/>
                    <a:p>
                      <a:pPr indent="0" lvl="0" marL="0" rtl="0" algn="l">
                        <a:lnSpc>
                          <a:spcPct val="90000"/>
                        </a:lnSpc>
                        <a:spcBef>
                          <a:spcPts val="1100"/>
                        </a:spcBef>
                        <a:spcAft>
                          <a:spcPts val="0"/>
                        </a:spcAft>
                        <a:buNone/>
                      </a:pPr>
                      <a:r>
                        <a:rPr lang="en-US" sz="2100">
                          <a:solidFill>
                            <a:schemeClr val="dk1"/>
                          </a:solidFill>
                          <a:latin typeface="Trebuchet MS"/>
                          <a:ea typeface="Trebuchet MS"/>
                          <a:cs typeface="Trebuchet MS"/>
                          <a:sym typeface="Trebuchet MS"/>
                        </a:rPr>
                        <a:t>Bundled payment program</a:t>
                      </a:r>
                      <a:endParaRPr sz="2100"/>
                    </a:p>
                  </a:txBody>
                  <a:tcPr marT="91425" marB="91425" marR="91425" marL="91425"/>
                </a:tc>
                <a:tc>
                  <a:txBody>
                    <a:bodyPr/>
                    <a:lstStyle/>
                    <a:p>
                      <a:pPr indent="0" lvl="0" marL="0" rtl="0" algn="l">
                        <a:spcBef>
                          <a:spcPts val="0"/>
                        </a:spcBef>
                        <a:spcAft>
                          <a:spcPts val="0"/>
                        </a:spcAft>
                        <a:buNone/>
                      </a:pPr>
                      <a:r>
                        <a:rPr lang="en-US" sz="2100">
                          <a:solidFill>
                            <a:schemeClr val="dk1"/>
                          </a:solidFill>
                          <a:latin typeface="Trebuchet MS"/>
                          <a:ea typeface="Trebuchet MS"/>
                          <a:cs typeface="Trebuchet MS"/>
                          <a:sym typeface="Trebuchet MS"/>
                        </a:rPr>
                        <a:t>~35% deliveries</a:t>
                      </a:r>
                      <a:endParaRPr sz="2100"/>
                    </a:p>
                  </a:txBody>
                  <a:tcPr marT="91425" marB="91425" marR="91425" marL="91425"/>
                </a:tc>
              </a:tr>
              <a:tr h="805000">
                <a:tc>
                  <a:txBody>
                    <a:bodyPr/>
                    <a:lstStyle/>
                    <a:p>
                      <a:pPr indent="0" lvl="0" marL="0" rtl="0" algn="l">
                        <a:lnSpc>
                          <a:spcPct val="90000"/>
                        </a:lnSpc>
                        <a:spcBef>
                          <a:spcPts val="1100"/>
                        </a:spcBef>
                        <a:spcAft>
                          <a:spcPts val="0"/>
                        </a:spcAft>
                        <a:buNone/>
                      </a:pPr>
                      <a:r>
                        <a:rPr b="1" lang="en-US" sz="2100">
                          <a:solidFill>
                            <a:schemeClr val="accent5"/>
                          </a:solidFill>
                          <a:latin typeface="Trebuchet MS"/>
                          <a:ea typeface="Trebuchet MS"/>
                          <a:cs typeface="Trebuchet MS"/>
                          <a:sym typeface="Trebuchet MS"/>
                        </a:rPr>
                        <a:t>Behavioral Health</a:t>
                      </a:r>
                      <a:endParaRPr b="1" sz="2100">
                        <a:solidFill>
                          <a:schemeClr val="accent5"/>
                        </a:solidFill>
                        <a:latin typeface="Trebuchet MS"/>
                        <a:ea typeface="Trebuchet MS"/>
                        <a:cs typeface="Trebuchet MS"/>
                        <a:sym typeface="Trebuchet MS"/>
                      </a:endParaRPr>
                    </a:p>
                  </a:txBody>
                  <a:tcPr marT="91425" marB="91425" marR="91425" marL="91425"/>
                </a:tc>
                <a:tc>
                  <a:txBody>
                    <a:bodyPr/>
                    <a:lstStyle/>
                    <a:p>
                      <a:pPr indent="0" lvl="0" marL="0" rtl="0" algn="l">
                        <a:lnSpc>
                          <a:spcPct val="90000"/>
                        </a:lnSpc>
                        <a:spcBef>
                          <a:spcPts val="1100"/>
                        </a:spcBef>
                        <a:spcAft>
                          <a:spcPts val="0"/>
                        </a:spcAft>
                        <a:buNone/>
                      </a:pPr>
                      <a:r>
                        <a:rPr lang="en-US" sz="2100">
                          <a:solidFill>
                            <a:schemeClr val="dk1"/>
                          </a:solidFill>
                          <a:latin typeface="Trebuchet MS"/>
                          <a:ea typeface="Trebuchet MS"/>
                          <a:cs typeface="Trebuchet MS"/>
                          <a:sym typeface="Trebuchet MS"/>
                        </a:rPr>
                        <a:t>Prospective Payment System</a:t>
                      </a:r>
                      <a:endParaRPr sz="2100">
                        <a:solidFill>
                          <a:schemeClr val="dk1"/>
                        </a:solidFill>
                        <a:latin typeface="Trebuchet MS"/>
                        <a:ea typeface="Trebuchet MS"/>
                        <a:cs typeface="Trebuchet MS"/>
                        <a:sym typeface="Trebuchet MS"/>
                      </a:endParaRPr>
                    </a:p>
                  </a:txBody>
                  <a:tcPr marT="91425" marB="91425" marR="91425" marL="91425"/>
                </a:tc>
                <a:tc>
                  <a:txBody>
                    <a:bodyPr/>
                    <a:lstStyle/>
                    <a:p>
                      <a:pPr indent="0" lvl="0" marL="0" rtl="0" algn="l">
                        <a:spcBef>
                          <a:spcPts val="0"/>
                        </a:spcBef>
                        <a:spcAft>
                          <a:spcPts val="0"/>
                        </a:spcAft>
                        <a:buNone/>
                      </a:pPr>
                      <a:r>
                        <a:rPr lang="en-US" sz="2100">
                          <a:solidFill>
                            <a:schemeClr val="dk1"/>
                          </a:solidFill>
                          <a:latin typeface="Trebuchet MS"/>
                          <a:ea typeface="Trebuchet MS"/>
                          <a:cs typeface="Trebuchet MS"/>
                          <a:sym typeface="Trebuchet MS"/>
                        </a:rPr>
                        <a:t>100% of Comprehensive Safety Net Providers</a:t>
                      </a:r>
                      <a:endParaRPr sz="2100">
                        <a:solidFill>
                          <a:schemeClr val="dk1"/>
                        </a:solidFill>
                        <a:latin typeface="Trebuchet MS"/>
                        <a:ea typeface="Trebuchet MS"/>
                        <a:cs typeface="Trebuchet MS"/>
                        <a:sym typeface="Trebuchet MS"/>
                      </a:endParaRPr>
                    </a:p>
                  </a:txBody>
                  <a:tcPr marT="91425" marB="91425" marR="91425" marL="91425"/>
                </a:tc>
              </a:tr>
            </a:tbl>
          </a:graphicData>
        </a:graphic>
      </p:graphicFrame>
      <p:sp>
        <p:nvSpPr>
          <p:cNvPr id="1435" name="Google Shape;1435;p262"/>
          <p:cNvSpPr txBox="1"/>
          <p:nvPr>
            <p:ph idx="1" type="body"/>
          </p:nvPr>
        </p:nvSpPr>
        <p:spPr>
          <a:xfrm>
            <a:off x="269550" y="5518375"/>
            <a:ext cx="11652900" cy="753300"/>
          </a:xfrm>
          <a:prstGeom prst="rect">
            <a:avLst/>
          </a:prstGeom>
          <a:noFill/>
          <a:ln>
            <a:noFill/>
          </a:ln>
        </p:spPr>
        <p:txBody>
          <a:bodyPr anchorCtr="0" anchor="ctr" bIns="45700" lIns="91425" spcFirstLastPara="1" rIns="91425" wrap="square" tIns="45700">
            <a:noAutofit/>
          </a:bodyPr>
          <a:lstStyle/>
          <a:p>
            <a:pPr indent="-361950" lvl="0" marL="457200" rtl="0" algn="l">
              <a:lnSpc>
                <a:spcPct val="90000"/>
              </a:lnSpc>
              <a:spcBef>
                <a:spcPts val="0"/>
              </a:spcBef>
              <a:spcAft>
                <a:spcPts val="0"/>
              </a:spcAft>
              <a:buClr>
                <a:schemeClr val="dk1"/>
              </a:buClr>
              <a:buSzPts val="2300"/>
              <a:buChar char="●"/>
            </a:pPr>
            <a:r>
              <a:rPr b="1" lang="en-US" sz="2300">
                <a:solidFill>
                  <a:schemeClr val="accent5"/>
                </a:solidFill>
                <a:latin typeface="Trebuchet MS"/>
                <a:ea typeface="Trebuchet MS"/>
                <a:cs typeface="Trebuchet MS"/>
                <a:sym typeface="Trebuchet MS"/>
              </a:rPr>
              <a:t>Cost and Quality Indicators, eConsults</a:t>
            </a:r>
            <a:r>
              <a:rPr lang="en-US" sz="2300">
                <a:latin typeface="Trebuchet MS"/>
                <a:ea typeface="Trebuchet MS"/>
                <a:cs typeface="Trebuchet MS"/>
                <a:sym typeface="Trebuchet MS"/>
              </a:rPr>
              <a:t>: to drive right care, right place</a:t>
            </a:r>
            <a:endParaRPr sz="2300">
              <a:latin typeface="Trebuchet MS"/>
              <a:ea typeface="Trebuchet MS"/>
              <a:cs typeface="Trebuchet MS"/>
              <a:sym typeface="Trebuchet MS"/>
            </a:endParaRPr>
          </a:p>
        </p:txBody>
      </p:sp>
      <p:sp>
        <p:nvSpPr>
          <p:cNvPr id="1436" name="Google Shape;1436;p262"/>
          <p:cNvSpPr txBox="1"/>
          <p:nvPr>
            <p:ph idx="12" type="sldNum"/>
          </p:nvPr>
        </p:nvSpPr>
        <p:spPr>
          <a:xfrm>
            <a:off x="11269025" y="6272000"/>
            <a:ext cx="589200" cy="585900"/>
          </a:xfrm>
          <a:prstGeom prst="rect">
            <a:avLst/>
          </a:prstGeom>
          <a:noFill/>
          <a:ln>
            <a:noFill/>
          </a:ln>
        </p:spPr>
        <p:txBody>
          <a:bodyPr anchorCtr="0" anchor="ctr" bIns="32125" lIns="64275" spcFirstLastPara="1" rIns="64275" wrap="square" tIns="321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sp>
        <p:nvSpPr>
          <p:cNvPr id="1442" name="Google Shape;1442;p263"/>
          <p:cNvSpPr txBox="1"/>
          <p:nvPr>
            <p:ph type="title"/>
          </p:nvPr>
        </p:nvSpPr>
        <p:spPr>
          <a:xfrm>
            <a:off x="0" y="0"/>
            <a:ext cx="12192000" cy="869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SzPts val="6000"/>
              <a:buNone/>
            </a:pPr>
            <a:r>
              <a:rPr lang="en-US" sz="3000"/>
              <a:t>Investing in Coloradans: </a:t>
            </a:r>
            <a:r>
              <a:rPr lang="en-US" sz="3000"/>
              <a:t>Rural Providers, Access and Affordability</a:t>
            </a:r>
            <a:endParaRPr sz="3000"/>
          </a:p>
        </p:txBody>
      </p:sp>
      <p:sp>
        <p:nvSpPr>
          <p:cNvPr id="1443" name="Google Shape;1443;p263"/>
          <p:cNvSpPr txBox="1"/>
          <p:nvPr>
            <p:ph idx="1" type="body"/>
          </p:nvPr>
        </p:nvSpPr>
        <p:spPr>
          <a:xfrm>
            <a:off x="205825" y="742400"/>
            <a:ext cx="11711400" cy="5402400"/>
          </a:xfrm>
          <a:prstGeom prst="rect">
            <a:avLst/>
          </a:prstGeom>
          <a:noFill/>
          <a:ln>
            <a:noFill/>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SzPts val="2200"/>
              <a:buChar char="●"/>
            </a:pPr>
            <a:r>
              <a:rPr b="1" lang="en-US" sz="2200"/>
              <a:t>Hospital Transformation Program Rural Support Fund</a:t>
            </a:r>
            <a:r>
              <a:rPr lang="en-US" sz="2200"/>
              <a:t> - $60M over 5 yrs to help 23 critical access and rural hospitals modernize (thru Sept. 2025) </a:t>
            </a:r>
            <a:endParaRPr sz="2200"/>
          </a:p>
          <a:p>
            <a:pPr indent="-368300" lvl="1" marL="914400" rtl="0" algn="l">
              <a:lnSpc>
                <a:spcPct val="115000"/>
              </a:lnSpc>
              <a:spcBef>
                <a:spcPts val="0"/>
              </a:spcBef>
              <a:spcAft>
                <a:spcPts val="0"/>
              </a:spcAft>
              <a:buSzPts val="2200"/>
              <a:buChar char="○"/>
            </a:pPr>
            <a:r>
              <a:rPr lang="en-US" sz="2200"/>
              <a:t>CHASE Board approved 1 yr </a:t>
            </a:r>
            <a:r>
              <a:rPr lang="en-US" sz="2200"/>
              <a:t>extension</a:t>
            </a:r>
            <a:r>
              <a:rPr lang="en-US" sz="2200"/>
              <a:t> of $12M thru Sept. 2026 for same hospitals, providing over $500k per hospital</a:t>
            </a:r>
            <a:endParaRPr sz="2200"/>
          </a:p>
          <a:p>
            <a:pPr indent="-368300" lvl="1" marL="914400" rtl="0" algn="l">
              <a:lnSpc>
                <a:spcPct val="115000"/>
              </a:lnSpc>
              <a:spcBef>
                <a:spcPts val="0"/>
              </a:spcBef>
              <a:spcAft>
                <a:spcPts val="0"/>
              </a:spcAft>
              <a:buSzPts val="2200"/>
              <a:buChar char="○"/>
            </a:pPr>
            <a:r>
              <a:rPr lang="en-US" sz="2200"/>
              <a:t>Working on next </a:t>
            </a:r>
            <a:r>
              <a:rPr lang="en-US" sz="2200"/>
              <a:t>version</a:t>
            </a:r>
            <a:r>
              <a:rPr lang="en-US" sz="2200"/>
              <a:t> of this program, effective Oct. 2026</a:t>
            </a:r>
            <a:endParaRPr sz="2200"/>
          </a:p>
          <a:p>
            <a:pPr indent="-368300" lvl="0" marL="457200" rtl="0" algn="l">
              <a:lnSpc>
                <a:spcPct val="115000"/>
              </a:lnSpc>
              <a:spcBef>
                <a:spcPts val="1000"/>
              </a:spcBef>
              <a:spcAft>
                <a:spcPts val="0"/>
              </a:spcAft>
              <a:buSzPts val="2200"/>
              <a:buChar char="●"/>
            </a:pPr>
            <a:r>
              <a:rPr b="1" lang="en-US" sz="2200"/>
              <a:t>Improving Rural Access and Affordability </a:t>
            </a:r>
            <a:r>
              <a:rPr lang="en-US" sz="2200"/>
              <a:t>- $10.6M rural access &amp; affordability grants plus $0.5M remote </a:t>
            </a:r>
            <a:r>
              <a:rPr lang="en-US" sz="2200"/>
              <a:t>patient</a:t>
            </a:r>
            <a:r>
              <a:rPr lang="en-US" sz="2200"/>
              <a:t> monitoring grants</a:t>
            </a:r>
            <a:endParaRPr sz="2200"/>
          </a:p>
          <a:p>
            <a:pPr indent="-368300" lvl="0" marL="457200" rtl="0" algn="l">
              <a:lnSpc>
                <a:spcPct val="115000"/>
              </a:lnSpc>
              <a:spcBef>
                <a:spcPts val="1000"/>
              </a:spcBef>
              <a:spcAft>
                <a:spcPts val="0"/>
              </a:spcAft>
              <a:buSzPts val="2200"/>
              <a:buChar char="●"/>
            </a:pPr>
            <a:r>
              <a:rPr b="1" lang="en-US" sz="2200"/>
              <a:t>Leverage SB23-298 and SB24-168</a:t>
            </a:r>
            <a:r>
              <a:rPr b="1" lang="en-US" sz="2200"/>
              <a:t> </a:t>
            </a:r>
            <a:r>
              <a:rPr lang="en-US" sz="2200"/>
              <a:t>- help rural hospitals partner to drive efficiencies in other ways, i.e., licensure; joint purchasing of supplies, equipment, pharmaceuticals; shared back office and data services; and more</a:t>
            </a:r>
            <a:endParaRPr sz="2200"/>
          </a:p>
          <a:p>
            <a:pPr indent="-368300" lvl="0" marL="457200" rtl="0" algn="l">
              <a:lnSpc>
                <a:spcPct val="115000"/>
              </a:lnSpc>
              <a:spcBef>
                <a:spcPts val="1000"/>
              </a:spcBef>
              <a:spcAft>
                <a:spcPts val="0"/>
              </a:spcAft>
              <a:buSzPts val="2200"/>
              <a:buChar char="●"/>
            </a:pPr>
            <a:r>
              <a:rPr b="1" lang="en-US" sz="2200"/>
              <a:t>Actions for R</a:t>
            </a:r>
            <a:r>
              <a:rPr b="1" lang="en-US" sz="2200"/>
              <a:t>ural</a:t>
            </a:r>
            <a:r>
              <a:rPr b="1" lang="en-US" sz="2200"/>
              <a:t> Providers </a:t>
            </a:r>
            <a:r>
              <a:rPr lang="en-US" sz="2200"/>
              <a:t>- leverage funding and collaborative partnerships opportunities above, operationalize PCMP ACO-like option, </a:t>
            </a:r>
            <a:r>
              <a:rPr lang="en-US" sz="2200"/>
              <a:t>utilize tools (eConsults, Prescriber Tools, Providers of Distinction, Value Based Payments), etc. </a:t>
            </a:r>
            <a:endParaRPr sz="2200"/>
          </a:p>
          <a:p>
            <a:pPr indent="0" lvl="0" marL="0" rtl="0" algn="l">
              <a:lnSpc>
                <a:spcPct val="115000"/>
              </a:lnSpc>
              <a:spcBef>
                <a:spcPts val="1000"/>
              </a:spcBef>
              <a:spcAft>
                <a:spcPts val="800"/>
              </a:spcAft>
              <a:buNone/>
            </a:pPr>
            <a:r>
              <a:t/>
            </a:r>
            <a:endParaRPr sz="2200"/>
          </a:p>
        </p:txBody>
      </p:sp>
      <p:sp>
        <p:nvSpPr>
          <p:cNvPr id="1444" name="Google Shape;1444;p263"/>
          <p:cNvSpPr txBox="1"/>
          <p:nvPr/>
        </p:nvSpPr>
        <p:spPr>
          <a:xfrm>
            <a:off x="2619000" y="6248425"/>
            <a:ext cx="9135300" cy="6156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0" i="0" lang="en-US" sz="1200" u="sng" cap="none" strike="noStrike">
                <a:solidFill>
                  <a:schemeClr val="lt1"/>
                </a:solidFill>
                <a:latin typeface="Trebuchet MS"/>
                <a:ea typeface="Trebuchet MS"/>
                <a:cs typeface="Trebuchet MS"/>
                <a:sym typeface="Trebuchet MS"/>
                <a:hlinkClick r:id="rId3">
                  <a:extLst>
                    <a:ext uri="{A12FA001-AC4F-418D-AE19-62706E023703}">
                      <ahyp:hlinkClr val="tx"/>
                    </a:ext>
                  </a:extLst>
                </a:hlinkClick>
              </a:rPr>
              <a:t>CO.gov/HCPF/rural-provider-access-and-affordability-stimulus-grant-program</a:t>
            </a:r>
            <a:r>
              <a:rPr lang="en-US" sz="1200">
                <a:solidFill>
                  <a:schemeClr val="lt1"/>
                </a:solidFill>
                <a:latin typeface="Trebuchet MS"/>
                <a:ea typeface="Trebuchet MS"/>
                <a:cs typeface="Trebuchet MS"/>
                <a:sym typeface="Trebuchet MS"/>
              </a:rPr>
              <a:t>, </a:t>
            </a:r>
            <a:r>
              <a:rPr lang="en-US" sz="1200" u="sng">
                <a:solidFill>
                  <a:schemeClr val="lt1"/>
                </a:solidFill>
                <a:latin typeface="Trebuchet MS"/>
                <a:ea typeface="Trebuchet MS"/>
                <a:cs typeface="Trebuchet MS"/>
                <a:sym typeface="Trebuchet MS"/>
                <a:hlinkClick r:id="rId4">
                  <a:extLst>
                    <a:ext uri="{A12FA001-AC4F-418D-AE19-62706E023703}">
                      <ahyp:hlinkClr val="tx"/>
                    </a:ext>
                  </a:extLst>
                </a:hlinkClick>
              </a:rPr>
              <a:t>CO.gov/HCPF/public-rural-hospital-collaboration</a:t>
            </a:r>
            <a:br>
              <a:rPr lang="en-US" sz="1200">
                <a:solidFill>
                  <a:schemeClr val="lt1"/>
                </a:solidFill>
                <a:latin typeface="Trebuchet MS"/>
                <a:ea typeface="Trebuchet MS"/>
                <a:cs typeface="Trebuchet MS"/>
                <a:sym typeface="Trebuchet MS"/>
              </a:rPr>
            </a:br>
            <a:r>
              <a:rPr lang="en-US" sz="1200" u="sng">
                <a:solidFill>
                  <a:schemeClr val="lt1"/>
                </a:solidFill>
                <a:latin typeface="Trebuchet MS"/>
                <a:ea typeface="Trebuchet MS"/>
                <a:cs typeface="Trebuchet MS"/>
                <a:sym typeface="Trebuchet MS"/>
                <a:hlinkClick r:id="rId5">
                  <a:extLst>
                    <a:ext uri="{A12FA001-AC4F-418D-AE19-62706E023703}">
                      <ahyp:hlinkClr val="tx"/>
                    </a:ext>
                  </a:extLst>
                </a:hlinkClick>
              </a:rPr>
              <a:t>CO.gov/HCPF/telehealth-remote-monitoring-grant</a:t>
            </a:r>
            <a:r>
              <a:rPr lang="en-US" sz="1200">
                <a:solidFill>
                  <a:schemeClr val="lt1"/>
                </a:solidFill>
                <a:latin typeface="Trebuchet MS"/>
                <a:ea typeface="Trebuchet MS"/>
                <a:cs typeface="Trebuchet MS"/>
                <a:sym typeface="Trebuchet MS"/>
              </a:rPr>
              <a:t> and </a:t>
            </a:r>
            <a:r>
              <a:rPr lang="en-US" sz="1200" u="sng">
                <a:solidFill>
                  <a:schemeClr val="lt1"/>
                </a:solidFill>
                <a:latin typeface="Trebuchet MS"/>
                <a:ea typeface="Trebuchet MS"/>
                <a:cs typeface="Trebuchet MS"/>
                <a:sym typeface="Trebuchet MS"/>
                <a:hlinkClick r:id="rId6">
                  <a:extLst>
                    <a:ext uri="{A12FA001-AC4F-418D-AE19-62706E023703}">
                      <ahyp:hlinkClr val="tx"/>
                    </a:ext>
                  </a:extLst>
                </a:hlinkClick>
              </a:rPr>
              <a:t>Broadband.colorado.gov</a:t>
            </a:r>
            <a:endParaRPr sz="1200">
              <a:solidFill>
                <a:schemeClr val="lt1"/>
              </a:solidFill>
              <a:latin typeface="Trebuchet MS"/>
              <a:ea typeface="Trebuchet MS"/>
              <a:cs typeface="Trebuchet MS"/>
              <a:sym typeface="Trebuchet MS"/>
            </a:endParaRPr>
          </a:p>
        </p:txBody>
      </p:sp>
      <p:sp>
        <p:nvSpPr>
          <p:cNvPr id="1445" name="Google Shape;1445;p263"/>
          <p:cNvSpPr txBox="1"/>
          <p:nvPr>
            <p:ph idx="12" type="sldNum"/>
          </p:nvPr>
        </p:nvSpPr>
        <p:spPr>
          <a:xfrm>
            <a:off x="12232168" y="8498248"/>
            <a:ext cx="3657600" cy="486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46" name="Google Shape;1446;p263"/>
          <p:cNvSpPr txBox="1"/>
          <p:nvPr>
            <p:ph idx="12" type="sldNum"/>
          </p:nvPr>
        </p:nvSpPr>
        <p:spPr>
          <a:xfrm>
            <a:off x="11325326" y="6373675"/>
            <a:ext cx="591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264"/>
          <p:cNvSpPr txBox="1"/>
          <p:nvPr>
            <p:ph type="title"/>
          </p:nvPr>
        </p:nvSpPr>
        <p:spPr>
          <a:xfrm>
            <a:off x="838200" y="174728"/>
            <a:ext cx="10515600" cy="7185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SzPts val="1300"/>
              <a:buNone/>
            </a:pPr>
            <a:r>
              <a:rPr lang="en-US" sz="3700"/>
              <a:t>H.R.1 - </a:t>
            </a:r>
            <a:r>
              <a:rPr lang="en-US" sz="3700">
                <a:solidFill>
                  <a:schemeClr val="dk2"/>
                </a:solidFill>
              </a:rPr>
              <a:t>Rural Health </a:t>
            </a:r>
            <a:r>
              <a:rPr lang="en-US" sz="3700">
                <a:solidFill>
                  <a:schemeClr val="dk2"/>
                </a:solidFill>
              </a:rPr>
              <a:t>Transformation</a:t>
            </a:r>
            <a:r>
              <a:rPr lang="en-US" sz="3700">
                <a:solidFill>
                  <a:schemeClr val="dk2"/>
                </a:solidFill>
              </a:rPr>
              <a:t> Program</a:t>
            </a:r>
            <a:endParaRPr sz="2600"/>
          </a:p>
        </p:txBody>
      </p:sp>
      <p:sp>
        <p:nvSpPr>
          <p:cNvPr id="1452" name="Google Shape;1452;p264"/>
          <p:cNvSpPr txBox="1"/>
          <p:nvPr>
            <p:ph idx="1" type="body"/>
          </p:nvPr>
        </p:nvSpPr>
        <p:spPr>
          <a:xfrm>
            <a:off x="2757900" y="977175"/>
            <a:ext cx="9277500" cy="5222700"/>
          </a:xfrm>
          <a:prstGeom prst="rect">
            <a:avLst/>
          </a:prstGeom>
        </p:spPr>
        <p:txBody>
          <a:bodyPr anchorCtr="0" anchor="t" bIns="45700" lIns="91425" spcFirstLastPara="1" rIns="91425" wrap="square" tIns="45700">
            <a:noAutofit/>
          </a:bodyPr>
          <a:lstStyle/>
          <a:p>
            <a:pPr indent="-463550" lvl="0" marL="609600" rtl="0" algn="l">
              <a:spcBef>
                <a:spcPts val="1100"/>
              </a:spcBef>
              <a:spcAft>
                <a:spcPts val="0"/>
              </a:spcAft>
              <a:buSzPts val="2500"/>
              <a:buChar char="●"/>
            </a:pPr>
            <a:r>
              <a:rPr b="1" lang="en-US" sz="2500"/>
              <a:t>Application:</a:t>
            </a:r>
            <a:r>
              <a:rPr lang="en-US" sz="2500"/>
              <a:t> One-time state submission due Fall 2025, with a Rural-Health Transformation Plan (8 required topics) </a:t>
            </a:r>
            <a:r>
              <a:rPr lang="en-US" sz="2500"/>
              <a:t>+ certification no dollars will fund state match.</a:t>
            </a:r>
            <a:endParaRPr sz="2500"/>
          </a:p>
          <a:p>
            <a:pPr indent="-463550" lvl="0" marL="609600" rtl="0" algn="l">
              <a:spcBef>
                <a:spcPts val="0"/>
              </a:spcBef>
              <a:spcAft>
                <a:spcPts val="0"/>
              </a:spcAft>
              <a:buSzPts val="2500"/>
              <a:buChar char="●"/>
            </a:pPr>
            <a:r>
              <a:rPr b="1" lang="en-US" sz="2500"/>
              <a:t>Implementation Date: </a:t>
            </a:r>
            <a:r>
              <a:rPr lang="en-US" sz="2500"/>
              <a:t>Disbursements to approved states expected early 2026</a:t>
            </a:r>
            <a:endParaRPr sz="2500"/>
          </a:p>
          <a:p>
            <a:pPr indent="-463550" lvl="0" marL="609600" rtl="0" algn="l">
              <a:spcBef>
                <a:spcPts val="0"/>
              </a:spcBef>
              <a:spcAft>
                <a:spcPts val="0"/>
              </a:spcAft>
              <a:buSzPts val="2500"/>
              <a:buChar char="●"/>
            </a:pPr>
            <a:r>
              <a:rPr b="1" lang="en-US" sz="2500"/>
              <a:t>Estimated Impact: </a:t>
            </a:r>
            <a:endParaRPr b="1" sz="2500"/>
          </a:p>
          <a:p>
            <a:pPr indent="-463550" lvl="1" marL="1219200" rtl="0" algn="l">
              <a:spcBef>
                <a:spcPts val="0"/>
              </a:spcBef>
              <a:spcAft>
                <a:spcPts val="0"/>
              </a:spcAft>
              <a:buSzPts val="2500"/>
              <a:buChar char="○"/>
            </a:pPr>
            <a:r>
              <a:rPr lang="en-US" sz="2500"/>
              <a:t>Increased federal funding for targeted projects. </a:t>
            </a:r>
            <a:endParaRPr sz="2500"/>
          </a:p>
          <a:p>
            <a:pPr indent="-463550" lvl="1" marL="1219200" rtl="0" algn="l">
              <a:spcBef>
                <a:spcPts val="0"/>
              </a:spcBef>
              <a:spcAft>
                <a:spcPts val="0"/>
              </a:spcAft>
              <a:buSzPts val="2500"/>
              <a:buChar char="○"/>
            </a:pPr>
            <a:r>
              <a:rPr lang="en-US" sz="2500"/>
              <a:t>50% "base" pot divided equally </a:t>
            </a:r>
            <a:r>
              <a:rPr lang="en-US" sz="2500"/>
              <a:t>among</a:t>
            </a:r>
            <a:r>
              <a:rPr lang="en-US" sz="2500"/>
              <a:t> all approved states</a:t>
            </a:r>
            <a:endParaRPr sz="2500"/>
          </a:p>
          <a:p>
            <a:pPr indent="-463550" lvl="1" marL="1219200" rtl="0" algn="l">
              <a:spcBef>
                <a:spcPts val="0"/>
              </a:spcBef>
              <a:spcAft>
                <a:spcPts val="0"/>
              </a:spcAft>
              <a:buSzPts val="2500"/>
              <a:buChar char="○"/>
            </a:pPr>
            <a:r>
              <a:rPr lang="en-US" sz="2500"/>
              <a:t>Other 50% is targeted toward “not less than ¼ of approved states”</a:t>
            </a:r>
            <a:endParaRPr sz="2500"/>
          </a:p>
          <a:p>
            <a:pPr indent="-463550" lvl="0" marL="609600" rtl="0" algn="l">
              <a:spcBef>
                <a:spcPts val="0"/>
              </a:spcBef>
              <a:spcAft>
                <a:spcPts val="0"/>
              </a:spcAft>
              <a:buSzPts val="2500"/>
              <a:buChar char="●"/>
            </a:pPr>
            <a:r>
              <a:rPr lang="en-US" sz="2500"/>
              <a:t>HCPF will follow best practices from administering SB22-200 Rural Access &amp; Affordability grants and similar programs to engage stakeholders, create an advisory board, etc.</a:t>
            </a:r>
            <a:endParaRPr sz="2500"/>
          </a:p>
        </p:txBody>
      </p:sp>
      <p:sp>
        <p:nvSpPr>
          <p:cNvPr id="1453" name="Google Shape;1453;p264"/>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54" name="Google Shape;1454;p264"/>
          <p:cNvSpPr/>
          <p:nvPr/>
        </p:nvSpPr>
        <p:spPr>
          <a:xfrm>
            <a:off x="76200" y="1507575"/>
            <a:ext cx="2757900" cy="4022700"/>
          </a:xfrm>
          <a:prstGeom prst="roundRect">
            <a:avLst>
              <a:gd fmla="val 16667" name="adj"/>
            </a:avLst>
          </a:prstGeom>
          <a:solidFill>
            <a:srgbClr val="245D38">
              <a:alpha val="13920"/>
            </a:srgbClr>
          </a:solidFill>
          <a:ln cap="flat" cmpd="sng" w="12700">
            <a:solidFill>
              <a:schemeClr val="accent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Clr>
                <a:schemeClr val="dk1"/>
              </a:buClr>
              <a:buSzPts val="1100"/>
              <a:buFont typeface="Arial"/>
              <a:buNone/>
            </a:pPr>
            <a:r>
              <a:rPr b="1" lang="en-US" sz="3100">
                <a:solidFill>
                  <a:schemeClr val="accent2"/>
                </a:solidFill>
                <a:latin typeface="Trebuchet MS"/>
                <a:ea typeface="Trebuchet MS"/>
                <a:cs typeface="Trebuchet MS"/>
                <a:sym typeface="Trebuchet MS"/>
              </a:rPr>
              <a:t>$50B in Federal Funding Available</a:t>
            </a:r>
            <a:endParaRPr b="1" sz="3100">
              <a:solidFill>
                <a:schemeClr val="accent2"/>
              </a:solidFill>
              <a:latin typeface="Trebuchet MS"/>
              <a:ea typeface="Trebuchet MS"/>
              <a:cs typeface="Trebuchet MS"/>
              <a:sym typeface="Trebuchet MS"/>
            </a:endParaRPr>
          </a:p>
          <a:p>
            <a:pPr indent="0" lvl="0" marL="0" rtl="0" algn="ctr">
              <a:spcBef>
                <a:spcPts val="1300"/>
              </a:spcBef>
              <a:spcAft>
                <a:spcPts val="0"/>
              </a:spcAft>
              <a:buClr>
                <a:schemeClr val="dk1"/>
              </a:buClr>
              <a:buSzPts val="1100"/>
              <a:buFont typeface="Arial"/>
              <a:buNone/>
            </a:pPr>
            <a:r>
              <a:rPr b="1" lang="en-US" sz="2300">
                <a:solidFill>
                  <a:schemeClr val="dk1"/>
                </a:solidFill>
                <a:latin typeface="Trebuchet MS"/>
                <a:ea typeface="Trebuchet MS"/>
                <a:cs typeface="Trebuchet MS"/>
                <a:sym typeface="Trebuchet MS"/>
              </a:rPr>
              <a:t>$10B/yr x 5yrs</a:t>
            </a:r>
            <a:endParaRPr b="1" sz="2300">
              <a:solidFill>
                <a:schemeClr val="dk1"/>
              </a:solidFill>
              <a:latin typeface="Trebuchet MS"/>
              <a:ea typeface="Trebuchet MS"/>
              <a:cs typeface="Trebuchet MS"/>
              <a:sym typeface="Trebuchet MS"/>
            </a:endParaRPr>
          </a:p>
          <a:p>
            <a:pPr indent="0" lvl="0" marL="0" rtl="0" algn="ctr">
              <a:spcBef>
                <a:spcPts val="0"/>
              </a:spcBef>
              <a:spcAft>
                <a:spcPts val="0"/>
              </a:spcAft>
              <a:buClr>
                <a:schemeClr val="dk1"/>
              </a:buClr>
              <a:buSzPts val="1100"/>
              <a:buFont typeface="Arial"/>
              <a:buNone/>
            </a:pPr>
            <a:r>
              <a:rPr b="1" lang="en-US" sz="2300">
                <a:solidFill>
                  <a:schemeClr val="dk1"/>
                </a:solidFill>
                <a:latin typeface="Trebuchet MS"/>
                <a:ea typeface="Trebuchet MS"/>
                <a:cs typeface="Trebuchet MS"/>
                <a:sym typeface="Trebuchet MS"/>
              </a:rPr>
              <a:t>FFY 2026-2030</a:t>
            </a:r>
            <a:endParaRPr sz="1900"/>
          </a:p>
        </p:txBody>
      </p:sp>
      <p:sp>
        <p:nvSpPr>
          <p:cNvPr id="1455" name="Google Shape;1455;p264"/>
          <p:cNvSpPr txBox="1"/>
          <p:nvPr/>
        </p:nvSpPr>
        <p:spPr>
          <a:xfrm>
            <a:off x="3407425" y="6283825"/>
            <a:ext cx="7860900" cy="544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US" sz="2600">
                <a:solidFill>
                  <a:schemeClr val="lt1"/>
                </a:solidFill>
                <a:latin typeface="Trebuchet MS"/>
                <a:ea typeface="Trebuchet MS"/>
                <a:cs typeface="Trebuchet MS"/>
                <a:sym typeface="Trebuchet MS"/>
              </a:rPr>
              <a:t>See our </a:t>
            </a:r>
            <a:r>
              <a:rPr lang="en-US" sz="2600" u="sng">
                <a:solidFill>
                  <a:schemeClr val="lt1"/>
                </a:solidFill>
                <a:latin typeface="Trebuchet MS"/>
                <a:ea typeface="Trebuchet MS"/>
                <a:cs typeface="Trebuchet MS"/>
                <a:sym typeface="Trebuchet MS"/>
                <a:hlinkClick r:id="rId3">
                  <a:extLst>
                    <a:ext uri="{A12FA001-AC4F-418D-AE19-62706E023703}">
                      <ahyp:hlinkClr val="tx"/>
                    </a:ext>
                  </a:extLst>
                </a:hlinkClick>
              </a:rPr>
              <a:t>Fact Sheet </a:t>
            </a:r>
            <a:r>
              <a:rPr lang="en-US" sz="2600" u="sng">
                <a:solidFill>
                  <a:schemeClr val="lt1"/>
                </a:solidFill>
                <a:latin typeface="Trebuchet MS"/>
                <a:ea typeface="Trebuchet MS"/>
                <a:cs typeface="Trebuchet MS"/>
                <a:sym typeface="Trebuchet MS"/>
                <a:hlinkClick r:id="rId4">
                  <a:extLst>
                    <a:ext uri="{A12FA001-AC4F-418D-AE19-62706E023703}">
                      <ahyp:hlinkClr val="tx"/>
                    </a:ext>
                  </a:extLst>
                </a:hlinkClick>
              </a:rPr>
              <a:t>here</a:t>
            </a:r>
            <a:endParaRPr>
              <a:solidFill>
                <a:schemeClr val="l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265"/>
          <p:cNvSpPr txBox="1"/>
          <p:nvPr>
            <p:ph type="ctrTitle"/>
          </p:nvPr>
        </p:nvSpPr>
        <p:spPr>
          <a:xfrm>
            <a:off x="91175" y="1004875"/>
            <a:ext cx="11994000" cy="4921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Federal Medicaid Changes and What’s Next</a:t>
            </a:r>
            <a:endParaRPr/>
          </a:p>
          <a:p>
            <a:pPr indent="0" lvl="0" marL="0" rtl="0" algn="ctr">
              <a:spcBef>
                <a:spcPts val="0"/>
              </a:spcBef>
              <a:spcAft>
                <a:spcPts val="0"/>
              </a:spcAft>
              <a:buNone/>
            </a:pPr>
            <a:r>
              <a:t/>
            </a:r>
            <a:endParaRPr/>
          </a:p>
          <a:p>
            <a:pPr indent="0" lvl="0" marL="0" rtl="0" algn="ctr">
              <a:lnSpc>
                <a:spcPct val="115000"/>
              </a:lnSpc>
              <a:spcBef>
                <a:spcPts val="0"/>
              </a:spcBef>
              <a:spcAft>
                <a:spcPts val="0"/>
              </a:spcAft>
              <a:buNone/>
            </a:pPr>
            <a:r>
              <a:rPr lang="en-US" sz="2700"/>
              <a:t>Rachel Reiter</a:t>
            </a:r>
            <a:r>
              <a:rPr lang="en-US" sz="2700"/>
              <a:t>,</a:t>
            </a:r>
            <a:r>
              <a:rPr lang="en-US" sz="2700"/>
              <a:t> </a:t>
            </a:r>
            <a:r>
              <a:rPr b="0" lang="en-US" sz="2700"/>
              <a:t>Policy, Communications and Administration Office Director </a:t>
            </a:r>
            <a:endParaRPr b="0" sz="2700"/>
          </a:p>
          <a:p>
            <a:pPr indent="0" lvl="0" marL="0" rtl="0" algn="ctr">
              <a:lnSpc>
                <a:spcPct val="115000"/>
              </a:lnSpc>
              <a:spcBef>
                <a:spcPts val="0"/>
              </a:spcBef>
              <a:spcAft>
                <a:spcPts val="0"/>
              </a:spcAft>
              <a:buNone/>
            </a:pPr>
            <a:r>
              <a:rPr lang="en-US" sz="2700"/>
              <a:t>Joshua Montoya</a:t>
            </a:r>
            <a:r>
              <a:rPr lang="en-US" sz="2700"/>
              <a:t>, </a:t>
            </a:r>
            <a:r>
              <a:rPr b="0" lang="en-US" sz="2700"/>
              <a:t>Partner Relations and Administration Division Director</a:t>
            </a:r>
            <a:endParaRPr b="0" sz="2700"/>
          </a:p>
        </p:txBody>
      </p:sp>
      <p:sp>
        <p:nvSpPr>
          <p:cNvPr id="1462" name="Google Shape;1462;p265"/>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266"/>
          <p:cNvSpPr txBox="1"/>
          <p:nvPr>
            <p:ph type="title"/>
          </p:nvPr>
        </p:nvSpPr>
        <p:spPr>
          <a:xfrm>
            <a:off x="520400" y="299323"/>
            <a:ext cx="10515600" cy="616200"/>
          </a:xfrm>
          <a:prstGeom prst="rect">
            <a:avLst/>
          </a:prstGeom>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4000"/>
              <a:t>H.R.1 Overview: Key Medicaid </a:t>
            </a:r>
            <a:r>
              <a:rPr lang="en-US" sz="4000"/>
              <a:t>Takeaways</a:t>
            </a:r>
            <a:endParaRPr/>
          </a:p>
        </p:txBody>
      </p:sp>
      <p:sp>
        <p:nvSpPr>
          <p:cNvPr id="1469" name="Google Shape;1469;p26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70" name="Google Shape;1470;p266"/>
          <p:cNvSpPr txBox="1"/>
          <p:nvPr>
            <p:ph idx="1" type="body"/>
          </p:nvPr>
        </p:nvSpPr>
        <p:spPr>
          <a:xfrm>
            <a:off x="378375" y="1053800"/>
            <a:ext cx="10917000" cy="5181600"/>
          </a:xfrm>
          <a:prstGeom prst="rect">
            <a:avLst/>
          </a:prstGeom>
        </p:spPr>
        <p:txBody>
          <a:bodyPr anchorCtr="0" anchor="t" bIns="45700" lIns="91425" spcFirstLastPara="1" rIns="91425" wrap="square" tIns="45700">
            <a:noAutofit/>
          </a:bodyPr>
          <a:lstStyle/>
          <a:p>
            <a:pPr indent="-463550" lvl="0" marL="609600" rtl="0" algn="l">
              <a:spcBef>
                <a:spcPts val="1100"/>
              </a:spcBef>
              <a:spcAft>
                <a:spcPts val="0"/>
              </a:spcAft>
              <a:buSzPts val="2500"/>
              <a:buChar char="●"/>
            </a:pPr>
            <a:r>
              <a:rPr b="1" lang="en-US" sz="2500"/>
              <a:t>R</a:t>
            </a:r>
            <a:r>
              <a:rPr b="1" lang="en-US" sz="2500"/>
              <a:t>ewrites major eligibility, financing, and compliance rules </a:t>
            </a:r>
            <a:r>
              <a:rPr lang="en-US" sz="2500"/>
              <a:t>over the next 2-8 years that will negatively impact nearly 400,000 Coloradans</a:t>
            </a:r>
            <a:endParaRPr sz="2500"/>
          </a:p>
          <a:p>
            <a:pPr indent="-463550" lvl="0" marL="609600" rtl="0" algn="l">
              <a:spcBef>
                <a:spcPts val="1300"/>
              </a:spcBef>
              <a:spcAft>
                <a:spcPts val="0"/>
              </a:spcAft>
              <a:buSzPts val="2500"/>
              <a:buChar char="●"/>
            </a:pPr>
            <a:r>
              <a:rPr lang="en-US" sz="2500"/>
              <a:t>Forces</a:t>
            </a:r>
            <a:r>
              <a:rPr b="1" lang="en-US" sz="2500"/>
              <a:t> states to make difficult decisions</a:t>
            </a:r>
            <a:r>
              <a:rPr lang="en-US" sz="2500"/>
              <a:t> that influence how costly or disruptive these shifts become for enrollees, providers, state budgets (our General Fund</a:t>
            </a:r>
            <a:r>
              <a:rPr lang="en-US" sz="2500"/>
              <a:t>)</a:t>
            </a:r>
            <a:endParaRPr b="1" sz="2500"/>
          </a:p>
          <a:p>
            <a:pPr indent="-463550" lvl="0" marL="609600" rtl="0" algn="l">
              <a:spcBef>
                <a:spcPts val="1300"/>
              </a:spcBef>
              <a:spcAft>
                <a:spcPts val="0"/>
              </a:spcAft>
              <a:buSzPts val="2500"/>
              <a:buChar char="●"/>
            </a:pPr>
            <a:r>
              <a:rPr lang="en-US" sz="2500"/>
              <a:t>P</a:t>
            </a:r>
            <a:r>
              <a:rPr lang="en-US" sz="2500"/>
              <a:t>rovides very limited funding for states to implement changes and will </a:t>
            </a:r>
            <a:r>
              <a:rPr b="1" lang="en-US" sz="2500"/>
              <a:t>drive higher administrative and IT </a:t>
            </a:r>
            <a:r>
              <a:rPr b="1" lang="en-US" sz="2500"/>
              <a:t>costs</a:t>
            </a:r>
            <a:endParaRPr b="1" sz="2500"/>
          </a:p>
          <a:p>
            <a:pPr indent="-463550" lvl="0" marL="609600" rtl="0" algn="l">
              <a:spcBef>
                <a:spcPts val="1300"/>
              </a:spcBef>
              <a:spcAft>
                <a:spcPts val="0"/>
              </a:spcAft>
              <a:buSzPts val="2500"/>
              <a:buChar char="●"/>
            </a:pPr>
            <a:r>
              <a:rPr b="1" lang="en-US" sz="2500"/>
              <a:t>Drives administrative &amp; bureaucratic barriers, coverage loss &amp; cost shifts to commercial coverage</a:t>
            </a:r>
            <a:endParaRPr b="1" sz="2500"/>
          </a:p>
          <a:p>
            <a:pPr indent="0" lvl="0" marL="0" rtl="0" algn="l">
              <a:spcBef>
                <a:spcPts val="1300"/>
              </a:spcBef>
              <a:spcAft>
                <a:spcPts val="0"/>
              </a:spcAft>
              <a:buNone/>
            </a:pPr>
            <a:r>
              <a:rPr b="1" lang="en-US" sz="2500"/>
              <a:t>Our Commitment</a:t>
            </a:r>
            <a:r>
              <a:rPr lang="en-US" sz="2500"/>
              <a:t>: In partnership with all stakeholders, </a:t>
            </a:r>
            <a:r>
              <a:rPr b="1" lang="en-US" sz="2500"/>
              <a:t>our North Star</a:t>
            </a:r>
            <a:r>
              <a:rPr lang="en-US" sz="2500"/>
              <a:t> priority is </a:t>
            </a:r>
            <a:r>
              <a:rPr b="1" lang="en-US" sz="2500"/>
              <a:t>to mitigate </a:t>
            </a:r>
            <a:r>
              <a:rPr b="1" lang="en-US" sz="2500"/>
              <a:t>inappropriate</a:t>
            </a:r>
            <a:r>
              <a:rPr b="1" lang="en-US" sz="2500"/>
              <a:t> coverage losses while avoiding  draconian cuts wherever possible.</a:t>
            </a:r>
            <a:endParaRPr sz="2700"/>
          </a:p>
        </p:txBody>
      </p:sp>
      <p:sp>
        <p:nvSpPr>
          <p:cNvPr descr="star" id="1471" name="Google Shape;1471;p266" title="star"/>
          <p:cNvSpPr/>
          <p:nvPr/>
        </p:nvSpPr>
        <p:spPr>
          <a:xfrm>
            <a:off x="10542675" y="4800800"/>
            <a:ext cx="1466100" cy="13365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231"/>
          <p:cNvSpPr txBox="1"/>
          <p:nvPr>
            <p:ph type="title"/>
          </p:nvPr>
        </p:nvSpPr>
        <p:spPr>
          <a:xfrm>
            <a:off x="838200" y="44575"/>
            <a:ext cx="10515600" cy="738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000"/>
              <a:t>Speakers Today</a:t>
            </a:r>
            <a:endParaRPr sz="4000"/>
          </a:p>
        </p:txBody>
      </p:sp>
      <p:sp>
        <p:nvSpPr>
          <p:cNvPr id="1006" name="Google Shape;1006;p23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007" name="Google Shape;1007;p231"/>
          <p:cNvSpPr/>
          <p:nvPr/>
        </p:nvSpPr>
        <p:spPr>
          <a:xfrm>
            <a:off x="197550" y="782675"/>
            <a:ext cx="11796900" cy="5416500"/>
          </a:xfrm>
          <a:prstGeom prst="roundRect">
            <a:avLst>
              <a:gd fmla="val 16667" name="adj"/>
            </a:avLst>
          </a:prstGeom>
          <a:solidFill>
            <a:srgbClr val="245D38">
              <a:alpha val="13920"/>
            </a:srgbClr>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381000" lvl="0" marL="457200" rtl="0" algn="l">
              <a:spcBef>
                <a:spcPts val="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Kim Bimestefer, </a:t>
            </a:r>
            <a:r>
              <a:rPr lang="en-US" sz="2400">
                <a:solidFill>
                  <a:schemeClr val="dk1"/>
                </a:solidFill>
                <a:latin typeface="Trebuchet MS"/>
                <a:ea typeface="Trebuchet MS"/>
                <a:cs typeface="Trebuchet MS"/>
                <a:sym typeface="Trebuchet MS"/>
              </a:rPr>
              <a:t>HCPF Executive Director </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Tom Leahey, </a:t>
            </a:r>
            <a:r>
              <a:rPr lang="en-US" sz="2400">
                <a:solidFill>
                  <a:schemeClr val="dk1"/>
                </a:solidFill>
                <a:latin typeface="Trebuchet MS"/>
                <a:ea typeface="Trebuchet MS"/>
                <a:cs typeface="Trebuchet MS"/>
                <a:sym typeface="Trebuchet MS"/>
              </a:rPr>
              <a:t>Pharmacy Office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Cristen Bates, </a:t>
            </a:r>
            <a:r>
              <a:rPr lang="en-US" sz="2400">
                <a:solidFill>
                  <a:schemeClr val="dk1"/>
                </a:solidFill>
                <a:latin typeface="Trebuchet MS"/>
                <a:ea typeface="Trebuchet MS"/>
                <a:cs typeface="Trebuchet MS"/>
                <a:sym typeface="Trebuchet MS"/>
              </a:rPr>
              <a:t>Deputy Medicaid Director and Office of Medicaid and CHP+ Behavioral Health Initiatives &amp; Coverage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Bonnie Silva, </a:t>
            </a:r>
            <a:r>
              <a:rPr lang="en-US" sz="2400">
                <a:solidFill>
                  <a:schemeClr val="dk1"/>
                </a:solidFill>
                <a:latin typeface="Trebuchet MS"/>
                <a:ea typeface="Trebuchet MS"/>
                <a:cs typeface="Trebuchet MS"/>
                <a:sym typeface="Trebuchet MS"/>
              </a:rPr>
              <a:t>Office of Community Living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Adela Flores-Brennan,</a:t>
            </a:r>
            <a:r>
              <a:rPr lang="en-US" sz="2400">
                <a:solidFill>
                  <a:schemeClr val="dk1"/>
                </a:solidFill>
                <a:latin typeface="Trebuchet MS"/>
                <a:ea typeface="Trebuchet MS"/>
                <a:cs typeface="Trebuchet MS"/>
                <a:sym typeface="Trebuchet MS"/>
              </a:rPr>
              <a:t> Medicaid Director and Health Policy Office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David Ducharme,</a:t>
            </a:r>
            <a:r>
              <a:rPr lang="en-US" sz="2400">
                <a:solidFill>
                  <a:schemeClr val="dk1"/>
                </a:solidFill>
                <a:latin typeface="Trebuchet MS"/>
                <a:ea typeface="Trebuchet MS"/>
                <a:cs typeface="Trebuchet MS"/>
                <a:sym typeface="Trebuchet MS"/>
              </a:rPr>
              <a:t> Accountable Care Collaborative Division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Nancy Dolson,</a:t>
            </a:r>
            <a:r>
              <a:rPr lang="en-US" sz="2400">
                <a:solidFill>
                  <a:schemeClr val="dk1"/>
                </a:solidFill>
                <a:latin typeface="Trebuchet MS"/>
                <a:ea typeface="Trebuchet MS"/>
                <a:cs typeface="Trebuchet MS"/>
                <a:sym typeface="Trebuchet MS"/>
              </a:rPr>
              <a:t> Special Financing Division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Bettina Schneider,</a:t>
            </a:r>
            <a:r>
              <a:rPr lang="en-US" sz="2400">
                <a:solidFill>
                  <a:schemeClr val="dk1"/>
                </a:solidFill>
                <a:latin typeface="Trebuchet MS"/>
                <a:ea typeface="Trebuchet MS"/>
                <a:cs typeface="Trebuchet MS"/>
                <a:sym typeface="Trebuchet MS"/>
              </a:rPr>
              <a:t> Finance Office Director and CFO</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Rachel Reiter, </a:t>
            </a:r>
            <a:r>
              <a:rPr lang="en-US" sz="2400">
                <a:solidFill>
                  <a:schemeClr val="dk1"/>
                </a:solidFill>
                <a:latin typeface="Trebuchet MS"/>
                <a:ea typeface="Trebuchet MS"/>
                <a:cs typeface="Trebuchet MS"/>
                <a:sym typeface="Trebuchet MS"/>
              </a:rPr>
              <a:t>Policy, Communications and Administration Office Director</a:t>
            </a:r>
            <a:endParaRPr sz="2400">
              <a:solidFill>
                <a:schemeClr val="dk1"/>
              </a:solidFill>
              <a:latin typeface="Trebuchet MS"/>
              <a:ea typeface="Trebuchet MS"/>
              <a:cs typeface="Trebuchet MS"/>
              <a:sym typeface="Trebuchet MS"/>
            </a:endParaRPr>
          </a:p>
          <a:p>
            <a:pPr indent="-381000" lvl="0" marL="457200" rtl="0" algn="l">
              <a:spcBef>
                <a:spcPts val="1000"/>
              </a:spcBef>
              <a:spcAft>
                <a:spcPts val="1000"/>
              </a:spcAft>
              <a:buClr>
                <a:schemeClr val="dk1"/>
              </a:buClr>
              <a:buSzPts val="2400"/>
              <a:buFont typeface="Trebuchet MS"/>
              <a:buChar char="●"/>
            </a:pPr>
            <a:r>
              <a:rPr b="1" lang="en-US" sz="2400">
                <a:solidFill>
                  <a:schemeClr val="dk1"/>
                </a:solidFill>
                <a:latin typeface="Trebuchet MS"/>
                <a:ea typeface="Trebuchet MS"/>
                <a:cs typeface="Trebuchet MS"/>
                <a:sym typeface="Trebuchet MS"/>
              </a:rPr>
              <a:t>Joshua Montoya,</a:t>
            </a:r>
            <a:r>
              <a:rPr lang="en-US" sz="2400">
                <a:solidFill>
                  <a:schemeClr val="dk1"/>
                </a:solidFill>
                <a:latin typeface="Trebuchet MS"/>
                <a:ea typeface="Trebuchet MS"/>
                <a:cs typeface="Trebuchet MS"/>
                <a:sym typeface="Trebuchet MS"/>
              </a:rPr>
              <a:t> Partner Relations and Administration Division Director</a:t>
            </a:r>
            <a:endParaRPr sz="2400">
              <a:latin typeface="Trebuchet MS"/>
              <a:ea typeface="Trebuchet MS"/>
              <a:cs typeface="Trebuchet MS"/>
              <a:sym typeface="Trebuchet M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267"/>
          <p:cNvSpPr txBox="1"/>
          <p:nvPr>
            <p:ph idx="12" type="sldNum"/>
          </p:nvPr>
        </p:nvSpPr>
        <p:spPr>
          <a:xfrm>
            <a:off x="9846356" y="6425136"/>
            <a:ext cx="2012100" cy="364800"/>
          </a:xfrm>
          <a:prstGeom prst="rect">
            <a:avLst/>
          </a:prstGeom>
        </p:spPr>
        <p:txBody>
          <a:bodyPr anchorCtr="0" anchor="ctr" bIns="39275" lIns="78575" spcFirstLastPara="1" rIns="78575" wrap="square" tIns="3927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478" name="Google Shape;1478;p267"/>
          <p:cNvSpPr txBox="1"/>
          <p:nvPr>
            <p:ph type="title"/>
          </p:nvPr>
        </p:nvSpPr>
        <p:spPr>
          <a:xfrm>
            <a:off x="2957025" y="6243850"/>
            <a:ext cx="8495700" cy="614100"/>
          </a:xfrm>
          <a:prstGeom prst="rect">
            <a:avLst/>
          </a:prstGeom>
        </p:spPr>
        <p:txBody>
          <a:bodyPr anchorCtr="0" anchor="ctr" bIns="0" lIns="0" spcFirstLastPara="1" rIns="0" wrap="square" tIns="0">
            <a:noAutofit/>
          </a:bodyPr>
          <a:lstStyle/>
          <a:p>
            <a:pPr indent="0" lvl="0" marL="0" rtl="0" algn="ctr">
              <a:spcBef>
                <a:spcPts val="0"/>
              </a:spcBef>
              <a:spcAft>
                <a:spcPts val="0"/>
              </a:spcAft>
              <a:buSzPts val="1300"/>
              <a:buNone/>
            </a:pPr>
            <a:r>
              <a:rPr b="0" lang="en-US" sz="1400">
                <a:solidFill>
                  <a:schemeClr val="lt1"/>
                </a:solidFill>
              </a:rPr>
              <a:t>More detailed county level enrollment and spending available at </a:t>
            </a:r>
            <a:r>
              <a:rPr b="0" lang="en-US" sz="1400" u="sng">
                <a:solidFill>
                  <a:schemeClr val="lt1"/>
                </a:solidFill>
                <a:hlinkClick r:id="rId3">
                  <a:extLst>
                    <a:ext uri="{A12FA001-AC4F-418D-AE19-62706E023703}">
                      <ahyp:hlinkClr val="tx"/>
                    </a:ext>
                  </a:extLst>
                </a:hlinkClick>
              </a:rPr>
              <a:t>CO.gov/hcpf/county-fact-sheets</a:t>
            </a:r>
            <a:endParaRPr b="0" sz="1400">
              <a:solidFill>
                <a:schemeClr val="lt1"/>
              </a:solidFill>
            </a:endParaRPr>
          </a:p>
          <a:p>
            <a:pPr indent="0" lvl="0" marL="0" rtl="0" algn="ctr">
              <a:spcBef>
                <a:spcPts val="0"/>
              </a:spcBef>
              <a:spcAft>
                <a:spcPts val="0"/>
              </a:spcAft>
              <a:buSzPts val="1300"/>
              <a:buNone/>
            </a:pPr>
            <a:r>
              <a:rPr b="0" lang="en-US" sz="1400">
                <a:solidFill>
                  <a:schemeClr val="lt1"/>
                </a:solidFill>
              </a:rPr>
              <a:t>More information on those we serve at </a:t>
            </a:r>
            <a:r>
              <a:rPr b="0" lang="en-US" sz="1400" u="sng">
                <a:solidFill>
                  <a:schemeClr val="lt1"/>
                </a:solidFill>
                <a:hlinkClick r:id="rId4">
                  <a:extLst>
                    <a:ext uri="{A12FA001-AC4F-418D-AE19-62706E023703}">
                      <ahyp:hlinkClr val="tx"/>
                    </a:ext>
                  </a:extLst>
                </a:hlinkClick>
              </a:rPr>
              <a:t>CO.gov/hcpf/2024-report-to-community</a:t>
            </a:r>
            <a:r>
              <a:rPr b="0" lang="en-US" sz="1400">
                <a:solidFill>
                  <a:schemeClr val="lt1"/>
                </a:solidFill>
              </a:rPr>
              <a:t> </a:t>
            </a:r>
            <a:endParaRPr b="0" sz="1400">
              <a:solidFill>
                <a:schemeClr val="lt1"/>
              </a:solidFill>
            </a:endParaRPr>
          </a:p>
        </p:txBody>
      </p:sp>
      <p:pic>
        <p:nvPicPr>
          <p:cNvPr descr="Map of Colorado counties showing the percentage of population that is enrolled in Medicaid and CHP+ by county" id="1479" name="Google Shape;1479;p267" title="PercentPopEnrolledMAP-2324-c.jpg"/>
          <p:cNvPicPr preferRelativeResize="0"/>
          <p:nvPr/>
        </p:nvPicPr>
        <p:blipFill>
          <a:blip r:embed="rId5">
            <a:alphaModFix/>
          </a:blip>
          <a:stretch>
            <a:fillRect/>
          </a:stretch>
        </p:blipFill>
        <p:spPr>
          <a:xfrm>
            <a:off x="3402950" y="786105"/>
            <a:ext cx="8555799" cy="5163846"/>
          </a:xfrm>
          <a:prstGeom prst="rect">
            <a:avLst/>
          </a:prstGeom>
          <a:noFill/>
          <a:ln>
            <a:noFill/>
          </a:ln>
        </p:spPr>
      </p:pic>
      <p:sp>
        <p:nvSpPr>
          <p:cNvPr id="1480" name="Google Shape;1480;p267"/>
          <p:cNvSpPr txBox="1"/>
          <p:nvPr/>
        </p:nvSpPr>
        <p:spPr>
          <a:xfrm>
            <a:off x="42800" y="688600"/>
            <a:ext cx="3185400" cy="55470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800">
                <a:solidFill>
                  <a:schemeClr val="dk1"/>
                </a:solidFill>
                <a:latin typeface="Trebuchet MS"/>
                <a:ea typeface="Trebuchet MS"/>
                <a:cs typeface="Trebuchet MS"/>
                <a:sym typeface="Trebuchet MS"/>
              </a:rPr>
              <a:t>In fiscal year 2023-2024:</a:t>
            </a:r>
            <a:endParaRPr b="1" sz="18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55%: adults ages 19-64 </a:t>
            </a:r>
            <a:endParaRPr sz="19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39%: children, ages 18 and younger </a:t>
            </a:r>
            <a:endParaRPr sz="19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6%: adults age 65 and older </a:t>
            </a:r>
            <a:endParaRPr sz="19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5% are people with disabilities</a:t>
            </a:r>
            <a:endParaRPr sz="19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87% live in urban areas </a:t>
            </a:r>
            <a:endParaRPr sz="1900">
              <a:solidFill>
                <a:schemeClr val="dk1"/>
              </a:solidFill>
              <a:latin typeface="Trebuchet MS"/>
              <a:ea typeface="Trebuchet MS"/>
              <a:cs typeface="Trebuchet MS"/>
              <a:sym typeface="Trebuchet MS"/>
            </a:endParaRPr>
          </a:p>
          <a:p>
            <a:pPr indent="-349250" lvl="0" marL="457200" rtl="0" algn="l">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14% live in rural/frontier </a:t>
            </a:r>
            <a:endParaRPr sz="19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8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US" sz="1800">
                <a:solidFill>
                  <a:schemeClr val="dk1"/>
                </a:solidFill>
                <a:latin typeface="Trebuchet MS"/>
                <a:ea typeface="Trebuchet MS"/>
                <a:cs typeface="Trebuchet MS"/>
                <a:sym typeface="Trebuchet MS"/>
              </a:rPr>
              <a:t>2025 Federal Poverty Levels (Medicaid E</a:t>
            </a:r>
            <a:r>
              <a:rPr b="1" lang="en-US" sz="1800">
                <a:solidFill>
                  <a:schemeClr val="dk1"/>
                </a:solidFill>
                <a:latin typeface="Trebuchet MS"/>
                <a:ea typeface="Trebuchet MS"/>
                <a:cs typeface="Trebuchet MS"/>
                <a:sym typeface="Trebuchet MS"/>
              </a:rPr>
              <a:t>ligibility)</a:t>
            </a:r>
            <a:endParaRPr b="1" sz="1800">
              <a:solidFill>
                <a:schemeClr val="dk1"/>
              </a:solidFill>
              <a:latin typeface="Trebuchet MS"/>
              <a:ea typeface="Trebuchet MS"/>
              <a:cs typeface="Trebuchet MS"/>
              <a:sym typeface="Trebuchet MS"/>
            </a:endParaRPr>
          </a:p>
          <a:p>
            <a:pPr indent="-342900" lvl="0" marL="457200" rtl="0" algn="l">
              <a:spcBef>
                <a:spcPts val="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Family of 1: $20,820</a:t>
            </a:r>
            <a:endParaRPr sz="1800">
              <a:solidFill>
                <a:schemeClr val="dk1"/>
              </a:solidFill>
              <a:latin typeface="Trebuchet MS"/>
              <a:ea typeface="Trebuchet MS"/>
              <a:cs typeface="Trebuchet MS"/>
              <a:sym typeface="Trebuchet MS"/>
            </a:endParaRPr>
          </a:p>
          <a:p>
            <a:pPr indent="-342900" lvl="0" marL="457200" rtl="0" algn="l">
              <a:spcBef>
                <a:spcPts val="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Family of 4: $42,768</a:t>
            </a:r>
            <a:endParaRPr sz="1800">
              <a:solidFill>
                <a:schemeClr val="dk1"/>
              </a:solidFill>
              <a:latin typeface="Trebuchet MS"/>
              <a:ea typeface="Trebuchet MS"/>
              <a:cs typeface="Trebuchet MS"/>
              <a:sym typeface="Trebuchet MS"/>
            </a:endParaRPr>
          </a:p>
          <a:p>
            <a:pPr indent="0" lvl="0" marL="0" rtl="0" algn="l">
              <a:spcBef>
                <a:spcPts val="0"/>
              </a:spcBef>
              <a:spcAft>
                <a:spcPts val="0"/>
              </a:spcAft>
              <a:buNone/>
            </a:pPr>
            <a:r>
              <a:rPr lang="en-US">
                <a:solidFill>
                  <a:schemeClr val="dk1"/>
                </a:solidFill>
                <a:latin typeface="Trebuchet MS"/>
                <a:ea typeface="Trebuchet MS"/>
                <a:cs typeface="Trebuchet MS"/>
                <a:sym typeface="Trebuchet MS"/>
              </a:rPr>
              <a:t>*some earning more may still qualify</a:t>
            </a:r>
            <a:endParaRPr>
              <a:solidFill>
                <a:schemeClr val="dk1"/>
              </a:solidFill>
              <a:latin typeface="Trebuchet MS"/>
              <a:ea typeface="Trebuchet MS"/>
              <a:cs typeface="Trebuchet MS"/>
              <a:sym typeface="Trebuchet MS"/>
            </a:endParaRPr>
          </a:p>
        </p:txBody>
      </p:sp>
      <p:sp>
        <p:nvSpPr>
          <p:cNvPr id="1481" name="Google Shape;1481;p267"/>
          <p:cNvSpPr txBox="1"/>
          <p:nvPr/>
        </p:nvSpPr>
        <p:spPr>
          <a:xfrm>
            <a:off x="3924976" y="7900"/>
            <a:ext cx="7745400" cy="680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US" sz="2300">
                <a:solidFill>
                  <a:schemeClr val="dk1"/>
                </a:solidFill>
                <a:latin typeface="Trebuchet MS"/>
                <a:ea typeface="Trebuchet MS"/>
                <a:cs typeface="Trebuchet MS"/>
                <a:sym typeface="Trebuchet MS"/>
              </a:rPr>
              <a:t>% of</a:t>
            </a:r>
            <a:r>
              <a:rPr b="1" lang="en-US" sz="2300">
                <a:solidFill>
                  <a:schemeClr val="dk1"/>
                </a:solidFill>
                <a:latin typeface="Trebuchet MS"/>
                <a:ea typeface="Trebuchet MS"/>
                <a:cs typeface="Trebuchet MS"/>
                <a:sym typeface="Trebuchet MS"/>
              </a:rPr>
              <a:t> population enrolled in Medicaid &amp; CHP+ by county</a:t>
            </a:r>
            <a:endParaRPr b="1" sz="2300">
              <a:solidFill>
                <a:schemeClr val="dk1"/>
              </a:solidFill>
              <a:latin typeface="Trebuchet MS"/>
              <a:ea typeface="Trebuchet MS"/>
              <a:cs typeface="Trebuchet MS"/>
              <a:sym typeface="Trebuchet MS"/>
            </a:endParaRPr>
          </a:p>
        </p:txBody>
      </p:sp>
      <p:sp>
        <p:nvSpPr>
          <p:cNvPr id="1482" name="Google Shape;1482;p267"/>
          <p:cNvSpPr txBox="1"/>
          <p:nvPr/>
        </p:nvSpPr>
        <p:spPr>
          <a:xfrm>
            <a:off x="42800" y="62800"/>
            <a:ext cx="31854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solidFill>
                  <a:schemeClr val="dk2"/>
                </a:solidFill>
                <a:latin typeface="Trebuchet MS"/>
                <a:ea typeface="Trebuchet MS"/>
                <a:cs typeface="Trebuchet MS"/>
                <a:sym typeface="Trebuchet MS"/>
              </a:rPr>
              <a:t>Who we Serve</a:t>
            </a:r>
            <a:endParaRPr sz="3500">
              <a:solidFill>
                <a:schemeClr val="dk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sp>
        <p:nvSpPr>
          <p:cNvPr id="1488" name="Google Shape;1488;p268"/>
          <p:cNvSpPr txBox="1"/>
          <p:nvPr>
            <p:ph idx="12" type="sldNum"/>
          </p:nvPr>
        </p:nvSpPr>
        <p:spPr>
          <a:xfrm>
            <a:off x="6880594" y="5085064"/>
            <a:ext cx="20577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489" name="Google Shape;1489;p268"/>
          <p:cNvSpPr/>
          <p:nvPr/>
        </p:nvSpPr>
        <p:spPr>
          <a:xfrm>
            <a:off x="1989892" y="302825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a:p>
            <a:pPr indent="0" lvl="0" marL="0" rtl="0" algn="l">
              <a:spcBef>
                <a:spcPts val="0"/>
              </a:spcBef>
              <a:spcAft>
                <a:spcPts val="0"/>
              </a:spcAft>
              <a:buNone/>
            </a:pPr>
            <a:r>
              <a:t/>
            </a:r>
            <a:endParaRPr sz="1900">
              <a:latin typeface="Trebuchet MS"/>
              <a:ea typeface="Trebuchet MS"/>
              <a:cs typeface="Trebuchet MS"/>
              <a:sym typeface="Trebuchet MS"/>
            </a:endParaRPr>
          </a:p>
          <a:p>
            <a:pPr indent="0" lvl="0" marL="0" rtl="0" algn="l">
              <a:spcBef>
                <a:spcPts val="0"/>
              </a:spcBef>
              <a:spcAft>
                <a:spcPts val="0"/>
              </a:spcAft>
              <a:buNone/>
            </a:pPr>
            <a:r>
              <a:t/>
            </a:r>
            <a:endParaRPr sz="1900">
              <a:latin typeface="Trebuchet MS"/>
              <a:ea typeface="Trebuchet MS"/>
              <a:cs typeface="Trebuchet MS"/>
              <a:sym typeface="Trebuchet MS"/>
            </a:endParaRPr>
          </a:p>
          <a:p>
            <a:pPr indent="0" lvl="0" marL="0" rtl="0" algn="l">
              <a:spcBef>
                <a:spcPts val="0"/>
              </a:spcBef>
              <a:spcAft>
                <a:spcPts val="0"/>
              </a:spcAft>
              <a:buNone/>
            </a:pPr>
            <a:r>
              <a:t/>
            </a:r>
            <a:endParaRPr sz="1900">
              <a:latin typeface="Trebuchet MS"/>
              <a:ea typeface="Trebuchet MS"/>
              <a:cs typeface="Trebuchet MS"/>
              <a:sym typeface="Trebuchet MS"/>
            </a:endParaRPr>
          </a:p>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0" name="Google Shape;1490;p268"/>
          <p:cNvSpPr/>
          <p:nvPr/>
        </p:nvSpPr>
        <p:spPr>
          <a:xfrm>
            <a:off x="1988267" y="364472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1" name="Google Shape;1491;p268"/>
          <p:cNvSpPr/>
          <p:nvPr/>
        </p:nvSpPr>
        <p:spPr>
          <a:xfrm>
            <a:off x="1988267" y="426142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1492" name="Google Shape;1492;p268"/>
          <p:cNvSpPr/>
          <p:nvPr/>
        </p:nvSpPr>
        <p:spPr>
          <a:xfrm>
            <a:off x="1988267" y="487789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3" name="Google Shape;1493;p268"/>
          <p:cNvSpPr/>
          <p:nvPr/>
        </p:nvSpPr>
        <p:spPr>
          <a:xfrm>
            <a:off x="4381414" y="302825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4" name="Google Shape;1494;p268"/>
          <p:cNvSpPr/>
          <p:nvPr/>
        </p:nvSpPr>
        <p:spPr>
          <a:xfrm>
            <a:off x="4379789" y="364472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5" name="Google Shape;1495;p268"/>
          <p:cNvSpPr/>
          <p:nvPr/>
        </p:nvSpPr>
        <p:spPr>
          <a:xfrm>
            <a:off x="4380905" y="425787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6" name="Google Shape;1496;p268"/>
          <p:cNvSpPr/>
          <p:nvPr/>
        </p:nvSpPr>
        <p:spPr>
          <a:xfrm>
            <a:off x="4379789" y="487789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497" name="Google Shape;1497;p268"/>
          <p:cNvSpPr/>
          <p:nvPr/>
        </p:nvSpPr>
        <p:spPr>
          <a:xfrm>
            <a:off x="1991257" y="1700300"/>
            <a:ext cx="23901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2000">
                <a:solidFill>
                  <a:srgbClr val="FFFFFF"/>
                </a:solidFill>
                <a:latin typeface="Trebuchet MS"/>
                <a:ea typeface="Trebuchet MS"/>
                <a:cs typeface="Trebuchet MS"/>
                <a:sym typeface="Trebuchet MS"/>
              </a:rPr>
              <a:t>2025</a:t>
            </a:r>
            <a:endParaRPr b="1" sz="2000">
              <a:solidFill>
                <a:srgbClr val="FFFFFF"/>
              </a:solidFill>
              <a:latin typeface="Trebuchet MS"/>
              <a:ea typeface="Trebuchet MS"/>
              <a:cs typeface="Trebuchet MS"/>
              <a:sym typeface="Trebuchet MS"/>
            </a:endParaRPr>
          </a:p>
        </p:txBody>
      </p:sp>
      <p:sp>
        <p:nvSpPr>
          <p:cNvPr id="1498" name="Google Shape;1498;p268"/>
          <p:cNvSpPr/>
          <p:nvPr/>
        </p:nvSpPr>
        <p:spPr>
          <a:xfrm>
            <a:off x="1991257"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1499" name="Google Shape;1499;p268"/>
          <p:cNvSpPr/>
          <p:nvPr/>
        </p:nvSpPr>
        <p:spPr>
          <a:xfrm>
            <a:off x="2787909"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1500" name="Google Shape;1500;p268"/>
          <p:cNvSpPr/>
          <p:nvPr/>
        </p:nvSpPr>
        <p:spPr>
          <a:xfrm>
            <a:off x="3584561"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1501" name="Google Shape;1501;p268"/>
          <p:cNvSpPr/>
          <p:nvPr/>
        </p:nvSpPr>
        <p:spPr>
          <a:xfrm>
            <a:off x="4382783" y="1700300"/>
            <a:ext cx="23901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900">
                <a:solidFill>
                  <a:srgbClr val="FFFFFF"/>
                </a:solidFill>
                <a:latin typeface="Trebuchet MS"/>
                <a:ea typeface="Trebuchet MS"/>
                <a:cs typeface="Trebuchet MS"/>
                <a:sym typeface="Trebuchet MS"/>
              </a:rPr>
              <a:t>2026</a:t>
            </a:r>
            <a:endParaRPr b="1" sz="1900">
              <a:solidFill>
                <a:srgbClr val="FFFFFF"/>
              </a:solidFill>
              <a:latin typeface="Trebuchet MS"/>
              <a:ea typeface="Trebuchet MS"/>
              <a:cs typeface="Trebuchet MS"/>
              <a:sym typeface="Trebuchet MS"/>
            </a:endParaRPr>
          </a:p>
        </p:txBody>
      </p:sp>
      <p:sp>
        <p:nvSpPr>
          <p:cNvPr id="1502" name="Google Shape;1502;p268"/>
          <p:cNvSpPr/>
          <p:nvPr/>
        </p:nvSpPr>
        <p:spPr>
          <a:xfrm>
            <a:off x="4382783"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1503" name="Google Shape;1503;p268"/>
          <p:cNvSpPr/>
          <p:nvPr/>
        </p:nvSpPr>
        <p:spPr>
          <a:xfrm>
            <a:off x="5179435"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1504" name="Google Shape;1504;p268"/>
          <p:cNvSpPr/>
          <p:nvPr/>
        </p:nvSpPr>
        <p:spPr>
          <a:xfrm>
            <a:off x="5976087"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1505" name="Google Shape;1505;p268"/>
          <p:cNvSpPr/>
          <p:nvPr/>
        </p:nvSpPr>
        <p:spPr>
          <a:xfrm>
            <a:off x="6773382" y="302825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06" name="Google Shape;1506;p268"/>
          <p:cNvSpPr/>
          <p:nvPr/>
        </p:nvSpPr>
        <p:spPr>
          <a:xfrm>
            <a:off x="6773557" y="364472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07" name="Google Shape;1507;p268"/>
          <p:cNvSpPr/>
          <p:nvPr/>
        </p:nvSpPr>
        <p:spPr>
          <a:xfrm>
            <a:off x="6773557" y="426142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08" name="Google Shape;1508;p268"/>
          <p:cNvSpPr/>
          <p:nvPr/>
        </p:nvSpPr>
        <p:spPr>
          <a:xfrm>
            <a:off x="6773557" y="487789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09" name="Google Shape;1509;p268"/>
          <p:cNvSpPr/>
          <p:nvPr/>
        </p:nvSpPr>
        <p:spPr>
          <a:xfrm>
            <a:off x="6774751" y="1700300"/>
            <a:ext cx="23901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900">
                <a:solidFill>
                  <a:srgbClr val="FFFFFF"/>
                </a:solidFill>
                <a:latin typeface="Trebuchet MS"/>
                <a:ea typeface="Trebuchet MS"/>
                <a:cs typeface="Trebuchet MS"/>
                <a:sym typeface="Trebuchet MS"/>
              </a:rPr>
              <a:t>2027</a:t>
            </a:r>
            <a:endParaRPr b="1" sz="1900">
              <a:solidFill>
                <a:srgbClr val="FFFFFF"/>
              </a:solidFill>
              <a:latin typeface="Trebuchet MS"/>
              <a:ea typeface="Trebuchet MS"/>
              <a:cs typeface="Trebuchet MS"/>
              <a:sym typeface="Trebuchet MS"/>
            </a:endParaRPr>
          </a:p>
        </p:txBody>
      </p:sp>
      <p:sp>
        <p:nvSpPr>
          <p:cNvPr id="1510" name="Google Shape;1510;p268"/>
          <p:cNvSpPr/>
          <p:nvPr/>
        </p:nvSpPr>
        <p:spPr>
          <a:xfrm>
            <a:off x="6774751"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1511" name="Google Shape;1511;p268"/>
          <p:cNvSpPr/>
          <p:nvPr/>
        </p:nvSpPr>
        <p:spPr>
          <a:xfrm>
            <a:off x="7571403"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1512" name="Google Shape;1512;p268"/>
          <p:cNvSpPr/>
          <p:nvPr/>
        </p:nvSpPr>
        <p:spPr>
          <a:xfrm>
            <a:off x="8368055"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1513" name="Google Shape;1513;p268"/>
          <p:cNvSpPr/>
          <p:nvPr/>
        </p:nvSpPr>
        <p:spPr>
          <a:xfrm>
            <a:off x="9165333" y="2976266"/>
            <a:ext cx="2390100" cy="6759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14" name="Google Shape;1514;p268"/>
          <p:cNvSpPr/>
          <p:nvPr/>
        </p:nvSpPr>
        <p:spPr>
          <a:xfrm>
            <a:off x="9164140" y="364472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15" name="Google Shape;1515;p268"/>
          <p:cNvSpPr/>
          <p:nvPr/>
        </p:nvSpPr>
        <p:spPr>
          <a:xfrm>
            <a:off x="9163965" y="426142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16" name="Google Shape;1516;p268"/>
          <p:cNvSpPr/>
          <p:nvPr/>
        </p:nvSpPr>
        <p:spPr>
          <a:xfrm>
            <a:off x="9163965" y="487789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17" name="Google Shape;1517;p268"/>
          <p:cNvSpPr/>
          <p:nvPr/>
        </p:nvSpPr>
        <p:spPr>
          <a:xfrm>
            <a:off x="9165335" y="1700300"/>
            <a:ext cx="23901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900">
                <a:solidFill>
                  <a:srgbClr val="FFFFFF"/>
                </a:solidFill>
                <a:latin typeface="Trebuchet MS"/>
                <a:ea typeface="Trebuchet MS"/>
                <a:cs typeface="Trebuchet MS"/>
                <a:sym typeface="Trebuchet MS"/>
              </a:rPr>
              <a:t>2028</a:t>
            </a:r>
            <a:endParaRPr b="1" sz="1900">
              <a:solidFill>
                <a:srgbClr val="FFFFFF"/>
              </a:solidFill>
              <a:latin typeface="Trebuchet MS"/>
              <a:ea typeface="Trebuchet MS"/>
              <a:cs typeface="Trebuchet MS"/>
              <a:sym typeface="Trebuchet MS"/>
            </a:endParaRPr>
          </a:p>
        </p:txBody>
      </p:sp>
      <p:sp>
        <p:nvSpPr>
          <p:cNvPr id="1518" name="Google Shape;1518;p268"/>
          <p:cNvSpPr/>
          <p:nvPr/>
        </p:nvSpPr>
        <p:spPr>
          <a:xfrm>
            <a:off x="9165335"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1519" name="Google Shape;1519;p268"/>
          <p:cNvSpPr/>
          <p:nvPr/>
        </p:nvSpPr>
        <p:spPr>
          <a:xfrm>
            <a:off x="9961987"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1520" name="Google Shape;1520;p268"/>
          <p:cNvSpPr/>
          <p:nvPr/>
        </p:nvSpPr>
        <p:spPr>
          <a:xfrm>
            <a:off x="10758639" y="2110271"/>
            <a:ext cx="795900" cy="410100"/>
          </a:xfrm>
          <a:prstGeom prst="rect">
            <a:avLst/>
          </a:prstGeom>
          <a:solidFill>
            <a:srgbClr val="2F2F2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1521" name="Google Shape;1521;p268"/>
          <p:cNvSpPr/>
          <p:nvPr/>
        </p:nvSpPr>
        <p:spPr>
          <a:xfrm>
            <a:off x="195953" y="3644735"/>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6 month verifications</a:t>
            </a:r>
            <a:endParaRPr b="1" sz="1600">
              <a:solidFill>
                <a:schemeClr val="dk1"/>
              </a:solidFill>
              <a:latin typeface="Trebuchet MS"/>
              <a:ea typeface="Trebuchet MS"/>
              <a:cs typeface="Trebuchet MS"/>
              <a:sym typeface="Trebuchet MS"/>
            </a:endParaRPr>
          </a:p>
        </p:txBody>
      </p:sp>
      <p:sp>
        <p:nvSpPr>
          <p:cNvPr id="1522" name="Google Shape;1522;p268"/>
          <p:cNvSpPr/>
          <p:nvPr/>
        </p:nvSpPr>
        <p:spPr>
          <a:xfrm>
            <a:off x="195953" y="4261431"/>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NEW Work Requirements </a:t>
            </a:r>
            <a:endParaRPr b="1" sz="1600">
              <a:solidFill>
                <a:schemeClr val="dk1"/>
              </a:solidFill>
              <a:latin typeface="Trebuchet MS"/>
              <a:ea typeface="Trebuchet MS"/>
              <a:cs typeface="Trebuchet MS"/>
              <a:sym typeface="Trebuchet MS"/>
            </a:endParaRPr>
          </a:p>
        </p:txBody>
      </p:sp>
      <p:sp>
        <p:nvSpPr>
          <p:cNvPr id="1523" name="Google Shape;1523;p268"/>
          <p:cNvSpPr/>
          <p:nvPr/>
        </p:nvSpPr>
        <p:spPr>
          <a:xfrm>
            <a:off x="195967" y="4877900"/>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Retro Coverage Rollbacks</a:t>
            </a:r>
            <a:endParaRPr b="1" sz="1600">
              <a:solidFill>
                <a:schemeClr val="dk1"/>
              </a:solidFill>
              <a:latin typeface="Trebuchet MS"/>
              <a:ea typeface="Trebuchet MS"/>
              <a:cs typeface="Trebuchet MS"/>
              <a:sym typeface="Trebuchet MS"/>
            </a:endParaRPr>
          </a:p>
        </p:txBody>
      </p:sp>
      <p:sp>
        <p:nvSpPr>
          <p:cNvPr id="1524" name="Google Shape;1524;p268"/>
          <p:cNvSpPr/>
          <p:nvPr/>
        </p:nvSpPr>
        <p:spPr>
          <a:xfrm>
            <a:off x="2769233" y="3306300"/>
            <a:ext cx="59700" cy="60300"/>
          </a:xfrm>
          <a:prstGeom prst="triangle">
            <a:avLst>
              <a:gd fmla="val 50000" name="adj"/>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25" name="Google Shape;1525;p268"/>
          <p:cNvSpPr/>
          <p:nvPr/>
        </p:nvSpPr>
        <p:spPr>
          <a:xfrm>
            <a:off x="3936146" y="3306299"/>
            <a:ext cx="59700" cy="60300"/>
          </a:xfrm>
          <a:prstGeom prst="triangle">
            <a:avLst>
              <a:gd fmla="val 50000" name="adj"/>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26" name="Google Shape;1526;p268"/>
          <p:cNvSpPr/>
          <p:nvPr/>
        </p:nvSpPr>
        <p:spPr>
          <a:xfrm flipH="1" rot="5400000">
            <a:off x="378291" y="1371575"/>
            <a:ext cx="188400" cy="188400"/>
          </a:xfrm>
          <a:prstGeom prst="round2SameRect">
            <a:avLst>
              <a:gd fmla="val 50000" name="adj1"/>
              <a:gd fmla="val 50000" name="adj2"/>
            </a:avLst>
          </a:prstGeom>
          <a:solidFill>
            <a:schemeClr val="accent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27" name="Google Shape;1527;p268"/>
          <p:cNvSpPr txBox="1"/>
          <p:nvPr/>
        </p:nvSpPr>
        <p:spPr>
          <a:xfrm>
            <a:off x="635400" y="1258675"/>
            <a:ext cx="106704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latin typeface="Trebuchet MS"/>
                <a:ea typeface="Trebuchet MS"/>
                <a:cs typeface="Trebuchet MS"/>
                <a:sym typeface="Trebuchet MS"/>
              </a:rPr>
              <a:t>CMS Guidance Expected - Initial no later than 180 days after enactment, final rules in June 2026</a:t>
            </a:r>
            <a:endParaRPr b="1" sz="1800">
              <a:latin typeface="Trebuchet MS"/>
              <a:ea typeface="Trebuchet MS"/>
              <a:cs typeface="Trebuchet MS"/>
              <a:sym typeface="Trebuchet MS"/>
            </a:endParaRPr>
          </a:p>
        </p:txBody>
      </p:sp>
      <p:sp>
        <p:nvSpPr>
          <p:cNvPr id="1528" name="Google Shape;1528;p268"/>
          <p:cNvSpPr/>
          <p:nvPr/>
        </p:nvSpPr>
        <p:spPr>
          <a:xfrm flipH="1" rot="5400000">
            <a:off x="4020716" y="4609800"/>
            <a:ext cx="188400" cy="188400"/>
          </a:xfrm>
          <a:prstGeom prst="round2SameRect">
            <a:avLst>
              <a:gd fmla="val 50000" name="adj1"/>
              <a:gd fmla="val 50000" name="adj2"/>
            </a:avLst>
          </a:prstGeom>
          <a:solidFill>
            <a:schemeClr val="accent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29" name="Google Shape;1529;p268"/>
          <p:cNvSpPr/>
          <p:nvPr/>
        </p:nvSpPr>
        <p:spPr>
          <a:xfrm flipH="1" rot="5400000">
            <a:off x="5722516" y="3263600"/>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30" name="Google Shape;1530;p26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531" name="Google Shape;1531;p268"/>
          <p:cNvSpPr txBox="1"/>
          <p:nvPr/>
        </p:nvSpPr>
        <p:spPr>
          <a:xfrm>
            <a:off x="-975" y="6150"/>
            <a:ext cx="12192000" cy="1176000"/>
          </a:xfrm>
          <a:prstGeom prst="rect">
            <a:avLst/>
          </a:prstGeom>
          <a:noFill/>
          <a:ln>
            <a:noFill/>
          </a:ln>
        </p:spPr>
        <p:txBody>
          <a:bodyPr anchorCtr="0" anchor="ctr" bIns="60925" lIns="121900" spcFirstLastPara="1" rIns="121900" wrap="square" tIns="60925">
            <a:noAutofit/>
          </a:bodyPr>
          <a:lstStyle/>
          <a:p>
            <a:pPr indent="0" lvl="0" marL="0" rtl="0" algn="ctr">
              <a:lnSpc>
                <a:spcPct val="90000"/>
              </a:lnSpc>
              <a:spcBef>
                <a:spcPts val="0"/>
              </a:spcBef>
              <a:spcAft>
                <a:spcPts val="0"/>
              </a:spcAft>
              <a:buNone/>
            </a:pPr>
            <a:r>
              <a:rPr b="1" lang="en-US" sz="3500">
                <a:solidFill>
                  <a:srgbClr val="001970"/>
                </a:solidFill>
                <a:latin typeface="Trebuchet MS"/>
                <a:ea typeface="Trebuchet MS"/>
                <a:cs typeface="Trebuchet MS"/>
                <a:sym typeface="Trebuchet MS"/>
              </a:rPr>
              <a:t>H.R. 1 Medicaid</a:t>
            </a:r>
            <a:r>
              <a:rPr b="1" lang="en-US" sz="3500">
                <a:solidFill>
                  <a:srgbClr val="001970"/>
                </a:solidFill>
                <a:latin typeface="Trebuchet MS"/>
                <a:ea typeface="Trebuchet MS"/>
                <a:cs typeface="Trebuchet MS"/>
                <a:sym typeface="Trebuchet MS"/>
              </a:rPr>
              <a:t> Coverage &amp; </a:t>
            </a:r>
            <a:r>
              <a:rPr b="1" lang="en-US" sz="3500">
                <a:solidFill>
                  <a:srgbClr val="001970"/>
                </a:solidFill>
                <a:latin typeface="Trebuchet MS"/>
                <a:ea typeface="Trebuchet MS"/>
                <a:cs typeface="Trebuchet MS"/>
                <a:sym typeface="Trebuchet MS"/>
              </a:rPr>
              <a:t>Eligibility Provisions</a:t>
            </a:r>
            <a:endParaRPr b="1" sz="3500">
              <a:solidFill>
                <a:srgbClr val="001970"/>
              </a:solidFill>
              <a:latin typeface="Trebuchet MS"/>
              <a:ea typeface="Trebuchet MS"/>
              <a:cs typeface="Trebuchet MS"/>
              <a:sym typeface="Trebuchet MS"/>
            </a:endParaRPr>
          </a:p>
          <a:p>
            <a:pPr indent="0" lvl="0" marL="0" rtl="0" algn="ctr">
              <a:lnSpc>
                <a:spcPct val="90000"/>
              </a:lnSpc>
              <a:spcBef>
                <a:spcPts val="0"/>
              </a:spcBef>
              <a:spcAft>
                <a:spcPts val="0"/>
              </a:spcAft>
              <a:buNone/>
            </a:pPr>
            <a:r>
              <a:rPr b="1" lang="en-US" sz="3500">
                <a:solidFill>
                  <a:srgbClr val="001970"/>
                </a:solidFill>
                <a:latin typeface="Trebuchet MS"/>
                <a:ea typeface="Trebuchet MS"/>
                <a:cs typeface="Trebuchet MS"/>
                <a:sym typeface="Trebuchet MS"/>
              </a:rPr>
              <a:t>High Level </a:t>
            </a:r>
            <a:r>
              <a:rPr b="1" lang="en-US" sz="3500">
                <a:solidFill>
                  <a:srgbClr val="001970"/>
                </a:solidFill>
                <a:latin typeface="Trebuchet MS"/>
                <a:ea typeface="Trebuchet MS"/>
                <a:cs typeface="Trebuchet MS"/>
                <a:sym typeface="Trebuchet MS"/>
              </a:rPr>
              <a:t>Implementation Timeline</a:t>
            </a:r>
            <a:endParaRPr b="1" sz="3500">
              <a:solidFill>
                <a:srgbClr val="001970"/>
              </a:solidFill>
              <a:latin typeface="Trebuchet MS"/>
              <a:ea typeface="Trebuchet MS"/>
              <a:cs typeface="Trebuchet MS"/>
              <a:sym typeface="Trebuchet MS"/>
            </a:endParaRPr>
          </a:p>
        </p:txBody>
      </p:sp>
      <p:sp>
        <p:nvSpPr>
          <p:cNvPr id="1532" name="Google Shape;1532;p268"/>
          <p:cNvSpPr/>
          <p:nvPr/>
        </p:nvSpPr>
        <p:spPr>
          <a:xfrm>
            <a:off x="195953" y="3035135"/>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“Qualified Alien” Changes </a:t>
            </a:r>
            <a:endParaRPr b="1" sz="1600">
              <a:solidFill>
                <a:schemeClr val="dk1"/>
              </a:solidFill>
              <a:latin typeface="Trebuchet MS"/>
              <a:ea typeface="Trebuchet MS"/>
              <a:cs typeface="Trebuchet MS"/>
              <a:sym typeface="Trebuchet MS"/>
            </a:endParaRPr>
          </a:p>
        </p:txBody>
      </p:sp>
      <p:sp>
        <p:nvSpPr>
          <p:cNvPr id="1533" name="Google Shape;1533;p268"/>
          <p:cNvSpPr/>
          <p:nvPr/>
        </p:nvSpPr>
        <p:spPr>
          <a:xfrm>
            <a:off x="195967" y="5473533"/>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LTC Asset Ceiling Change</a:t>
            </a:r>
            <a:endParaRPr b="1" sz="1600">
              <a:solidFill>
                <a:schemeClr val="dk1"/>
              </a:solidFill>
              <a:latin typeface="Trebuchet MS"/>
              <a:ea typeface="Trebuchet MS"/>
              <a:cs typeface="Trebuchet MS"/>
              <a:sym typeface="Trebuchet MS"/>
            </a:endParaRPr>
          </a:p>
        </p:txBody>
      </p:sp>
      <p:sp>
        <p:nvSpPr>
          <p:cNvPr id="1534" name="Google Shape;1534;p268"/>
          <p:cNvSpPr txBox="1"/>
          <p:nvPr/>
        </p:nvSpPr>
        <p:spPr>
          <a:xfrm>
            <a:off x="5956133" y="3149733"/>
            <a:ext cx="4022100" cy="281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 Oct. 2026, 7,000 impacted</a:t>
            </a:r>
            <a:endParaRPr sz="1700">
              <a:latin typeface="Trebuchet MS"/>
              <a:ea typeface="Trebuchet MS"/>
              <a:cs typeface="Trebuchet MS"/>
              <a:sym typeface="Trebuchet MS"/>
            </a:endParaRPr>
          </a:p>
        </p:txBody>
      </p:sp>
      <p:sp>
        <p:nvSpPr>
          <p:cNvPr id="1535" name="Google Shape;1535;p268"/>
          <p:cNvSpPr/>
          <p:nvPr/>
        </p:nvSpPr>
        <p:spPr>
          <a:xfrm flipH="1" rot="5400000">
            <a:off x="6941716" y="3873200"/>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36" name="Google Shape;1536;p268"/>
          <p:cNvSpPr txBox="1"/>
          <p:nvPr/>
        </p:nvSpPr>
        <p:spPr>
          <a:xfrm>
            <a:off x="7175333" y="3759333"/>
            <a:ext cx="4022100" cy="281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Jan. 2027, 377,000 impacted</a:t>
            </a:r>
            <a:endParaRPr sz="1700">
              <a:latin typeface="Trebuchet MS"/>
              <a:ea typeface="Trebuchet MS"/>
              <a:cs typeface="Trebuchet MS"/>
              <a:sym typeface="Trebuchet MS"/>
            </a:endParaRPr>
          </a:p>
        </p:txBody>
      </p:sp>
      <p:sp>
        <p:nvSpPr>
          <p:cNvPr id="1537" name="Google Shape;1537;p268"/>
          <p:cNvSpPr/>
          <p:nvPr/>
        </p:nvSpPr>
        <p:spPr>
          <a:xfrm>
            <a:off x="9163967" y="548750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38" name="Google Shape;1538;p268"/>
          <p:cNvSpPr/>
          <p:nvPr/>
        </p:nvSpPr>
        <p:spPr>
          <a:xfrm>
            <a:off x="6725567" y="5487500"/>
            <a:ext cx="24552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39" name="Google Shape;1539;p268"/>
          <p:cNvSpPr/>
          <p:nvPr/>
        </p:nvSpPr>
        <p:spPr>
          <a:xfrm>
            <a:off x="4388767" y="548750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40" name="Google Shape;1540;p268"/>
          <p:cNvSpPr/>
          <p:nvPr/>
        </p:nvSpPr>
        <p:spPr>
          <a:xfrm>
            <a:off x="1986767" y="548750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41" name="Google Shape;1541;p268"/>
          <p:cNvSpPr/>
          <p:nvPr/>
        </p:nvSpPr>
        <p:spPr>
          <a:xfrm flipH="1" rot="5400000">
            <a:off x="6941716" y="4482800"/>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42" name="Google Shape;1542;p268"/>
          <p:cNvSpPr/>
          <p:nvPr/>
        </p:nvSpPr>
        <p:spPr>
          <a:xfrm flipH="1" rot="5400000">
            <a:off x="9278516" y="5695275"/>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43" name="Google Shape;1543;p268"/>
          <p:cNvSpPr txBox="1"/>
          <p:nvPr/>
        </p:nvSpPr>
        <p:spPr>
          <a:xfrm>
            <a:off x="6880600" y="5613499"/>
            <a:ext cx="2506200" cy="3651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Jan. 2028, impact TBD</a:t>
            </a:r>
            <a:endParaRPr sz="1700">
              <a:latin typeface="Trebuchet MS"/>
              <a:ea typeface="Trebuchet MS"/>
              <a:cs typeface="Trebuchet MS"/>
              <a:sym typeface="Trebuchet MS"/>
            </a:endParaRPr>
          </a:p>
        </p:txBody>
      </p:sp>
      <p:sp>
        <p:nvSpPr>
          <p:cNvPr id="1544" name="Google Shape;1544;p268"/>
          <p:cNvSpPr/>
          <p:nvPr/>
        </p:nvSpPr>
        <p:spPr>
          <a:xfrm>
            <a:off x="1988267" y="2432633"/>
            <a:ext cx="24003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1545" name="Google Shape;1545;p268"/>
          <p:cNvSpPr/>
          <p:nvPr/>
        </p:nvSpPr>
        <p:spPr>
          <a:xfrm>
            <a:off x="9100267" y="2432633"/>
            <a:ext cx="24552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1546" name="Google Shape;1546;p268"/>
          <p:cNvSpPr/>
          <p:nvPr/>
        </p:nvSpPr>
        <p:spPr>
          <a:xfrm>
            <a:off x="6763467" y="243262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1547" name="Google Shape;1547;p268"/>
          <p:cNvSpPr/>
          <p:nvPr/>
        </p:nvSpPr>
        <p:spPr>
          <a:xfrm>
            <a:off x="4390267" y="2432633"/>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1548" name="Google Shape;1548;p268"/>
          <p:cNvSpPr/>
          <p:nvPr/>
        </p:nvSpPr>
        <p:spPr>
          <a:xfrm>
            <a:off x="195953" y="2425535"/>
            <a:ext cx="1793700" cy="617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Prohibited Entity Funding </a:t>
            </a:r>
            <a:endParaRPr b="1" sz="1600">
              <a:solidFill>
                <a:schemeClr val="dk1"/>
              </a:solidFill>
              <a:latin typeface="Trebuchet MS"/>
              <a:ea typeface="Trebuchet MS"/>
              <a:cs typeface="Trebuchet MS"/>
              <a:sym typeface="Trebuchet MS"/>
            </a:endParaRPr>
          </a:p>
        </p:txBody>
      </p:sp>
      <p:sp>
        <p:nvSpPr>
          <p:cNvPr id="1549" name="Google Shape;1549;p268"/>
          <p:cNvSpPr/>
          <p:nvPr/>
        </p:nvSpPr>
        <p:spPr>
          <a:xfrm flipH="1" rot="5400000">
            <a:off x="4133917" y="1450617"/>
            <a:ext cx="245700" cy="2665200"/>
          </a:xfrm>
          <a:prstGeom prst="round2SameRect">
            <a:avLst>
              <a:gd fmla="val 12843" name="adj1"/>
              <a:gd fmla="val 45325"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0" name="Google Shape;1550;p268"/>
          <p:cNvSpPr txBox="1"/>
          <p:nvPr/>
        </p:nvSpPr>
        <p:spPr>
          <a:xfrm>
            <a:off x="5734667" y="2541800"/>
            <a:ext cx="5024100" cy="281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July 2025, 14,000 impacted</a:t>
            </a:r>
            <a:endParaRPr sz="1700">
              <a:latin typeface="Trebuchet MS"/>
              <a:ea typeface="Trebuchet MS"/>
              <a:cs typeface="Trebuchet MS"/>
              <a:sym typeface="Trebuchet MS"/>
            </a:endParaRPr>
          </a:p>
        </p:txBody>
      </p:sp>
      <p:sp>
        <p:nvSpPr>
          <p:cNvPr id="1551" name="Google Shape;1551;p268"/>
          <p:cNvSpPr/>
          <p:nvPr/>
        </p:nvSpPr>
        <p:spPr>
          <a:xfrm>
            <a:off x="1988267" y="303512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2" name="Google Shape;1552;p268"/>
          <p:cNvSpPr/>
          <p:nvPr/>
        </p:nvSpPr>
        <p:spPr>
          <a:xfrm flipH="1" rot="5400000">
            <a:off x="6941716" y="5092400"/>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3" name="Google Shape;1553;p268"/>
          <p:cNvSpPr txBox="1"/>
          <p:nvPr/>
        </p:nvSpPr>
        <p:spPr>
          <a:xfrm>
            <a:off x="7175333" y="4978533"/>
            <a:ext cx="4022100" cy="281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Jan. 2027 ~new enrollees impacted</a:t>
            </a:r>
            <a:endParaRPr sz="1700">
              <a:latin typeface="Trebuchet MS"/>
              <a:ea typeface="Trebuchet MS"/>
              <a:cs typeface="Trebuchet MS"/>
              <a:sym typeface="Trebuchet MS"/>
            </a:endParaRPr>
          </a:p>
        </p:txBody>
      </p:sp>
      <p:sp>
        <p:nvSpPr>
          <p:cNvPr id="1554" name="Google Shape;1554;p268"/>
          <p:cNvSpPr/>
          <p:nvPr/>
        </p:nvSpPr>
        <p:spPr>
          <a:xfrm>
            <a:off x="195967" y="6083133"/>
            <a:ext cx="1793700" cy="71610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600">
                <a:solidFill>
                  <a:schemeClr val="dk1"/>
                </a:solidFill>
                <a:latin typeface="Trebuchet MS"/>
                <a:ea typeface="Trebuchet MS"/>
                <a:cs typeface="Trebuchet MS"/>
                <a:sym typeface="Trebuchet MS"/>
              </a:rPr>
              <a:t>Expansion Cost Sharing</a:t>
            </a:r>
            <a:endParaRPr b="1" sz="1600">
              <a:solidFill>
                <a:schemeClr val="dk1"/>
              </a:solidFill>
              <a:latin typeface="Trebuchet MS"/>
              <a:ea typeface="Trebuchet MS"/>
              <a:cs typeface="Trebuchet MS"/>
              <a:sym typeface="Trebuchet MS"/>
            </a:endParaRPr>
          </a:p>
        </p:txBody>
      </p:sp>
      <p:sp>
        <p:nvSpPr>
          <p:cNvPr id="1555" name="Google Shape;1555;p268"/>
          <p:cNvSpPr/>
          <p:nvPr/>
        </p:nvSpPr>
        <p:spPr>
          <a:xfrm>
            <a:off x="4388867" y="609710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6" name="Google Shape;1556;p268"/>
          <p:cNvSpPr/>
          <p:nvPr/>
        </p:nvSpPr>
        <p:spPr>
          <a:xfrm>
            <a:off x="1986767" y="6097100"/>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7" name="Google Shape;1557;p268"/>
          <p:cNvSpPr/>
          <p:nvPr/>
        </p:nvSpPr>
        <p:spPr>
          <a:xfrm>
            <a:off x="9163965" y="6097092"/>
            <a:ext cx="23901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8" name="Google Shape;1558;p268"/>
          <p:cNvSpPr/>
          <p:nvPr/>
        </p:nvSpPr>
        <p:spPr>
          <a:xfrm>
            <a:off x="6780375" y="6097100"/>
            <a:ext cx="2400300" cy="617100"/>
          </a:xfrm>
          <a:prstGeom prst="rect">
            <a:avLst/>
          </a:prstGeom>
          <a:solidFill>
            <a:srgbClr val="EDEDED"/>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59" name="Google Shape;1559;p268"/>
          <p:cNvSpPr/>
          <p:nvPr/>
        </p:nvSpPr>
        <p:spPr>
          <a:xfrm flipH="1" rot="5400000">
            <a:off x="9989716" y="6311600"/>
            <a:ext cx="188400" cy="188400"/>
          </a:xfrm>
          <a:prstGeom prst="round2SameRect">
            <a:avLst>
              <a:gd fmla="val 50000" name="adj1"/>
              <a:gd fmla="val 50000" name="adj2"/>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60" name="Google Shape;1560;p268"/>
          <p:cNvSpPr txBox="1"/>
          <p:nvPr/>
        </p:nvSpPr>
        <p:spPr>
          <a:xfrm>
            <a:off x="7369300" y="6182225"/>
            <a:ext cx="2665200" cy="4497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Oct 2028, 60k+ impacted</a:t>
            </a:r>
            <a:endParaRPr sz="1700">
              <a:latin typeface="Trebuchet MS"/>
              <a:ea typeface="Trebuchet MS"/>
              <a:cs typeface="Trebuchet MS"/>
              <a:sym typeface="Trebuchet MS"/>
            </a:endParaRPr>
          </a:p>
        </p:txBody>
      </p:sp>
      <p:sp>
        <p:nvSpPr>
          <p:cNvPr descr="arrow pointing to the right with text overlay &quot;Complicated NEW System Builds/Launching programs usually takes 18+ months&quot;" id="1561" name="Google Shape;1561;p268"/>
          <p:cNvSpPr/>
          <p:nvPr/>
        </p:nvSpPr>
        <p:spPr>
          <a:xfrm>
            <a:off x="2646033" y="3655200"/>
            <a:ext cx="4464300" cy="1176000"/>
          </a:xfrm>
          <a:prstGeom prst="rightArrow">
            <a:avLst>
              <a:gd fmla="val 50000" name="adj1"/>
              <a:gd fmla="val 50000" name="adj2"/>
            </a:avLst>
          </a:prstGeom>
          <a:solidFill>
            <a:srgbClr val="F3F3F3"/>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US" sz="1300"/>
              <a:t>Complicated NEW System Builds/Launching programs usually takes 18+ months</a:t>
            </a:r>
            <a:endParaRPr b="1" sz="1300"/>
          </a:p>
        </p:txBody>
      </p:sp>
      <p:sp>
        <p:nvSpPr>
          <p:cNvPr id="1562" name="Google Shape;1562;p268"/>
          <p:cNvSpPr/>
          <p:nvPr/>
        </p:nvSpPr>
        <p:spPr>
          <a:xfrm flipH="1" rot="5400000">
            <a:off x="5221449" y="4609817"/>
            <a:ext cx="188400" cy="188400"/>
          </a:xfrm>
          <a:prstGeom prst="round2SameRect">
            <a:avLst>
              <a:gd fmla="val 50000" name="adj1"/>
              <a:gd fmla="val 50000" name="adj2"/>
            </a:avLst>
          </a:prstGeom>
          <a:solidFill>
            <a:schemeClr val="accent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latin typeface="Trebuchet MS"/>
              <a:ea typeface="Trebuchet MS"/>
              <a:cs typeface="Trebuchet MS"/>
              <a:sym typeface="Trebuchet MS"/>
            </a:endParaRPr>
          </a:p>
        </p:txBody>
      </p:sp>
      <p:sp>
        <p:nvSpPr>
          <p:cNvPr id="1563" name="Google Shape;1563;p268"/>
          <p:cNvSpPr txBox="1"/>
          <p:nvPr/>
        </p:nvSpPr>
        <p:spPr>
          <a:xfrm>
            <a:off x="7175333" y="4345128"/>
            <a:ext cx="4022100" cy="449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700">
                <a:latin typeface="Trebuchet MS"/>
                <a:ea typeface="Trebuchet MS"/>
                <a:cs typeface="Trebuchet MS"/>
                <a:sym typeface="Trebuchet MS"/>
              </a:rPr>
              <a:t>Jan. 2027, 377,000 impacted</a:t>
            </a:r>
            <a:endParaRPr sz="1700">
              <a:latin typeface="Trebuchet MS"/>
              <a:ea typeface="Trebuchet MS"/>
              <a:cs typeface="Trebuchet MS"/>
              <a:sym typeface="Trebuchet MS"/>
            </a:endParaRPr>
          </a:p>
        </p:txBody>
      </p:sp>
      <p:cxnSp>
        <p:nvCxnSpPr>
          <p:cNvPr id="1564" name="Google Shape;1564;p268"/>
          <p:cNvCxnSpPr/>
          <p:nvPr/>
        </p:nvCxnSpPr>
        <p:spPr>
          <a:xfrm rot="10800000">
            <a:off x="358567" y="4209567"/>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65" name="Google Shape;1565;p268"/>
          <p:cNvCxnSpPr/>
          <p:nvPr/>
        </p:nvCxnSpPr>
        <p:spPr>
          <a:xfrm rot="10800000">
            <a:off x="358233" y="3652333"/>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66" name="Google Shape;1566;p268"/>
          <p:cNvCxnSpPr/>
          <p:nvPr/>
        </p:nvCxnSpPr>
        <p:spPr>
          <a:xfrm rot="10800000">
            <a:off x="378300" y="3021200"/>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67" name="Google Shape;1567;p268"/>
          <p:cNvCxnSpPr/>
          <p:nvPr/>
        </p:nvCxnSpPr>
        <p:spPr>
          <a:xfrm rot="10800000">
            <a:off x="358733" y="4831200"/>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68" name="Google Shape;1568;p268"/>
          <p:cNvCxnSpPr/>
          <p:nvPr/>
        </p:nvCxnSpPr>
        <p:spPr>
          <a:xfrm rot="10800000">
            <a:off x="358733" y="5486533"/>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69" name="Google Shape;1569;p268"/>
          <p:cNvCxnSpPr/>
          <p:nvPr/>
        </p:nvCxnSpPr>
        <p:spPr>
          <a:xfrm rot="10800000">
            <a:off x="376667" y="6075683"/>
            <a:ext cx="1626900" cy="0"/>
          </a:xfrm>
          <a:prstGeom prst="straightConnector1">
            <a:avLst/>
          </a:prstGeom>
          <a:noFill/>
          <a:ln cap="flat" cmpd="sng" w="9525">
            <a:solidFill>
              <a:srgbClr val="D8D8D8"/>
            </a:solidFill>
            <a:prstDash val="solid"/>
            <a:round/>
            <a:headEnd len="med" w="med" type="none"/>
            <a:tailEnd len="med" w="med" type="none"/>
          </a:ln>
        </p:spPr>
      </p:cxnSp>
      <p:cxnSp>
        <p:nvCxnSpPr>
          <p:cNvPr id="1570" name="Google Shape;1570;p268"/>
          <p:cNvCxnSpPr/>
          <p:nvPr/>
        </p:nvCxnSpPr>
        <p:spPr>
          <a:xfrm rot="10800000">
            <a:off x="347767" y="6682000"/>
            <a:ext cx="1626900" cy="0"/>
          </a:xfrm>
          <a:prstGeom prst="straightConnector1">
            <a:avLst/>
          </a:prstGeom>
          <a:noFill/>
          <a:ln cap="flat" cmpd="sng" w="9525">
            <a:solidFill>
              <a:srgbClr val="D8D8D8"/>
            </a:solidFill>
            <a:prstDash val="solid"/>
            <a:round/>
            <a:headEnd len="med" w="med" type="none"/>
            <a:tailEnd len="med" w="med" type="non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4" name="Shape 1574"/>
        <p:cNvGrpSpPr/>
        <p:nvPr/>
      </p:nvGrpSpPr>
      <p:grpSpPr>
        <a:xfrm>
          <a:off x="0" y="0"/>
          <a:ext cx="0" cy="0"/>
          <a:chOff x="0" y="0"/>
          <a:chExt cx="0" cy="0"/>
        </a:xfrm>
      </p:grpSpPr>
      <p:sp>
        <p:nvSpPr>
          <p:cNvPr id="1575" name="Google Shape;1575;p269"/>
          <p:cNvSpPr txBox="1"/>
          <p:nvPr>
            <p:ph type="title"/>
          </p:nvPr>
        </p:nvSpPr>
        <p:spPr>
          <a:xfrm>
            <a:off x="273800" y="120574"/>
            <a:ext cx="11504100" cy="802200"/>
          </a:xfrm>
          <a:prstGeom prst="rect">
            <a:avLst/>
          </a:prstGeom>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300"/>
              <a:buNone/>
            </a:pPr>
            <a:r>
              <a:rPr lang="en-US" sz="3500">
                <a:solidFill>
                  <a:schemeClr val="dk2"/>
                </a:solidFill>
              </a:rPr>
              <a:t>Expansion Population Impacts</a:t>
            </a:r>
            <a:endParaRPr sz="3500">
              <a:solidFill>
                <a:schemeClr val="dk2"/>
              </a:solidFill>
            </a:endParaRPr>
          </a:p>
        </p:txBody>
      </p:sp>
      <p:sp>
        <p:nvSpPr>
          <p:cNvPr id="1576" name="Google Shape;1576;p269"/>
          <p:cNvSpPr txBox="1"/>
          <p:nvPr>
            <p:ph idx="1" type="body"/>
          </p:nvPr>
        </p:nvSpPr>
        <p:spPr>
          <a:xfrm>
            <a:off x="4038975" y="781475"/>
            <a:ext cx="7928400" cy="5363700"/>
          </a:xfrm>
          <a:prstGeom prst="rect">
            <a:avLst/>
          </a:prstGeom>
          <a:ln cap="flat" cmpd="sng" w="9525">
            <a:solidFill>
              <a:schemeClr val="accent6"/>
            </a:solidFill>
            <a:prstDash val="solid"/>
            <a:round/>
            <a:headEnd len="sm" w="sm" type="none"/>
            <a:tailEnd len="sm" w="sm" type="none"/>
          </a:ln>
        </p:spPr>
        <p:txBody>
          <a:bodyPr anchorCtr="0" anchor="t" bIns="45700" lIns="91425" spcFirstLastPara="1" rIns="91425" wrap="square" tIns="45700">
            <a:noAutofit/>
          </a:bodyPr>
          <a:lstStyle/>
          <a:p>
            <a:pPr indent="-450850" lvl="0" marL="609600" rtl="0" algn="l">
              <a:lnSpc>
                <a:spcPct val="100000"/>
              </a:lnSpc>
              <a:spcBef>
                <a:spcPts val="0"/>
              </a:spcBef>
              <a:spcAft>
                <a:spcPts val="0"/>
              </a:spcAft>
              <a:buSzPts val="2300"/>
              <a:buChar char="●"/>
            </a:pPr>
            <a:r>
              <a:rPr b="1" lang="en-US" sz="2300"/>
              <a:t>A</a:t>
            </a:r>
            <a:r>
              <a:rPr b="1" lang="en-US" sz="2300"/>
              <a:t>dults aged 19-64</a:t>
            </a:r>
            <a:r>
              <a:rPr lang="en-US" sz="2300"/>
              <a:t> must document 80 hours/month of work, job training, education or community service.</a:t>
            </a:r>
            <a:endParaRPr sz="2300">
              <a:highlight>
                <a:srgbClr val="FFFF00"/>
              </a:highlight>
            </a:endParaRPr>
          </a:p>
          <a:p>
            <a:pPr indent="-450850" lvl="0" marL="609600" rtl="0" algn="l">
              <a:lnSpc>
                <a:spcPct val="100000"/>
              </a:lnSpc>
              <a:spcBef>
                <a:spcPts val="1000"/>
              </a:spcBef>
              <a:spcAft>
                <a:spcPts val="0"/>
              </a:spcAft>
              <a:buSzPts val="2300"/>
              <a:buChar char="●"/>
            </a:pPr>
            <a:r>
              <a:rPr b="1" lang="en-US" sz="2300"/>
              <a:t>Exempt populations:</a:t>
            </a:r>
            <a:r>
              <a:rPr lang="en-US" sz="2300"/>
              <a:t> pregnant; AI/AN; parents of kids with </a:t>
            </a:r>
            <a:r>
              <a:rPr lang="en-US" sz="2300"/>
              <a:t>disabilities or a child 13 years of age or younger; veterans; medically frail; already meet TANF or SNAP work requirements or have Medicare.</a:t>
            </a:r>
            <a:endParaRPr sz="2300"/>
          </a:p>
          <a:p>
            <a:pPr indent="-450850" lvl="0" marL="609600" rtl="0" algn="l">
              <a:lnSpc>
                <a:spcPct val="100000"/>
              </a:lnSpc>
              <a:spcBef>
                <a:spcPts val="1000"/>
              </a:spcBef>
              <a:spcAft>
                <a:spcPts val="0"/>
              </a:spcAft>
              <a:buSzPts val="2300"/>
              <a:buChar char="●"/>
            </a:pPr>
            <a:r>
              <a:rPr b="1" lang="en-US" sz="2300"/>
              <a:t>Implementation Date:</a:t>
            </a:r>
            <a:r>
              <a:rPr lang="en-US" sz="2300"/>
              <a:t> January 1, 2027 (Shouldn’t rely on CMS waiver extension)</a:t>
            </a:r>
            <a:endParaRPr sz="2300"/>
          </a:p>
          <a:p>
            <a:pPr indent="-450850" lvl="0" marL="609600" rtl="0" algn="l">
              <a:lnSpc>
                <a:spcPct val="100000"/>
              </a:lnSpc>
              <a:spcBef>
                <a:spcPts val="1000"/>
              </a:spcBef>
              <a:spcAft>
                <a:spcPts val="0"/>
              </a:spcAft>
              <a:buSzPts val="2300"/>
              <a:buChar char="●"/>
            </a:pPr>
            <a:r>
              <a:rPr b="1" lang="en-US" sz="2300"/>
              <a:t>Impact:</a:t>
            </a:r>
            <a:r>
              <a:rPr lang="en-US" sz="2300"/>
              <a:t> </a:t>
            </a:r>
            <a:endParaRPr sz="2300"/>
          </a:p>
          <a:p>
            <a:pPr indent="-450850" lvl="1" marL="1219200" rtl="0" algn="l">
              <a:lnSpc>
                <a:spcPct val="100000"/>
              </a:lnSpc>
              <a:spcBef>
                <a:spcPts val="0"/>
              </a:spcBef>
              <a:spcAft>
                <a:spcPts val="0"/>
              </a:spcAft>
              <a:buSzPts val="2300"/>
              <a:buChar char="○"/>
            </a:pPr>
            <a:r>
              <a:rPr lang="en-US" sz="2300"/>
              <a:t>Administrative burden and costs</a:t>
            </a:r>
            <a:endParaRPr sz="2300"/>
          </a:p>
          <a:p>
            <a:pPr indent="-450850" lvl="1" marL="1219200" rtl="0" algn="l">
              <a:lnSpc>
                <a:spcPct val="100000"/>
              </a:lnSpc>
              <a:spcBef>
                <a:spcPts val="0"/>
              </a:spcBef>
              <a:spcAft>
                <a:spcPts val="0"/>
              </a:spcAft>
              <a:buSzPts val="2300"/>
              <a:buChar char="○"/>
            </a:pPr>
            <a:r>
              <a:rPr lang="en-US" sz="2300"/>
              <a:t>New technology need and costs </a:t>
            </a:r>
            <a:endParaRPr sz="2300"/>
          </a:p>
          <a:p>
            <a:pPr indent="-450850" lvl="1" marL="1219200" rtl="0" algn="l">
              <a:lnSpc>
                <a:spcPct val="100000"/>
              </a:lnSpc>
              <a:spcBef>
                <a:spcPts val="0"/>
              </a:spcBef>
              <a:spcAft>
                <a:spcPts val="0"/>
              </a:spcAft>
              <a:buSzPts val="2300"/>
              <a:buChar char="○"/>
            </a:pPr>
            <a:r>
              <a:rPr b="1" lang="en-US" sz="2300"/>
              <a:t>Non exempt individuals </a:t>
            </a:r>
            <a:r>
              <a:rPr b="1" lang="en-US" sz="2300"/>
              <a:t>at risk of disenrollment due to procedural or not meeting the requirements </a:t>
            </a:r>
            <a:endParaRPr b="1" sz="2300"/>
          </a:p>
        </p:txBody>
      </p:sp>
      <p:sp>
        <p:nvSpPr>
          <p:cNvPr id="1577" name="Google Shape;1577;p269"/>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578" name="Google Shape;1578;p269"/>
          <p:cNvSpPr/>
          <p:nvPr/>
        </p:nvSpPr>
        <p:spPr>
          <a:xfrm>
            <a:off x="177075" y="781375"/>
            <a:ext cx="3861900" cy="5363700"/>
          </a:xfrm>
          <a:prstGeom prst="roundRect">
            <a:avLst>
              <a:gd fmla="val 16667" name="adj"/>
            </a:avLst>
          </a:prstGeom>
          <a:solidFill>
            <a:srgbClr val="35647E">
              <a:alpha val="11390"/>
            </a:srgbClr>
          </a:solidFill>
          <a:ln cap="flat" cmpd="sng" w="9525">
            <a:solidFill>
              <a:srgbClr val="35647E"/>
            </a:solidFill>
            <a:prstDash val="solid"/>
            <a:round/>
            <a:headEnd len="sm" w="sm" type="none"/>
            <a:tailEnd len="sm" w="sm" type="none"/>
          </a:ln>
        </p:spPr>
        <p:txBody>
          <a:bodyPr anchorCtr="0" anchor="t" bIns="121900" lIns="121900" spcFirstLastPara="1" rIns="121900" wrap="square" tIns="121900">
            <a:noAutofit/>
          </a:bodyPr>
          <a:lstStyle/>
          <a:p>
            <a:pPr indent="0" lvl="0" marL="0" rtl="0" algn="ctr">
              <a:spcBef>
                <a:spcPts val="0"/>
              </a:spcBef>
              <a:spcAft>
                <a:spcPts val="0"/>
              </a:spcAft>
              <a:buNone/>
            </a:pPr>
            <a:r>
              <a:rPr b="1" lang="en-US" sz="2400">
                <a:solidFill>
                  <a:schemeClr val="accent5"/>
                </a:solidFill>
                <a:latin typeface="Trebuchet MS"/>
                <a:ea typeface="Trebuchet MS"/>
                <a:cs typeface="Trebuchet MS"/>
                <a:sym typeface="Trebuchet MS"/>
              </a:rPr>
              <a:t>Increased Paperwork Effective Jan. 2027</a:t>
            </a:r>
            <a:endParaRPr b="1" sz="2400">
              <a:solidFill>
                <a:schemeClr val="accent5"/>
              </a:solidFill>
              <a:latin typeface="Trebuchet MS"/>
              <a:ea typeface="Trebuchet MS"/>
              <a:cs typeface="Trebuchet MS"/>
              <a:sym typeface="Trebuchet MS"/>
            </a:endParaRPr>
          </a:p>
          <a:p>
            <a:pPr indent="0" lvl="0" marL="0" rtl="0" algn="l">
              <a:spcBef>
                <a:spcPts val="1300"/>
              </a:spcBef>
              <a:spcAft>
                <a:spcPts val="0"/>
              </a:spcAft>
              <a:buNone/>
            </a:pPr>
            <a:r>
              <a:rPr b="1" lang="en-US" sz="2300">
                <a:latin typeface="Trebuchet MS"/>
                <a:ea typeface="Trebuchet MS"/>
                <a:cs typeface="Trebuchet MS"/>
                <a:sym typeface="Trebuchet MS"/>
              </a:rPr>
              <a:t>Eligibility renewals every 6 months vs 12. Effects 377k low income adults.</a:t>
            </a:r>
            <a:endParaRPr b="1" sz="2300">
              <a:latin typeface="Trebuchet MS"/>
              <a:ea typeface="Trebuchet MS"/>
              <a:cs typeface="Trebuchet MS"/>
              <a:sym typeface="Trebuchet MS"/>
            </a:endParaRPr>
          </a:p>
          <a:p>
            <a:pPr indent="0" lvl="0" marL="0" rtl="0" algn="l">
              <a:spcBef>
                <a:spcPts val="1300"/>
              </a:spcBef>
              <a:spcAft>
                <a:spcPts val="0"/>
              </a:spcAft>
              <a:buNone/>
            </a:pPr>
            <a:r>
              <a:rPr b="1" lang="en-US" sz="2300">
                <a:latin typeface="Trebuchet MS"/>
                <a:ea typeface="Trebuchet MS"/>
                <a:cs typeface="Trebuchet MS"/>
                <a:sym typeface="Trebuchet MS"/>
              </a:rPr>
              <a:t>Retroactive coverage changes for all new applicants.</a:t>
            </a:r>
            <a:endParaRPr b="1" sz="2300">
              <a:latin typeface="Trebuchet MS"/>
              <a:ea typeface="Trebuchet MS"/>
              <a:cs typeface="Trebuchet MS"/>
              <a:sym typeface="Trebuchet MS"/>
            </a:endParaRPr>
          </a:p>
          <a:p>
            <a:pPr indent="0" lvl="0" marL="0" rtl="0" algn="l">
              <a:spcBef>
                <a:spcPts val="1300"/>
              </a:spcBef>
              <a:spcAft>
                <a:spcPts val="0"/>
              </a:spcAft>
              <a:buNone/>
            </a:pPr>
            <a:r>
              <a:rPr b="1" lang="en-US" sz="2500">
                <a:solidFill>
                  <a:schemeClr val="accent6"/>
                </a:solidFill>
                <a:latin typeface="Trebuchet MS"/>
                <a:ea typeface="Trebuchet MS"/>
                <a:cs typeface="Trebuchet MS"/>
                <a:sym typeface="Trebuchet MS"/>
              </a:rPr>
              <a:t>Work requirements</a:t>
            </a:r>
            <a:endParaRPr b="1" sz="2500">
              <a:solidFill>
                <a:schemeClr val="accent6"/>
              </a:solidFill>
              <a:latin typeface="Trebuchet MS"/>
              <a:ea typeface="Trebuchet MS"/>
              <a:cs typeface="Trebuchet MS"/>
              <a:sym typeface="Trebuchet MS"/>
            </a:endParaRPr>
          </a:p>
        </p:txBody>
      </p:sp>
      <p:sp>
        <p:nvSpPr>
          <p:cNvPr descr="arrow pointing to the right" id="1579" name="Google Shape;1579;p269"/>
          <p:cNvSpPr/>
          <p:nvPr/>
        </p:nvSpPr>
        <p:spPr>
          <a:xfrm>
            <a:off x="3298592" y="5097292"/>
            <a:ext cx="1510800" cy="259500"/>
          </a:xfrm>
          <a:prstGeom prst="rightArrow">
            <a:avLst>
              <a:gd fmla="val 50000" name="adj1"/>
              <a:gd fmla="val 50000" name="adj2"/>
            </a:avLst>
          </a:prstGeom>
          <a:solidFill>
            <a:schemeClr val="accent6"/>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sp>
        <p:nvSpPr>
          <p:cNvPr id="1584" name="Google Shape;1584;p270"/>
          <p:cNvSpPr txBox="1"/>
          <p:nvPr>
            <p:ph idx="12" type="sldNum"/>
          </p:nvPr>
        </p:nvSpPr>
        <p:spPr>
          <a:xfrm>
            <a:off x="12232168" y="8498248"/>
            <a:ext cx="3657600" cy="486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585" name="Google Shape;1585;p270"/>
          <p:cNvSpPr txBox="1"/>
          <p:nvPr>
            <p:ph type="title"/>
          </p:nvPr>
        </p:nvSpPr>
        <p:spPr>
          <a:xfrm>
            <a:off x="246000" y="87750"/>
            <a:ext cx="11852400" cy="1344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500"/>
              <a:t>H.R.1 Key Medicaid </a:t>
            </a:r>
            <a:r>
              <a:rPr lang="en-US" sz="3500"/>
              <a:t>Provisions</a:t>
            </a:r>
            <a:r>
              <a:rPr lang="en-US" sz="3500"/>
              <a:t>, Continued</a:t>
            </a:r>
            <a:endParaRPr sz="3500"/>
          </a:p>
          <a:p>
            <a:pPr indent="0" lvl="0" marL="0" rtl="0" algn="l">
              <a:lnSpc>
                <a:spcPct val="100000"/>
              </a:lnSpc>
              <a:spcBef>
                <a:spcPts val="0"/>
              </a:spcBef>
              <a:spcAft>
                <a:spcPts val="0"/>
              </a:spcAft>
              <a:buClr>
                <a:schemeClr val="dk1"/>
              </a:buClr>
              <a:buSzPts val="1100"/>
              <a:buFont typeface="Arial"/>
              <a:buNone/>
            </a:pPr>
            <a:r>
              <a:t/>
            </a:r>
            <a:endParaRPr b="0" sz="4100"/>
          </a:p>
        </p:txBody>
      </p:sp>
      <p:sp>
        <p:nvSpPr>
          <p:cNvPr id="1586" name="Google Shape;1586;p270"/>
          <p:cNvSpPr txBox="1"/>
          <p:nvPr>
            <p:ph idx="1" type="body"/>
          </p:nvPr>
        </p:nvSpPr>
        <p:spPr>
          <a:xfrm>
            <a:off x="286650" y="879450"/>
            <a:ext cx="11618700" cy="5099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2800"/>
              <a:t>Fed </a:t>
            </a:r>
            <a:r>
              <a:rPr b="1" lang="en-US" sz="2800"/>
              <a:t>Administrative Changes</a:t>
            </a:r>
            <a:r>
              <a:rPr lang="en-US" sz="2500"/>
              <a:t> effective over coming years:</a:t>
            </a:r>
            <a:endParaRPr sz="2500"/>
          </a:p>
          <a:p>
            <a:pPr indent="-374650" lvl="0" marL="457200" rtl="0" algn="l">
              <a:lnSpc>
                <a:spcPct val="115000"/>
              </a:lnSpc>
              <a:spcBef>
                <a:spcPts val="0"/>
              </a:spcBef>
              <a:spcAft>
                <a:spcPts val="0"/>
              </a:spcAft>
              <a:buSzPts val="2500"/>
              <a:buChar char="●"/>
            </a:pPr>
            <a:r>
              <a:rPr b="1" lang="en-US" sz="2500"/>
              <a:t>Fraud, Waste and Abuse:</a:t>
            </a:r>
            <a:r>
              <a:rPr lang="en-US" sz="2500"/>
              <a:t> HCPF existing processes address elements of new H.R.1 provisions:</a:t>
            </a:r>
            <a:endParaRPr sz="2500"/>
          </a:p>
          <a:p>
            <a:pPr indent="-374650" lvl="1" marL="914400" rtl="0" algn="l">
              <a:lnSpc>
                <a:spcPct val="115000"/>
              </a:lnSpc>
              <a:spcBef>
                <a:spcPts val="0"/>
              </a:spcBef>
              <a:spcAft>
                <a:spcPts val="0"/>
              </a:spcAft>
              <a:buSzPts val="2500"/>
              <a:buChar char="○"/>
            </a:pPr>
            <a:r>
              <a:rPr lang="en-US" sz="2500"/>
              <a:t>Address verifications &amp; data matches with other states to check for dual enrollment, disenrolling members covered by other states</a:t>
            </a:r>
            <a:endParaRPr sz="2500"/>
          </a:p>
          <a:p>
            <a:pPr indent="-374650" lvl="1" marL="914400" rtl="0" algn="l">
              <a:lnSpc>
                <a:spcPct val="115000"/>
              </a:lnSpc>
              <a:spcBef>
                <a:spcPts val="0"/>
              </a:spcBef>
              <a:spcAft>
                <a:spcPts val="0"/>
              </a:spcAft>
              <a:buSzPts val="2500"/>
              <a:buChar char="○"/>
            </a:pPr>
            <a:r>
              <a:rPr lang="en-US" sz="2500"/>
              <a:t>Processes to </a:t>
            </a:r>
            <a:r>
              <a:rPr lang="en-US" sz="2500"/>
              <a:t>ensure</a:t>
            </a:r>
            <a:r>
              <a:rPr lang="en-US" sz="2500"/>
              <a:t> deceased members or providers are respectfully removed from systems to mitigate inappropriate payments</a:t>
            </a:r>
            <a:endParaRPr sz="2500"/>
          </a:p>
          <a:p>
            <a:pPr indent="-374650" lvl="0" marL="457200" rtl="0" algn="l">
              <a:lnSpc>
                <a:spcPct val="115000"/>
              </a:lnSpc>
              <a:spcBef>
                <a:spcPts val="0"/>
              </a:spcBef>
              <a:spcAft>
                <a:spcPts val="0"/>
              </a:spcAft>
              <a:buSzPts val="2500"/>
              <a:buChar char="●"/>
            </a:pPr>
            <a:r>
              <a:rPr b="1" lang="en-US" sz="2500"/>
              <a:t>Fed has changed PERM audit provisions</a:t>
            </a:r>
            <a:r>
              <a:rPr lang="en-US" sz="2500"/>
              <a:t>, increasing risks of federal clawbacks if eligibility errors exceed 3% (current averages 3-4%)</a:t>
            </a:r>
            <a:endParaRPr sz="2500"/>
          </a:p>
          <a:p>
            <a:pPr indent="-393700" lvl="0" marL="457200" rtl="0" algn="l">
              <a:lnSpc>
                <a:spcPct val="115000"/>
              </a:lnSpc>
              <a:spcBef>
                <a:spcPts val="0"/>
              </a:spcBef>
              <a:spcAft>
                <a:spcPts val="0"/>
              </a:spcAft>
              <a:buClr>
                <a:schemeClr val="dk2"/>
              </a:buClr>
              <a:buSzPts val="2800"/>
              <a:buChar char="●"/>
            </a:pPr>
            <a:r>
              <a:rPr b="1" lang="en-US" sz="2500"/>
              <a:t>Financing Changes</a:t>
            </a:r>
            <a:r>
              <a:rPr b="1" lang="en-US" sz="2500">
                <a:solidFill>
                  <a:schemeClr val="dk2"/>
                </a:solidFill>
              </a:rPr>
              <a:t>: </a:t>
            </a:r>
            <a:r>
              <a:rPr lang="en-US" sz="2500"/>
              <a:t>Caps on State Directed Payments - eff July 4, 2025 and a NEW Rural Health Transformation P</a:t>
            </a:r>
            <a:r>
              <a:rPr lang="en-US" sz="2500"/>
              <a:t>rogram </a:t>
            </a:r>
            <a:endParaRPr sz="2300"/>
          </a:p>
        </p:txBody>
      </p:sp>
      <p:sp>
        <p:nvSpPr>
          <p:cNvPr id="1587" name="Google Shape;1587;p270"/>
          <p:cNvSpPr txBox="1"/>
          <p:nvPr/>
        </p:nvSpPr>
        <p:spPr>
          <a:xfrm>
            <a:off x="2731175" y="6268450"/>
            <a:ext cx="9367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000">
                <a:solidFill>
                  <a:schemeClr val="lt1"/>
                </a:solidFill>
                <a:latin typeface="Trebuchet MS"/>
                <a:ea typeface="Trebuchet MS"/>
                <a:cs typeface="Trebuchet MS"/>
                <a:sym typeface="Trebuchet MS"/>
              </a:rPr>
              <a:t>For more info on </a:t>
            </a:r>
            <a:r>
              <a:rPr lang="en-US" sz="2000">
                <a:solidFill>
                  <a:schemeClr val="lt1"/>
                </a:solidFill>
                <a:latin typeface="Trebuchet MS"/>
                <a:ea typeface="Trebuchet MS"/>
                <a:cs typeface="Trebuchet MS"/>
                <a:sym typeface="Trebuchet MS"/>
              </a:rPr>
              <a:t>HCPF’s fraud, waste, abuse programs, see detailed </a:t>
            </a:r>
            <a:r>
              <a:rPr lang="en-US" sz="2000" u="sng">
                <a:solidFill>
                  <a:schemeClr val="lt1"/>
                </a:solidFill>
                <a:latin typeface="Trebuchet MS"/>
                <a:ea typeface="Trebuchet MS"/>
                <a:cs typeface="Trebuchet MS"/>
                <a:sym typeface="Trebuchet MS"/>
                <a:hlinkClick r:id="rId3">
                  <a:extLst>
                    <a:ext uri="{A12FA001-AC4F-418D-AE19-62706E023703}">
                      <ahyp:hlinkClr val="tx"/>
                    </a:ext>
                  </a:extLst>
                </a:hlinkClick>
              </a:rPr>
              <a:t>fact sheet</a:t>
            </a:r>
            <a:r>
              <a:rPr lang="en-US" sz="2000">
                <a:solidFill>
                  <a:schemeClr val="lt1"/>
                </a:solidFill>
                <a:latin typeface="Trebuchet MS"/>
                <a:ea typeface="Trebuchet MS"/>
                <a:cs typeface="Trebuchet MS"/>
                <a:sym typeface="Trebuchet MS"/>
              </a:rPr>
              <a:t>.</a:t>
            </a:r>
            <a:endParaRPr sz="2000">
              <a:solidFill>
                <a:schemeClr val="lt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271"/>
          <p:cNvSpPr txBox="1"/>
          <p:nvPr>
            <p:ph type="title"/>
          </p:nvPr>
        </p:nvSpPr>
        <p:spPr>
          <a:xfrm>
            <a:off x="902033" y="175533"/>
            <a:ext cx="10515600" cy="13113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SzPts val="1300"/>
              <a:buNone/>
            </a:pPr>
            <a:r>
              <a:rPr lang="en-US" sz="3700">
                <a:solidFill>
                  <a:schemeClr val="dk2"/>
                </a:solidFill>
              </a:rPr>
              <a:t>Changes Begin in October </a:t>
            </a:r>
            <a:r>
              <a:rPr lang="en-US" sz="3700">
                <a:solidFill>
                  <a:schemeClr val="dk2"/>
                </a:solidFill>
              </a:rPr>
              <a:t>2027</a:t>
            </a:r>
            <a:r>
              <a:rPr lang="en-US" sz="3700">
                <a:solidFill>
                  <a:schemeClr val="dk2"/>
                </a:solidFill>
              </a:rPr>
              <a:t>: </a:t>
            </a:r>
            <a:endParaRPr sz="3700">
              <a:solidFill>
                <a:schemeClr val="dk2"/>
              </a:solidFill>
            </a:endParaRPr>
          </a:p>
          <a:p>
            <a:pPr indent="0" lvl="0" marL="0" rtl="0" algn="ctr">
              <a:spcBef>
                <a:spcPts val="0"/>
              </a:spcBef>
              <a:spcAft>
                <a:spcPts val="0"/>
              </a:spcAft>
              <a:buSzPts val="1300"/>
              <a:buNone/>
            </a:pPr>
            <a:r>
              <a:rPr lang="en-US" sz="3700">
                <a:solidFill>
                  <a:schemeClr val="dk2"/>
                </a:solidFill>
              </a:rPr>
              <a:t>Reductions in Provider Fees </a:t>
            </a:r>
            <a:r>
              <a:rPr lang="en-US" sz="3700"/>
              <a:t>and</a:t>
            </a:r>
            <a:r>
              <a:rPr lang="en-US" sz="3700">
                <a:solidFill>
                  <a:schemeClr val="dk2"/>
                </a:solidFill>
              </a:rPr>
              <a:t> Federal Funds</a:t>
            </a:r>
            <a:endParaRPr sz="3700">
              <a:solidFill>
                <a:schemeClr val="dk2"/>
              </a:solidFill>
            </a:endParaRPr>
          </a:p>
        </p:txBody>
      </p:sp>
      <p:sp>
        <p:nvSpPr>
          <p:cNvPr id="1593" name="Google Shape;1593;p271"/>
          <p:cNvSpPr txBox="1"/>
          <p:nvPr>
            <p:ph idx="1" type="body"/>
          </p:nvPr>
        </p:nvSpPr>
        <p:spPr>
          <a:xfrm>
            <a:off x="2669025" y="1680850"/>
            <a:ext cx="9248100" cy="4498800"/>
          </a:xfrm>
          <a:prstGeom prst="rect">
            <a:avLst/>
          </a:prstGeom>
        </p:spPr>
        <p:txBody>
          <a:bodyPr anchorCtr="0" anchor="t" bIns="45700" lIns="91425" spcFirstLastPara="1" rIns="91425" wrap="square" tIns="45700">
            <a:noAutofit/>
          </a:bodyPr>
          <a:lstStyle/>
          <a:p>
            <a:pPr indent="-463550" lvl="0" marL="609600" rtl="0" algn="l">
              <a:lnSpc>
                <a:spcPct val="100000"/>
              </a:lnSpc>
              <a:spcBef>
                <a:spcPts val="1100"/>
              </a:spcBef>
              <a:spcAft>
                <a:spcPts val="0"/>
              </a:spcAft>
              <a:buSzPts val="2500"/>
              <a:buChar char="●"/>
            </a:pPr>
            <a:r>
              <a:rPr b="1" lang="en-US" sz="2500"/>
              <a:t>Rates decrease for expansion states </a:t>
            </a:r>
            <a:endParaRPr b="1" sz="2500"/>
          </a:p>
          <a:p>
            <a:pPr indent="-463550" lvl="0" marL="609600" rtl="0" algn="l">
              <a:lnSpc>
                <a:spcPct val="100000"/>
              </a:lnSpc>
              <a:spcBef>
                <a:spcPts val="0"/>
              </a:spcBef>
              <a:spcAft>
                <a:spcPts val="0"/>
              </a:spcAft>
              <a:buSzPts val="2500"/>
              <a:buChar char="●"/>
            </a:pPr>
            <a:r>
              <a:rPr b="1" lang="en-US" sz="2500"/>
              <a:t>Implementation Date</a:t>
            </a:r>
            <a:r>
              <a:rPr lang="en-US" sz="2500"/>
              <a:t>: Oct. 1, 2027</a:t>
            </a:r>
            <a:endParaRPr sz="2500"/>
          </a:p>
          <a:p>
            <a:pPr indent="-463550" lvl="0" marL="609600" rtl="0" algn="l">
              <a:lnSpc>
                <a:spcPct val="100000"/>
              </a:lnSpc>
              <a:spcBef>
                <a:spcPts val="0"/>
              </a:spcBef>
              <a:spcAft>
                <a:spcPts val="0"/>
              </a:spcAft>
              <a:buSzPts val="2500"/>
              <a:buChar char="●"/>
            </a:pPr>
            <a:r>
              <a:rPr b="1" lang="en-US" sz="2500"/>
              <a:t>Impact</a:t>
            </a:r>
            <a:r>
              <a:rPr lang="en-US" sz="2500"/>
              <a:t>: Hospital provider-fee will be dialed back and will lead to lost federal match annually through 2028-2032.</a:t>
            </a:r>
            <a:endParaRPr sz="2500"/>
          </a:p>
          <a:p>
            <a:pPr indent="-463550" lvl="0" marL="609600" rtl="0" algn="l">
              <a:lnSpc>
                <a:spcPct val="100000"/>
              </a:lnSpc>
              <a:spcBef>
                <a:spcPts val="0"/>
              </a:spcBef>
              <a:spcAft>
                <a:spcPts val="0"/>
              </a:spcAft>
              <a:buSzPts val="2500"/>
              <a:buChar char="●"/>
            </a:pPr>
            <a:r>
              <a:rPr b="1" lang="en-US" sz="2500"/>
              <a:t>$1B to</a:t>
            </a:r>
            <a:r>
              <a:rPr lang="en-US" sz="2500"/>
              <a:t> </a:t>
            </a:r>
            <a:r>
              <a:rPr b="1" lang="en-US" sz="2500"/>
              <a:t>$</a:t>
            </a:r>
            <a:r>
              <a:rPr b="1" lang="en-US" sz="2500"/>
              <a:t>2.5B</a:t>
            </a:r>
            <a:r>
              <a:rPr b="1" lang="en-US" sz="2500"/>
              <a:t> federal funds reduction when fully implemented </a:t>
            </a:r>
            <a:endParaRPr b="1" sz="2500"/>
          </a:p>
          <a:p>
            <a:pPr indent="-463550" lvl="0" marL="609600" rtl="0" algn="l">
              <a:lnSpc>
                <a:spcPct val="100000"/>
              </a:lnSpc>
              <a:spcBef>
                <a:spcPts val="0"/>
              </a:spcBef>
              <a:spcAft>
                <a:spcPts val="0"/>
              </a:spcAft>
              <a:buSzPts val="2500"/>
              <a:buChar char="●"/>
            </a:pPr>
            <a:r>
              <a:rPr b="1" lang="en-US" sz="2500"/>
              <a:t>425K covered by this funding </a:t>
            </a:r>
            <a:r>
              <a:rPr lang="en-US" sz="2500"/>
              <a:t>includes ACA expansion population, kids and pregnant women on CHP+ and Working Adults and Children with Disabilities on the Medicaid Buy-In Program</a:t>
            </a:r>
            <a:r>
              <a:rPr b="1" lang="en-US" sz="2500"/>
              <a:t> </a:t>
            </a:r>
            <a:endParaRPr sz="2500"/>
          </a:p>
        </p:txBody>
      </p:sp>
      <p:sp>
        <p:nvSpPr>
          <p:cNvPr id="1594" name="Google Shape;1594;p271"/>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pSp>
        <p:nvGrpSpPr>
          <p:cNvPr id="1595" name="Google Shape;1595;p271"/>
          <p:cNvGrpSpPr/>
          <p:nvPr/>
        </p:nvGrpSpPr>
        <p:grpSpPr>
          <a:xfrm>
            <a:off x="296677" y="1779553"/>
            <a:ext cx="2372341" cy="4035099"/>
            <a:chOff x="676525" y="1408675"/>
            <a:chExt cx="1779300" cy="3026400"/>
          </a:xfrm>
        </p:grpSpPr>
        <p:sp>
          <p:nvSpPr>
            <p:cNvPr id="1596" name="Google Shape;1596;p271"/>
            <p:cNvSpPr/>
            <p:nvPr/>
          </p:nvSpPr>
          <p:spPr>
            <a:xfrm>
              <a:off x="676525" y="1408675"/>
              <a:ext cx="1779300" cy="3026400"/>
            </a:xfrm>
            <a:prstGeom prst="roundRect">
              <a:avLst>
                <a:gd fmla="val 16667" name="adj"/>
              </a:avLst>
            </a:prstGeom>
            <a:solidFill>
              <a:srgbClr val="C3002F">
                <a:alpha val="11390"/>
              </a:srgbClr>
            </a:solidFill>
            <a:ln cap="flat" cmpd="sng" w="12700">
              <a:solidFill>
                <a:schemeClr val="accent6"/>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descr="arrow pointing down" id="1597" name="Google Shape;1597;p271"/>
            <p:cNvSpPr/>
            <p:nvPr/>
          </p:nvSpPr>
          <p:spPr>
            <a:xfrm>
              <a:off x="1204775" y="2250363"/>
              <a:ext cx="509700" cy="1269600"/>
            </a:xfrm>
            <a:prstGeom prst="downArrow">
              <a:avLst>
                <a:gd fmla="val 50000" name="adj1"/>
                <a:gd fmla="val 50000" name="adj2"/>
              </a:avLst>
            </a:prstGeom>
            <a:solidFill>
              <a:schemeClr val="accent6"/>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1598" name="Google Shape;1598;p271"/>
            <p:cNvSpPr txBox="1"/>
            <p:nvPr/>
          </p:nvSpPr>
          <p:spPr>
            <a:xfrm>
              <a:off x="1167700" y="1450250"/>
              <a:ext cx="1130700" cy="5652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3300">
                  <a:solidFill>
                    <a:schemeClr val="accent6"/>
                  </a:solidFill>
                  <a:latin typeface="Trebuchet MS"/>
                  <a:ea typeface="Trebuchet MS"/>
                  <a:cs typeface="Trebuchet MS"/>
                  <a:sym typeface="Trebuchet MS"/>
                </a:rPr>
                <a:t>6%*</a:t>
              </a:r>
              <a:endParaRPr b="1" sz="3300">
                <a:solidFill>
                  <a:schemeClr val="accent6"/>
                </a:solidFill>
                <a:latin typeface="Trebuchet MS"/>
                <a:ea typeface="Trebuchet MS"/>
                <a:cs typeface="Trebuchet MS"/>
                <a:sym typeface="Trebuchet MS"/>
              </a:endParaRPr>
            </a:p>
            <a:p>
              <a:pPr indent="0" lvl="0" marL="0" rtl="0" algn="l">
                <a:spcBef>
                  <a:spcPts val="0"/>
                </a:spcBef>
                <a:spcAft>
                  <a:spcPts val="0"/>
                </a:spcAft>
                <a:buClr>
                  <a:schemeClr val="dk1"/>
                </a:buClr>
                <a:buSzPts val="1500"/>
                <a:buFont typeface="Arial"/>
                <a:buNone/>
              </a:pPr>
              <a:r>
                <a:rPr b="1" lang="en-US" sz="2100">
                  <a:solidFill>
                    <a:schemeClr val="dk1"/>
                  </a:solidFill>
                  <a:latin typeface="Trebuchet MS"/>
                  <a:ea typeface="Trebuchet MS"/>
                  <a:cs typeface="Trebuchet MS"/>
                  <a:sym typeface="Trebuchet MS"/>
                </a:rPr>
                <a:t>Current</a:t>
              </a:r>
              <a:endParaRPr b="1" sz="21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b="1" sz="3300">
                <a:solidFill>
                  <a:schemeClr val="accent6"/>
                </a:solidFill>
                <a:latin typeface="Trebuchet MS"/>
                <a:ea typeface="Trebuchet MS"/>
                <a:cs typeface="Trebuchet MS"/>
                <a:sym typeface="Trebuchet MS"/>
              </a:endParaRPr>
            </a:p>
          </p:txBody>
        </p:sp>
        <p:sp>
          <p:nvSpPr>
            <p:cNvPr id="1599" name="Google Shape;1599;p271"/>
            <p:cNvSpPr txBox="1"/>
            <p:nvPr/>
          </p:nvSpPr>
          <p:spPr>
            <a:xfrm>
              <a:off x="1167700" y="3455063"/>
              <a:ext cx="963900" cy="7323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3300">
                  <a:solidFill>
                    <a:schemeClr val="accent6"/>
                  </a:solidFill>
                  <a:latin typeface="Trebuchet MS"/>
                  <a:ea typeface="Trebuchet MS"/>
                  <a:cs typeface="Trebuchet MS"/>
                  <a:sym typeface="Trebuchet MS"/>
                </a:rPr>
                <a:t>3.5%</a:t>
              </a:r>
              <a:endParaRPr b="1" sz="3300">
                <a:solidFill>
                  <a:schemeClr val="accent6"/>
                </a:solidFill>
                <a:latin typeface="Trebuchet MS"/>
                <a:ea typeface="Trebuchet MS"/>
                <a:cs typeface="Trebuchet MS"/>
                <a:sym typeface="Trebuchet MS"/>
              </a:endParaRPr>
            </a:p>
            <a:p>
              <a:pPr indent="0" lvl="0" marL="0" rtl="0" algn="l">
                <a:spcBef>
                  <a:spcPts val="0"/>
                </a:spcBef>
                <a:spcAft>
                  <a:spcPts val="0"/>
                </a:spcAft>
                <a:buNone/>
              </a:pPr>
              <a:r>
                <a:rPr b="1" lang="en-US" sz="2100">
                  <a:solidFill>
                    <a:schemeClr val="dk1"/>
                  </a:solidFill>
                  <a:latin typeface="Trebuchet MS"/>
                  <a:ea typeface="Trebuchet MS"/>
                  <a:cs typeface="Trebuchet MS"/>
                  <a:sym typeface="Trebuchet MS"/>
                </a:rPr>
                <a:t>FY32</a:t>
              </a:r>
              <a:endParaRPr b="1" sz="2100">
                <a:solidFill>
                  <a:schemeClr val="dk1"/>
                </a:solidFill>
                <a:latin typeface="Trebuchet MS"/>
                <a:ea typeface="Trebuchet MS"/>
                <a:cs typeface="Trebuchet MS"/>
                <a:sym typeface="Trebuchet MS"/>
              </a:endParaRPr>
            </a:p>
          </p:txBody>
        </p:sp>
      </p:grpSp>
      <p:sp>
        <p:nvSpPr>
          <p:cNvPr id="1600" name="Google Shape;1600;p271"/>
          <p:cNvSpPr txBox="1"/>
          <p:nvPr/>
        </p:nvSpPr>
        <p:spPr>
          <a:xfrm>
            <a:off x="296675" y="5773150"/>
            <a:ext cx="6744000" cy="5589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1900">
                <a:latin typeface="Trebuchet MS"/>
                <a:ea typeface="Trebuchet MS"/>
                <a:cs typeface="Trebuchet MS"/>
                <a:sym typeface="Trebuchet MS"/>
              </a:rPr>
              <a:t>*</a:t>
            </a:r>
            <a:r>
              <a:rPr lang="en-US" sz="2300">
                <a:latin typeface="Trebuchet MS"/>
                <a:ea typeface="Trebuchet MS"/>
                <a:cs typeface="Trebuchet MS"/>
                <a:sym typeface="Trebuchet MS"/>
              </a:rPr>
              <a:t>Percentage of hospital net patient revenue</a:t>
            </a:r>
            <a:endParaRPr sz="2300">
              <a:latin typeface="Trebuchet MS"/>
              <a:ea typeface="Trebuchet MS"/>
              <a:cs typeface="Trebuchet MS"/>
              <a:sym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descr="star" id="1606" name="Google Shape;1606;p272" title="star"/>
          <p:cNvSpPr/>
          <p:nvPr/>
        </p:nvSpPr>
        <p:spPr>
          <a:xfrm>
            <a:off x="10781700" y="4725750"/>
            <a:ext cx="1466100" cy="13365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sp>
        <p:nvSpPr>
          <p:cNvPr id="1607" name="Google Shape;1607;p272"/>
          <p:cNvSpPr txBox="1"/>
          <p:nvPr>
            <p:ph type="title"/>
          </p:nvPr>
        </p:nvSpPr>
        <p:spPr>
          <a:xfrm>
            <a:off x="439800" y="239475"/>
            <a:ext cx="11308200" cy="642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4000"/>
              <a:t>Partnering to Meet H.R. 1 Challenges Ahead</a:t>
            </a:r>
            <a:endParaRPr sz="4000"/>
          </a:p>
        </p:txBody>
      </p:sp>
      <p:sp>
        <p:nvSpPr>
          <p:cNvPr id="1608" name="Google Shape;1608;p272"/>
          <p:cNvSpPr txBox="1"/>
          <p:nvPr>
            <p:ph idx="1" type="body"/>
          </p:nvPr>
        </p:nvSpPr>
        <p:spPr>
          <a:xfrm>
            <a:off x="893375" y="924000"/>
            <a:ext cx="10603500" cy="43929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100"/>
              </a:spcBef>
              <a:spcAft>
                <a:spcPts val="0"/>
              </a:spcAft>
              <a:buSzPts val="2600"/>
              <a:buChar char="●"/>
            </a:pPr>
            <a:r>
              <a:rPr b="1" lang="en-US" sz="2600"/>
              <a:t>No Existing R</a:t>
            </a:r>
            <a:r>
              <a:rPr b="1" lang="en-US" sz="2600"/>
              <a:t>oadmap</a:t>
            </a:r>
            <a:r>
              <a:rPr b="1" lang="en-US" sz="2600"/>
              <a:t> for Medicaid Work Requirement</a:t>
            </a:r>
            <a:endParaRPr sz="2600"/>
          </a:p>
          <a:p>
            <a:pPr indent="-393700" lvl="1" marL="914400" rtl="0" algn="l">
              <a:lnSpc>
                <a:spcPct val="100000"/>
              </a:lnSpc>
              <a:spcBef>
                <a:spcPts val="0"/>
              </a:spcBef>
              <a:spcAft>
                <a:spcPts val="0"/>
              </a:spcAft>
              <a:buSzPts val="2600"/>
              <a:buChar char="○"/>
            </a:pPr>
            <a:r>
              <a:rPr lang="en-US" sz="2600"/>
              <a:t>Technology connections to verify exemptions as outlined in H.R.1 and processes to verify individuals subject to the requirement has met the requirement do not exist in Medicaid</a:t>
            </a:r>
            <a:endParaRPr sz="2600"/>
          </a:p>
          <a:p>
            <a:pPr indent="-393700" lvl="1" marL="914400" rtl="0" algn="l">
              <a:lnSpc>
                <a:spcPct val="100000"/>
              </a:lnSpc>
              <a:spcBef>
                <a:spcPts val="0"/>
              </a:spcBef>
              <a:spcAft>
                <a:spcPts val="0"/>
              </a:spcAft>
              <a:buSzPts val="2600"/>
              <a:buChar char="○"/>
            </a:pPr>
            <a:r>
              <a:rPr lang="en-US" sz="2600"/>
              <a:t>Working </a:t>
            </a:r>
            <a:r>
              <a:rPr lang="en-US" sz="2600"/>
              <a:t>on</a:t>
            </a:r>
            <a:r>
              <a:rPr lang="en-US" sz="2600"/>
              <a:t> connectivity to boost automation - like CDLE, EquiFax</a:t>
            </a:r>
            <a:endParaRPr sz="2600"/>
          </a:p>
          <a:p>
            <a:pPr indent="-393700" lvl="1" marL="914400" rtl="0" algn="l">
              <a:lnSpc>
                <a:spcPct val="100000"/>
              </a:lnSpc>
              <a:spcBef>
                <a:spcPts val="0"/>
              </a:spcBef>
              <a:spcAft>
                <a:spcPts val="0"/>
              </a:spcAft>
              <a:buSzPts val="2600"/>
              <a:buChar char="○"/>
            </a:pPr>
            <a:r>
              <a:rPr lang="en-US" sz="2600"/>
              <a:t>States working together to tackle this reality</a:t>
            </a:r>
            <a:endParaRPr sz="2600"/>
          </a:p>
          <a:p>
            <a:pPr indent="-393700" lvl="1" marL="914400" rtl="0" algn="l">
              <a:lnSpc>
                <a:spcPct val="100000"/>
              </a:lnSpc>
              <a:spcBef>
                <a:spcPts val="0"/>
              </a:spcBef>
              <a:spcAft>
                <a:spcPts val="0"/>
              </a:spcAft>
              <a:buSzPts val="2600"/>
              <a:buChar char="○"/>
            </a:pPr>
            <a:r>
              <a:rPr lang="en-US" sz="2600"/>
              <a:t>L</a:t>
            </a:r>
            <a:r>
              <a:rPr lang="en-US" sz="2600"/>
              <a:t>everaging</a:t>
            </a:r>
            <a:r>
              <a:rPr lang="en-US" sz="2600"/>
              <a:t> learnings from SNAP/TANF &amp; other </a:t>
            </a:r>
            <a:r>
              <a:rPr lang="en-US" sz="2600"/>
              <a:t>states who have tried work requirements</a:t>
            </a:r>
            <a:endParaRPr sz="2600"/>
          </a:p>
          <a:p>
            <a:pPr indent="-393700" lvl="0" marL="457200" rtl="0" algn="l">
              <a:lnSpc>
                <a:spcPct val="100000"/>
              </a:lnSpc>
              <a:spcBef>
                <a:spcPts val="0"/>
              </a:spcBef>
              <a:spcAft>
                <a:spcPts val="0"/>
              </a:spcAft>
              <a:buSzPts val="2600"/>
              <a:buChar char="●"/>
            </a:pPr>
            <a:r>
              <a:rPr b="1" lang="en-US" sz="2600"/>
              <a:t>Very Tight Timelines</a:t>
            </a:r>
            <a:r>
              <a:rPr lang="en-US" sz="2600"/>
              <a:t> - Oct 2026 release for Jan 2027 renewals</a:t>
            </a:r>
            <a:endParaRPr sz="2600"/>
          </a:p>
          <a:p>
            <a:pPr indent="-393700" lvl="0" marL="457200" rtl="0" algn="l">
              <a:lnSpc>
                <a:spcPct val="100000"/>
              </a:lnSpc>
              <a:spcBef>
                <a:spcPts val="1000"/>
              </a:spcBef>
              <a:spcAft>
                <a:spcPts val="0"/>
              </a:spcAft>
              <a:buSzPts val="2600"/>
              <a:buChar char="●"/>
            </a:pPr>
            <a:r>
              <a:rPr b="1" lang="en-US" sz="2600"/>
              <a:t>Leveraging Lessons Learned  </a:t>
            </a:r>
            <a:endParaRPr b="1" sz="2600"/>
          </a:p>
          <a:p>
            <a:pPr indent="-393700" lvl="0" marL="457200" rtl="0" algn="l">
              <a:lnSpc>
                <a:spcPct val="100000"/>
              </a:lnSpc>
              <a:spcBef>
                <a:spcPts val="0"/>
              </a:spcBef>
              <a:spcAft>
                <a:spcPts val="1000"/>
              </a:spcAft>
              <a:buSzPts val="2600"/>
              <a:buChar char="●"/>
            </a:pPr>
            <a:r>
              <a:rPr b="1" lang="en-US" sz="2600"/>
              <a:t>Opportunity for HCPF-stakeholder partnerships</a:t>
            </a:r>
            <a:r>
              <a:rPr lang="en-US" sz="2600"/>
              <a:t> to achieve   North Star</a:t>
            </a:r>
            <a:endParaRPr b="1" sz="2600"/>
          </a:p>
        </p:txBody>
      </p:sp>
      <p:sp>
        <p:nvSpPr>
          <p:cNvPr id="1609" name="Google Shape;1609;p27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4" name="Shape 1614"/>
        <p:cNvGrpSpPr/>
        <p:nvPr/>
      </p:nvGrpSpPr>
      <p:grpSpPr>
        <a:xfrm>
          <a:off x="0" y="0"/>
          <a:ext cx="0" cy="0"/>
          <a:chOff x="0" y="0"/>
          <a:chExt cx="0" cy="0"/>
        </a:xfrm>
      </p:grpSpPr>
      <p:sp>
        <p:nvSpPr>
          <p:cNvPr id="1615" name="Google Shape;1615;p273"/>
          <p:cNvSpPr txBox="1"/>
          <p:nvPr>
            <p:ph type="title"/>
          </p:nvPr>
        </p:nvSpPr>
        <p:spPr>
          <a:xfrm>
            <a:off x="838200" y="113049"/>
            <a:ext cx="10515600" cy="844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000"/>
              <a:t>Driving</a:t>
            </a:r>
            <a:r>
              <a:rPr lang="en-US" sz="4000"/>
              <a:t> Efficiencies</a:t>
            </a:r>
            <a:r>
              <a:rPr lang="en-US" sz="4000"/>
              <a:t> Together</a:t>
            </a:r>
            <a:endParaRPr sz="4000"/>
          </a:p>
        </p:txBody>
      </p:sp>
      <p:sp>
        <p:nvSpPr>
          <p:cNvPr id="1616" name="Google Shape;1616;p273"/>
          <p:cNvSpPr txBox="1"/>
          <p:nvPr>
            <p:ph idx="1" type="body"/>
          </p:nvPr>
        </p:nvSpPr>
        <p:spPr>
          <a:xfrm>
            <a:off x="280600" y="843875"/>
            <a:ext cx="11636700" cy="5445000"/>
          </a:xfrm>
          <a:prstGeom prst="rect">
            <a:avLst/>
          </a:prstGeom>
        </p:spPr>
        <p:txBody>
          <a:bodyPr anchorCtr="0" anchor="t" bIns="45700" lIns="91425" spcFirstLastPara="1" rIns="91425" wrap="square" tIns="45700">
            <a:noAutofit/>
          </a:bodyPr>
          <a:lstStyle/>
          <a:p>
            <a:pPr indent="-400050" lvl="0" marL="457200" rtl="0" algn="l">
              <a:lnSpc>
                <a:spcPct val="100000"/>
              </a:lnSpc>
              <a:spcBef>
                <a:spcPts val="1100"/>
              </a:spcBef>
              <a:spcAft>
                <a:spcPts val="0"/>
              </a:spcAft>
              <a:buSzPts val="2700"/>
              <a:buChar char="●"/>
            </a:pPr>
            <a:r>
              <a:rPr b="1" lang="en-US" sz="2700"/>
              <a:t>Partnering with Counties to Improve Operations</a:t>
            </a:r>
            <a:endParaRPr b="1" sz="2700"/>
          </a:p>
          <a:p>
            <a:pPr indent="-400050" lvl="1" marL="914400" rtl="0" algn="l">
              <a:lnSpc>
                <a:spcPct val="100000"/>
              </a:lnSpc>
              <a:spcBef>
                <a:spcPts val="0"/>
              </a:spcBef>
              <a:spcAft>
                <a:spcPts val="0"/>
              </a:spcAft>
              <a:buSzPts val="2700"/>
              <a:buChar char="○"/>
            </a:pPr>
            <a:r>
              <a:rPr lang="en-US" sz="2700"/>
              <a:t>Identifying shared business process standards in partnership with providers and members.</a:t>
            </a:r>
            <a:endParaRPr sz="2700"/>
          </a:p>
          <a:p>
            <a:pPr indent="-400050" lvl="1" marL="914400" rtl="0" algn="l">
              <a:lnSpc>
                <a:spcPct val="100000"/>
              </a:lnSpc>
              <a:spcBef>
                <a:spcPts val="0"/>
              </a:spcBef>
              <a:spcAft>
                <a:spcPts val="0"/>
              </a:spcAft>
              <a:buSzPts val="2700"/>
              <a:buChar char="○"/>
            </a:pPr>
            <a:r>
              <a:rPr lang="en-US" sz="2700"/>
              <a:t>Collaborating with county leaders and staff to eliminate inefficiencies, outdated steps, and duplicative work.</a:t>
            </a:r>
            <a:endParaRPr sz="2700"/>
          </a:p>
          <a:p>
            <a:pPr indent="-400050" lvl="1" marL="914400" rtl="0" algn="l">
              <a:lnSpc>
                <a:spcPct val="100000"/>
              </a:lnSpc>
              <a:spcBef>
                <a:spcPts val="0"/>
              </a:spcBef>
              <a:spcAft>
                <a:spcPts val="0"/>
              </a:spcAft>
              <a:buSzPts val="2700"/>
              <a:buChar char="○"/>
            </a:pPr>
            <a:r>
              <a:rPr lang="en-US" sz="2700"/>
              <a:t>Modernizing outdated rules that are </a:t>
            </a:r>
            <a:r>
              <a:rPr lang="en-US" sz="2700"/>
              <a:t>administratively</a:t>
            </a:r>
            <a:r>
              <a:rPr lang="en-US" sz="2700"/>
              <a:t> burdensome</a:t>
            </a:r>
            <a:endParaRPr sz="2700"/>
          </a:p>
          <a:p>
            <a:pPr indent="-400050" lvl="0" marL="457200" rtl="0" algn="l">
              <a:lnSpc>
                <a:spcPct val="100000"/>
              </a:lnSpc>
              <a:spcBef>
                <a:spcPts val="1000"/>
              </a:spcBef>
              <a:spcAft>
                <a:spcPts val="0"/>
              </a:spcAft>
              <a:buSzPts val="2700"/>
              <a:buChar char="●"/>
            </a:pPr>
            <a:r>
              <a:rPr b="1" lang="en-US" sz="2700"/>
              <a:t>Finding Efficiencies Amid Limited Funding</a:t>
            </a:r>
            <a:endParaRPr b="1" sz="2700"/>
          </a:p>
          <a:p>
            <a:pPr indent="-400050" lvl="1" marL="914400" rtl="0" algn="l">
              <a:lnSpc>
                <a:spcPct val="100000"/>
              </a:lnSpc>
              <a:spcBef>
                <a:spcPts val="0"/>
              </a:spcBef>
              <a:spcAft>
                <a:spcPts val="0"/>
              </a:spcAft>
              <a:buSzPts val="2700"/>
              <a:buChar char="○"/>
            </a:pPr>
            <a:r>
              <a:rPr lang="en-US" sz="2700"/>
              <a:t>Targeting cross-agency savings and shared solutions.</a:t>
            </a:r>
            <a:endParaRPr sz="2700"/>
          </a:p>
          <a:p>
            <a:pPr indent="-400050" lvl="1" marL="914400" rtl="0" algn="l">
              <a:lnSpc>
                <a:spcPct val="100000"/>
              </a:lnSpc>
              <a:spcBef>
                <a:spcPts val="0"/>
              </a:spcBef>
              <a:spcAft>
                <a:spcPts val="0"/>
              </a:spcAft>
              <a:buSzPts val="2700"/>
              <a:buChar char="○"/>
            </a:pPr>
            <a:r>
              <a:rPr lang="en-US" sz="2700"/>
              <a:t>Aligning, where ever possible with CDHS for greater impact</a:t>
            </a:r>
            <a:endParaRPr sz="2700"/>
          </a:p>
          <a:p>
            <a:pPr indent="-400050" lvl="0" marL="457200" rtl="0" algn="l">
              <a:lnSpc>
                <a:spcPct val="100000"/>
              </a:lnSpc>
              <a:spcBef>
                <a:spcPts val="1000"/>
              </a:spcBef>
              <a:spcAft>
                <a:spcPts val="0"/>
              </a:spcAft>
              <a:buSzPts val="2700"/>
              <a:buChar char="●"/>
            </a:pPr>
            <a:r>
              <a:rPr b="1" lang="en-US" sz="2700"/>
              <a:t>Invest in technology, automation and administration</a:t>
            </a:r>
            <a:r>
              <a:rPr lang="en-US" sz="2700"/>
              <a:t> in partnership with counties: FY 2024-25 R7 budget request, Joint Agency Interoperability and future investments</a:t>
            </a:r>
            <a:endParaRPr sz="2700"/>
          </a:p>
          <a:p>
            <a:pPr indent="0" lvl="0" marL="457200" rtl="0" algn="l">
              <a:lnSpc>
                <a:spcPct val="100000"/>
              </a:lnSpc>
              <a:spcBef>
                <a:spcPts val="0"/>
              </a:spcBef>
              <a:spcAft>
                <a:spcPts val="0"/>
              </a:spcAft>
              <a:buNone/>
            </a:pPr>
            <a:r>
              <a:t/>
            </a:r>
            <a:endParaRPr sz="2400"/>
          </a:p>
        </p:txBody>
      </p:sp>
      <p:sp>
        <p:nvSpPr>
          <p:cNvPr id="1617" name="Google Shape;1617;p27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274"/>
          <p:cNvSpPr/>
          <p:nvPr/>
        </p:nvSpPr>
        <p:spPr>
          <a:xfrm>
            <a:off x="434850" y="4734025"/>
            <a:ext cx="11322300" cy="1205700"/>
          </a:xfrm>
          <a:prstGeom prst="rect">
            <a:avLst/>
          </a:prstGeom>
          <a:solidFill>
            <a:schemeClr val="dk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200"/>
              </a:spcAft>
              <a:buClr>
                <a:schemeClr val="dk1"/>
              </a:buClr>
              <a:buSzPts val="1100"/>
              <a:buFont typeface="Arial"/>
              <a:buNone/>
            </a:pPr>
            <a:r>
              <a:rPr b="1" lang="en-US" sz="2600">
                <a:solidFill>
                  <a:schemeClr val="lt1"/>
                </a:solidFill>
                <a:latin typeface="Trebuchet MS"/>
                <a:ea typeface="Trebuchet MS"/>
                <a:cs typeface="Trebuchet MS"/>
                <a:sym typeface="Trebuchet MS"/>
              </a:rPr>
              <a:t>Thank you for your </a:t>
            </a:r>
            <a:r>
              <a:rPr b="1" lang="en-US" sz="2600">
                <a:solidFill>
                  <a:schemeClr val="lt1"/>
                </a:solidFill>
                <a:latin typeface="Trebuchet MS"/>
                <a:ea typeface="Trebuchet MS"/>
                <a:cs typeface="Trebuchet MS"/>
                <a:sym typeface="Trebuchet MS"/>
              </a:rPr>
              <a:t>partnership</a:t>
            </a:r>
            <a:r>
              <a:rPr b="1" lang="en-US" sz="2600">
                <a:solidFill>
                  <a:schemeClr val="lt1"/>
                </a:solidFill>
                <a:latin typeface="Trebuchet MS"/>
                <a:ea typeface="Trebuchet MS"/>
                <a:cs typeface="Trebuchet MS"/>
                <a:sym typeface="Trebuchet MS"/>
              </a:rPr>
              <a:t> and engagement as we work together to implement  H.R. 1 and focus on our North Star.</a:t>
            </a:r>
            <a:endParaRPr/>
          </a:p>
        </p:txBody>
      </p:sp>
      <p:sp>
        <p:nvSpPr>
          <p:cNvPr id="1623" name="Google Shape;1623;p274"/>
          <p:cNvSpPr txBox="1"/>
          <p:nvPr>
            <p:ph type="title"/>
          </p:nvPr>
        </p:nvSpPr>
        <p:spPr>
          <a:xfrm>
            <a:off x="500550" y="212900"/>
            <a:ext cx="11190900" cy="1205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SzPts val="1300"/>
              <a:buNone/>
            </a:pPr>
            <a:r>
              <a:rPr lang="en-US" sz="3700"/>
              <a:t>Our Ask of YOU: Share Resources and Partner with us on implementation of f</a:t>
            </a:r>
            <a:r>
              <a:rPr lang="en-US" sz="3700">
                <a:solidFill>
                  <a:schemeClr val="dk2"/>
                </a:solidFill>
              </a:rPr>
              <a:t>ederal </a:t>
            </a:r>
            <a:r>
              <a:rPr lang="en-US" sz="3700"/>
              <a:t>c</a:t>
            </a:r>
            <a:r>
              <a:rPr lang="en-US" sz="3700">
                <a:solidFill>
                  <a:schemeClr val="dk2"/>
                </a:solidFill>
              </a:rPr>
              <a:t>hanges</a:t>
            </a:r>
            <a:r>
              <a:rPr lang="en-US" sz="3700">
                <a:solidFill>
                  <a:schemeClr val="dk2"/>
                </a:solidFill>
              </a:rPr>
              <a:t> </a:t>
            </a:r>
            <a:endParaRPr sz="3700">
              <a:solidFill>
                <a:schemeClr val="dk2"/>
              </a:solidFill>
            </a:endParaRPr>
          </a:p>
        </p:txBody>
      </p:sp>
      <p:sp>
        <p:nvSpPr>
          <p:cNvPr id="1624" name="Google Shape;1624;p274"/>
          <p:cNvSpPr txBox="1"/>
          <p:nvPr>
            <p:ph idx="1" type="body"/>
          </p:nvPr>
        </p:nvSpPr>
        <p:spPr>
          <a:xfrm>
            <a:off x="253850" y="1647450"/>
            <a:ext cx="11663400" cy="2966700"/>
          </a:xfrm>
          <a:prstGeom prst="rect">
            <a:avLst/>
          </a:prstGeom>
          <a:ln>
            <a:noFill/>
          </a:ln>
        </p:spPr>
        <p:txBody>
          <a:bodyPr anchorCtr="0" anchor="t" bIns="45700" lIns="91425" spcFirstLastPara="1" rIns="91425" wrap="square" tIns="45700">
            <a:noAutofit/>
          </a:bodyPr>
          <a:lstStyle/>
          <a:p>
            <a:pPr indent="-387350" lvl="0" marL="457200" rtl="0" algn="l">
              <a:lnSpc>
                <a:spcPct val="115000"/>
              </a:lnSpc>
              <a:spcBef>
                <a:spcPts val="0"/>
              </a:spcBef>
              <a:spcAft>
                <a:spcPts val="0"/>
              </a:spcAft>
              <a:buSzPts val="2500"/>
              <a:buChar char="●"/>
            </a:pPr>
            <a:r>
              <a:rPr b="1" lang="en-US" sz="2500"/>
              <a:t>Share Our </a:t>
            </a:r>
            <a:r>
              <a:rPr b="1" lang="en-US" sz="2500" u="sng">
                <a:solidFill>
                  <a:schemeClr val="hlink"/>
                </a:solidFill>
                <a:hlinkClick r:id="rId3"/>
              </a:rPr>
              <a:t>Member Message</a:t>
            </a:r>
            <a:r>
              <a:rPr b="1" lang="en-US" sz="2500"/>
              <a:t> </a:t>
            </a:r>
            <a:r>
              <a:rPr lang="en-US" sz="2500"/>
              <a:t>from Exec. Dir. Bimestefer - a short, high level overview of what is in H.R. 1 and when members may see changes. Critical that we reach members along the way. </a:t>
            </a:r>
            <a:endParaRPr sz="2500"/>
          </a:p>
          <a:p>
            <a:pPr indent="-387350" lvl="0" marL="457200" rtl="0" algn="l">
              <a:lnSpc>
                <a:spcPct val="115000"/>
              </a:lnSpc>
              <a:spcBef>
                <a:spcPts val="1000"/>
              </a:spcBef>
              <a:spcAft>
                <a:spcPts val="0"/>
              </a:spcAft>
              <a:buSzPts val="2500"/>
              <a:buChar char="●"/>
            </a:pPr>
            <a:r>
              <a:rPr lang="en-US" sz="2500"/>
              <a:t>Bookmark our resource center </a:t>
            </a:r>
            <a:r>
              <a:rPr lang="en-US" sz="2500" u="sng">
                <a:solidFill>
                  <a:schemeClr val="hlink"/>
                </a:solidFill>
                <a:hlinkClick r:id="rId4"/>
              </a:rPr>
              <a:t>Colorado.gov/hcpf/impact</a:t>
            </a:r>
            <a:r>
              <a:rPr lang="en-US" sz="2500"/>
              <a:t> and sign up for HCPF </a:t>
            </a:r>
            <a:r>
              <a:rPr lang="en-US" sz="2500"/>
              <a:t>newsletters to receive key implementation updates and u</a:t>
            </a:r>
            <a:r>
              <a:rPr lang="en-US" sz="2500"/>
              <a:t>nderstand how federal cuts impact Medicaid.</a:t>
            </a:r>
            <a:endParaRPr b="1" i="1" sz="2600">
              <a:solidFill>
                <a:schemeClr val="lt1"/>
              </a:solidFill>
            </a:endParaRPr>
          </a:p>
        </p:txBody>
      </p:sp>
      <p:sp>
        <p:nvSpPr>
          <p:cNvPr id="1625" name="Google Shape;1625;p274"/>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26" name="Google Shape;1626;p274"/>
          <p:cNvSpPr txBox="1"/>
          <p:nvPr/>
        </p:nvSpPr>
        <p:spPr>
          <a:xfrm>
            <a:off x="2797200" y="6334550"/>
            <a:ext cx="90138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chemeClr val="lt1"/>
                </a:solidFill>
              </a:rPr>
              <a:t>Visit </a:t>
            </a:r>
            <a:r>
              <a:rPr b="1" lang="en-US" sz="1500" u="sng">
                <a:solidFill>
                  <a:schemeClr val="lt1"/>
                </a:solidFill>
                <a:hlinkClick r:id="rId5">
                  <a:extLst>
                    <a:ext uri="{A12FA001-AC4F-418D-AE19-62706E023703}">
                      <ahyp:hlinkClr val="tx"/>
                    </a:ext>
                  </a:extLst>
                </a:hlinkClick>
              </a:rPr>
              <a:t>Colorado.gov/hcpf/publications</a:t>
            </a:r>
            <a:r>
              <a:rPr b="1" lang="en-US" sz="1500">
                <a:solidFill>
                  <a:schemeClr val="lt1"/>
                </a:solidFill>
              </a:rPr>
              <a:t> (click on sign up for newsletters, choose At A Glance)</a:t>
            </a:r>
            <a:endParaRPr b="1" sz="1500">
              <a:solidFill>
                <a:schemeClr val="lt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275"/>
          <p:cNvSpPr txBox="1"/>
          <p:nvPr>
            <p:ph type="ctrTitle"/>
          </p:nvPr>
        </p:nvSpPr>
        <p:spPr>
          <a:xfrm>
            <a:off x="1040550" y="2134075"/>
            <a:ext cx="10110900" cy="20925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HCPF Priorities</a:t>
            </a:r>
            <a:endParaRPr/>
          </a:p>
          <a:p>
            <a:pPr indent="0" lvl="0" marL="0" rtl="0" algn="ctr">
              <a:spcBef>
                <a:spcPts val="0"/>
              </a:spcBef>
              <a:spcAft>
                <a:spcPts val="0"/>
              </a:spcAft>
              <a:buNone/>
            </a:pPr>
            <a:r>
              <a:rPr lang="en-US"/>
              <a:t>FY2025/26</a:t>
            </a:r>
            <a:endParaRPr/>
          </a:p>
          <a:p>
            <a:pPr indent="0" lvl="0" marL="0" rtl="0" algn="l">
              <a:spcBef>
                <a:spcPts val="0"/>
              </a:spcBef>
              <a:spcAft>
                <a:spcPts val="0"/>
              </a:spcAft>
              <a:buNone/>
            </a:pPr>
            <a:r>
              <a:t/>
            </a:r>
            <a:endParaRPr/>
          </a:p>
          <a:p>
            <a:pPr indent="0" lvl="0" marL="0" rtl="0" algn="ctr">
              <a:lnSpc>
                <a:spcPct val="100000"/>
              </a:lnSpc>
              <a:spcBef>
                <a:spcPts val="0"/>
              </a:spcBef>
              <a:spcAft>
                <a:spcPts val="0"/>
              </a:spcAft>
              <a:buClr>
                <a:schemeClr val="dk1"/>
              </a:buClr>
              <a:buSzPts val="1100"/>
              <a:buFont typeface="Arial"/>
              <a:buNone/>
            </a:pPr>
            <a:r>
              <a:rPr lang="en-US" sz="2700"/>
              <a:t>Kim Bimestefer</a:t>
            </a:r>
            <a:endParaRPr sz="2700"/>
          </a:p>
          <a:p>
            <a:pPr indent="0" lvl="0" marL="0" rtl="0" algn="ctr">
              <a:lnSpc>
                <a:spcPct val="100000"/>
              </a:lnSpc>
              <a:spcBef>
                <a:spcPts val="0"/>
              </a:spcBef>
              <a:spcAft>
                <a:spcPts val="0"/>
              </a:spcAft>
              <a:buClr>
                <a:schemeClr val="dk1"/>
              </a:buClr>
              <a:buSzPts val="1100"/>
              <a:buFont typeface="Arial"/>
              <a:buNone/>
            </a:pPr>
            <a:r>
              <a:rPr b="0" lang="en-US" sz="2700"/>
              <a:t>Executive Director and CEO</a:t>
            </a:r>
            <a:endParaRPr/>
          </a:p>
        </p:txBody>
      </p:sp>
      <p:sp>
        <p:nvSpPr>
          <p:cNvPr id="1633" name="Google Shape;1633;p275"/>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7" name="Shape 1637"/>
        <p:cNvGrpSpPr/>
        <p:nvPr/>
      </p:nvGrpSpPr>
      <p:grpSpPr>
        <a:xfrm>
          <a:off x="0" y="0"/>
          <a:ext cx="0" cy="0"/>
          <a:chOff x="0" y="0"/>
          <a:chExt cx="0" cy="0"/>
        </a:xfrm>
      </p:grpSpPr>
      <p:sp>
        <p:nvSpPr>
          <p:cNvPr id="1638" name="Google Shape;1638;p276"/>
          <p:cNvSpPr txBox="1"/>
          <p:nvPr>
            <p:ph idx="1" type="body"/>
          </p:nvPr>
        </p:nvSpPr>
        <p:spPr>
          <a:xfrm>
            <a:off x="0" y="795125"/>
            <a:ext cx="11848500" cy="5461800"/>
          </a:xfrm>
          <a:prstGeom prst="rect">
            <a:avLst/>
          </a:prstGeom>
        </p:spPr>
        <p:txBody>
          <a:bodyPr anchorCtr="0" anchor="t" bIns="45700" lIns="91425" spcFirstLastPara="1" rIns="91425" wrap="square" tIns="45700">
            <a:noAutofit/>
          </a:bodyPr>
          <a:lstStyle/>
          <a:p>
            <a:pPr indent="0" lvl="0" marL="0" rtl="0" algn="l">
              <a:lnSpc>
                <a:spcPct val="115000"/>
              </a:lnSpc>
              <a:spcBef>
                <a:spcPts val="1100"/>
              </a:spcBef>
              <a:spcAft>
                <a:spcPts val="0"/>
              </a:spcAft>
              <a:buNone/>
            </a:pPr>
            <a:r>
              <a:rPr b="1" lang="en-US" sz="2500"/>
              <a:t>Medicaid Sustainability </a:t>
            </a:r>
            <a:r>
              <a:rPr b="1" lang="en-US" sz="2500"/>
              <a:t>Framework</a:t>
            </a:r>
            <a:endParaRPr b="1" sz="2500"/>
          </a:p>
          <a:p>
            <a:pPr indent="-450850" lvl="0" marL="609600" rtl="0" algn="l">
              <a:lnSpc>
                <a:spcPct val="115000"/>
              </a:lnSpc>
              <a:spcBef>
                <a:spcPts val="1100"/>
              </a:spcBef>
              <a:spcAft>
                <a:spcPts val="0"/>
              </a:spcAft>
              <a:buSzPts val="2300"/>
              <a:buChar char="●"/>
            </a:pPr>
            <a:r>
              <a:rPr lang="en-US" sz="2300"/>
              <a:t>Navigate budget challenges: finalize budget reduction considerations to address outlier and overall trends; avoid draconian cuts to Medicaid/CHP+. </a:t>
            </a:r>
            <a:endParaRPr sz="2300"/>
          </a:p>
          <a:p>
            <a:pPr indent="-450850" lvl="0" marL="609600" rtl="0" algn="l">
              <a:lnSpc>
                <a:spcPct val="115000"/>
              </a:lnSpc>
              <a:spcBef>
                <a:spcPts val="0"/>
              </a:spcBef>
              <a:spcAft>
                <a:spcPts val="0"/>
              </a:spcAft>
              <a:buSzPts val="2300"/>
              <a:buChar char="●"/>
            </a:pPr>
            <a:r>
              <a:rPr lang="en-US" sz="2300"/>
              <a:t>Transparent communications. Data sharing. Look for </a:t>
            </a:r>
            <a:r>
              <a:rPr lang="en-US" sz="2300"/>
              <a:t>partnership</a:t>
            </a:r>
            <a:r>
              <a:rPr lang="en-US" sz="2300"/>
              <a:t> discussions. </a:t>
            </a:r>
            <a:endParaRPr sz="2300"/>
          </a:p>
          <a:p>
            <a:pPr indent="-450850" lvl="0" marL="609600" rtl="0" algn="l">
              <a:lnSpc>
                <a:spcPct val="115000"/>
              </a:lnSpc>
              <a:spcBef>
                <a:spcPts val="0"/>
              </a:spcBef>
              <a:spcAft>
                <a:spcPts val="0"/>
              </a:spcAft>
              <a:buSzPts val="2300"/>
              <a:buChar char="●"/>
            </a:pPr>
            <a:r>
              <a:rPr lang="en-US" sz="2300"/>
              <a:t>Funding for hospitals/rurals: CMS approval of new CHASE State Directed Payments (+$378M)</a:t>
            </a:r>
            <a:r>
              <a:rPr lang="en-US" sz="2300">
                <a:highlight>
                  <a:schemeClr val="lt1"/>
                </a:highlight>
              </a:rPr>
              <a:t>.</a:t>
            </a:r>
            <a:r>
              <a:rPr lang="en-US" sz="2300"/>
              <a:t> Settle outstanding CHASE challenges. Rural Transformation $ release. </a:t>
            </a:r>
            <a:endParaRPr sz="2300"/>
          </a:p>
          <a:p>
            <a:pPr indent="0" lvl="0" marL="0" rtl="0" algn="l">
              <a:lnSpc>
                <a:spcPct val="115000"/>
              </a:lnSpc>
              <a:spcBef>
                <a:spcPts val="1100"/>
              </a:spcBef>
              <a:spcAft>
                <a:spcPts val="0"/>
              </a:spcAft>
              <a:buNone/>
            </a:pPr>
            <a:r>
              <a:rPr b="1" lang="en-US" sz="2500"/>
              <a:t>New H.R.1 </a:t>
            </a:r>
            <a:r>
              <a:rPr b="1" lang="en-US" sz="2500"/>
              <a:t>Federal</a:t>
            </a:r>
            <a:r>
              <a:rPr b="1" lang="en-US" sz="2500"/>
              <a:t> Admin Regulations</a:t>
            </a:r>
            <a:r>
              <a:rPr b="1" lang="en-US" sz="2300"/>
              <a:t>              </a:t>
            </a:r>
            <a:r>
              <a:rPr b="1" lang="en-US" sz="2000"/>
              <a:t> </a:t>
            </a:r>
            <a:r>
              <a:rPr b="1" lang="en-US" sz="2700"/>
              <a:t>Mitigate coverage losses</a:t>
            </a:r>
            <a:endParaRPr b="1" sz="2000"/>
          </a:p>
          <a:p>
            <a:pPr indent="-450850" lvl="0" marL="609600" rtl="0" algn="l">
              <a:lnSpc>
                <a:spcPct val="100000"/>
              </a:lnSpc>
              <a:spcBef>
                <a:spcPts val="1100"/>
              </a:spcBef>
              <a:spcAft>
                <a:spcPts val="0"/>
              </a:spcAft>
              <a:buSzPts val="2300"/>
              <a:buChar char="●"/>
            </a:pPr>
            <a:r>
              <a:rPr lang="en-US" sz="2300"/>
              <a:t>Implement eligibility system design/programming/automate. County efficiency, accuracy, timeliness initiatives. Avoid Fed </a:t>
            </a:r>
            <a:r>
              <a:rPr lang="en-US" sz="2300"/>
              <a:t>penalties/clawbacks. </a:t>
            </a:r>
            <a:endParaRPr sz="2300"/>
          </a:p>
          <a:p>
            <a:pPr indent="-450850" lvl="0" marL="609600" rtl="0" algn="l">
              <a:lnSpc>
                <a:spcPct val="100000"/>
              </a:lnSpc>
              <a:spcBef>
                <a:spcPts val="0"/>
              </a:spcBef>
              <a:spcAft>
                <a:spcPts val="0"/>
              </a:spcAft>
              <a:buSzPts val="2300"/>
              <a:buChar char="●"/>
            </a:pPr>
            <a:r>
              <a:rPr lang="en-US" sz="2300"/>
              <a:t>R</a:t>
            </a:r>
            <a:r>
              <a:rPr lang="en-US" sz="2300"/>
              <a:t>eady the state for work requirements and redeterminations every 6 vs 12 months.</a:t>
            </a:r>
            <a:endParaRPr sz="2300"/>
          </a:p>
          <a:p>
            <a:pPr indent="-450850" lvl="0" marL="609600" rtl="0" algn="l">
              <a:lnSpc>
                <a:spcPct val="100000"/>
              </a:lnSpc>
              <a:spcBef>
                <a:spcPts val="0"/>
              </a:spcBef>
              <a:spcAft>
                <a:spcPts val="0"/>
              </a:spcAft>
              <a:buSzPts val="2300"/>
              <a:buChar char="●"/>
            </a:pPr>
            <a:r>
              <a:rPr lang="en-US" sz="2300"/>
              <a:t>Broadly collaborate across stakeholders to help members understand, comply, submit work requirement info (80 hours - work, school, volunteer)</a:t>
            </a:r>
            <a:endParaRPr sz="2300"/>
          </a:p>
        </p:txBody>
      </p:sp>
      <p:sp>
        <p:nvSpPr>
          <p:cNvPr id="1639" name="Google Shape;1639;p276"/>
          <p:cNvSpPr txBox="1"/>
          <p:nvPr>
            <p:ph type="title"/>
          </p:nvPr>
        </p:nvSpPr>
        <p:spPr>
          <a:xfrm>
            <a:off x="232500" y="67025"/>
            <a:ext cx="11684700" cy="728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700"/>
              <a:t>Top 10 Priorities within our 39 2025/26 Goals</a:t>
            </a:r>
            <a:endParaRPr sz="3700"/>
          </a:p>
        </p:txBody>
      </p:sp>
      <p:sp>
        <p:nvSpPr>
          <p:cNvPr id="1640" name="Google Shape;1640;p276"/>
          <p:cNvSpPr txBox="1"/>
          <p:nvPr>
            <p:ph idx="12" type="sldNum"/>
          </p:nvPr>
        </p:nvSpPr>
        <p:spPr>
          <a:xfrm>
            <a:off x="12232168" y="8498248"/>
            <a:ext cx="3657600" cy="486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41" name="Google Shape;1641;p276"/>
          <p:cNvSpPr txBox="1"/>
          <p:nvPr/>
        </p:nvSpPr>
        <p:spPr>
          <a:xfrm>
            <a:off x="3352600" y="6269875"/>
            <a:ext cx="6179700" cy="588000"/>
          </a:xfrm>
          <a:prstGeom prst="rect">
            <a:avLst/>
          </a:prstGeom>
          <a:solidFill>
            <a:srgbClr val="001970"/>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solidFill>
                  <a:schemeClr val="lt1"/>
                </a:solidFill>
                <a:latin typeface="Trebuchet MS"/>
                <a:ea typeface="Trebuchet MS"/>
                <a:cs typeface="Trebuchet MS"/>
                <a:sym typeface="Trebuchet MS"/>
              </a:rPr>
              <a:t>More info at: </a:t>
            </a:r>
            <a:r>
              <a:rPr lang="en-US" sz="1900" u="sng">
                <a:solidFill>
                  <a:schemeClr val="lt1"/>
                </a:solidFill>
                <a:latin typeface="Trebuchet MS"/>
                <a:ea typeface="Trebuchet MS"/>
                <a:cs typeface="Trebuchet MS"/>
                <a:sym typeface="Trebuchet MS"/>
                <a:hlinkClick r:id="rId3">
                  <a:extLst>
                    <a:ext uri="{A12FA001-AC4F-418D-AE19-62706E023703}">
                      <ahyp:hlinkClr val="tx"/>
                    </a:ext>
                  </a:extLst>
                </a:hlinkClick>
              </a:rPr>
              <a:t>CO.gov/HCPF/performance-plan</a:t>
            </a:r>
            <a:r>
              <a:rPr lang="en-US" sz="1900">
                <a:solidFill>
                  <a:schemeClr val="lt1"/>
                </a:solidFill>
                <a:latin typeface="Trebuchet MS"/>
                <a:ea typeface="Trebuchet MS"/>
                <a:cs typeface="Trebuchet MS"/>
                <a:sym typeface="Trebuchet MS"/>
              </a:rPr>
              <a:t>  </a:t>
            </a:r>
            <a:endParaRPr sz="1900">
              <a:solidFill>
                <a:schemeClr val="lt1"/>
              </a:solidFill>
              <a:latin typeface="Trebuchet MS"/>
              <a:ea typeface="Trebuchet MS"/>
              <a:cs typeface="Trebuchet MS"/>
              <a:sym typeface="Trebuchet MS"/>
            </a:endParaRPr>
          </a:p>
        </p:txBody>
      </p:sp>
      <p:sp>
        <p:nvSpPr>
          <p:cNvPr id="1642" name="Google Shape;1642;p2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descr="star" id="1643" name="Google Shape;1643;p276" title="star"/>
          <p:cNvSpPr/>
          <p:nvPr/>
        </p:nvSpPr>
        <p:spPr>
          <a:xfrm>
            <a:off x="5881800" y="3391125"/>
            <a:ext cx="962700" cy="8139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232"/>
          <p:cNvSpPr txBox="1"/>
          <p:nvPr>
            <p:ph idx="1" type="body"/>
          </p:nvPr>
        </p:nvSpPr>
        <p:spPr>
          <a:xfrm>
            <a:off x="467425" y="986900"/>
            <a:ext cx="11305800" cy="5292300"/>
          </a:xfrm>
          <a:prstGeom prst="rect">
            <a:avLst/>
          </a:prstGeom>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2700"/>
              <a:t>S</a:t>
            </a:r>
            <a:r>
              <a:rPr b="1" lang="en-US" sz="2700"/>
              <a:t>tate Fiscal Challenges Impacting HCPF</a:t>
            </a:r>
            <a:endParaRPr b="1" sz="2700"/>
          </a:p>
          <a:p>
            <a:pPr indent="-387350" lvl="0" marL="457200" rtl="0" algn="l">
              <a:lnSpc>
                <a:spcPct val="115000"/>
              </a:lnSpc>
              <a:spcBef>
                <a:spcPts val="0"/>
              </a:spcBef>
              <a:spcAft>
                <a:spcPts val="0"/>
              </a:spcAft>
              <a:buSzPts val="2700"/>
              <a:buFont typeface="Trebuchet MS"/>
              <a:buChar char="●"/>
            </a:pPr>
            <a:r>
              <a:rPr lang="en-US" sz="2700"/>
              <a:t>TABOR generally limits revenue growth to inflation. Balanced budget provision. Need voter approval to raise taxes.</a:t>
            </a:r>
            <a:endParaRPr sz="2700">
              <a:highlight>
                <a:srgbClr val="FFFF00"/>
              </a:highlight>
            </a:endParaRPr>
          </a:p>
          <a:p>
            <a:pPr indent="-387350" lvl="0" marL="457200" rtl="0" algn="l">
              <a:lnSpc>
                <a:spcPct val="115000"/>
              </a:lnSpc>
              <a:spcBef>
                <a:spcPts val="0"/>
              </a:spcBef>
              <a:spcAft>
                <a:spcPts val="0"/>
              </a:spcAft>
              <a:buSzPts val="2700"/>
              <a:buFont typeface="Trebuchet MS"/>
              <a:buChar char="●"/>
            </a:pPr>
            <a:r>
              <a:rPr b="1" lang="en-US" sz="2700"/>
              <a:t>In the last 40 years, n</a:t>
            </a:r>
            <a:r>
              <a:rPr b="1" lang="en-US" sz="2700"/>
              <a:t>o commercial or Medicaid health plan has consistently controlled its trends at or below general inflation.</a:t>
            </a:r>
            <a:r>
              <a:rPr lang="en-US" sz="2700"/>
              <a:t> </a:t>
            </a:r>
            <a:endParaRPr sz="2700"/>
          </a:p>
          <a:p>
            <a:pPr indent="-387350" lvl="0" marL="457200" rtl="0" algn="l">
              <a:lnSpc>
                <a:spcPct val="115000"/>
              </a:lnSpc>
              <a:spcBef>
                <a:spcPts val="0"/>
              </a:spcBef>
              <a:spcAft>
                <a:spcPts val="0"/>
              </a:spcAft>
              <a:buSzPts val="2700"/>
              <a:buFont typeface="Trebuchet MS"/>
              <a:buChar char="●"/>
            </a:pPr>
            <a:r>
              <a:rPr b="1" lang="en-US" sz="2700">
                <a:highlight>
                  <a:schemeClr val="lt1"/>
                </a:highlight>
              </a:rPr>
              <a:t>Medical</a:t>
            </a:r>
            <a:r>
              <a:rPr lang="en-US" sz="2700">
                <a:highlight>
                  <a:schemeClr val="lt1"/>
                </a:highlight>
              </a:rPr>
              <a:t> inflation for 2026 is projected to continue in the </a:t>
            </a:r>
            <a:r>
              <a:rPr lang="en-US" sz="2700">
                <a:highlight>
                  <a:schemeClr val="lt1"/>
                </a:highlight>
              </a:rPr>
              <a:t>8</a:t>
            </a:r>
            <a:r>
              <a:rPr lang="en-US" sz="2700">
                <a:highlight>
                  <a:schemeClr val="lt1"/>
                </a:highlight>
              </a:rPr>
              <a:t>% range</a:t>
            </a:r>
            <a:endParaRPr sz="2700">
              <a:highlight>
                <a:schemeClr val="lt1"/>
              </a:highlight>
            </a:endParaRPr>
          </a:p>
          <a:p>
            <a:pPr indent="-387350" lvl="0" marL="457200" rtl="0" algn="l">
              <a:lnSpc>
                <a:spcPct val="115000"/>
              </a:lnSpc>
              <a:spcBef>
                <a:spcPts val="0"/>
              </a:spcBef>
              <a:spcAft>
                <a:spcPts val="0"/>
              </a:spcAft>
              <a:buSzPts val="2700"/>
              <a:buChar char="●"/>
            </a:pPr>
            <a:r>
              <a:rPr lang="en-US" sz="2700">
                <a:highlight>
                  <a:schemeClr val="lt1"/>
                </a:highlight>
              </a:rPr>
              <a:t>HCPF represents about one-third of the state’s budget, with Medicaid trends that run higher than medical inflation.</a:t>
            </a:r>
            <a:endParaRPr sz="2700">
              <a:highlight>
                <a:schemeClr val="lt1"/>
              </a:highlight>
            </a:endParaRPr>
          </a:p>
          <a:p>
            <a:pPr indent="-387350" lvl="0" marL="457200" rtl="0" algn="l">
              <a:lnSpc>
                <a:spcPct val="115000"/>
              </a:lnSpc>
              <a:spcBef>
                <a:spcPts val="0"/>
              </a:spcBef>
              <a:spcAft>
                <a:spcPts val="0"/>
              </a:spcAft>
              <a:buSzPts val="2700"/>
              <a:buFont typeface="Trebuchet MS"/>
              <a:buChar char="●"/>
            </a:pPr>
            <a:r>
              <a:rPr lang="en-US" sz="2700">
                <a:highlight>
                  <a:schemeClr val="lt1"/>
                </a:highlight>
              </a:rPr>
              <a:t>L</a:t>
            </a:r>
            <a:r>
              <a:rPr lang="en-US" sz="2700">
                <a:highlight>
                  <a:schemeClr val="lt1"/>
                </a:highlight>
              </a:rPr>
              <a:t>ast year, CO had a $1.2B budget shortfall to close. </a:t>
            </a:r>
            <a:r>
              <a:rPr lang="en-US" sz="2700">
                <a:highlight>
                  <a:schemeClr val="lt1"/>
                </a:highlight>
              </a:rPr>
              <a:t>This</a:t>
            </a:r>
            <a:r>
              <a:rPr lang="en-US" sz="2700">
                <a:highlight>
                  <a:schemeClr val="lt1"/>
                </a:highlight>
              </a:rPr>
              <a:t> year, because of H.R.1, we are out of balance with a </a:t>
            </a:r>
            <a:r>
              <a:rPr lang="en-US" sz="2700">
                <a:highlight>
                  <a:schemeClr val="lt1"/>
                </a:highlight>
              </a:rPr>
              <a:t>&gt;$1B</a:t>
            </a:r>
            <a:r>
              <a:rPr lang="en-US" sz="2700">
                <a:highlight>
                  <a:schemeClr val="lt1"/>
                </a:highlight>
              </a:rPr>
              <a:t> </a:t>
            </a:r>
            <a:r>
              <a:rPr lang="en-US" sz="2700">
                <a:highlight>
                  <a:schemeClr val="lt1"/>
                </a:highlight>
              </a:rPr>
              <a:t>shortfall</a:t>
            </a:r>
            <a:r>
              <a:rPr lang="en-US" sz="2700">
                <a:highlight>
                  <a:schemeClr val="lt1"/>
                </a:highlight>
              </a:rPr>
              <a:t>.</a:t>
            </a:r>
            <a:endParaRPr sz="2700">
              <a:highlight>
                <a:schemeClr val="lt1"/>
              </a:highlight>
            </a:endParaRPr>
          </a:p>
          <a:p>
            <a:pPr indent="-387350" lvl="1" marL="914400" rtl="0" algn="l">
              <a:lnSpc>
                <a:spcPct val="115000"/>
              </a:lnSpc>
              <a:spcBef>
                <a:spcPts val="0"/>
              </a:spcBef>
              <a:spcAft>
                <a:spcPts val="0"/>
              </a:spcAft>
              <a:buSzPts val="2700"/>
              <a:buChar char="○"/>
            </a:pPr>
            <a:r>
              <a:rPr lang="en-US" sz="2700">
                <a:highlight>
                  <a:schemeClr val="lt1"/>
                </a:highlight>
              </a:rPr>
              <a:t>Special Session beginning Aug. 21</a:t>
            </a:r>
            <a:endParaRPr sz="2700">
              <a:highlight>
                <a:schemeClr val="lt1"/>
              </a:highlight>
            </a:endParaRPr>
          </a:p>
          <a:p>
            <a:pPr indent="0" lvl="0" marL="457200" rtl="0" algn="l">
              <a:lnSpc>
                <a:spcPct val="115000"/>
              </a:lnSpc>
              <a:spcBef>
                <a:spcPts val="0"/>
              </a:spcBef>
              <a:spcAft>
                <a:spcPts val="0"/>
              </a:spcAft>
              <a:buNone/>
            </a:pPr>
            <a:r>
              <a:t/>
            </a:r>
            <a:endParaRPr b="1" sz="2300"/>
          </a:p>
          <a:p>
            <a:pPr indent="0" lvl="0" marL="0" rtl="0" algn="l">
              <a:lnSpc>
                <a:spcPct val="115000"/>
              </a:lnSpc>
              <a:spcBef>
                <a:spcPts val="0"/>
              </a:spcBef>
              <a:spcAft>
                <a:spcPts val="0"/>
              </a:spcAft>
              <a:buNone/>
            </a:pPr>
            <a:r>
              <a:t/>
            </a:r>
            <a:endParaRPr sz="2100">
              <a:highlight>
                <a:srgbClr val="FFFF00"/>
              </a:highlight>
            </a:endParaRPr>
          </a:p>
        </p:txBody>
      </p:sp>
      <p:sp>
        <p:nvSpPr>
          <p:cNvPr id="1014" name="Google Shape;1014;p232"/>
          <p:cNvSpPr txBox="1"/>
          <p:nvPr>
            <p:ph type="title"/>
          </p:nvPr>
        </p:nvSpPr>
        <p:spPr>
          <a:xfrm>
            <a:off x="134400" y="314002"/>
            <a:ext cx="11923200" cy="578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000"/>
              <a:t>Our HCPF/Medicaid Fiscal Challenges - State</a:t>
            </a:r>
            <a:endParaRPr sz="4000"/>
          </a:p>
        </p:txBody>
      </p:sp>
      <p:sp>
        <p:nvSpPr>
          <p:cNvPr id="1015" name="Google Shape;1015;p23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016" name="Google Shape;1016;p232"/>
          <p:cNvSpPr txBox="1"/>
          <p:nvPr/>
        </p:nvSpPr>
        <p:spPr>
          <a:xfrm>
            <a:off x="2815500" y="6210650"/>
            <a:ext cx="7758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lt1"/>
                </a:solidFill>
                <a:latin typeface="Trebuchet MS"/>
                <a:ea typeface="Trebuchet MS"/>
                <a:cs typeface="Trebuchet MS"/>
                <a:sym typeface="Trebuchet MS"/>
              </a:rPr>
              <a:t>More information at: </a:t>
            </a:r>
            <a:r>
              <a:rPr lang="en-US" sz="1600" u="sng">
                <a:solidFill>
                  <a:schemeClr val="lt1"/>
                </a:solidFill>
                <a:latin typeface="Trebuchet MS"/>
                <a:ea typeface="Trebuchet MS"/>
                <a:cs typeface="Trebuchet MS"/>
                <a:sym typeface="Trebuchet MS"/>
                <a:hlinkClick r:id="rId3">
                  <a:extLst>
                    <a:ext uri="{A12FA001-AC4F-418D-AE19-62706E023703}">
                      <ahyp:hlinkClr val="tx"/>
                    </a:ext>
                  </a:extLst>
                </a:hlinkClick>
              </a:rPr>
              <a:t>CO.gov/tax/TABOR</a:t>
            </a:r>
            <a:r>
              <a:rPr lang="en-US" sz="1600">
                <a:solidFill>
                  <a:schemeClr val="lt1"/>
                </a:solidFill>
                <a:latin typeface="Trebuchet MS"/>
                <a:ea typeface="Trebuchet MS"/>
                <a:cs typeface="Trebuchet MS"/>
                <a:sym typeface="Trebuchet MS"/>
              </a:rPr>
              <a:t> and </a:t>
            </a:r>
            <a:r>
              <a:rPr lang="en-US" sz="1600" u="sng">
                <a:solidFill>
                  <a:schemeClr val="lt1"/>
                </a:solidFill>
                <a:latin typeface="Trebuchet MS"/>
                <a:ea typeface="Trebuchet MS"/>
                <a:cs typeface="Trebuchet MS"/>
                <a:sym typeface="Trebuchet MS"/>
                <a:hlinkClick r:id="rId4">
                  <a:extLst>
                    <a:ext uri="{A12FA001-AC4F-418D-AE19-62706E023703}">
                      <ahyp:hlinkClr val="tx"/>
                    </a:ext>
                  </a:extLst>
                </a:hlinkClick>
              </a:rPr>
              <a:t>pwc.com/us/en/industries/health-industries/library/behind-the-numbers.html</a:t>
            </a:r>
            <a:r>
              <a:rPr lang="en-US" sz="1600">
                <a:solidFill>
                  <a:schemeClr val="lt1"/>
                </a:solidFill>
                <a:latin typeface="Trebuchet MS"/>
                <a:ea typeface="Trebuchet MS"/>
                <a:cs typeface="Trebuchet MS"/>
                <a:sym typeface="Trebuchet MS"/>
              </a:rPr>
              <a:t> </a:t>
            </a:r>
            <a:endParaRPr sz="1600">
              <a:solidFill>
                <a:schemeClr val="lt1"/>
              </a:solidFill>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277"/>
          <p:cNvSpPr txBox="1"/>
          <p:nvPr>
            <p:ph idx="1" type="body"/>
          </p:nvPr>
        </p:nvSpPr>
        <p:spPr>
          <a:xfrm>
            <a:off x="253650" y="904200"/>
            <a:ext cx="11898900" cy="5724900"/>
          </a:xfrm>
          <a:prstGeom prst="rect">
            <a:avLst/>
          </a:prstGeom>
        </p:spPr>
        <p:txBody>
          <a:bodyPr anchorCtr="0" anchor="t" bIns="45700" lIns="91425" spcFirstLastPara="1" rIns="91425" wrap="square" tIns="45700">
            <a:noAutofit/>
          </a:bodyPr>
          <a:lstStyle/>
          <a:p>
            <a:pPr indent="-463550" lvl="0" marL="609600" rtl="0" algn="l">
              <a:lnSpc>
                <a:spcPct val="115000"/>
              </a:lnSpc>
              <a:spcBef>
                <a:spcPts val="1100"/>
              </a:spcBef>
              <a:spcAft>
                <a:spcPts val="0"/>
              </a:spcAft>
              <a:buSzPts val="2500"/>
              <a:buChar char="●"/>
            </a:pPr>
            <a:r>
              <a:rPr b="1" lang="en-US" sz="2500"/>
              <a:t>Retain our amazing, expert, passionate leaders/staff. They do the work!</a:t>
            </a:r>
            <a:r>
              <a:rPr lang="en-US" sz="2500"/>
              <a:t> </a:t>
            </a:r>
            <a:endParaRPr b="1" sz="2500"/>
          </a:p>
          <a:p>
            <a:pPr indent="-463550" lvl="0" marL="609600" rtl="0" algn="l">
              <a:lnSpc>
                <a:spcPct val="115000"/>
              </a:lnSpc>
              <a:spcBef>
                <a:spcPts val="0"/>
              </a:spcBef>
              <a:spcAft>
                <a:spcPts val="0"/>
              </a:spcAft>
              <a:buSzPts val="2500"/>
              <a:buChar char="●"/>
            </a:pPr>
            <a:r>
              <a:rPr b="1" lang="en-US" sz="2500"/>
              <a:t>Long Term </a:t>
            </a:r>
            <a:r>
              <a:rPr b="1" lang="en-US" sz="2500"/>
              <a:t>Services</a:t>
            </a:r>
            <a:r>
              <a:rPr b="1" lang="en-US" sz="2500"/>
              <a:t> and Supports:</a:t>
            </a:r>
            <a:endParaRPr b="1" sz="2500"/>
          </a:p>
          <a:p>
            <a:pPr indent="-463550" lvl="1" marL="1219200" rtl="0" algn="l">
              <a:lnSpc>
                <a:spcPct val="115000"/>
              </a:lnSpc>
              <a:spcBef>
                <a:spcPts val="0"/>
              </a:spcBef>
              <a:spcAft>
                <a:spcPts val="0"/>
              </a:spcAft>
              <a:buSzPts val="2500"/>
              <a:buChar char="○"/>
            </a:pPr>
            <a:r>
              <a:rPr lang="en-US" sz="2500"/>
              <a:t>Continue transitioning members in congregant settings to community </a:t>
            </a:r>
            <a:r>
              <a:rPr lang="en-US" sz="2500"/>
              <a:t>care</a:t>
            </a:r>
            <a:endParaRPr sz="2500"/>
          </a:p>
          <a:p>
            <a:pPr indent="-463550" lvl="1" marL="1219200" rtl="0" algn="l">
              <a:lnSpc>
                <a:spcPct val="115000"/>
              </a:lnSpc>
              <a:spcBef>
                <a:spcPts val="0"/>
              </a:spcBef>
              <a:spcAft>
                <a:spcPts val="0"/>
              </a:spcAft>
              <a:buSzPts val="2500"/>
              <a:buChar char="○"/>
            </a:pPr>
            <a:r>
              <a:rPr lang="en-US" sz="2500"/>
              <a:t>Stabilize</a:t>
            </a:r>
            <a:r>
              <a:rPr lang="en-US" sz="2500"/>
              <a:t> Care &amp; Case Management (CCM) tool and advance </a:t>
            </a:r>
            <a:r>
              <a:rPr lang="en-US" sz="2500"/>
              <a:t>all</a:t>
            </a:r>
            <a:r>
              <a:rPr lang="en-US" sz="2500"/>
              <a:t> modules</a:t>
            </a:r>
            <a:endParaRPr sz="2500"/>
          </a:p>
          <a:p>
            <a:pPr indent="-463550" lvl="1" marL="1219200" rtl="0" algn="l">
              <a:lnSpc>
                <a:spcPct val="115000"/>
              </a:lnSpc>
              <a:spcBef>
                <a:spcPts val="0"/>
              </a:spcBef>
              <a:spcAft>
                <a:spcPts val="0"/>
              </a:spcAft>
              <a:buSzPts val="2500"/>
              <a:buChar char="○"/>
            </a:pPr>
            <a:r>
              <a:rPr lang="en-US" sz="2500"/>
              <a:t>Implement the Nurse Assessor Program and the Skilled Care </a:t>
            </a:r>
            <a:r>
              <a:rPr lang="en-US" sz="2500"/>
              <a:t>Assessment tool</a:t>
            </a:r>
            <a:endParaRPr sz="2500"/>
          </a:p>
          <a:p>
            <a:pPr indent="-463550" lvl="0" marL="609600" rtl="0" algn="l">
              <a:lnSpc>
                <a:spcPct val="115000"/>
              </a:lnSpc>
              <a:spcBef>
                <a:spcPts val="0"/>
              </a:spcBef>
              <a:spcAft>
                <a:spcPts val="0"/>
              </a:spcAft>
              <a:buSzPts val="2500"/>
              <a:buChar char="●"/>
            </a:pPr>
            <a:r>
              <a:rPr lang="en-US" sz="2500"/>
              <a:t>Smooth Feb 1, 2026 implementation of </a:t>
            </a:r>
            <a:r>
              <a:rPr b="1" lang="en-US" sz="2500"/>
              <a:t>new Medicaid PBM</a:t>
            </a:r>
            <a:r>
              <a:rPr lang="en-US" sz="2500"/>
              <a:t> (8M+ claims)</a:t>
            </a:r>
            <a:endParaRPr sz="2500"/>
          </a:p>
          <a:p>
            <a:pPr indent="-463550" lvl="0" marL="609600" rtl="0" algn="l">
              <a:lnSpc>
                <a:spcPct val="115000"/>
              </a:lnSpc>
              <a:spcBef>
                <a:spcPts val="0"/>
              </a:spcBef>
              <a:spcAft>
                <a:spcPts val="0"/>
              </a:spcAft>
              <a:buSzPts val="2500"/>
              <a:buChar char="●"/>
            </a:pPr>
            <a:r>
              <a:rPr lang="en-US" sz="2500"/>
              <a:t>Smooth </a:t>
            </a:r>
            <a:r>
              <a:rPr b="1" lang="en-US" sz="2500"/>
              <a:t>implementation</a:t>
            </a:r>
            <a:r>
              <a:rPr b="1" lang="en-US" sz="2500"/>
              <a:t> of ACC Phase III</a:t>
            </a:r>
            <a:r>
              <a:rPr lang="en-US" sz="2500"/>
              <a:t> to control trend and </a:t>
            </a:r>
            <a:r>
              <a:rPr lang="en-US" sz="2500"/>
              <a:t>improve quality</a:t>
            </a:r>
            <a:endParaRPr sz="2500"/>
          </a:p>
          <a:p>
            <a:pPr indent="-463550" lvl="0" marL="609600" rtl="0" algn="l">
              <a:lnSpc>
                <a:spcPct val="115000"/>
              </a:lnSpc>
              <a:spcBef>
                <a:spcPts val="0"/>
              </a:spcBef>
              <a:spcAft>
                <a:spcPts val="0"/>
              </a:spcAft>
              <a:buSzPts val="2500"/>
              <a:buChar char="●"/>
            </a:pPr>
            <a:r>
              <a:rPr lang="en-US" sz="2500"/>
              <a:t>Advance </a:t>
            </a:r>
            <a:r>
              <a:rPr b="1" lang="en-US" sz="2500"/>
              <a:t>Value Based Payments, </a:t>
            </a:r>
            <a:r>
              <a:rPr lang="en-US" sz="2500"/>
              <a:t>rewarding value over volume</a:t>
            </a:r>
            <a:endParaRPr sz="3900"/>
          </a:p>
        </p:txBody>
      </p:sp>
      <p:sp>
        <p:nvSpPr>
          <p:cNvPr id="1649" name="Google Shape;1649;p277"/>
          <p:cNvSpPr txBox="1"/>
          <p:nvPr>
            <p:ph type="title"/>
          </p:nvPr>
        </p:nvSpPr>
        <p:spPr>
          <a:xfrm>
            <a:off x="253650" y="176100"/>
            <a:ext cx="11684700" cy="728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700"/>
              <a:t>Top 10 </a:t>
            </a:r>
            <a:r>
              <a:rPr lang="en-US" sz="3700"/>
              <a:t>Priorities </a:t>
            </a:r>
            <a:r>
              <a:rPr lang="en-US" sz="3700"/>
              <a:t>within our </a:t>
            </a:r>
            <a:r>
              <a:rPr lang="en-US" sz="3700"/>
              <a:t>3</a:t>
            </a:r>
            <a:r>
              <a:rPr lang="en-US" sz="3700"/>
              <a:t>9</a:t>
            </a:r>
            <a:r>
              <a:rPr lang="en-US" sz="3700"/>
              <a:t> 2025/26 Goals</a:t>
            </a:r>
            <a:endParaRPr sz="3700"/>
          </a:p>
        </p:txBody>
      </p:sp>
      <p:sp>
        <p:nvSpPr>
          <p:cNvPr id="1650" name="Google Shape;1650;p277"/>
          <p:cNvSpPr txBox="1"/>
          <p:nvPr>
            <p:ph idx="12" type="sldNum"/>
          </p:nvPr>
        </p:nvSpPr>
        <p:spPr>
          <a:xfrm>
            <a:off x="12232168" y="8498248"/>
            <a:ext cx="3657600" cy="486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51" name="Google Shape;1651;p277"/>
          <p:cNvSpPr txBox="1"/>
          <p:nvPr/>
        </p:nvSpPr>
        <p:spPr>
          <a:xfrm>
            <a:off x="3352600" y="6269875"/>
            <a:ext cx="6179700" cy="588000"/>
          </a:xfrm>
          <a:prstGeom prst="rect">
            <a:avLst/>
          </a:prstGeom>
          <a:solidFill>
            <a:srgbClr val="001970"/>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solidFill>
                  <a:schemeClr val="lt1"/>
                </a:solidFill>
                <a:latin typeface="Trebuchet MS"/>
                <a:ea typeface="Trebuchet MS"/>
                <a:cs typeface="Trebuchet MS"/>
                <a:sym typeface="Trebuchet MS"/>
              </a:rPr>
              <a:t>More info at: </a:t>
            </a:r>
            <a:r>
              <a:rPr lang="en-US" sz="1900" u="sng">
                <a:solidFill>
                  <a:schemeClr val="lt1"/>
                </a:solidFill>
                <a:latin typeface="Trebuchet MS"/>
                <a:ea typeface="Trebuchet MS"/>
                <a:cs typeface="Trebuchet MS"/>
                <a:sym typeface="Trebuchet MS"/>
                <a:hlinkClick r:id="rId3">
                  <a:extLst>
                    <a:ext uri="{A12FA001-AC4F-418D-AE19-62706E023703}">
                      <ahyp:hlinkClr val="tx"/>
                    </a:ext>
                  </a:extLst>
                </a:hlinkClick>
              </a:rPr>
              <a:t>CO.gov/HCPF/performance-plan</a:t>
            </a:r>
            <a:r>
              <a:rPr lang="en-US" sz="1900">
                <a:solidFill>
                  <a:schemeClr val="lt1"/>
                </a:solidFill>
                <a:latin typeface="Trebuchet MS"/>
                <a:ea typeface="Trebuchet MS"/>
                <a:cs typeface="Trebuchet MS"/>
                <a:sym typeface="Trebuchet MS"/>
              </a:rPr>
              <a:t>  </a:t>
            </a:r>
            <a:endParaRPr sz="1900">
              <a:solidFill>
                <a:schemeClr val="lt1"/>
              </a:solidFill>
              <a:latin typeface="Trebuchet MS"/>
              <a:ea typeface="Trebuchet MS"/>
              <a:cs typeface="Trebuchet MS"/>
              <a:sym typeface="Trebuchet MS"/>
            </a:endParaRPr>
          </a:p>
        </p:txBody>
      </p:sp>
      <p:sp>
        <p:nvSpPr>
          <p:cNvPr id="1652" name="Google Shape;1652;p27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sp>
        <p:nvSpPr>
          <p:cNvPr id="1657" name="Google Shape;1657;p278"/>
          <p:cNvSpPr txBox="1"/>
          <p:nvPr>
            <p:ph idx="1" type="body"/>
          </p:nvPr>
        </p:nvSpPr>
        <p:spPr>
          <a:xfrm>
            <a:off x="471950" y="1536025"/>
            <a:ext cx="11252100" cy="3912900"/>
          </a:xfrm>
          <a:prstGeom prst="rect">
            <a:avLst/>
          </a:prstGeom>
        </p:spPr>
        <p:txBody>
          <a:bodyPr anchorCtr="0" anchor="t" bIns="45700" lIns="91425" spcFirstLastPara="1" rIns="91425" wrap="square" tIns="45700">
            <a:noAutofit/>
          </a:bodyPr>
          <a:lstStyle/>
          <a:p>
            <a:pPr indent="-469900" lvl="0" marL="609600" rtl="0" algn="l">
              <a:lnSpc>
                <a:spcPct val="115000"/>
              </a:lnSpc>
              <a:spcBef>
                <a:spcPts val="1100"/>
              </a:spcBef>
              <a:spcAft>
                <a:spcPts val="0"/>
              </a:spcAft>
              <a:buSzPts val="2600"/>
              <a:buChar char="●"/>
            </a:pPr>
            <a:r>
              <a:rPr b="1" lang="en-US" sz="2600"/>
              <a:t>Comprehensive CO Medicaid review</a:t>
            </a:r>
            <a:r>
              <a:rPr lang="en-US" sz="2600"/>
              <a:t>, stakeholder, implement select advances</a:t>
            </a:r>
            <a:endParaRPr sz="2600"/>
          </a:p>
          <a:p>
            <a:pPr indent="-469900" lvl="0" marL="609600" rtl="0" algn="l">
              <a:lnSpc>
                <a:spcPct val="115000"/>
              </a:lnSpc>
              <a:spcBef>
                <a:spcPts val="0"/>
              </a:spcBef>
              <a:spcAft>
                <a:spcPts val="0"/>
              </a:spcAft>
              <a:buSzPts val="2600"/>
              <a:buChar char="●"/>
            </a:pPr>
            <a:r>
              <a:rPr b="1" lang="en-US" sz="2600"/>
              <a:t>Cost Control &amp; Fraud, Waste &amp; Abuse </a:t>
            </a:r>
            <a:r>
              <a:rPr lang="en-US" sz="2600"/>
              <a:t>opportunities to control trend, ensure Federal compliance, mitigate Fed clawbacks &amp; overpayments. </a:t>
            </a:r>
            <a:r>
              <a:rPr lang="en-US" sz="2600"/>
              <a:t>Restart modernized RAC audits.</a:t>
            </a:r>
            <a:endParaRPr sz="2600"/>
          </a:p>
          <a:p>
            <a:pPr indent="-450850" lvl="0" marL="609600" rtl="0" algn="l">
              <a:lnSpc>
                <a:spcPct val="115000"/>
              </a:lnSpc>
              <a:spcBef>
                <a:spcPts val="0"/>
              </a:spcBef>
              <a:spcAft>
                <a:spcPts val="0"/>
              </a:spcAft>
              <a:buSzPts val="2300"/>
              <a:buChar char="●"/>
            </a:pPr>
            <a:r>
              <a:rPr b="1" lang="en-US" sz="2600"/>
              <a:t>Children and Youth BH System of Care -</a:t>
            </a:r>
            <a:r>
              <a:rPr lang="en-US" sz="2600"/>
              <a:t> increase access to intensive community services, returning children to their homes</a:t>
            </a:r>
            <a:r>
              <a:rPr lang="en-US" sz="2300"/>
              <a:t> </a:t>
            </a:r>
            <a:endParaRPr sz="3700"/>
          </a:p>
        </p:txBody>
      </p:sp>
      <p:sp>
        <p:nvSpPr>
          <p:cNvPr id="1658" name="Google Shape;1658;p278"/>
          <p:cNvSpPr txBox="1"/>
          <p:nvPr>
            <p:ph type="title"/>
          </p:nvPr>
        </p:nvSpPr>
        <p:spPr>
          <a:xfrm>
            <a:off x="253650" y="44625"/>
            <a:ext cx="11684700" cy="1131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700"/>
              <a:t>Top 10 </a:t>
            </a:r>
            <a:r>
              <a:rPr lang="en-US" sz="3700"/>
              <a:t>Priorities </a:t>
            </a:r>
            <a:r>
              <a:rPr lang="en-US" sz="3700"/>
              <a:t>within our </a:t>
            </a:r>
            <a:r>
              <a:rPr lang="en-US" sz="3700"/>
              <a:t>3</a:t>
            </a:r>
            <a:r>
              <a:rPr lang="en-US" sz="3700"/>
              <a:t>9 2025/26 Goals</a:t>
            </a:r>
            <a:endParaRPr sz="3700"/>
          </a:p>
        </p:txBody>
      </p:sp>
      <p:sp>
        <p:nvSpPr>
          <p:cNvPr id="1659" name="Google Shape;1659;p278"/>
          <p:cNvSpPr txBox="1"/>
          <p:nvPr>
            <p:ph idx="12" type="sldNum"/>
          </p:nvPr>
        </p:nvSpPr>
        <p:spPr>
          <a:xfrm>
            <a:off x="12232168" y="8498248"/>
            <a:ext cx="3657600" cy="486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60" name="Google Shape;1660;p278"/>
          <p:cNvSpPr txBox="1"/>
          <p:nvPr/>
        </p:nvSpPr>
        <p:spPr>
          <a:xfrm>
            <a:off x="3352600" y="6269875"/>
            <a:ext cx="6179700" cy="588000"/>
          </a:xfrm>
          <a:prstGeom prst="rect">
            <a:avLst/>
          </a:prstGeom>
          <a:solidFill>
            <a:srgbClr val="001970"/>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solidFill>
                  <a:schemeClr val="lt1"/>
                </a:solidFill>
                <a:latin typeface="Trebuchet MS"/>
                <a:ea typeface="Trebuchet MS"/>
                <a:cs typeface="Trebuchet MS"/>
                <a:sym typeface="Trebuchet MS"/>
              </a:rPr>
              <a:t>More info at: </a:t>
            </a:r>
            <a:r>
              <a:rPr lang="en-US" sz="1900" u="sng">
                <a:solidFill>
                  <a:schemeClr val="lt1"/>
                </a:solidFill>
                <a:latin typeface="Trebuchet MS"/>
                <a:ea typeface="Trebuchet MS"/>
                <a:cs typeface="Trebuchet MS"/>
                <a:sym typeface="Trebuchet MS"/>
                <a:hlinkClick r:id="rId3">
                  <a:extLst>
                    <a:ext uri="{A12FA001-AC4F-418D-AE19-62706E023703}">
                      <ahyp:hlinkClr val="tx"/>
                    </a:ext>
                  </a:extLst>
                </a:hlinkClick>
              </a:rPr>
              <a:t>CO.gov/HCPF/performance-plan</a:t>
            </a:r>
            <a:r>
              <a:rPr lang="en-US" sz="1900">
                <a:solidFill>
                  <a:schemeClr val="lt1"/>
                </a:solidFill>
                <a:latin typeface="Trebuchet MS"/>
                <a:ea typeface="Trebuchet MS"/>
                <a:cs typeface="Trebuchet MS"/>
                <a:sym typeface="Trebuchet MS"/>
              </a:rPr>
              <a:t>  </a:t>
            </a:r>
            <a:endParaRPr sz="1900">
              <a:solidFill>
                <a:schemeClr val="lt1"/>
              </a:solidFill>
              <a:latin typeface="Trebuchet MS"/>
              <a:ea typeface="Trebuchet MS"/>
              <a:cs typeface="Trebuchet MS"/>
              <a:sym typeface="Trebuchet MS"/>
            </a:endParaRPr>
          </a:p>
        </p:txBody>
      </p:sp>
      <p:sp>
        <p:nvSpPr>
          <p:cNvPr id="1661" name="Google Shape;1661;p2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6" name="Shape 1666"/>
        <p:cNvGrpSpPr/>
        <p:nvPr/>
      </p:nvGrpSpPr>
      <p:grpSpPr>
        <a:xfrm>
          <a:off x="0" y="0"/>
          <a:ext cx="0" cy="0"/>
          <a:chOff x="0" y="0"/>
          <a:chExt cx="0" cy="0"/>
        </a:xfrm>
      </p:grpSpPr>
      <p:sp>
        <p:nvSpPr>
          <p:cNvPr id="1667" name="Google Shape;1667;p279"/>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8000"/>
              <a:buFont typeface="Trebuchet MS"/>
              <a:buNone/>
            </a:pPr>
            <a:r>
              <a:rPr lang="en-US"/>
              <a:t>Questions?</a:t>
            </a:r>
            <a:endParaRPr/>
          </a:p>
        </p:txBody>
      </p:sp>
      <p:sp>
        <p:nvSpPr>
          <p:cNvPr id="1668" name="Google Shape;1668;p279"/>
          <p:cNvSpPr txBox="1"/>
          <p:nvPr>
            <p:ph idx="12" type="sldNum"/>
          </p:nvPr>
        </p:nvSpPr>
        <p:spPr>
          <a:xfrm>
            <a:off x="11436900" y="6373675"/>
            <a:ext cx="480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t>‹#›</a:t>
            </a:fld>
            <a:endParaRPr sz="12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sp>
        <p:nvSpPr>
          <p:cNvPr descr="star" id="1673" name="Google Shape;1673;p280" title="star"/>
          <p:cNvSpPr/>
          <p:nvPr/>
        </p:nvSpPr>
        <p:spPr>
          <a:xfrm>
            <a:off x="379700" y="3489325"/>
            <a:ext cx="1124700" cy="989700"/>
          </a:xfrm>
          <a:prstGeom prst="star5">
            <a:avLst>
              <a:gd fmla="val 19098" name="adj"/>
              <a:gd fmla="val 105146" name="hf"/>
              <a:gd fmla="val 110557" name="vf"/>
            </a:avLst>
          </a:prstGeom>
          <a:solidFill>
            <a:srgbClr val="F1C232"/>
          </a:solidFill>
          <a:ln>
            <a:noFill/>
          </a:ln>
        </p:spPr>
        <p:txBody>
          <a:bodyPr anchorCtr="0" anchor="ctr" bIns="114575" lIns="114575" spcFirstLastPara="1" rIns="114575" wrap="square" tIns="114575">
            <a:noAutofit/>
          </a:bodyPr>
          <a:lstStyle/>
          <a:p>
            <a:pPr indent="0" lvl="0" marL="0" rtl="0" algn="ctr">
              <a:spcBef>
                <a:spcPts val="0"/>
              </a:spcBef>
              <a:spcAft>
                <a:spcPts val="0"/>
              </a:spcAft>
              <a:buNone/>
            </a:pPr>
            <a:r>
              <a:t/>
            </a:r>
            <a:endParaRPr b="1" sz="2381">
              <a:solidFill>
                <a:schemeClr val="lt1"/>
              </a:solidFill>
            </a:endParaRPr>
          </a:p>
        </p:txBody>
      </p:sp>
      <p:sp>
        <p:nvSpPr>
          <p:cNvPr id="1674" name="Google Shape;1674;p280"/>
          <p:cNvSpPr txBox="1"/>
          <p:nvPr>
            <p:ph idx="1" type="body"/>
          </p:nvPr>
        </p:nvSpPr>
        <p:spPr>
          <a:xfrm>
            <a:off x="598875" y="1013875"/>
            <a:ext cx="11318400" cy="5189100"/>
          </a:xfrm>
          <a:prstGeom prst="rect">
            <a:avLst/>
          </a:prstGeom>
        </p:spPr>
        <p:txBody>
          <a:bodyPr anchorCtr="0" anchor="t" bIns="45700" lIns="91425" spcFirstLastPara="1" rIns="91425" wrap="square" tIns="45700">
            <a:noAutofit/>
          </a:bodyPr>
          <a:lstStyle/>
          <a:p>
            <a:pPr indent="-469900" lvl="0" marL="609600" rtl="0" algn="l">
              <a:lnSpc>
                <a:spcPct val="115000"/>
              </a:lnSpc>
              <a:spcBef>
                <a:spcPts val="1100"/>
              </a:spcBef>
              <a:spcAft>
                <a:spcPts val="0"/>
              </a:spcAft>
              <a:buSzPts val="2600"/>
              <a:buChar char="●"/>
            </a:pPr>
            <a:r>
              <a:rPr lang="en-US" sz="2600"/>
              <a:t>We have a lot to do</a:t>
            </a:r>
            <a:endParaRPr sz="2600"/>
          </a:p>
          <a:p>
            <a:pPr indent="-469900" lvl="0" marL="609600" rtl="0" algn="l">
              <a:lnSpc>
                <a:spcPct val="115000"/>
              </a:lnSpc>
              <a:spcBef>
                <a:spcPts val="0"/>
              </a:spcBef>
              <a:spcAft>
                <a:spcPts val="0"/>
              </a:spcAft>
              <a:buSzPts val="2600"/>
              <a:buChar char="●"/>
            </a:pPr>
            <a:r>
              <a:rPr lang="en-US" sz="2600"/>
              <a:t>And so much risk </a:t>
            </a:r>
            <a:endParaRPr sz="2600"/>
          </a:p>
          <a:p>
            <a:pPr indent="-469900" lvl="0" marL="609600" rtl="0" algn="l">
              <a:lnSpc>
                <a:spcPct val="115000"/>
              </a:lnSpc>
              <a:spcBef>
                <a:spcPts val="0"/>
              </a:spcBef>
              <a:spcAft>
                <a:spcPts val="0"/>
              </a:spcAft>
              <a:buSzPts val="2600"/>
              <a:buChar char="●"/>
            </a:pPr>
            <a:r>
              <a:rPr lang="en-US" sz="2600"/>
              <a:t>We need Alignment. Partnership. Focus.</a:t>
            </a:r>
            <a:endParaRPr sz="2600"/>
          </a:p>
          <a:p>
            <a:pPr indent="-469900" lvl="0" marL="609600" rtl="0" algn="l">
              <a:lnSpc>
                <a:spcPct val="115000"/>
              </a:lnSpc>
              <a:spcBef>
                <a:spcPts val="0"/>
              </a:spcBef>
              <a:spcAft>
                <a:spcPts val="0"/>
              </a:spcAft>
              <a:buSzPts val="2600"/>
              <a:buChar char="●"/>
            </a:pPr>
            <a:r>
              <a:rPr lang="en-US" sz="2600"/>
              <a:t>Thank you in advance for your engagement to achieve shared goals.</a:t>
            </a:r>
            <a:endParaRPr sz="2600"/>
          </a:p>
          <a:p>
            <a:pPr indent="0" lvl="0" marL="1066800" rtl="0" algn="l">
              <a:lnSpc>
                <a:spcPct val="100000"/>
              </a:lnSpc>
              <a:spcBef>
                <a:spcPts val="1100"/>
              </a:spcBef>
              <a:spcAft>
                <a:spcPts val="0"/>
              </a:spcAft>
              <a:buNone/>
            </a:pPr>
            <a:r>
              <a:t/>
            </a:r>
            <a:endParaRPr b="1" sz="1400"/>
          </a:p>
          <a:p>
            <a:pPr indent="0" lvl="0" marL="609600" rtl="0" algn="l">
              <a:lnSpc>
                <a:spcPct val="100000"/>
              </a:lnSpc>
              <a:spcBef>
                <a:spcPts val="1100"/>
              </a:spcBef>
              <a:spcAft>
                <a:spcPts val="0"/>
              </a:spcAft>
              <a:buNone/>
            </a:pPr>
            <a:r>
              <a:rPr b="1" lang="en-US" sz="2800"/>
              <a:t> </a:t>
            </a:r>
            <a:r>
              <a:rPr b="1" lang="en-US" sz="2800"/>
              <a:t>North Star to guide our work:</a:t>
            </a:r>
            <a:endParaRPr b="1" sz="2400"/>
          </a:p>
          <a:p>
            <a:pPr indent="0" lvl="0" marL="1066800" rtl="0" algn="l">
              <a:lnSpc>
                <a:spcPct val="100000"/>
              </a:lnSpc>
              <a:spcBef>
                <a:spcPts val="1100"/>
              </a:spcBef>
              <a:spcAft>
                <a:spcPts val="0"/>
              </a:spcAft>
              <a:buClr>
                <a:schemeClr val="dk1"/>
              </a:buClr>
              <a:buSzPts val="1100"/>
              <a:buFont typeface="Arial"/>
              <a:buNone/>
            </a:pPr>
            <a:r>
              <a:rPr b="1" lang="en-US" sz="2600"/>
              <a:t>Mitigate coverage losses </a:t>
            </a:r>
            <a:r>
              <a:rPr lang="en-US" sz="2600"/>
              <a:t>and its catastrophic consequences to Coloradans, providers, economy</a:t>
            </a:r>
            <a:endParaRPr sz="2600"/>
          </a:p>
          <a:p>
            <a:pPr indent="0" lvl="0" marL="1066800" rtl="0" algn="l">
              <a:lnSpc>
                <a:spcPct val="100000"/>
              </a:lnSpc>
              <a:spcBef>
                <a:spcPts val="1100"/>
              </a:spcBef>
              <a:spcAft>
                <a:spcPts val="0"/>
              </a:spcAft>
              <a:buNone/>
            </a:pPr>
            <a:r>
              <a:rPr b="1" lang="en-US" sz="2600"/>
              <a:t>Leverage the Medicaid Sustainability Framework</a:t>
            </a:r>
            <a:r>
              <a:rPr lang="en-US" sz="2600"/>
              <a:t> with thoughtful reductions and trend management. Avoid draconian cuts.</a:t>
            </a:r>
            <a:endParaRPr sz="2800"/>
          </a:p>
        </p:txBody>
      </p:sp>
      <p:sp>
        <p:nvSpPr>
          <p:cNvPr id="1675" name="Google Shape;1675;p280"/>
          <p:cNvSpPr txBox="1"/>
          <p:nvPr>
            <p:ph type="title"/>
          </p:nvPr>
        </p:nvSpPr>
        <p:spPr>
          <a:xfrm>
            <a:off x="253650" y="285775"/>
            <a:ext cx="11684700" cy="728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800"/>
              <a:t>Thank You!</a:t>
            </a:r>
            <a:endParaRPr sz="4800"/>
          </a:p>
        </p:txBody>
      </p:sp>
      <p:sp>
        <p:nvSpPr>
          <p:cNvPr id="1676" name="Google Shape;1676;p280"/>
          <p:cNvSpPr txBox="1"/>
          <p:nvPr>
            <p:ph idx="12" type="sldNum"/>
          </p:nvPr>
        </p:nvSpPr>
        <p:spPr>
          <a:xfrm>
            <a:off x="12232168" y="8498248"/>
            <a:ext cx="3657600" cy="486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77" name="Google Shape;1677;p2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233"/>
          <p:cNvSpPr txBox="1"/>
          <p:nvPr>
            <p:ph idx="1" type="body"/>
          </p:nvPr>
        </p:nvSpPr>
        <p:spPr>
          <a:xfrm>
            <a:off x="201600" y="782850"/>
            <a:ext cx="11923200" cy="5520900"/>
          </a:xfrm>
          <a:prstGeom prst="rect">
            <a:avLst/>
          </a:prstGeom>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2600"/>
              <a:t>Federal Challenges</a:t>
            </a:r>
            <a:endParaRPr b="1" sz="2600"/>
          </a:p>
          <a:p>
            <a:pPr indent="-381000" lvl="0" marL="457200" rtl="0" algn="l">
              <a:lnSpc>
                <a:spcPct val="115000"/>
              </a:lnSpc>
              <a:spcBef>
                <a:spcPts val="0"/>
              </a:spcBef>
              <a:spcAft>
                <a:spcPts val="0"/>
              </a:spcAft>
              <a:buSzPts val="2600"/>
              <a:buChar char="●"/>
            </a:pPr>
            <a:r>
              <a:rPr lang="en-US" sz="2600"/>
              <a:t>COVID related federal stimulus dollars are gone. </a:t>
            </a:r>
            <a:endParaRPr sz="2600"/>
          </a:p>
          <a:p>
            <a:pPr indent="-381000" lvl="0" marL="457200" rtl="0" algn="l">
              <a:lnSpc>
                <a:spcPct val="115000"/>
              </a:lnSpc>
              <a:spcBef>
                <a:spcPts val="0"/>
              </a:spcBef>
              <a:spcAft>
                <a:spcPts val="0"/>
              </a:spcAft>
              <a:buSzPts val="2600"/>
              <a:buChar char="●"/>
            </a:pPr>
            <a:r>
              <a:rPr lang="en-US" sz="2600"/>
              <a:t>Federal Medicaid funding and general perspectives of its purpose have changed. </a:t>
            </a:r>
            <a:endParaRPr sz="2600"/>
          </a:p>
          <a:p>
            <a:pPr indent="-381000" lvl="0" marL="457200" rtl="0" algn="l">
              <a:lnSpc>
                <a:spcPct val="115000"/>
              </a:lnSpc>
              <a:spcBef>
                <a:spcPts val="0"/>
              </a:spcBef>
              <a:spcAft>
                <a:spcPts val="0"/>
              </a:spcAft>
              <a:buSzPts val="2600"/>
              <a:buChar char="●"/>
            </a:pPr>
            <a:r>
              <a:rPr lang="en-US" sz="2600">
                <a:highlight>
                  <a:schemeClr val="lt1"/>
                </a:highlight>
              </a:rPr>
              <a:t>H.R.1 tax reductions are reducing state revenues, pushing the state out of balance </a:t>
            </a:r>
            <a:r>
              <a:rPr lang="en-US" sz="2600">
                <a:highlight>
                  <a:schemeClr val="lt1"/>
                </a:highlight>
              </a:rPr>
              <a:t>for this year’s budget and future budgets as well</a:t>
            </a:r>
            <a:endParaRPr sz="2600">
              <a:highlight>
                <a:schemeClr val="lt1"/>
              </a:highlight>
            </a:endParaRPr>
          </a:p>
          <a:p>
            <a:pPr indent="-381000" lvl="0" marL="457200" rtl="0" algn="l">
              <a:lnSpc>
                <a:spcPct val="115000"/>
              </a:lnSpc>
              <a:spcBef>
                <a:spcPts val="0"/>
              </a:spcBef>
              <a:spcAft>
                <a:spcPts val="0"/>
              </a:spcAft>
              <a:buSzPts val="2600"/>
              <a:buChar char="●"/>
            </a:pPr>
            <a:r>
              <a:rPr lang="en-US" sz="2600"/>
              <a:t>H.R.1 ratchets down fed funding to Colorado via its </a:t>
            </a:r>
            <a:r>
              <a:rPr lang="en-US" sz="2600"/>
              <a:t>Medicaid</a:t>
            </a:r>
            <a:r>
              <a:rPr lang="en-US" sz="2600"/>
              <a:t> Provider Tax provisions by 0.5%/yr from 2028-2032, reducing fed revenues by $1B-$2.5B</a:t>
            </a:r>
            <a:endParaRPr sz="2600"/>
          </a:p>
          <a:p>
            <a:pPr indent="-381000" lvl="0" marL="457200" rtl="0" algn="l">
              <a:lnSpc>
                <a:spcPct val="115000"/>
              </a:lnSpc>
              <a:spcBef>
                <a:spcPts val="0"/>
              </a:spcBef>
              <a:spcAft>
                <a:spcPts val="0"/>
              </a:spcAft>
              <a:buSzPts val="2600"/>
              <a:buChar char="●"/>
            </a:pPr>
            <a:r>
              <a:rPr lang="en-US" sz="2600"/>
              <a:t>Federal funding is going down through H.R.1 while admin burden is going up for federal mandates like Work Requirements and more frequent eligibility determinations</a:t>
            </a:r>
            <a:endParaRPr sz="2600"/>
          </a:p>
          <a:p>
            <a:pPr indent="-381000" lvl="0" marL="457200" rtl="0" algn="l">
              <a:lnSpc>
                <a:spcPct val="115000"/>
              </a:lnSpc>
              <a:spcBef>
                <a:spcPts val="0"/>
              </a:spcBef>
              <a:spcAft>
                <a:spcPts val="0"/>
              </a:spcAft>
              <a:buSzPts val="2600"/>
              <a:buChar char="●"/>
            </a:pPr>
            <a:r>
              <a:rPr lang="en-US" sz="2600"/>
              <a:t>Threat to coverage, higher due to the short time to implement systems</a:t>
            </a:r>
            <a:endParaRPr sz="2100">
              <a:highlight>
                <a:srgbClr val="FFFF00"/>
              </a:highlight>
            </a:endParaRPr>
          </a:p>
        </p:txBody>
      </p:sp>
      <p:sp>
        <p:nvSpPr>
          <p:cNvPr id="1023" name="Google Shape;1023;p233"/>
          <p:cNvSpPr txBox="1"/>
          <p:nvPr>
            <p:ph type="title"/>
          </p:nvPr>
        </p:nvSpPr>
        <p:spPr>
          <a:xfrm>
            <a:off x="134325" y="167027"/>
            <a:ext cx="11923200" cy="578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4000"/>
              <a:t>Our HCPF/Medicaid Fiscal Challenges - Federal</a:t>
            </a:r>
            <a:endParaRPr sz="4000"/>
          </a:p>
        </p:txBody>
      </p:sp>
      <p:sp>
        <p:nvSpPr>
          <p:cNvPr id="1024" name="Google Shape;1024;p23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1025" name="Google Shape;1025;p233"/>
          <p:cNvSpPr txBox="1"/>
          <p:nvPr/>
        </p:nvSpPr>
        <p:spPr>
          <a:xfrm>
            <a:off x="2815500" y="6217675"/>
            <a:ext cx="7758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lt1"/>
                </a:solidFill>
                <a:latin typeface="Trebuchet MS"/>
                <a:ea typeface="Trebuchet MS"/>
                <a:cs typeface="Trebuchet MS"/>
                <a:sym typeface="Trebuchet MS"/>
              </a:rPr>
              <a:t>More information at: </a:t>
            </a:r>
            <a:r>
              <a:rPr lang="en-US" sz="1600" u="sng">
                <a:solidFill>
                  <a:schemeClr val="lt1"/>
                </a:solidFill>
                <a:latin typeface="Trebuchet MS"/>
                <a:ea typeface="Trebuchet MS"/>
                <a:cs typeface="Trebuchet MS"/>
                <a:sym typeface="Trebuchet MS"/>
                <a:hlinkClick r:id="rId3">
                  <a:extLst>
                    <a:ext uri="{A12FA001-AC4F-418D-AE19-62706E023703}">
                      <ahyp:hlinkClr val="tx"/>
                    </a:ext>
                  </a:extLst>
                </a:hlinkClick>
              </a:rPr>
              <a:t>CO.gov/tax/TABOR</a:t>
            </a:r>
            <a:r>
              <a:rPr lang="en-US" sz="1600">
                <a:solidFill>
                  <a:schemeClr val="lt1"/>
                </a:solidFill>
                <a:latin typeface="Trebuchet MS"/>
                <a:ea typeface="Trebuchet MS"/>
                <a:cs typeface="Trebuchet MS"/>
                <a:sym typeface="Trebuchet MS"/>
              </a:rPr>
              <a:t> and </a:t>
            </a:r>
            <a:r>
              <a:rPr lang="en-US" sz="1600" u="sng">
                <a:solidFill>
                  <a:schemeClr val="lt1"/>
                </a:solidFill>
                <a:latin typeface="Trebuchet MS"/>
                <a:ea typeface="Trebuchet MS"/>
                <a:cs typeface="Trebuchet MS"/>
                <a:sym typeface="Trebuchet MS"/>
                <a:hlinkClick r:id="rId4">
                  <a:extLst>
                    <a:ext uri="{A12FA001-AC4F-418D-AE19-62706E023703}">
                      <ahyp:hlinkClr val="tx"/>
                    </a:ext>
                  </a:extLst>
                </a:hlinkClick>
              </a:rPr>
              <a:t>pwc.com/us/en/industries/health-industries/library/behind-the-numbers.html</a:t>
            </a:r>
            <a:r>
              <a:rPr lang="en-US" sz="1600">
                <a:solidFill>
                  <a:schemeClr val="lt1"/>
                </a:solidFill>
                <a:latin typeface="Trebuchet MS"/>
                <a:ea typeface="Trebuchet MS"/>
                <a:cs typeface="Trebuchet MS"/>
                <a:sym typeface="Trebuchet MS"/>
              </a:rPr>
              <a:t> </a:t>
            </a:r>
            <a:endParaRPr sz="1600">
              <a:solidFill>
                <a:schemeClr val="lt1"/>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234"/>
          <p:cNvSpPr txBox="1"/>
          <p:nvPr>
            <p:ph type="title"/>
          </p:nvPr>
        </p:nvSpPr>
        <p:spPr>
          <a:xfrm>
            <a:off x="3644450" y="165550"/>
            <a:ext cx="8547600" cy="1604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sz="4000">
                <a:solidFill>
                  <a:srgbClr val="001970"/>
                </a:solidFill>
              </a:rPr>
              <a:t>HCPF : Colorado </a:t>
            </a:r>
            <a:r>
              <a:rPr lang="en-US" sz="4000">
                <a:solidFill>
                  <a:srgbClr val="001970"/>
                </a:solidFill>
              </a:rPr>
              <a:t>Dept. of </a:t>
            </a:r>
            <a:endParaRPr sz="4000">
              <a:solidFill>
                <a:srgbClr val="001970"/>
              </a:solidFill>
            </a:endParaRPr>
          </a:p>
          <a:p>
            <a:pPr indent="0" lvl="0" marL="0" rtl="0" algn="ctr">
              <a:lnSpc>
                <a:spcPct val="90000"/>
              </a:lnSpc>
              <a:spcBef>
                <a:spcPts val="0"/>
              </a:spcBef>
              <a:spcAft>
                <a:spcPts val="0"/>
              </a:spcAft>
              <a:buSzPts val="6000"/>
              <a:buNone/>
            </a:pPr>
            <a:r>
              <a:rPr lang="en-US" sz="4000">
                <a:solidFill>
                  <a:srgbClr val="001970"/>
                </a:solidFill>
              </a:rPr>
              <a:t>Health Care Policy &amp; Financing</a:t>
            </a:r>
            <a:endParaRPr sz="4000">
              <a:solidFill>
                <a:srgbClr val="001970"/>
              </a:solidFill>
            </a:endParaRPr>
          </a:p>
        </p:txBody>
      </p:sp>
      <p:sp>
        <p:nvSpPr>
          <p:cNvPr id="1031" name="Google Shape;1031;p234"/>
          <p:cNvSpPr txBox="1"/>
          <p:nvPr/>
        </p:nvSpPr>
        <p:spPr>
          <a:xfrm>
            <a:off x="4368975" y="1770225"/>
            <a:ext cx="7680900" cy="4094400"/>
          </a:xfrm>
          <a:prstGeom prst="rect">
            <a:avLst/>
          </a:prstGeom>
          <a:noFill/>
          <a:ln>
            <a:noFill/>
          </a:ln>
        </p:spPr>
        <p:txBody>
          <a:bodyPr anchorCtr="0" anchor="t" bIns="91425" lIns="91425" spcFirstLastPara="1" rIns="91425" wrap="square" tIns="91425">
            <a:spAutoFit/>
          </a:bodyPr>
          <a:lstStyle/>
          <a:p>
            <a:pPr indent="-393700" lvl="0" marL="457200" marR="0" rtl="0" algn="l">
              <a:lnSpc>
                <a:spcPct val="100000"/>
              </a:lnSpc>
              <a:spcBef>
                <a:spcPts val="0"/>
              </a:spcBef>
              <a:spcAft>
                <a:spcPts val="0"/>
              </a:spcAft>
              <a:buClr>
                <a:schemeClr val="dk1"/>
              </a:buClr>
              <a:buSzPts val="2800"/>
              <a:buFont typeface="Trebuchet MS"/>
              <a:buChar char="●"/>
            </a:pPr>
            <a:r>
              <a:rPr b="0" i="0" lang="en-US" sz="2800" u="none" cap="none" strike="noStrike">
                <a:solidFill>
                  <a:schemeClr val="dk1"/>
                </a:solidFill>
                <a:latin typeface="Trebuchet MS"/>
                <a:ea typeface="Trebuchet MS"/>
                <a:cs typeface="Trebuchet MS"/>
                <a:sym typeface="Trebuchet MS"/>
              </a:rPr>
              <a:t>Covering </a:t>
            </a:r>
            <a:r>
              <a:rPr b="1" i="0" lang="en-US" sz="2800" u="none" cap="none" strike="noStrike">
                <a:solidFill>
                  <a:srgbClr val="001970"/>
                </a:solidFill>
                <a:latin typeface="Trebuchet MS"/>
                <a:ea typeface="Trebuchet MS"/>
                <a:cs typeface="Trebuchet MS"/>
                <a:sym typeface="Trebuchet MS"/>
              </a:rPr>
              <a:t>1</a:t>
            </a:r>
            <a:r>
              <a:rPr b="1" lang="en-US" sz="2800">
                <a:solidFill>
                  <a:srgbClr val="001970"/>
                </a:solidFill>
                <a:latin typeface="Trebuchet MS"/>
                <a:ea typeface="Trebuchet MS"/>
                <a:cs typeface="Trebuchet MS"/>
                <a:sym typeface="Trebuchet MS"/>
              </a:rPr>
              <a:t>.3 million</a:t>
            </a:r>
            <a:r>
              <a:rPr b="1" lang="en-US" sz="2800">
                <a:solidFill>
                  <a:srgbClr val="001970"/>
                </a:solidFill>
                <a:latin typeface="Trebuchet MS"/>
                <a:ea typeface="Trebuchet MS"/>
                <a:cs typeface="Trebuchet MS"/>
                <a:sym typeface="Trebuchet MS"/>
              </a:rPr>
              <a:t> or 22%</a:t>
            </a:r>
            <a:r>
              <a:rPr b="1" lang="en-US" sz="2800">
                <a:solidFill>
                  <a:schemeClr val="dk1"/>
                </a:solidFill>
                <a:latin typeface="Trebuchet MS"/>
                <a:ea typeface="Trebuchet MS"/>
                <a:cs typeface="Trebuchet MS"/>
                <a:sym typeface="Trebuchet MS"/>
              </a:rPr>
              <a:t> </a:t>
            </a:r>
            <a:r>
              <a:rPr lang="en-US" sz="2800">
                <a:solidFill>
                  <a:schemeClr val="dk1"/>
                </a:solidFill>
                <a:latin typeface="Trebuchet MS"/>
                <a:ea typeface="Trebuchet MS"/>
                <a:cs typeface="Trebuchet MS"/>
                <a:sym typeface="Trebuchet MS"/>
              </a:rPr>
              <a:t>of</a:t>
            </a:r>
            <a:r>
              <a:rPr b="0" i="0" lang="en-US" sz="2800" u="none" cap="none" strike="noStrike">
                <a:solidFill>
                  <a:schemeClr val="dk1"/>
                </a:solidFill>
                <a:latin typeface="Trebuchet MS"/>
                <a:ea typeface="Trebuchet MS"/>
                <a:cs typeface="Trebuchet MS"/>
                <a:sym typeface="Trebuchet MS"/>
              </a:rPr>
              <a:t> </a:t>
            </a:r>
            <a:r>
              <a:rPr b="0" i="0" lang="en-US" sz="2800" u="none" cap="none" strike="noStrike">
                <a:solidFill>
                  <a:schemeClr val="dk1"/>
                </a:solidFill>
                <a:latin typeface="Trebuchet MS"/>
                <a:ea typeface="Trebuchet MS"/>
                <a:cs typeface="Trebuchet MS"/>
                <a:sym typeface="Trebuchet MS"/>
              </a:rPr>
              <a:t>Coloradans</a:t>
            </a:r>
            <a:r>
              <a:rPr b="0" i="0" lang="en-US" sz="2800" u="none" cap="none" strike="noStrike">
                <a:solidFill>
                  <a:schemeClr val="dk1"/>
                </a:solidFill>
                <a:latin typeface="Trebuchet MS"/>
                <a:ea typeface="Trebuchet MS"/>
                <a:cs typeface="Trebuchet MS"/>
                <a:sym typeface="Trebuchet MS"/>
              </a:rPr>
              <a:t>, </a:t>
            </a:r>
            <a:r>
              <a:rPr b="1" i="0" lang="en-US" sz="2800" u="none" cap="none" strike="noStrike">
                <a:solidFill>
                  <a:srgbClr val="001970"/>
                </a:solidFill>
                <a:latin typeface="Trebuchet MS"/>
                <a:ea typeface="Trebuchet MS"/>
                <a:cs typeface="Trebuchet MS"/>
                <a:sym typeface="Trebuchet MS"/>
              </a:rPr>
              <a:t>4</a:t>
            </a:r>
            <a:r>
              <a:rPr b="1" i="0" lang="en-US" sz="2800" u="none" cap="none" strike="noStrike">
                <a:solidFill>
                  <a:srgbClr val="001970"/>
                </a:solidFill>
                <a:latin typeface="Trebuchet MS"/>
                <a:ea typeface="Trebuchet MS"/>
                <a:cs typeface="Trebuchet MS"/>
                <a:sym typeface="Trebuchet MS"/>
              </a:rPr>
              <a:t>0%+</a:t>
            </a:r>
            <a:r>
              <a:rPr b="0" i="0" lang="en-US" sz="2800" u="none" cap="none" strike="noStrike">
                <a:solidFill>
                  <a:schemeClr val="dk1"/>
                </a:solidFill>
                <a:latin typeface="Trebuchet MS"/>
                <a:ea typeface="Trebuchet MS"/>
                <a:cs typeface="Trebuchet MS"/>
                <a:sym typeface="Trebuchet MS"/>
              </a:rPr>
              <a:t> state’s children, </a:t>
            </a:r>
            <a:r>
              <a:rPr b="1" i="0" lang="en-US" sz="2800" u="none" cap="none" strike="noStrike">
                <a:solidFill>
                  <a:srgbClr val="001970"/>
                </a:solidFill>
                <a:latin typeface="Trebuchet MS"/>
                <a:ea typeface="Trebuchet MS"/>
                <a:cs typeface="Trebuchet MS"/>
                <a:sym typeface="Trebuchet MS"/>
              </a:rPr>
              <a:t>40%+</a:t>
            </a:r>
            <a:r>
              <a:rPr b="0" i="0" lang="en-US" sz="2800" u="none" cap="none" strike="noStrike">
                <a:solidFill>
                  <a:schemeClr val="dk1"/>
                </a:solidFill>
                <a:latin typeface="Trebuchet MS"/>
                <a:ea typeface="Trebuchet MS"/>
                <a:cs typeface="Trebuchet MS"/>
                <a:sym typeface="Trebuchet MS"/>
              </a:rPr>
              <a:t> births</a:t>
            </a:r>
            <a:endParaRPr sz="2800">
              <a:solidFill>
                <a:schemeClr val="dk1"/>
              </a:solidFill>
              <a:latin typeface="Trebuchet MS"/>
              <a:ea typeface="Trebuchet MS"/>
              <a:cs typeface="Trebuchet MS"/>
              <a:sym typeface="Trebuchet MS"/>
            </a:endParaRPr>
          </a:p>
          <a:p>
            <a:pPr indent="-393700" lvl="0" marL="457200" marR="0" rtl="0" algn="l">
              <a:lnSpc>
                <a:spcPct val="100000"/>
              </a:lnSpc>
              <a:spcBef>
                <a:spcPts val="1000"/>
              </a:spcBef>
              <a:spcAft>
                <a:spcPts val="0"/>
              </a:spcAft>
              <a:buClr>
                <a:schemeClr val="dk1"/>
              </a:buClr>
              <a:buSzPts val="2800"/>
              <a:buFont typeface="Trebuchet MS"/>
              <a:buChar char="●"/>
            </a:pPr>
            <a:r>
              <a:rPr lang="en-US" sz="2800">
                <a:solidFill>
                  <a:schemeClr val="dk1"/>
                </a:solidFill>
                <a:latin typeface="Trebuchet MS"/>
                <a:ea typeface="Trebuchet MS"/>
                <a:cs typeface="Trebuchet MS"/>
                <a:sym typeface="Trebuchet MS"/>
              </a:rPr>
              <a:t>Administer the programs on the left </a:t>
            </a:r>
            <a:endParaRPr sz="2800">
              <a:solidFill>
                <a:schemeClr val="dk1"/>
              </a:solidFill>
              <a:latin typeface="Trebuchet MS"/>
              <a:ea typeface="Trebuchet MS"/>
              <a:cs typeface="Trebuchet MS"/>
              <a:sym typeface="Trebuchet MS"/>
            </a:endParaRPr>
          </a:p>
          <a:p>
            <a:pPr indent="-393700" lvl="0" marL="457200" rtl="0" algn="l">
              <a:lnSpc>
                <a:spcPct val="100000"/>
              </a:lnSpc>
              <a:spcBef>
                <a:spcPts val="1300"/>
              </a:spcBef>
              <a:spcAft>
                <a:spcPts val="0"/>
              </a:spcAft>
              <a:buClr>
                <a:schemeClr val="dk1"/>
              </a:buClr>
              <a:buSzPts val="2800"/>
              <a:buChar char="●"/>
            </a:pPr>
            <a:r>
              <a:rPr lang="en-US" sz="2800">
                <a:solidFill>
                  <a:schemeClr val="dk1"/>
                </a:solidFill>
                <a:latin typeface="Trebuchet MS"/>
                <a:ea typeface="Trebuchet MS"/>
                <a:cs typeface="Trebuchet MS"/>
                <a:sym typeface="Trebuchet MS"/>
              </a:rPr>
              <a:t>FY2025-26 budget </a:t>
            </a:r>
            <a:r>
              <a:rPr b="1" lang="en-US" sz="2800">
                <a:solidFill>
                  <a:srgbClr val="001970"/>
                </a:solidFill>
                <a:latin typeface="Trebuchet MS"/>
                <a:ea typeface="Trebuchet MS"/>
                <a:cs typeface="Trebuchet MS"/>
                <a:sym typeface="Trebuchet MS"/>
              </a:rPr>
              <a:t>$18.2B </a:t>
            </a:r>
            <a:r>
              <a:rPr lang="en-US" sz="2800">
                <a:solidFill>
                  <a:schemeClr val="dk1"/>
                </a:solidFill>
                <a:latin typeface="Trebuchet MS"/>
                <a:ea typeface="Trebuchet MS"/>
                <a:cs typeface="Trebuchet MS"/>
                <a:sym typeface="Trebuchet MS"/>
              </a:rPr>
              <a:t>total funds,</a:t>
            </a:r>
            <a:r>
              <a:rPr b="1" lang="en-US" sz="2800">
                <a:solidFill>
                  <a:srgbClr val="001970"/>
                </a:solidFill>
                <a:latin typeface="Trebuchet MS"/>
                <a:ea typeface="Trebuchet MS"/>
                <a:cs typeface="Trebuchet MS"/>
                <a:sym typeface="Trebuchet MS"/>
              </a:rPr>
              <a:t> $5.5B </a:t>
            </a:r>
            <a:r>
              <a:rPr lang="en-US" sz="2800">
                <a:solidFill>
                  <a:schemeClr val="dk1"/>
                </a:solidFill>
                <a:latin typeface="Trebuchet MS"/>
                <a:ea typeface="Trebuchet MS"/>
                <a:cs typeface="Trebuchet MS"/>
                <a:sym typeface="Trebuchet MS"/>
              </a:rPr>
              <a:t>General Fund,</a:t>
            </a:r>
            <a:r>
              <a:rPr lang="en-US" sz="2800">
                <a:solidFill>
                  <a:schemeClr val="dk1"/>
                </a:solidFill>
                <a:latin typeface="Trebuchet MS"/>
                <a:ea typeface="Trebuchet MS"/>
                <a:cs typeface="Trebuchet MS"/>
                <a:sym typeface="Trebuchet MS"/>
              </a:rPr>
              <a:t> </a:t>
            </a:r>
            <a:r>
              <a:rPr lang="en-US" sz="2800">
                <a:solidFill>
                  <a:srgbClr val="001970"/>
                </a:solidFill>
                <a:latin typeface="Trebuchet MS"/>
                <a:ea typeface="Trebuchet MS"/>
                <a:cs typeface="Trebuchet MS"/>
                <a:sym typeface="Trebuchet MS"/>
              </a:rPr>
              <a:t>about</a:t>
            </a:r>
            <a:r>
              <a:rPr b="1" lang="en-US" sz="2800">
                <a:solidFill>
                  <a:srgbClr val="001970"/>
                </a:solidFill>
                <a:latin typeface="Trebuchet MS"/>
                <a:ea typeface="Trebuchet MS"/>
                <a:cs typeface="Trebuchet MS"/>
                <a:sym typeface="Trebuchet MS"/>
              </a:rPr>
              <a:t> </a:t>
            </a:r>
            <a:r>
              <a:rPr b="1" i="0" lang="en-US" sz="2800" u="none" cap="none" strike="noStrike">
                <a:solidFill>
                  <a:srgbClr val="001970"/>
                </a:solidFill>
                <a:latin typeface="Trebuchet MS"/>
                <a:ea typeface="Trebuchet MS"/>
                <a:cs typeface="Trebuchet MS"/>
                <a:sym typeface="Trebuchet MS"/>
              </a:rPr>
              <a:t>1/3 </a:t>
            </a:r>
            <a:r>
              <a:rPr b="0" i="0" lang="en-US" sz="2800" u="none" cap="none" strike="noStrike">
                <a:solidFill>
                  <a:schemeClr val="dk1"/>
                </a:solidFill>
                <a:latin typeface="Trebuchet MS"/>
                <a:ea typeface="Trebuchet MS"/>
                <a:cs typeface="Trebuchet MS"/>
                <a:sym typeface="Trebuchet MS"/>
              </a:rPr>
              <a:t>state budget</a:t>
            </a:r>
            <a:endParaRPr sz="2800">
              <a:solidFill>
                <a:schemeClr val="dk1"/>
              </a:solidFill>
              <a:latin typeface="Trebuchet MS"/>
              <a:ea typeface="Trebuchet MS"/>
              <a:cs typeface="Trebuchet MS"/>
              <a:sym typeface="Trebuchet MS"/>
            </a:endParaRPr>
          </a:p>
          <a:p>
            <a:pPr indent="-393700" lvl="0" marL="457200" marR="0" rtl="0" algn="l">
              <a:lnSpc>
                <a:spcPct val="100000"/>
              </a:lnSpc>
              <a:spcBef>
                <a:spcPts val="1300"/>
              </a:spcBef>
              <a:spcAft>
                <a:spcPts val="0"/>
              </a:spcAft>
              <a:buClr>
                <a:schemeClr val="dk1"/>
              </a:buClr>
              <a:buSzPts val="2800"/>
              <a:buFont typeface="Arial"/>
              <a:buChar char="●"/>
            </a:pPr>
            <a:r>
              <a:rPr b="1" i="0" lang="en-US" sz="2800" u="none" cap="none" strike="noStrike">
                <a:solidFill>
                  <a:srgbClr val="001970"/>
                </a:solidFill>
                <a:latin typeface="Trebuchet MS"/>
                <a:ea typeface="Trebuchet MS"/>
                <a:cs typeface="Trebuchet MS"/>
                <a:sym typeface="Trebuchet MS"/>
              </a:rPr>
              <a:t>96%</a:t>
            </a:r>
            <a:r>
              <a:rPr b="0" i="0" lang="en-US" sz="2800" u="none" cap="none" strike="noStrike">
                <a:solidFill>
                  <a:schemeClr val="dk1"/>
                </a:solidFill>
                <a:latin typeface="Trebuchet MS"/>
                <a:ea typeface="Trebuchet MS"/>
                <a:cs typeface="Trebuchet MS"/>
                <a:sym typeface="Trebuchet MS"/>
              </a:rPr>
              <a:t> </a:t>
            </a:r>
            <a:r>
              <a:rPr lang="en-US" sz="2800">
                <a:solidFill>
                  <a:schemeClr val="dk1"/>
                </a:solidFill>
                <a:latin typeface="Trebuchet MS"/>
                <a:ea typeface="Trebuchet MS"/>
                <a:cs typeface="Trebuchet MS"/>
                <a:sym typeface="Trebuchet MS"/>
              </a:rPr>
              <a:t>budget</a:t>
            </a:r>
            <a:r>
              <a:rPr b="0" i="0" lang="en-US" sz="2800" u="none" cap="none" strike="noStrike">
                <a:solidFill>
                  <a:schemeClr val="dk1"/>
                </a:solidFill>
                <a:latin typeface="Trebuchet MS"/>
                <a:ea typeface="Trebuchet MS"/>
                <a:cs typeface="Trebuchet MS"/>
                <a:sym typeface="Trebuchet MS"/>
              </a:rPr>
              <a:t> pays </a:t>
            </a:r>
            <a:r>
              <a:rPr b="0" i="0" lang="en-US" sz="2800" u="none" cap="none" strike="noStrike">
                <a:solidFill>
                  <a:schemeClr val="dk1"/>
                </a:solidFill>
                <a:latin typeface="Trebuchet MS"/>
                <a:ea typeface="Trebuchet MS"/>
                <a:cs typeface="Trebuchet MS"/>
                <a:sym typeface="Trebuchet MS"/>
              </a:rPr>
              <a:t>providers</a:t>
            </a:r>
            <a:r>
              <a:rPr b="0" i="0" lang="en-US" sz="2800" u="none" cap="none" strike="noStrike">
                <a:solidFill>
                  <a:schemeClr val="dk1"/>
                </a:solidFill>
                <a:latin typeface="Trebuchet MS"/>
                <a:ea typeface="Trebuchet MS"/>
                <a:cs typeface="Trebuchet MS"/>
                <a:sym typeface="Trebuchet MS"/>
              </a:rPr>
              <a:t>, </a:t>
            </a:r>
            <a:r>
              <a:rPr b="1" i="0" lang="en-US" sz="2800" u="none" cap="none" strike="noStrike">
                <a:solidFill>
                  <a:schemeClr val="accent5"/>
                </a:solidFill>
                <a:latin typeface="Trebuchet MS"/>
                <a:ea typeface="Trebuchet MS"/>
                <a:cs typeface="Trebuchet MS"/>
                <a:sym typeface="Trebuchet MS"/>
              </a:rPr>
              <a:t>4%</a:t>
            </a:r>
            <a:r>
              <a:rPr b="0" i="0" lang="en-US" sz="2800" u="none" cap="none" strike="noStrike">
                <a:solidFill>
                  <a:schemeClr val="dk1"/>
                </a:solidFill>
                <a:latin typeface="Trebuchet MS"/>
                <a:ea typeface="Trebuchet MS"/>
                <a:cs typeface="Trebuchet MS"/>
                <a:sym typeface="Trebuchet MS"/>
              </a:rPr>
              <a:t> admin</a:t>
            </a:r>
            <a:r>
              <a:rPr lang="en-US" sz="2800">
                <a:solidFill>
                  <a:schemeClr val="dk1"/>
                </a:solidFill>
                <a:latin typeface="Trebuchet MS"/>
                <a:ea typeface="Trebuchet MS"/>
                <a:cs typeface="Trebuchet MS"/>
                <a:sym typeface="Trebuchet MS"/>
              </a:rPr>
              <a:t> including</a:t>
            </a:r>
            <a:r>
              <a:rPr b="0" i="0" lang="en-US" sz="2800" u="none" cap="none" strike="noStrike">
                <a:solidFill>
                  <a:schemeClr val="dk1"/>
                </a:solidFill>
                <a:latin typeface="Trebuchet MS"/>
                <a:ea typeface="Trebuchet MS"/>
                <a:cs typeface="Trebuchet MS"/>
                <a:sym typeface="Trebuchet MS"/>
              </a:rPr>
              <a:t> </a:t>
            </a:r>
            <a:r>
              <a:rPr b="1" lang="en-US" sz="2800">
                <a:solidFill>
                  <a:schemeClr val="accent5"/>
                </a:solidFill>
                <a:latin typeface="Trebuchet MS"/>
                <a:ea typeface="Trebuchet MS"/>
                <a:cs typeface="Trebuchet MS"/>
                <a:sym typeface="Trebuchet MS"/>
              </a:rPr>
              <a:t>0.5%</a:t>
            </a:r>
            <a:r>
              <a:rPr b="0" i="0" lang="en-US" sz="2800" u="none" cap="none" strike="noStrike">
                <a:solidFill>
                  <a:schemeClr val="dk1"/>
                </a:solidFill>
                <a:latin typeface="Trebuchet MS"/>
                <a:ea typeface="Trebuchet MS"/>
                <a:cs typeface="Trebuchet MS"/>
                <a:sym typeface="Trebuchet MS"/>
              </a:rPr>
              <a:t> sta</a:t>
            </a:r>
            <a:r>
              <a:rPr lang="en-US" sz="2800">
                <a:solidFill>
                  <a:schemeClr val="dk1"/>
                </a:solidFill>
                <a:latin typeface="Trebuchet MS"/>
                <a:ea typeface="Trebuchet MS"/>
                <a:cs typeface="Trebuchet MS"/>
                <a:sym typeface="Trebuchet MS"/>
              </a:rPr>
              <a:t>ff</a:t>
            </a:r>
            <a:endParaRPr sz="2800">
              <a:solidFill>
                <a:schemeClr val="dk1"/>
              </a:solidFill>
              <a:latin typeface="Trebuchet MS"/>
              <a:ea typeface="Trebuchet MS"/>
              <a:cs typeface="Trebuchet MS"/>
              <a:sym typeface="Trebuchet MS"/>
            </a:endParaRPr>
          </a:p>
        </p:txBody>
      </p:sp>
      <p:sp>
        <p:nvSpPr>
          <p:cNvPr id="1032" name="Google Shape;1032;p23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033" name="Google Shape;1033;p234"/>
          <p:cNvSpPr txBox="1"/>
          <p:nvPr/>
        </p:nvSpPr>
        <p:spPr>
          <a:xfrm>
            <a:off x="3033200" y="6306800"/>
            <a:ext cx="7371900" cy="538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00"/>
              </a:spcBef>
              <a:spcAft>
                <a:spcPts val="0"/>
              </a:spcAft>
              <a:buClr>
                <a:srgbClr val="000000"/>
              </a:buClr>
              <a:buSzPts val="2300"/>
              <a:buFont typeface="Arial"/>
              <a:buNone/>
            </a:pPr>
            <a:r>
              <a:rPr i="0" lang="en-US" sz="2300" u="none" cap="none" strike="noStrike">
                <a:solidFill>
                  <a:schemeClr val="lt1"/>
                </a:solidFill>
                <a:latin typeface="Trebuchet MS"/>
                <a:ea typeface="Trebuchet MS"/>
                <a:cs typeface="Trebuchet MS"/>
                <a:sym typeface="Trebuchet MS"/>
              </a:rPr>
              <a:t>Resource available at </a:t>
            </a:r>
            <a:r>
              <a:rPr i="0" lang="en-US" sz="2300" u="sng" cap="none" strike="noStrike">
                <a:solidFill>
                  <a:schemeClr val="lt1"/>
                </a:solidFill>
                <a:latin typeface="Trebuchet MS"/>
                <a:ea typeface="Trebuchet MS"/>
                <a:cs typeface="Trebuchet MS"/>
                <a:sym typeface="Trebuchet MS"/>
                <a:hlinkClick r:id="rId3">
                  <a:extLst>
                    <a:ext uri="{A12FA001-AC4F-418D-AE19-62706E023703}">
                      <ahyp:hlinkClr val="tx"/>
                    </a:ext>
                  </a:extLst>
                </a:hlinkClick>
              </a:rPr>
              <a:t>CO.gov/hcpf/HereForYou</a:t>
            </a:r>
            <a:endParaRPr i="0" sz="2300" u="sng" cap="none" strike="noStrike">
              <a:solidFill>
                <a:schemeClr val="lt1"/>
              </a:solidFill>
              <a:latin typeface="Trebuchet MS"/>
              <a:ea typeface="Trebuchet MS"/>
              <a:cs typeface="Trebuchet MS"/>
              <a:sym typeface="Trebuchet MS"/>
            </a:endParaRPr>
          </a:p>
        </p:txBody>
      </p:sp>
      <p:grpSp>
        <p:nvGrpSpPr>
          <p:cNvPr id="1034" name="Google Shape;1034;p234"/>
          <p:cNvGrpSpPr/>
          <p:nvPr/>
        </p:nvGrpSpPr>
        <p:grpSpPr>
          <a:xfrm>
            <a:off x="0" y="0"/>
            <a:ext cx="4368974" cy="6306844"/>
            <a:chOff x="0" y="0"/>
            <a:chExt cx="3059720" cy="4730251"/>
          </a:xfrm>
        </p:grpSpPr>
        <p:grpSp>
          <p:nvGrpSpPr>
            <p:cNvPr id="1035" name="Google Shape;1035;p234"/>
            <p:cNvGrpSpPr/>
            <p:nvPr/>
          </p:nvGrpSpPr>
          <p:grpSpPr>
            <a:xfrm>
              <a:off x="0" y="0"/>
              <a:ext cx="3059720" cy="4730251"/>
              <a:chOff x="0" y="-149"/>
              <a:chExt cx="4043504" cy="6251158"/>
            </a:xfrm>
          </p:grpSpPr>
          <p:pic>
            <p:nvPicPr>
              <p:cNvPr descr="Health First Colorado logo" id="1036" name="Google Shape;1036;p234" title="Health First Colorado"/>
              <p:cNvPicPr preferRelativeResize="0"/>
              <p:nvPr/>
            </p:nvPicPr>
            <p:blipFill rotWithShape="1">
              <a:blip r:embed="rId4">
                <a:alphaModFix/>
              </a:blip>
              <a:srcRect b="0" l="0" r="71578" t="0"/>
              <a:stretch/>
            </p:blipFill>
            <p:spPr>
              <a:xfrm>
                <a:off x="126010" y="-149"/>
                <a:ext cx="593829" cy="563995"/>
              </a:xfrm>
              <a:prstGeom prst="rect">
                <a:avLst/>
              </a:prstGeom>
              <a:noFill/>
              <a:ln>
                <a:noFill/>
              </a:ln>
            </p:spPr>
          </p:pic>
          <p:pic>
            <p:nvPicPr>
              <p:cNvPr descr="navy blue circle with baby icon" id="1037" name="Google Shape;1037;p234" title="Child Health Plan Plus"/>
              <p:cNvPicPr preferRelativeResize="0"/>
              <p:nvPr/>
            </p:nvPicPr>
            <p:blipFill rotWithShape="1">
              <a:blip r:embed="rId5">
                <a:alphaModFix/>
              </a:blip>
              <a:srcRect b="0" l="0" r="72469" t="0"/>
              <a:stretch/>
            </p:blipFill>
            <p:spPr>
              <a:xfrm>
                <a:off x="101173" y="576797"/>
                <a:ext cx="593828" cy="568720"/>
              </a:xfrm>
              <a:prstGeom prst="rect">
                <a:avLst/>
              </a:prstGeom>
              <a:noFill/>
              <a:ln>
                <a:noFill/>
              </a:ln>
            </p:spPr>
          </p:pic>
          <p:pic>
            <p:nvPicPr>
              <p:cNvPr descr="yellow circle with clipboard icon" id="1038" name="Google Shape;1038;p234" title="Buy-In Programs"/>
              <p:cNvPicPr preferRelativeResize="0"/>
              <p:nvPr/>
            </p:nvPicPr>
            <p:blipFill rotWithShape="1">
              <a:blip r:embed="rId6">
                <a:alphaModFix/>
              </a:blip>
              <a:srcRect b="0" l="0" r="67282" t="0"/>
              <a:stretch/>
            </p:blipFill>
            <p:spPr>
              <a:xfrm>
                <a:off x="0" y="1192662"/>
                <a:ext cx="730805" cy="586990"/>
              </a:xfrm>
              <a:prstGeom prst="rect">
                <a:avLst/>
              </a:prstGeom>
              <a:noFill/>
              <a:ln>
                <a:noFill/>
              </a:ln>
            </p:spPr>
          </p:pic>
          <p:pic>
            <p:nvPicPr>
              <p:cNvPr descr="green circle with person in hand icon" id="1039" name="Google Shape;1039;p234" title="The Colorado Indigent Care Program"/>
              <p:cNvPicPr preferRelativeResize="0"/>
              <p:nvPr/>
            </p:nvPicPr>
            <p:blipFill rotWithShape="1">
              <a:blip r:embed="rId7">
                <a:alphaModFix/>
              </a:blip>
              <a:srcRect b="0" l="0" r="71960" t="0"/>
              <a:stretch/>
            </p:blipFill>
            <p:spPr>
              <a:xfrm>
                <a:off x="75452" y="1826830"/>
                <a:ext cx="682900" cy="554348"/>
              </a:xfrm>
              <a:prstGeom prst="rect">
                <a:avLst/>
              </a:prstGeom>
              <a:noFill/>
              <a:ln>
                <a:noFill/>
              </a:ln>
            </p:spPr>
          </p:pic>
          <p:pic>
            <p:nvPicPr>
              <p:cNvPr descr="maroon icon with house icon" id="1040" name="Google Shape;1040;p234" title="Long-Term Services and Supports"/>
              <p:cNvPicPr preferRelativeResize="0"/>
              <p:nvPr/>
            </p:nvPicPr>
            <p:blipFill rotWithShape="1">
              <a:blip r:embed="rId8">
                <a:alphaModFix/>
              </a:blip>
              <a:srcRect b="0" l="0" r="71129" t="0"/>
              <a:stretch/>
            </p:blipFill>
            <p:spPr>
              <a:xfrm>
                <a:off x="27559" y="2414579"/>
                <a:ext cx="730805" cy="554348"/>
              </a:xfrm>
              <a:prstGeom prst="rect">
                <a:avLst/>
              </a:prstGeom>
              <a:noFill/>
              <a:ln>
                <a:noFill/>
              </a:ln>
            </p:spPr>
          </p:pic>
          <p:pic>
            <p:nvPicPr>
              <p:cNvPr descr="teal circle with glittering tooth icon" id="1041" name="Google Shape;1041;p234" title="Dental Program"/>
              <p:cNvPicPr preferRelativeResize="0"/>
              <p:nvPr/>
            </p:nvPicPr>
            <p:blipFill rotWithShape="1">
              <a:blip r:embed="rId9">
                <a:alphaModFix/>
              </a:blip>
              <a:srcRect b="0" l="0" r="68388" t="0"/>
              <a:stretch/>
            </p:blipFill>
            <p:spPr>
              <a:xfrm>
                <a:off x="23759" y="2944182"/>
                <a:ext cx="730805" cy="647218"/>
              </a:xfrm>
              <a:prstGeom prst="rect">
                <a:avLst/>
              </a:prstGeom>
              <a:noFill/>
              <a:ln>
                <a:noFill/>
              </a:ln>
            </p:spPr>
          </p:pic>
          <p:grpSp>
            <p:nvGrpSpPr>
              <p:cNvPr id="1042" name="Google Shape;1042;p234"/>
              <p:cNvGrpSpPr/>
              <p:nvPr/>
            </p:nvGrpSpPr>
            <p:grpSpPr>
              <a:xfrm>
                <a:off x="167575" y="3554550"/>
                <a:ext cx="2843039" cy="505235"/>
                <a:chOff x="158250" y="4147050"/>
                <a:chExt cx="2843039" cy="505235"/>
              </a:xfrm>
            </p:grpSpPr>
            <p:sp>
              <p:nvSpPr>
                <p:cNvPr id="1043" name="Google Shape;1043;p234"/>
                <p:cNvSpPr txBox="1"/>
                <p:nvPr/>
              </p:nvSpPr>
              <p:spPr>
                <a:xfrm>
                  <a:off x="694589" y="4257003"/>
                  <a:ext cx="2306700" cy="3651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highlight>
                        <a:srgbClr val="FFFF00"/>
                      </a:highlight>
                    </a:rPr>
                    <a:t>Family Planning</a:t>
                  </a:r>
                  <a:endParaRPr b="1" sz="1500">
                    <a:solidFill>
                      <a:srgbClr val="37657F"/>
                    </a:solidFill>
                    <a:highlight>
                      <a:srgbClr val="FFFF00"/>
                    </a:highlight>
                  </a:endParaRPr>
                </a:p>
              </p:txBody>
            </p:sp>
            <p:pic>
              <p:nvPicPr>
                <p:cNvPr descr="navy blue circle with family icon" id="1044" name="Google Shape;1044;p234"/>
                <p:cNvPicPr preferRelativeResize="0"/>
                <p:nvPr/>
              </p:nvPicPr>
              <p:blipFill>
                <a:blip r:embed="rId10">
                  <a:alphaModFix/>
                </a:blip>
                <a:stretch>
                  <a:fillRect/>
                </a:stretch>
              </p:blipFill>
              <p:spPr>
                <a:xfrm>
                  <a:off x="158250" y="4147050"/>
                  <a:ext cx="502575" cy="505235"/>
                </a:xfrm>
                <a:prstGeom prst="rect">
                  <a:avLst/>
                </a:prstGeom>
                <a:noFill/>
                <a:ln>
                  <a:noFill/>
                </a:ln>
              </p:spPr>
            </p:pic>
          </p:grpSp>
          <p:grpSp>
            <p:nvGrpSpPr>
              <p:cNvPr id="1045" name="Google Shape;1045;p234"/>
              <p:cNvGrpSpPr/>
              <p:nvPr/>
            </p:nvGrpSpPr>
            <p:grpSpPr>
              <a:xfrm>
                <a:off x="142458" y="4092525"/>
                <a:ext cx="3340163" cy="502920"/>
                <a:chOff x="184021" y="4607438"/>
                <a:chExt cx="3340163" cy="502920"/>
              </a:xfrm>
            </p:grpSpPr>
            <p:sp>
              <p:nvSpPr>
                <p:cNvPr id="1046" name="Google Shape;1046;p234"/>
                <p:cNvSpPr txBox="1"/>
                <p:nvPr/>
              </p:nvSpPr>
              <p:spPr>
                <a:xfrm>
                  <a:off x="698484" y="4702241"/>
                  <a:ext cx="2825700" cy="3651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highlight>
                        <a:srgbClr val="FFFF00"/>
                      </a:highlight>
                    </a:rPr>
                    <a:t>Cover All Coloradans</a:t>
                  </a:r>
                  <a:endParaRPr b="1" sz="1500">
                    <a:solidFill>
                      <a:srgbClr val="37657F"/>
                    </a:solidFill>
                    <a:highlight>
                      <a:srgbClr val="FFFF00"/>
                    </a:highlight>
                  </a:endParaRPr>
                </a:p>
              </p:txBody>
            </p:sp>
            <p:pic>
              <p:nvPicPr>
                <p:cNvPr descr="yellow circle with pregnant person icon" id="1047" name="Google Shape;1047;p234"/>
                <p:cNvPicPr preferRelativeResize="0"/>
                <p:nvPr/>
              </p:nvPicPr>
              <p:blipFill>
                <a:blip r:embed="rId11">
                  <a:alphaModFix/>
                </a:blip>
                <a:stretch>
                  <a:fillRect/>
                </a:stretch>
              </p:blipFill>
              <p:spPr>
                <a:xfrm>
                  <a:off x="184021" y="4607438"/>
                  <a:ext cx="512978" cy="502920"/>
                </a:xfrm>
                <a:prstGeom prst="rect">
                  <a:avLst/>
                </a:prstGeom>
                <a:noFill/>
                <a:ln>
                  <a:noFill/>
                </a:ln>
              </p:spPr>
            </p:pic>
          </p:grpSp>
          <p:grpSp>
            <p:nvGrpSpPr>
              <p:cNvPr id="1048" name="Google Shape;1048;p234"/>
              <p:cNvGrpSpPr/>
              <p:nvPr/>
            </p:nvGrpSpPr>
            <p:grpSpPr>
              <a:xfrm>
                <a:off x="154859" y="5194275"/>
                <a:ext cx="3785496" cy="514970"/>
                <a:chOff x="184021" y="5720188"/>
                <a:chExt cx="3785496" cy="514970"/>
              </a:xfrm>
            </p:grpSpPr>
            <p:sp>
              <p:nvSpPr>
                <p:cNvPr id="1049" name="Google Shape;1049;p234"/>
                <p:cNvSpPr txBox="1"/>
                <p:nvPr/>
              </p:nvSpPr>
              <p:spPr>
                <a:xfrm>
                  <a:off x="671917" y="5724858"/>
                  <a:ext cx="3297600" cy="5103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highlight>
                        <a:srgbClr val="FFFF00"/>
                      </a:highlight>
                    </a:rPr>
                    <a:t>Health Related Social Needs</a:t>
                  </a:r>
                  <a:endParaRPr b="1" sz="1500">
                    <a:solidFill>
                      <a:srgbClr val="37657F"/>
                    </a:solidFill>
                    <a:highlight>
                      <a:srgbClr val="FFFF00"/>
                    </a:highlight>
                  </a:endParaRPr>
                </a:p>
              </p:txBody>
            </p:sp>
            <p:pic>
              <p:nvPicPr>
                <p:cNvPr descr="maroon circle with heart icon that has ekg in the middle" id="1050" name="Google Shape;1050;p234"/>
                <p:cNvPicPr preferRelativeResize="0"/>
                <p:nvPr/>
              </p:nvPicPr>
              <p:blipFill>
                <a:blip r:embed="rId12">
                  <a:alphaModFix/>
                </a:blip>
                <a:stretch>
                  <a:fillRect/>
                </a:stretch>
              </p:blipFill>
              <p:spPr>
                <a:xfrm>
                  <a:off x="184021" y="5720188"/>
                  <a:ext cx="502920" cy="502920"/>
                </a:xfrm>
                <a:prstGeom prst="rect">
                  <a:avLst/>
                </a:prstGeom>
                <a:noFill/>
                <a:ln>
                  <a:noFill/>
                </a:ln>
              </p:spPr>
            </p:pic>
          </p:grpSp>
          <p:sp>
            <p:nvSpPr>
              <p:cNvPr id="1051" name="Google Shape;1051;p234"/>
              <p:cNvSpPr txBox="1"/>
              <p:nvPr/>
            </p:nvSpPr>
            <p:spPr>
              <a:xfrm>
                <a:off x="656922" y="5791455"/>
                <a:ext cx="2825700" cy="3651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School Health Services</a:t>
                </a:r>
                <a:endParaRPr b="1" sz="1500">
                  <a:solidFill>
                    <a:srgbClr val="37657F"/>
                  </a:solidFill>
                </a:endParaRPr>
              </a:p>
            </p:txBody>
          </p:sp>
          <p:pic>
            <p:nvPicPr>
              <p:cNvPr descr="teal circle with school house icon" id="1052" name="Google Shape;1052;p234"/>
              <p:cNvPicPr preferRelativeResize="0"/>
              <p:nvPr/>
            </p:nvPicPr>
            <p:blipFill>
              <a:blip r:embed="rId13">
                <a:alphaModFix/>
              </a:blip>
              <a:stretch>
                <a:fillRect/>
              </a:stretch>
            </p:blipFill>
            <p:spPr>
              <a:xfrm>
                <a:off x="154871" y="5748089"/>
                <a:ext cx="502920" cy="502920"/>
              </a:xfrm>
              <a:prstGeom prst="rect">
                <a:avLst/>
              </a:prstGeom>
              <a:noFill/>
              <a:ln>
                <a:noFill/>
              </a:ln>
            </p:spPr>
          </p:pic>
          <p:sp>
            <p:nvSpPr>
              <p:cNvPr id="1053" name="Google Shape;1053;p234"/>
              <p:cNvSpPr txBox="1"/>
              <p:nvPr/>
            </p:nvSpPr>
            <p:spPr>
              <a:xfrm>
                <a:off x="656909" y="3081748"/>
                <a:ext cx="3147000" cy="3651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Senior Dental Program</a:t>
                </a:r>
                <a:endParaRPr b="1" sz="1500">
                  <a:solidFill>
                    <a:srgbClr val="37657F"/>
                  </a:solidFill>
                </a:endParaRPr>
              </a:p>
            </p:txBody>
          </p:sp>
          <p:sp>
            <p:nvSpPr>
              <p:cNvPr id="1054" name="Google Shape;1054;p234"/>
              <p:cNvSpPr txBox="1"/>
              <p:nvPr/>
            </p:nvSpPr>
            <p:spPr>
              <a:xfrm>
                <a:off x="666409" y="2466131"/>
                <a:ext cx="3370200" cy="5148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Long Term Services and Supports</a:t>
                </a:r>
                <a:endParaRPr b="1" sz="1500">
                  <a:solidFill>
                    <a:srgbClr val="37657F"/>
                  </a:solidFill>
                </a:endParaRPr>
              </a:p>
            </p:txBody>
          </p:sp>
          <p:sp>
            <p:nvSpPr>
              <p:cNvPr id="1055" name="Google Shape;1055;p234"/>
              <p:cNvSpPr txBox="1"/>
              <p:nvPr/>
            </p:nvSpPr>
            <p:spPr>
              <a:xfrm>
                <a:off x="703932" y="1840076"/>
                <a:ext cx="3297600" cy="5028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chemeClr val="accent3"/>
                    </a:solidFill>
                  </a:rPr>
                  <a:t>Hospital Discounted </a:t>
                </a:r>
                <a:r>
                  <a:rPr b="1" lang="en-US" sz="1500">
                    <a:solidFill>
                      <a:srgbClr val="37657F"/>
                    </a:solidFill>
                  </a:rPr>
                  <a:t>C</a:t>
                </a:r>
                <a:r>
                  <a:rPr b="1" lang="en-US" sz="1500">
                    <a:solidFill>
                      <a:srgbClr val="37657F"/>
                    </a:solidFill>
                  </a:rPr>
                  <a:t>are</a:t>
                </a:r>
                <a:endParaRPr b="1" sz="1500">
                  <a:solidFill>
                    <a:srgbClr val="37657F"/>
                  </a:solidFill>
                </a:endParaRPr>
              </a:p>
            </p:txBody>
          </p:sp>
          <p:sp>
            <p:nvSpPr>
              <p:cNvPr id="1056" name="Google Shape;1056;p234"/>
              <p:cNvSpPr txBox="1"/>
              <p:nvPr/>
            </p:nvSpPr>
            <p:spPr>
              <a:xfrm>
                <a:off x="703914" y="1296267"/>
                <a:ext cx="2306700" cy="3651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Buy-In Programs</a:t>
                </a:r>
                <a:endParaRPr b="1" sz="1500">
                  <a:solidFill>
                    <a:srgbClr val="37657F"/>
                  </a:solidFill>
                </a:endParaRPr>
              </a:p>
            </p:txBody>
          </p:sp>
          <p:sp>
            <p:nvSpPr>
              <p:cNvPr id="1057" name="Google Shape;1057;p234"/>
              <p:cNvSpPr txBox="1"/>
              <p:nvPr/>
            </p:nvSpPr>
            <p:spPr>
              <a:xfrm>
                <a:off x="654551" y="686677"/>
                <a:ext cx="3297600" cy="3651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Child Health Plan </a:t>
                </a:r>
                <a:r>
                  <a:rPr b="1" i="1" lang="en-US" sz="1500">
                    <a:solidFill>
                      <a:srgbClr val="37657F"/>
                    </a:solidFill>
                  </a:rPr>
                  <a:t>Plus</a:t>
                </a:r>
                <a:endParaRPr b="1" i="1" sz="1500">
                  <a:solidFill>
                    <a:srgbClr val="37657F"/>
                  </a:solidFill>
                </a:endParaRPr>
              </a:p>
            </p:txBody>
          </p:sp>
          <p:sp>
            <p:nvSpPr>
              <p:cNvPr id="1058" name="Google Shape;1058;p234"/>
              <p:cNvSpPr txBox="1"/>
              <p:nvPr/>
            </p:nvSpPr>
            <p:spPr>
              <a:xfrm>
                <a:off x="673304" y="87495"/>
                <a:ext cx="3370200" cy="587100"/>
              </a:xfrm>
              <a:prstGeom prst="rect">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b="1" lang="en-US" sz="1500">
                    <a:solidFill>
                      <a:srgbClr val="37657F"/>
                    </a:solidFill>
                  </a:rPr>
                  <a:t>Health First Colorado </a:t>
                </a:r>
                <a:r>
                  <a:rPr b="1" lang="en-US" sz="1200">
                    <a:solidFill>
                      <a:srgbClr val="37657F"/>
                    </a:solidFill>
                  </a:rPr>
                  <a:t>(Colorado’s Medicaid program)</a:t>
                </a:r>
                <a:endParaRPr b="1" i="1" sz="1200">
                  <a:solidFill>
                    <a:srgbClr val="37657F"/>
                  </a:solidFill>
                </a:endParaRPr>
              </a:p>
            </p:txBody>
          </p:sp>
        </p:grpSp>
        <p:sp>
          <p:nvSpPr>
            <p:cNvPr id="1059" name="Google Shape;1059;p234"/>
            <p:cNvSpPr txBox="1"/>
            <p:nvPr/>
          </p:nvSpPr>
          <p:spPr>
            <a:xfrm>
              <a:off x="477713" y="3465480"/>
              <a:ext cx="2550300" cy="357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500">
                  <a:solidFill>
                    <a:schemeClr val="accent3"/>
                  </a:solidFill>
                </a:rPr>
                <a:t>Federal Match, </a:t>
              </a:r>
              <a:r>
                <a:rPr b="1" lang="en-US" sz="1500">
                  <a:solidFill>
                    <a:schemeClr val="accent3"/>
                  </a:solidFill>
                  <a:highlight>
                    <a:srgbClr val="FF9900"/>
                  </a:highlight>
                </a:rPr>
                <a:t>Continuous Coverage</a:t>
              </a:r>
              <a:endParaRPr b="1" sz="1500">
                <a:solidFill>
                  <a:schemeClr val="accent3"/>
                </a:solidFill>
                <a:highlight>
                  <a:srgbClr val="FF9900"/>
                </a:highlight>
              </a:endParaRPr>
            </a:p>
          </p:txBody>
        </p:sp>
        <p:pic>
          <p:nvPicPr>
            <p:cNvPr descr="green circle with continuous arrows" id="1060" name="Google Shape;1060;p234"/>
            <p:cNvPicPr preferRelativeResize="0"/>
            <p:nvPr/>
          </p:nvPicPr>
          <p:blipFill>
            <a:blip r:embed="rId14">
              <a:alphaModFix/>
            </a:blip>
            <a:stretch>
              <a:fillRect/>
            </a:stretch>
          </p:blipFill>
          <p:spPr>
            <a:xfrm>
              <a:off x="111225" y="3521025"/>
              <a:ext cx="389925" cy="38760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graphicFrame>
        <p:nvGraphicFramePr>
          <p:cNvPr id="1066" name="Google Shape;1066;p235"/>
          <p:cNvGraphicFramePr/>
          <p:nvPr/>
        </p:nvGraphicFramePr>
        <p:xfrm>
          <a:off x="228075" y="83050"/>
          <a:ext cx="3000000" cy="3000000"/>
        </p:xfrm>
        <a:graphic>
          <a:graphicData uri="http://schemas.openxmlformats.org/drawingml/2006/table">
            <a:tbl>
              <a:tblPr>
                <a:noFill/>
                <a:tableStyleId>{593E3870-874A-4834-A51C-35D8B24ED024}</a:tableStyleId>
              </a:tblPr>
              <a:tblGrid>
                <a:gridCol w="1555375"/>
                <a:gridCol w="2285400"/>
                <a:gridCol w="1223425"/>
                <a:gridCol w="2051850"/>
              </a:tblGrid>
              <a:tr h="758100">
                <a:tc>
                  <a:txBody>
                    <a:bodyPr/>
                    <a:lstStyle/>
                    <a:p>
                      <a:pPr indent="0" lvl="0" marL="0" rtl="0" algn="ctr">
                        <a:lnSpc>
                          <a:spcPct val="115000"/>
                        </a:lnSpc>
                        <a:spcBef>
                          <a:spcPts val="0"/>
                        </a:spcBef>
                        <a:spcAft>
                          <a:spcPts val="0"/>
                        </a:spcAft>
                        <a:buNone/>
                      </a:pPr>
                      <a:r>
                        <a:rPr b="1" lang="en-US" sz="1800">
                          <a:solidFill>
                            <a:schemeClr val="dk1"/>
                          </a:solidFill>
                          <a:latin typeface="Trebuchet MS"/>
                          <a:ea typeface="Trebuchet MS"/>
                          <a:cs typeface="Trebuchet MS"/>
                          <a:sym typeface="Trebuchet MS"/>
                        </a:rPr>
                        <a:t>Fiscal Yr</a:t>
                      </a:r>
                      <a:endParaRPr b="1" sz="18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CCCCCC"/>
                    </a:solidFill>
                  </a:tcPr>
                </a:tc>
                <a:tc>
                  <a:txBody>
                    <a:bodyPr/>
                    <a:lstStyle/>
                    <a:p>
                      <a:pPr indent="0" lvl="0" marL="0" rtl="0" algn="ctr">
                        <a:lnSpc>
                          <a:spcPct val="115000"/>
                        </a:lnSpc>
                        <a:spcBef>
                          <a:spcPts val="0"/>
                        </a:spcBef>
                        <a:spcAft>
                          <a:spcPts val="0"/>
                        </a:spcAft>
                        <a:buNone/>
                      </a:pPr>
                      <a:r>
                        <a:rPr b="1" lang="en-US" sz="1800">
                          <a:solidFill>
                            <a:schemeClr val="dk1"/>
                          </a:solidFill>
                          <a:latin typeface="Trebuchet MS"/>
                          <a:ea typeface="Trebuchet MS"/>
                          <a:cs typeface="Trebuchet MS"/>
                          <a:sym typeface="Trebuchet MS"/>
                        </a:rPr>
                        <a:t>Year End GF </a:t>
                      </a:r>
                      <a:endParaRPr b="1" sz="1800">
                        <a:solidFill>
                          <a:schemeClr val="dk1"/>
                        </a:solidFill>
                        <a:latin typeface="Trebuchet MS"/>
                        <a:ea typeface="Trebuchet MS"/>
                        <a:cs typeface="Trebuchet MS"/>
                        <a:sym typeface="Trebuchet MS"/>
                      </a:endParaRPr>
                    </a:p>
                    <a:p>
                      <a:pPr indent="0" lvl="0" marL="0" rtl="0" algn="ctr">
                        <a:lnSpc>
                          <a:spcPct val="115000"/>
                        </a:lnSpc>
                        <a:spcBef>
                          <a:spcPts val="0"/>
                        </a:spcBef>
                        <a:spcAft>
                          <a:spcPts val="0"/>
                        </a:spcAft>
                        <a:buNone/>
                      </a:pPr>
                      <a:r>
                        <a:rPr b="1" lang="en-US" sz="1800">
                          <a:solidFill>
                            <a:schemeClr val="dk1"/>
                          </a:solidFill>
                          <a:latin typeface="Trebuchet MS"/>
                          <a:ea typeface="Trebuchet MS"/>
                          <a:cs typeface="Trebuchet MS"/>
                          <a:sym typeface="Trebuchet MS"/>
                        </a:rPr>
                        <a:t>(in millions)</a:t>
                      </a:r>
                      <a:endParaRPr b="1" sz="18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CCCCCC"/>
                    </a:solidFill>
                  </a:tcPr>
                </a:tc>
                <a:tc>
                  <a:txBody>
                    <a:bodyPr/>
                    <a:lstStyle/>
                    <a:p>
                      <a:pPr indent="0" lvl="0" marL="0" rtl="0" algn="ctr">
                        <a:lnSpc>
                          <a:spcPct val="115000"/>
                        </a:lnSpc>
                        <a:spcBef>
                          <a:spcPts val="0"/>
                        </a:spcBef>
                        <a:spcAft>
                          <a:spcPts val="0"/>
                        </a:spcAft>
                        <a:buNone/>
                      </a:pPr>
                      <a:r>
                        <a:rPr b="1" i="1" lang="en-US" sz="1900">
                          <a:solidFill>
                            <a:schemeClr val="dk1"/>
                          </a:solidFill>
                          <a:latin typeface="Trebuchet MS"/>
                          <a:ea typeface="Trebuchet MS"/>
                          <a:cs typeface="Trebuchet MS"/>
                          <a:sym typeface="Trebuchet MS"/>
                        </a:rPr>
                        <a:t>% </a:t>
                      </a:r>
                      <a:endParaRPr b="1" i="1" sz="1900">
                        <a:solidFill>
                          <a:schemeClr val="dk1"/>
                        </a:solidFill>
                        <a:latin typeface="Trebuchet MS"/>
                        <a:ea typeface="Trebuchet MS"/>
                        <a:cs typeface="Trebuchet MS"/>
                        <a:sym typeface="Trebuchet MS"/>
                      </a:endParaRPr>
                    </a:p>
                    <a:p>
                      <a:pPr indent="0" lvl="0" marL="0" rtl="0" algn="ctr">
                        <a:lnSpc>
                          <a:spcPct val="115000"/>
                        </a:lnSpc>
                        <a:spcBef>
                          <a:spcPts val="0"/>
                        </a:spcBef>
                        <a:spcAft>
                          <a:spcPts val="0"/>
                        </a:spcAft>
                        <a:buNone/>
                      </a:pPr>
                      <a:r>
                        <a:rPr b="1" i="1" lang="en-US" sz="1900">
                          <a:solidFill>
                            <a:schemeClr val="dk1"/>
                          </a:solidFill>
                          <a:latin typeface="Trebuchet MS"/>
                          <a:ea typeface="Trebuchet MS"/>
                          <a:cs typeface="Trebuchet MS"/>
                          <a:sym typeface="Trebuchet MS"/>
                        </a:rPr>
                        <a:t>Growth</a:t>
                      </a:r>
                      <a:endParaRPr b="1" i="1" sz="19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ctr">
                        <a:lnSpc>
                          <a:spcPct val="115000"/>
                        </a:lnSpc>
                        <a:spcBef>
                          <a:spcPts val="0"/>
                        </a:spcBef>
                        <a:spcAft>
                          <a:spcPts val="0"/>
                        </a:spcAft>
                        <a:buNone/>
                      </a:pPr>
                      <a:r>
                        <a:rPr b="1" i="1" lang="en-US" sz="1900">
                          <a:solidFill>
                            <a:schemeClr val="dk1"/>
                          </a:solidFill>
                          <a:latin typeface="Trebuchet MS"/>
                          <a:ea typeface="Trebuchet MS"/>
                          <a:cs typeface="Trebuchet MS"/>
                          <a:sym typeface="Trebuchet MS"/>
                        </a:rPr>
                        <a:t>GF Actuals Growth</a:t>
                      </a:r>
                      <a:endParaRPr b="1" i="1" sz="19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2014-15</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$2,210.6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22%</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$404.10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2015-16</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$2,364.0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7%</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$153.40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2016-17</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$2,407.5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2%</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$43.50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2017-18</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$2,679.6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11%</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$272.10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2018-19</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$2,824.8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5%</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$145.20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2019-20</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$2,822.5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0%</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solidFill>
                            <a:srgbClr val="FF0000"/>
                          </a:solidFill>
                          <a:latin typeface="Trebuchet MS"/>
                          <a:ea typeface="Trebuchet MS"/>
                          <a:cs typeface="Trebuchet MS"/>
                          <a:sym typeface="Trebuchet MS"/>
                        </a:rPr>
                        <a:t>($2.30)</a:t>
                      </a:r>
                      <a:endParaRPr b="1" i="1" sz="2000">
                        <a:solidFill>
                          <a:srgbClr val="FF0000"/>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2020-21</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$2,556.6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latin typeface="Trebuchet MS"/>
                          <a:ea typeface="Trebuchet MS"/>
                          <a:cs typeface="Trebuchet MS"/>
                          <a:sym typeface="Trebuchet MS"/>
                        </a:rPr>
                        <a:t>-9%</a:t>
                      </a:r>
                      <a:endParaRPr b="1" i="1" sz="2000">
                        <a:solidFill>
                          <a:schemeClr val="dk1"/>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b="1" lang="en-US" sz="2000">
                          <a:solidFill>
                            <a:srgbClr val="FF0000"/>
                          </a:solidFill>
                          <a:latin typeface="Trebuchet MS"/>
                          <a:ea typeface="Trebuchet MS"/>
                          <a:cs typeface="Trebuchet MS"/>
                          <a:sym typeface="Trebuchet MS"/>
                        </a:rPr>
                        <a:t>($265.90)</a:t>
                      </a:r>
                      <a:endParaRPr b="1" i="1" sz="2000">
                        <a:solidFill>
                          <a:srgbClr val="FF0000"/>
                        </a:solidFill>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2021-22</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$2,865.7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12%</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$309.10</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2022-23</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$3,452.3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20%</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$586.60</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2023-24</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$4,362.0</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26%</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$909.70</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r h="453675">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FY 2024-25 </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ctr">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TBD</a:t>
                      </a:r>
                      <a:endParaRPr b="1" sz="2000">
                        <a:solidFill>
                          <a:schemeClr val="dk1"/>
                        </a:solidFill>
                        <a:latin typeface="Trebuchet MS"/>
                        <a:ea typeface="Trebuchet MS"/>
                        <a:cs typeface="Trebuchet MS"/>
                        <a:sym typeface="Trebuchet MS"/>
                      </a:endParaRPr>
                    </a:p>
                  </a:txBody>
                  <a:tcPr marT="91425" marB="91425" marR="68575" marL="68575">
                    <a:lnL cap="flat" cmpd="sng" w="76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b="1" lang="en-US" sz="2000">
                          <a:highlight>
                            <a:srgbClr val="FF9900"/>
                          </a:highlight>
                          <a:latin typeface="Trebuchet MS"/>
                          <a:ea typeface="Trebuchet MS"/>
                          <a:cs typeface="Trebuchet MS"/>
                          <a:sym typeface="Trebuchet MS"/>
                        </a:rPr>
                        <a:t>**</a:t>
                      </a:r>
                      <a:r>
                        <a:rPr b="1" lang="en-US" sz="2000">
                          <a:highlight>
                            <a:srgbClr val="FF9900"/>
                          </a:highlight>
                          <a:latin typeface="Trebuchet MS"/>
                          <a:ea typeface="Trebuchet MS"/>
                          <a:cs typeface="Trebuchet MS"/>
                          <a:sym typeface="Trebuchet MS"/>
                        </a:rPr>
                        <a:t>16%</a:t>
                      </a:r>
                      <a:endParaRPr b="1" i="1" sz="2000">
                        <a:solidFill>
                          <a:schemeClr val="dk1"/>
                        </a:solidFill>
                        <a:highlight>
                          <a:srgbClr val="FF9900"/>
                        </a:highlight>
                        <a:latin typeface="Trebuchet MS"/>
                        <a:ea typeface="Trebuchet MS"/>
                        <a:cs typeface="Trebuchet MS"/>
                        <a:sym typeface="Trebuchet MS"/>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US" sz="1500">
                          <a:solidFill>
                            <a:schemeClr val="dk1"/>
                          </a:solidFill>
                          <a:highlight>
                            <a:srgbClr val="FF9900"/>
                          </a:highlight>
                        </a:rPr>
                        <a:t>**Based on forecast</a:t>
                      </a:r>
                      <a:endParaRPr b="1" sz="1500">
                        <a:solidFill>
                          <a:schemeClr val="dk1"/>
                        </a:solidFill>
                        <a:highlight>
                          <a:srgbClr val="FF9900"/>
                        </a:highlight>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bl>
          </a:graphicData>
        </a:graphic>
      </p:graphicFrame>
      <p:sp>
        <p:nvSpPr>
          <p:cNvPr id="1067" name="Google Shape;1067;p235"/>
          <p:cNvSpPr txBox="1"/>
          <p:nvPr/>
        </p:nvSpPr>
        <p:spPr>
          <a:xfrm>
            <a:off x="7691875" y="404550"/>
            <a:ext cx="4392300" cy="6196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3100">
                <a:solidFill>
                  <a:schemeClr val="dk1"/>
                </a:solidFill>
                <a:latin typeface="Trebuchet MS"/>
                <a:ea typeface="Trebuchet MS"/>
                <a:cs typeface="Trebuchet MS"/>
                <a:sym typeface="Trebuchet MS"/>
              </a:rPr>
              <a:t>Outlier budget growth last </a:t>
            </a:r>
            <a:r>
              <a:rPr b="1" lang="en-US" sz="3100">
                <a:solidFill>
                  <a:schemeClr val="dk1"/>
                </a:solidFill>
                <a:latin typeface="Trebuchet MS"/>
                <a:ea typeface="Trebuchet MS"/>
                <a:cs typeface="Trebuchet MS"/>
                <a:sym typeface="Trebuchet MS"/>
              </a:rPr>
              <a:t>4</a:t>
            </a:r>
            <a:r>
              <a:rPr b="1" lang="en-US" sz="3100">
                <a:solidFill>
                  <a:schemeClr val="dk1"/>
                </a:solidFill>
                <a:latin typeface="Trebuchet MS"/>
                <a:ea typeface="Trebuchet MS"/>
                <a:cs typeface="Trebuchet MS"/>
                <a:sym typeface="Trebuchet MS"/>
              </a:rPr>
              <a:t> years, aligned with COVID stim investments and other actions. </a:t>
            </a:r>
            <a:endParaRPr b="1" sz="3100">
              <a:solidFill>
                <a:schemeClr val="dk1"/>
              </a:solidFill>
              <a:latin typeface="Trebuchet MS"/>
              <a:ea typeface="Trebuchet MS"/>
              <a:cs typeface="Trebuchet MS"/>
              <a:sym typeface="Trebuchet MS"/>
            </a:endParaRPr>
          </a:p>
          <a:p>
            <a:pPr indent="0" lvl="0" marL="0" rtl="0" algn="ctr">
              <a:lnSpc>
                <a:spcPct val="90000"/>
              </a:lnSpc>
              <a:spcBef>
                <a:spcPts val="0"/>
              </a:spcBef>
              <a:spcAft>
                <a:spcPts val="0"/>
              </a:spcAft>
              <a:buNone/>
            </a:pPr>
            <a:r>
              <a:t/>
            </a:r>
            <a:endParaRPr b="1" sz="3100">
              <a:solidFill>
                <a:schemeClr val="dk1"/>
              </a:solidFill>
              <a:latin typeface="Trebuchet MS"/>
              <a:ea typeface="Trebuchet MS"/>
              <a:cs typeface="Trebuchet MS"/>
              <a:sym typeface="Trebuchet MS"/>
            </a:endParaRPr>
          </a:p>
          <a:p>
            <a:pPr indent="0" lvl="0" marL="0" rtl="0" algn="ctr">
              <a:lnSpc>
                <a:spcPct val="90000"/>
              </a:lnSpc>
              <a:spcBef>
                <a:spcPts val="0"/>
              </a:spcBef>
              <a:spcAft>
                <a:spcPts val="0"/>
              </a:spcAft>
              <a:buNone/>
            </a:pPr>
            <a:r>
              <a:rPr b="1" lang="en-US" sz="3100">
                <a:solidFill>
                  <a:schemeClr val="dk1"/>
                </a:solidFill>
                <a:latin typeface="Trebuchet MS"/>
                <a:ea typeface="Trebuchet MS"/>
                <a:cs typeface="Trebuchet MS"/>
                <a:sym typeface="Trebuchet MS"/>
              </a:rPr>
              <a:t>Our fiscal </a:t>
            </a:r>
            <a:r>
              <a:rPr b="1" lang="en-US" sz="3100">
                <a:solidFill>
                  <a:schemeClr val="dk1"/>
                </a:solidFill>
                <a:latin typeface="Trebuchet MS"/>
                <a:ea typeface="Trebuchet MS"/>
                <a:cs typeface="Trebuchet MS"/>
                <a:sym typeface="Trebuchet MS"/>
              </a:rPr>
              <a:t>realities</a:t>
            </a:r>
            <a:r>
              <a:rPr b="1" lang="en-US" sz="3100">
                <a:solidFill>
                  <a:schemeClr val="dk1"/>
                </a:solidFill>
                <a:latin typeface="Trebuchet MS"/>
                <a:ea typeface="Trebuchet MS"/>
                <a:cs typeface="Trebuchet MS"/>
                <a:sym typeface="Trebuchet MS"/>
              </a:rPr>
              <a:t> have changed.</a:t>
            </a:r>
            <a:endParaRPr b="1" sz="3100">
              <a:solidFill>
                <a:schemeClr val="dk1"/>
              </a:solidFill>
              <a:latin typeface="Trebuchet MS"/>
              <a:ea typeface="Trebuchet MS"/>
              <a:cs typeface="Trebuchet MS"/>
              <a:sym typeface="Trebuchet MS"/>
            </a:endParaRPr>
          </a:p>
          <a:p>
            <a:pPr indent="0" lvl="0" marL="0" rtl="0" algn="ctr">
              <a:lnSpc>
                <a:spcPct val="90000"/>
              </a:lnSpc>
              <a:spcBef>
                <a:spcPts val="0"/>
              </a:spcBef>
              <a:spcAft>
                <a:spcPts val="0"/>
              </a:spcAft>
              <a:buNone/>
            </a:pPr>
            <a:r>
              <a:t/>
            </a:r>
            <a:endParaRPr b="1" sz="3100">
              <a:solidFill>
                <a:schemeClr val="dk1"/>
              </a:solidFill>
              <a:latin typeface="Trebuchet MS"/>
              <a:ea typeface="Trebuchet MS"/>
              <a:cs typeface="Trebuchet MS"/>
              <a:sym typeface="Trebuchet MS"/>
            </a:endParaRPr>
          </a:p>
          <a:p>
            <a:pPr indent="0" lvl="0" marL="0" rtl="0" algn="ctr">
              <a:lnSpc>
                <a:spcPct val="90000"/>
              </a:lnSpc>
              <a:spcBef>
                <a:spcPts val="0"/>
              </a:spcBef>
              <a:spcAft>
                <a:spcPts val="0"/>
              </a:spcAft>
              <a:buNone/>
            </a:pPr>
            <a:r>
              <a:rPr b="1" lang="en-US" sz="3100">
                <a:solidFill>
                  <a:schemeClr val="dk1"/>
                </a:solidFill>
                <a:latin typeface="Trebuchet MS"/>
                <a:ea typeface="Trebuchet MS"/>
                <a:cs typeface="Trebuchet MS"/>
                <a:sym typeface="Trebuchet MS"/>
              </a:rPr>
              <a:t>We must change, too.</a:t>
            </a:r>
            <a:endParaRPr b="1" sz="3100">
              <a:solidFill>
                <a:schemeClr val="dk1"/>
              </a:solidFill>
              <a:latin typeface="Trebuchet MS"/>
              <a:ea typeface="Trebuchet MS"/>
              <a:cs typeface="Trebuchet MS"/>
              <a:sym typeface="Trebuchet MS"/>
            </a:endParaRPr>
          </a:p>
          <a:p>
            <a:pPr indent="0" lvl="0" marL="0" rtl="0" algn="ctr">
              <a:lnSpc>
                <a:spcPct val="90000"/>
              </a:lnSpc>
              <a:spcBef>
                <a:spcPts val="0"/>
              </a:spcBef>
              <a:spcAft>
                <a:spcPts val="0"/>
              </a:spcAft>
              <a:buNone/>
            </a:pPr>
            <a:r>
              <a:rPr b="1" lang="en-US" sz="3100">
                <a:solidFill>
                  <a:schemeClr val="dk1"/>
                </a:solidFill>
                <a:highlight>
                  <a:srgbClr val="FF9900"/>
                </a:highlight>
                <a:latin typeface="Trebuchet MS"/>
                <a:ea typeface="Trebuchet MS"/>
                <a:cs typeface="Trebuchet MS"/>
                <a:sym typeface="Trebuchet MS"/>
              </a:rPr>
              <a:t>We must manage within budget realities.</a:t>
            </a:r>
            <a:endParaRPr b="1" sz="3100">
              <a:solidFill>
                <a:schemeClr val="dk1"/>
              </a:solidFill>
              <a:highlight>
                <a:srgbClr val="FF9900"/>
              </a:highlight>
              <a:latin typeface="Trebuchet MS"/>
              <a:ea typeface="Trebuchet MS"/>
              <a:cs typeface="Trebuchet MS"/>
              <a:sym typeface="Trebuchet MS"/>
            </a:endParaRPr>
          </a:p>
          <a:p>
            <a:pPr indent="0" lvl="0" marL="0" rtl="0" algn="ctr">
              <a:lnSpc>
                <a:spcPct val="90000"/>
              </a:lnSpc>
              <a:spcBef>
                <a:spcPts val="0"/>
              </a:spcBef>
              <a:spcAft>
                <a:spcPts val="0"/>
              </a:spcAft>
              <a:buNone/>
            </a:pPr>
            <a:r>
              <a:t/>
            </a:r>
            <a:endParaRPr b="1" sz="3100">
              <a:solidFill>
                <a:schemeClr val="dk1"/>
              </a:solidFill>
              <a:latin typeface="Trebuchet MS"/>
              <a:ea typeface="Trebuchet MS"/>
              <a:cs typeface="Trebuchet MS"/>
              <a:sym typeface="Trebuchet MS"/>
            </a:endParaRPr>
          </a:p>
        </p:txBody>
      </p:sp>
      <p:sp>
        <p:nvSpPr>
          <p:cNvPr id="1068" name="Google Shape;1068;p23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236"/>
          <p:cNvSpPr txBox="1"/>
          <p:nvPr>
            <p:ph idx="12" type="sldNum"/>
          </p:nvPr>
        </p:nvSpPr>
        <p:spPr>
          <a:xfrm>
            <a:off x="12232168" y="8498248"/>
            <a:ext cx="3657600" cy="486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074" name="Google Shape;1074;p236"/>
          <p:cNvSpPr txBox="1"/>
          <p:nvPr>
            <p:ph idx="1" type="body"/>
          </p:nvPr>
        </p:nvSpPr>
        <p:spPr>
          <a:xfrm>
            <a:off x="216900" y="1215642"/>
            <a:ext cx="11975100" cy="4977600"/>
          </a:xfrm>
          <a:prstGeom prst="rect">
            <a:avLst/>
          </a:prstGeom>
        </p:spPr>
        <p:txBody>
          <a:bodyPr anchorCtr="0" anchor="t" bIns="45700" lIns="91425" spcFirstLastPara="1" rIns="91425" wrap="square" tIns="45700">
            <a:noAutofit/>
          </a:bodyPr>
          <a:lstStyle/>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Address Drivers of Trend: </a:t>
            </a:r>
            <a:r>
              <a:rPr lang="en-US" sz="2300">
                <a:solidFill>
                  <a:schemeClr val="dk1"/>
                </a:solidFill>
                <a:latin typeface="Trebuchet MS"/>
                <a:ea typeface="Trebuchet MS"/>
                <a:cs typeface="Trebuchet MS"/>
                <a:sym typeface="Trebuchet MS"/>
              </a:rPr>
              <a:t>Better address all the controllable factors that drive Medicaid cost trends </a:t>
            </a:r>
            <a:endParaRPr sz="2300">
              <a:solidFill>
                <a:schemeClr val="dk1"/>
              </a:solidFill>
              <a:latin typeface="Trebuchet MS"/>
              <a:ea typeface="Trebuchet MS"/>
              <a:cs typeface="Trebuchet MS"/>
              <a:sym typeface="Trebuchet MS"/>
            </a:endParaRPr>
          </a:p>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Maximize Federal Funding: </a:t>
            </a:r>
            <a:r>
              <a:rPr lang="en-US" sz="2300">
                <a:solidFill>
                  <a:schemeClr val="dk1"/>
                </a:solidFill>
                <a:latin typeface="Trebuchet MS"/>
                <a:ea typeface="Trebuchet MS"/>
                <a:cs typeface="Trebuchet MS"/>
                <a:sym typeface="Trebuchet MS"/>
              </a:rPr>
              <a:t>Leverage and maximize HCPF’s ability to draw down additional federal dollars </a:t>
            </a:r>
            <a:endParaRPr sz="2300">
              <a:solidFill>
                <a:schemeClr val="dk1"/>
              </a:solidFill>
              <a:latin typeface="Trebuchet MS"/>
              <a:ea typeface="Trebuchet MS"/>
              <a:cs typeface="Trebuchet MS"/>
              <a:sym typeface="Trebuchet MS"/>
            </a:endParaRPr>
          </a:p>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Invest in Coloradans:</a:t>
            </a:r>
            <a:r>
              <a:rPr lang="en-US" sz="2300">
                <a:solidFill>
                  <a:schemeClr val="dk1"/>
                </a:solidFill>
                <a:latin typeface="Trebuchet MS"/>
                <a:ea typeface="Trebuchet MS"/>
                <a:cs typeface="Trebuchet MS"/>
                <a:sym typeface="Trebuchet MS"/>
              </a:rPr>
              <a:t> Continue investing in initiatives to drive a Colorado economy and educational system to reduce the demand for Medicaid over the long term as Coloradans rise and thrive</a:t>
            </a:r>
            <a:endParaRPr sz="2300">
              <a:solidFill>
                <a:schemeClr val="dk1"/>
              </a:solidFill>
              <a:latin typeface="Trebuchet MS"/>
              <a:ea typeface="Trebuchet MS"/>
              <a:cs typeface="Trebuchet MS"/>
              <a:sym typeface="Trebuchet MS"/>
            </a:endParaRPr>
          </a:p>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Make Reasonable Medicaid Cuts or Adjustments:</a:t>
            </a:r>
            <a:r>
              <a:rPr lang="en-US" sz="2300">
                <a:solidFill>
                  <a:schemeClr val="dk1"/>
                </a:solidFill>
                <a:latin typeface="Trebuchet MS"/>
                <a:ea typeface="Trebuchet MS"/>
                <a:cs typeface="Trebuchet MS"/>
                <a:sym typeface="Trebuchet MS"/>
              </a:rPr>
              <a:t> Identify where programs, benefits, and reimbursements are comparative outliers or designed in such a way that we are seeing - or will experience - higher than intended trends or unintended consequences</a:t>
            </a:r>
            <a:endParaRPr sz="2300">
              <a:solidFill>
                <a:schemeClr val="dk1"/>
              </a:solidFill>
              <a:latin typeface="Trebuchet MS"/>
              <a:ea typeface="Trebuchet MS"/>
              <a:cs typeface="Trebuchet MS"/>
              <a:sym typeface="Trebuchet MS"/>
            </a:endParaRPr>
          </a:p>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Reassess New Policies:</a:t>
            </a:r>
            <a:r>
              <a:rPr lang="en-US" sz="2300">
                <a:solidFill>
                  <a:schemeClr val="dk1"/>
                </a:solidFill>
                <a:latin typeface="Trebuchet MS"/>
                <a:ea typeface="Trebuchet MS"/>
                <a:cs typeface="Trebuchet MS"/>
                <a:sym typeface="Trebuchet MS"/>
              </a:rPr>
              <a:t> Consider pausing or adjusting recently passed policies not yet implemented </a:t>
            </a:r>
            <a:endParaRPr sz="2300">
              <a:solidFill>
                <a:schemeClr val="dk1"/>
              </a:solidFill>
              <a:latin typeface="Trebuchet MS"/>
              <a:ea typeface="Trebuchet MS"/>
              <a:cs typeface="Trebuchet MS"/>
              <a:sym typeface="Trebuchet MS"/>
            </a:endParaRPr>
          </a:p>
          <a:p>
            <a:pPr indent="-361950" lvl="0" marL="457200" rtl="0" algn="l">
              <a:spcBef>
                <a:spcPts val="1100"/>
              </a:spcBef>
              <a:spcAft>
                <a:spcPts val="0"/>
              </a:spcAft>
              <a:buClr>
                <a:schemeClr val="dk1"/>
              </a:buClr>
              <a:buSzPts val="2300"/>
              <a:buFont typeface="Trebuchet MS"/>
              <a:buAutoNum type="arabicPeriod"/>
            </a:pPr>
            <a:r>
              <a:rPr b="1" lang="en-US" sz="2300">
                <a:solidFill>
                  <a:schemeClr val="dk1"/>
                </a:solidFill>
                <a:latin typeface="Trebuchet MS"/>
                <a:ea typeface="Trebuchet MS"/>
                <a:cs typeface="Trebuchet MS"/>
                <a:sym typeface="Trebuchet MS"/>
              </a:rPr>
              <a:t>Exercise Caution in Crafting Increases </a:t>
            </a:r>
            <a:r>
              <a:rPr lang="en-US" sz="2300">
                <a:solidFill>
                  <a:schemeClr val="dk1"/>
                </a:solidFill>
                <a:latin typeface="Trebuchet MS"/>
                <a:ea typeface="Trebuchet MS"/>
                <a:cs typeface="Trebuchet MS"/>
                <a:sym typeface="Trebuchet MS"/>
              </a:rPr>
              <a:t>to the Medicaid program going forward</a:t>
            </a:r>
            <a:endParaRPr sz="2300">
              <a:solidFill>
                <a:schemeClr val="dk1"/>
              </a:solidFill>
              <a:latin typeface="Trebuchet MS"/>
              <a:ea typeface="Trebuchet MS"/>
              <a:cs typeface="Trebuchet MS"/>
              <a:sym typeface="Trebuchet MS"/>
            </a:endParaRPr>
          </a:p>
        </p:txBody>
      </p:sp>
      <p:sp>
        <p:nvSpPr>
          <p:cNvPr id="1075" name="Google Shape;1075;p236"/>
          <p:cNvSpPr txBox="1"/>
          <p:nvPr>
            <p:ph type="title"/>
          </p:nvPr>
        </p:nvSpPr>
        <p:spPr>
          <a:xfrm>
            <a:off x="158550" y="1"/>
            <a:ext cx="11874900" cy="12156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3600"/>
              <a:t>Medicaid Sustainability Framework</a:t>
            </a:r>
            <a:r>
              <a:rPr lang="en-US" sz="3300"/>
              <a:t> </a:t>
            </a:r>
            <a:r>
              <a:rPr b="0" lang="en-US" sz="3300"/>
              <a:t>helps us </a:t>
            </a:r>
            <a:endParaRPr b="0" sz="3300"/>
          </a:p>
          <a:p>
            <a:pPr indent="0" lvl="0" marL="0" rtl="0" algn="ctr">
              <a:spcBef>
                <a:spcPts val="0"/>
              </a:spcBef>
              <a:spcAft>
                <a:spcPts val="0"/>
              </a:spcAft>
              <a:buNone/>
            </a:pPr>
            <a:r>
              <a:rPr b="0" lang="en-US" sz="3300"/>
              <a:t>better manage Medicaid trends </a:t>
            </a:r>
            <a:r>
              <a:rPr lang="en-US" sz="3300"/>
              <a:t>and </a:t>
            </a:r>
            <a:r>
              <a:rPr lang="en-US" sz="3400"/>
              <a:t>avoid draconian cuts</a:t>
            </a:r>
            <a:endParaRPr sz="3400"/>
          </a:p>
        </p:txBody>
      </p:sp>
      <p:sp>
        <p:nvSpPr>
          <p:cNvPr id="1076" name="Google Shape;1076;p23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BA7EDB"/>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