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703" r:id="rId5"/>
    <p:sldMasterId id="2147483704" r:id="rId6"/>
    <p:sldMasterId id="2147483705" r:id="rId7"/>
    <p:sldMasterId id="2147483706"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528">
          <p15:clr>
            <a:srgbClr val="747775"/>
          </p15:clr>
        </p15:guide>
        <p15:guide id="2" orient="horz" pos="994">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93505B7-6CC9-4688-8C26-16CBAC59C1E2}">
  <a:tblStyle styleId="{293505B7-6CC9-4688-8C26-16CBAC59C1E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28"/>
        <p:guide pos="994"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11" Type="http://schemas.openxmlformats.org/officeDocument/2006/relationships/slide" Target="slides/slide2.xml"/><Relationship Id="rId10" Type="http://schemas.openxmlformats.org/officeDocument/2006/relationships/slide" Target="slides/slide1.xml"/><Relationship Id="rId54" Type="http://schemas.openxmlformats.org/officeDocument/2006/relationships/slide" Target="slides/slide45.xml"/><Relationship Id="rId13" Type="http://schemas.openxmlformats.org/officeDocument/2006/relationships/slide" Target="slides/slide4.xml"/><Relationship Id="rId12" Type="http://schemas.openxmlformats.org/officeDocument/2006/relationships/slide" Target="slides/slide3.xml"/><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65263" y="185599"/>
            <a:ext cx="6127474" cy="3446704"/>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 name="Google Shape;4;n"/>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1" i="0" sz="1200" u="none" cap="none" strike="noStrike">
                <a:solidFill>
                  <a:schemeClr val="dk1"/>
                </a:solidFill>
                <a:latin typeface="Trebuchet MS"/>
                <a:ea typeface="Trebuchet MS"/>
                <a:cs typeface="Trebuchet MS"/>
                <a:sym typeface="Trebuchet MS"/>
              </a:defRPr>
            </a:lvl1pPr>
            <a:lvl2pPr indent="-228600" lvl="1" marL="9144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2pPr>
            <a:lvl3pPr indent="-228600" lvl="2" marL="13716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3pPr>
            <a:lvl4pPr indent="-228600" lvl="3" marL="18288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4pPr>
            <a:lvl5pPr indent="-228600" lvl="4" marL="22860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5" name="Google Shape;5;n"/>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Trebuchet MS"/>
                <a:ea typeface="Trebuchet MS"/>
                <a:cs typeface="Trebuchet MS"/>
                <a:sym typeface="Trebuchet MS"/>
              </a:rPr>
              <a:t>‹#›</a:t>
            </a:fld>
            <a:endParaRPr b="0" i="0" sz="1200" u="none" cap="none" strike="noStrike">
              <a:solidFill>
                <a:schemeClr val="dk1"/>
              </a:solidFill>
              <a:latin typeface="Trebuchet MS"/>
              <a:ea typeface="Trebuchet MS"/>
              <a:cs typeface="Trebuchet MS"/>
              <a:sym typeface="Trebuchet M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zoom.com/hc/en/article?id=zm_kb&amp;sysparm_article=KB0064768#h_6802bbbc-2ec9-47cb-a04c-6aac35914d82"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4:notes"/>
          <p:cNvSpPr/>
          <p:nvPr>
            <p:ph idx="2" type="sldImg"/>
          </p:nvPr>
        </p:nvSpPr>
        <p:spPr>
          <a:xfrm>
            <a:off x="365125" y="185738"/>
            <a:ext cx="61278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4: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4:notes"/>
          <p:cNvSpPr txBox="1"/>
          <p:nvPr>
            <p:ph idx="12" type="sldNum"/>
          </p:nvPr>
        </p:nvSpPr>
        <p:spPr>
          <a:xfrm>
            <a:off x="3520937" y="8499614"/>
            <a:ext cx="2971800" cy="4587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79923dd421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379923dd421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4073ce5dea_0_70:notes"/>
          <p:cNvSpPr/>
          <p:nvPr>
            <p:ph idx="2" type="sldImg"/>
          </p:nvPr>
        </p:nvSpPr>
        <p:spPr>
          <a:xfrm>
            <a:off x="-596345" y="279953"/>
            <a:ext cx="8057400" cy="45321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4073ce5dea_0_70: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g34073ce5dea_0_70: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1d42c1d584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g31d42c1d584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7a9302bf65_0_5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g37a9302bf65_0_5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9:notes"/>
          <p:cNvSpPr txBox="1"/>
          <p:nvPr>
            <p:ph idx="1" type="body"/>
          </p:nvPr>
        </p:nvSpPr>
        <p:spPr>
          <a:xfrm>
            <a:off x="365263" y="3803373"/>
            <a:ext cx="6127474" cy="453224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9:notes"/>
          <p:cNvSpPr/>
          <p:nvPr>
            <p:ph idx="2" type="sldImg"/>
          </p:nvPr>
        </p:nvSpPr>
        <p:spPr>
          <a:xfrm>
            <a:off x="365263" y="185599"/>
            <a:ext cx="6127474" cy="3446704"/>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7a9302bf65_0_1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373" name="Google Shape;373;g37a9302bf65_0_1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30f438cacf_0_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380" name="Google Shape;380;g330f438cacf_0_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37a9302bf65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387" name="Google Shape;387;g37a9302bf65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7a9302bf65_0_4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394" name="Google Shape;394;g37a9302bf65_0_4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797f4c9b6d_1_1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6" name="Google Shape;266;g3797f4c9b6d_1_10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a:p>
            <a:pPr indent="0" lvl="0" marL="0" rtl="0" algn="l">
              <a:spcBef>
                <a:spcPts val="0"/>
              </a:spcBef>
              <a:spcAft>
                <a:spcPts val="0"/>
              </a:spcAft>
              <a:buClr>
                <a:schemeClr val="dk1"/>
              </a:buClr>
              <a:buSzPts val="1400"/>
              <a:buFont typeface="Arial"/>
              <a:buNone/>
            </a:pPr>
            <a:r>
              <a:rPr b="0" lang="en-US"/>
              <a:t>Welcome to the meeting. </a:t>
            </a:r>
            <a:endParaRPr b="0"/>
          </a:p>
          <a:p>
            <a:pPr indent="0" lvl="0" marL="0" rtl="0" algn="l">
              <a:spcBef>
                <a:spcPts val="0"/>
              </a:spcBef>
              <a:spcAft>
                <a:spcPts val="0"/>
              </a:spcAft>
              <a:buClr>
                <a:schemeClr val="dk1"/>
              </a:buClr>
              <a:buSzPts val="1400"/>
              <a:buFont typeface="Arial"/>
              <a:buNone/>
            </a:pPr>
            <a:r>
              <a:t/>
            </a:r>
            <a:endParaRPr b="0"/>
          </a:p>
          <a:p>
            <a:pPr indent="0" lvl="0" marL="0" rtl="0" algn="l">
              <a:spcBef>
                <a:spcPts val="0"/>
              </a:spcBef>
              <a:spcAft>
                <a:spcPts val="0"/>
              </a:spcAft>
              <a:buClr>
                <a:schemeClr val="dk1"/>
              </a:buClr>
              <a:buSzPts val="1400"/>
              <a:buFont typeface="Arial"/>
              <a:buNone/>
            </a:pPr>
            <a:r>
              <a:rPr b="0" lang="en-US"/>
              <a:t>I’d like to let the Spanish interpreter introduce themselves right now. </a:t>
            </a:r>
            <a:endParaRPr b="0"/>
          </a:p>
          <a:p>
            <a:pPr indent="0" lvl="0" marL="0" rtl="0" algn="l">
              <a:spcBef>
                <a:spcPts val="0"/>
              </a:spcBef>
              <a:spcAft>
                <a:spcPts val="0"/>
              </a:spcAft>
              <a:buClr>
                <a:schemeClr val="dk1"/>
              </a:buClr>
              <a:buSzPts val="1400"/>
              <a:buFont typeface="Arial"/>
              <a:buNone/>
            </a:pPr>
            <a:r>
              <a:t/>
            </a:r>
            <a:endParaRPr/>
          </a:p>
          <a:p>
            <a:pPr indent="-304800" lvl="0" marL="457200" rtl="0" algn="l">
              <a:spcBef>
                <a:spcPts val="0"/>
              </a:spcBef>
              <a:spcAft>
                <a:spcPts val="0"/>
              </a:spcAft>
              <a:buClr>
                <a:srgbClr val="202124"/>
              </a:buClr>
              <a:buSzPts val="1200"/>
              <a:buFont typeface="Trebuchet MS"/>
              <a:buChar char="●"/>
            </a:pPr>
            <a:r>
              <a:rPr b="0" lang="en-US">
                <a:solidFill>
                  <a:srgbClr val="202124"/>
                </a:solidFill>
              </a:rPr>
              <a:t>SPANISH INTERPRETER COMES ON SCREEN and IS HIGHLIGHTED; Interpreter READS SCRIPT BELOW VERBATIM. </a:t>
            </a:r>
            <a:endParaRPr b="0">
              <a:solidFill>
                <a:srgbClr val="202124"/>
              </a:solidFill>
            </a:endParaRPr>
          </a:p>
          <a:p>
            <a:pPr indent="0" lvl="0" marL="457200" rtl="0" algn="l">
              <a:spcBef>
                <a:spcPts val="0"/>
              </a:spcBef>
              <a:spcAft>
                <a:spcPts val="0"/>
              </a:spcAft>
              <a:buClr>
                <a:schemeClr val="dk1"/>
              </a:buClr>
              <a:buSzPts val="1400"/>
              <a:buFont typeface="Arial"/>
              <a:buNone/>
            </a:pPr>
            <a:r>
              <a:t/>
            </a:r>
            <a:endParaRPr b="0">
              <a:solidFill>
                <a:srgbClr val="202124"/>
              </a:solidFill>
            </a:endParaRPr>
          </a:p>
          <a:p>
            <a:pPr indent="0" lvl="0" marL="457200" rtl="0" algn="l">
              <a:spcBef>
                <a:spcPts val="0"/>
              </a:spcBef>
              <a:spcAft>
                <a:spcPts val="0"/>
              </a:spcAft>
              <a:buClr>
                <a:schemeClr val="dk1"/>
              </a:buClr>
              <a:buSzPts val="1400"/>
              <a:buFont typeface="Arial"/>
              <a:buNone/>
            </a:pPr>
            <a:r>
              <a:rPr lang="en-US">
                <a:solidFill>
                  <a:srgbClr val="202124"/>
                </a:solidFill>
              </a:rPr>
              <a:t>Interpreter reads (in Spanish, </a:t>
            </a:r>
            <a:r>
              <a:rPr b="0" lang="en-US">
                <a:solidFill>
                  <a:srgbClr val="202124"/>
                </a:solidFill>
              </a:rPr>
              <a:t>but this is what she is saying in English</a:t>
            </a:r>
            <a:r>
              <a:rPr lang="en-US">
                <a:solidFill>
                  <a:srgbClr val="202124"/>
                </a:solidFill>
              </a:rPr>
              <a:t>):  </a:t>
            </a:r>
            <a:endParaRPr>
              <a:solidFill>
                <a:srgbClr val="202124"/>
              </a:solidFill>
            </a:endParaRPr>
          </a:p>
          <a:p>
            <a:pPr indent="0" lvl="0" marL="457200" rtl="0" algn="l">
              <a:spcBef>
                <a:spcPts val="0"/>
              </a:spcBef>
              <a:spcAft>
                <a:spcPts val="0"/>
              </a:spcAft>
              <a:buClr>
                <a:schemeClr val="dk1"/>
              </a:buClr>
              <a:buSzPts val="1400"/>
              <a:buFont typeface="Arial"/>
              <a:buNone/>
            </a:pPr>
            <a:r>
              <a:rPr b="0" lang="en-US"/>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indent="0" lvl="0" marL="0" rtl="0" algn="l">
              <a:spcBef>
                <a:spcPts val="0"/>
              </a:spcBef>
              <a:spcAft>
                <a:spcPts val="0"/>
              </a:spcAft>
              <a:buClr>
                <a:schemeClr val="dk1"/>
              </a:buClr>
              <a:buSzPts val="1400"/>
              <a:buFont typeface="Arial"/>
              <a:buNone/>
            </a:pPr>
            <a:r>
              <a:t/>
            </a:r>
            <a:endParaRPr/>
          </a:p>
          <a:p>
            <a:pPr indent="0" lvl="0" marL="0" rtl="0" algn="l">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indent="0" lvl="0" marL="457200" rtl="0" algn="l">
              <a:spcBef>
                <a:spcPts val="0"/>
              </a:spcBef>
              <a:spcAft>
                <a:spcPts val="0"/>
              </a:spcAft>
              <a:buNone/>
            </a:pPr>
            <a:r>
              <a:rPr b="0" lang="en-US"/>
              <a:t>Thank you, [</a:t>
            </a:r>
            <a:r>
              <a:rPr lang="en-US"/>
              <a:t>Interpreter Name</a:t>
            </a:r>
            <a:r>
              <a:rPr b="0" lang="en-US"/>
              <a:t>]. If you would like to listen to this webinar in Spanish, please select the “Interpretation” pod on your Zoom toolbar and select “Spanish”. We have also posted instructions for now to access language interpretation in the chat. </a:t>
            </a:r>
            <a:endParaRPr b="0"/>
          </a:p>
          <a:p>
            <a:pPr indent="0" lvl="0" marL="457200" rtl="0" algn="l">
              <a:spcBef>
                <a:spcPts val="0"/>
              </a:spcBef>
              <a:spcAft>
                <a:spcPts val="0"/>
              </a:spcAft>
              <a:buNone/>
            </a:pPr>
            <a:r>
              <a:t/>
            </a:r>
            <a:endParaRPr b="0"/>
          </a:p>
          <a:p>
            <a:pPr indent="0" lvl="0" marL="457200" rtl="0" algn="l">
              <a:spcBef>
                <a:spcPts val="0"/>
              </a:spcBef>
              <a:spcAft>
                <a:spcPts val="0"/>
              </a:spcAft>
              <a:buClr>
                <a:schemeClr val="dk1"/>
              </a:buClr>
              <a:buSzPts val="1400"/>
              <a:buFont typeface="Arial"/>
              <a:buNone/>
            </a:pPr>
            <a:r>
              <a:t/>
            </a:r>
            <a:endParaRPr b="0"/>
          </a:p>
          <a:p>
            <a:pPr indent="0" lvl="0" marL="0" rtl="0" algn="l">
              <a:lnSpc>
                <a:spcPct val="115000"/>
              </a:lnSpc>
              <a:spcBef>
                <a:spcPts val="0"/>
              </a:spcBef>
              <a:spcAft>
                <a:spcPts val="0"/>
              </a:spcAft>
              <a:buNone/>
            </a:pPr>
            <a:r>
              <a:rPr lang="en-US" u="sng">
                <a:solidFill>
                  <a:srgbClr val="444444"/>
                </a:solidFill>
              </a:rPr>
              <a:t>[Webinar Tech] </a:t>
            </a:r>
            <a:r>
              <a:rPr b="0" lang="en-US" u="sng">
                <a:solidFill>
                  <a:srgbClr val="444444"/>
                </a:solidFill>
              </a:rPr>
              <a:t>Post in Chat:​</a:t>
            </a:r>
            <a:endParaRPr b="0" u="sng">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a:p>
            <a:pPr indent="-317500" lvl="0" marL="457200" rtl="0" algn="l">
              <a:spcBef>
                <a:spcPts val="0"/>
              </a:spcBef>
              <a:spcAft>
                <a:spcPts val="0"/>
              </a:spcAft>
              <a:buSzPts val="1400"/>
              <a:buAutoNum type="arabicPeriod"/>
            </a:pPr>
            <a:r>
              <a:rPr lang="en-US"/>
              <a:t>Spanish version of interpreter script: </a:t>
            </a:r>
            <a:r>
              <a:rPr b="0" lang="en-US"/>
              <a:t>Mi nombre es </a:t>
            </a:r>
            <a:r>
              <a:rPr lang="en-US"/>
              <a:t>[Interpreter Name]</a:t>
            </a:r>
            <a:r>
              <a:rPr b="0" lang="en-US"/>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indent="-317500" lvl="0" marL="457200" rtl="0" algn="l">
              <a:spcBef>
                <a:spcPts val="0"/>
              </a:spcBef>
              <a:spcAft>
                <a:spcPts val="0"/>
              </a:spcAft>
              <a:buSzPts val="1400"/>
              <a:buAutoNum type="arabicPeriod"/>
            </a:pPr>
            <a:r>
              <a:t/>
            </a:r>
            <a:endParaRPr b="0"/>
          </a:p>
          <a:p>
            <a:pPr indent="-317500" lvl="0" marL="457200" rtl="0" algn="l">
              <a:spcBef>
                <a:spcPts val="0"/>
              </a:spcBef>
              <a:spcAft>
                <a:spcPts val="0"/>
              </a:spcAft>
              <a:buSzPts val="1400"/>
              <a:buAutoNum type="arabicPeriod"/>
            </a:pPr>
            <a:r>
              <a:rPr b="0" lang="en-US"/>
              <a:t>How to listen to Language Interpretation: </a:t>
            </a:r>
            <a:r>
              <a:rPr b="0" lang="en-US" u="sng">
                <a:solidFill>
                  <a:schemeClr val="hlink"/>
                </a:solidFill>
                <a:hlinkClick r:id="rId2"/>
              </a:rPr>
              <a:t>https://support.zoom.com/hc/en/article?id=zm_kb&amp;sysparm_article=KB0064768#h_6802bbbc-2ec9-47cb-a04c-6aac35914d82</a:t>
            </a:r>
            <a:r>
              <a:rPr b="0" lang="en-US"/>
              <a:t> </a:t>
            </a:r>
            <a:endParaRPr b="0"/>
          </a:p>
          <a:p>
            <a:pPr indent="-317500" lvl="0" marL="457200" rtl="0" algn="l">
              <a:spcBef>
                <a:spcPts val="0"/>
              </a:spcBef>
              <a:spcAft>
                <a:spcPts val="0"/>
              </a:spcAft>
              <a:buSzPts val="1400"/>
              <a:buAutoNum type="arabicPeriod"/>
            </a:pPr>
            <a:r>
              <a:rPr b="0" lang="en-US"/>
              <a:t> </a:t>
            </a:r>
            <a:endParaRPr b="0"/>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7a9302bf65_0_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03" name="Google Shape;403;g37a9302bf65_0_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7a9302bf65_0_2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10" name="Google Shape;410;g37a9302bf65_0_2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7a9302bf65_0_9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g37a9302bf65_0_9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7a9302bf65_0_4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23" name="Google Shape;423;g37a9302bf65_0_4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7a9302bf65_0_3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30" name="Google Shape;430;g37a9302bf65_0_3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7a9302bf65_0_72: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37" name="Google Shape;437;g37a9302bf65_0_72: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7a9302bf65_0_103: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37a9302bf65_0_103: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7a9302bf65_0_7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50" name="Google Shape;450;g37a9302bf65_0_7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7a9302bf65_0_11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57" name="Google Shape;457;g37a9302bf65_0_11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858f879594_0_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858f879594_0_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3858f879594_0_8: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3cfdbf8afd_1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3cfdbf8afd_1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g33cfdbf8afd_1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7a9302bf65_0_10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72" name="Google Shape;472;g37a9302bf65_0_10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37a9302bf65_0_12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79" name="Google Shape;479;g37a9302bf65_0_12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7a9302bf65_0_12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86" name="Google Shape;486;g37a9302bf65_0_12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7a9302bf65_0_8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94" name="Google Shape;494;g37a9302bf65_0_8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3858f879594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01" name="Google Shape;501;g3858f879594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g3858f879594_0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37a9302bf65_0_9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509" name="Google Shape;509;g37a9302bf65_0_9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7a9302bf65_0_13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516" name="Google Shape;516;g37a9302bf65_0_13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37a9302bf65_0_14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523" name="Google Shape;523;g37a9302bf65_0_14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37a9302bf65_0_14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530" name="Google Shape;530;g37a9302bf65_0_14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37a9302bf65_0_153: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537" name="Google Shape;537;g37a9302bf65_0_153: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30f48a0caf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30f48a0caf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g330f48a0caf_0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37a9302bf65_0_16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544" name="Google Shape;544;g37a9302bf65_0_16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37a9302bf65_0_17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551" name="Google Shape;551;g37a9302bf65_0_17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37a9302bf65_0_6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g37a9302bf65_0_6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330f438cacf_0_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330f438cacf_0_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g330f438cacf_0_7: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p11:notes"/>
          <p:cNvSpPr/>
          <p:nvPr>
            <p:ph idx="2" type="sldImg"/>
          </p:nvPr>
        </p:nvSpPr>
        <p:spPr>
          <a:xfrm>
            <a:off x="365125" y="185738"/>
            <a:ext cx="6127750" cy="34464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4" name="Google Shape;574;p11:notes"/>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 name="Google Shape;575;p11:notes"/>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12:notes"/>
          <p:cNvSpPr/>
          <p:nvPr>
            <p:ph idx="2" type="sldImg"/>
          </p:nvPr>
        </p:nvSpPr>
        <p:spPr>
          <a:xfrm>
            <a:off x="365125" y="185738"/>
            <a:ext cx="6127750" cy="34464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2" name="Google Shape;582;p12:notes"/>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3" name="Google Shape;583;p12:notes"/>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6c18c894d7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3" name="Google Shape;293;g36c18c894d7_0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a:solidFill>
                  <a:srgbClr val="444444"/>
                </a:solidFill>
              </a:rPr>
              <a:t>[Presenter]: </a:t>
            </a:r>
            <a:r>
              <a:rPr b="0" lang="en-US">
                <a:solidFill>
                  <a:srgbClr val="444444"/>
                </a:solidFill>
              </a:rPr>
              <a:t>for those calling in you may mute and unmute using *6 and raise your hand using *9</a:t>
            </a:r>
            <a:endParaRPr b="0">
              <a:solidFill>
                <a:srgbClr val="444444"/>
              </a:solidFill>
            </a:endParaRPr>
          </a:p>
          <a:p>
            <a:pPr indent="0" lvl="0" marL="0" rtl="0" algn="l">
              <a:lnSpc>
                <a:spcPct val="115000"/>
              </a:lnSpc>
              <a:spcBef>
                <a:spcPts val="0"/>
              </a:spcBef>
              <a:spcAft>
                <a:spcPts val="0"/>
              </a:spcAft>
              <a:buNone/>
            </a:pPr>
            <a:r>
              <a:t/>
            </a:r>
            <a:endParaRPr>
              <a:solidFill>
                <a:srgbClr val="444444"/>
              </a:solidFill>
            </a:endParaRPr>
          </a:p>
          <a:p>
            <a:pPr indent="0" lvl="0" marL="0" rtl="0" algn="l">
              <a:lnSpc>
                <a:spcPct val="115000"/>
              </a:lnSpc>
              <a:spcBef>
                <a:spcPts val="0"/>
              </a:spcBef>
              <a:spcAft>
                <a:spcPts val="0"/>
              </a:spcAft>
              <a:buNone/>
            </a:pPr>
            <a:r>
              <a:rPr lang="en-US">
                <a:solidFill>
                  <a:srgbClr val="444444"/>
                </a:solidFill>
              </a:rPr>
              <a:t>[Webinar Tech] </a:t>
            </a:r>
            <a:r>
              <a:rPr b="0" lang="en-US">
                <a:solidFill>
                  <a:srgbClr val="444444"/>
                </a:solidFill>
              </a:rPr>
              <a:t>Post in Chat:​ </a:t>
            </a:r>
            <a:endParaRPr b="0">
              <a:solidFill>
                <a:srgbClr val="444444"/>
              </a:solidFill>
            </a:endParaRPr>
          </a:p>
          <a:p>
            <a:pPr indent="0" lvl="0" marL="0" rtl="0" algn="l">
              <a:lnSpc>
                <a:spcPct val="115000"/>
              </a:lnSpc>
              <a:spcBef>
                <a:spcPts val="0"/>
              </a:spcBef>
              <a:spcAft>
                <a:spcPts val="0"/>
              </a:spcAft>
              <a:buNone/>
            </a:pPr>
            <a:r>
              <a:t/>
            </a:r>
            <a:endParaRPr b="0">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Enter specific Meeting logistics here</a:t>
            </a:r>
            <a:endParaRPr b="0">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2ab0c5d613_0_0: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
        <p:nvSpPr>
          <p:cNvPr id="309" name="Google Shape;309;g32ab0c5d613_0_0:notes"/>
          <p:cNvSpPr/>
          <p:nvPr>
            <p:ph idx="2" type="sldImg"/>
          </p:nvPr>
        </p:nvSpPr>
        <p:spPr>
          <a:xfrm>
            <a:off x="365938" y="185738"/>
            <a:ext cx="61275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1d42c1d584_0_9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316" name="Google Shape;316;g31d42c1d584_0_9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6c18c894d7_0_103: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g36c18c894d7_0_103: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4.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 name="Shape 12"/>
        <p:cNvGrpSpPr/>
        <p:nvPr/>
      </p:nvGrpSpPr>
      <p:grpSpPr>
        <a:xfrm>
          <a:off x="0" y="0"/>
          <a:ext cx="0" cy="0"/>
          <a:chOff x="0" y="0"/>
          <a:chExt cx="0" cy="0"/>
        </a:xfrm>
      </p:grpSpPr>
      <p:sp>
        <p:nvSpPr>
          <p:cNvPr id="13" name="Google Shape;13;p2"/>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49" name="Shape 49"/>
        <p:cNvGrpSpPr/>
        <p:nvPr/>
      </p:nvGrpSpPr>
      <p:grpSpPr>
        <a:xfrm>
          <a:off x="0" y="0"/>
          <a:ext cx="0" cy="0"/>
          <a:chOff x="0" y="0"/>
          <a:chExt cx="0" cy="0"/>
        </a:xfrm>
      </p:grpSpPr>
      <p:sp>
        <p:nvSpPr>
          <p:cNvPr id="50" name="Google Shape;50;p11"/>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52" name="Google Shape;52;p11"/>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53" name="Shape 53"/>
        <p:cNvGrpSpPr/>
        <p:nvPr/>
      </p:nvGrpSpPr>
      <p:grpSpPr>
        <a:xfrm>
          <a:off x="0" y="0"/>
          <a:ext cx="0" cy="0"/>
          <a:chOff x="0" y="0"/>
          <a:chExt cx="0" cy="0"/>
        </a:xfrm>
      </p:grpSpPr>
      <p:sp>
        <p:nvSpPr>
          <p:cNvPr id="54" name="Google Shape;54;p12"/>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5" name="Google Shape;55;p12"/>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2"/>
          <p:cNvSpPr txBox="1"/>
          <p:nvPr>
            <p:ph idx="1" type="body"/>
          </p:nvPr>
        </p:nvSpPr>
        <p:spPr>
          <a:xfrm>
            <a:off x="2220148" y="2162013"/>
            <a:ext cx="7751703" cy="38200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57" name="Shape 57"/>
        <p:cNvGrpSpPr/>
        <p:nvPr/>
      </p:nvGrpSpPr>
      <p:grpSpPr>
        <a:xfrm>
          <a:off x="0" y="0"/>
          <a:ext cx="0" cy="0"/>
          <a:chOff x="0" y="0"/>
          <a:chExt cx="0" cy="0"/>
        </a:xfrm>
      </p:grpSpPr>
      <p:sp>
        <p:nvSpPr>
          <p:cNvPr id="58" name="Google Shape;58;p13"/>
          <p:cNvSpPr txBox="1"/>
          <p:nvPr>
            <p:ph type="title"/>
          </p:nvPr>
        </p:nvSpPr>
        <p:spPr>
          <a:xfrm>
            <a:off x="595312" y="2180006"/>
            <a:ext cx="11001375" cy="1626319"/>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3"/>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0" name="Shape 60"/>
        <p:cNvGrpSpPr/>
        <p:nvPr/>
      </p:nvGrpSpPr>
      <p:grpSpPr>
        <a:xfrm>
          <a:off x="0" y="0"/>
          <a:ext cx="0" cy="0"/>
          <a:chOff x="0" y="0"/>
          <a:chExt cx="0" cy="0"/>
        </a:xfrm>
      </p:grpSpPr>
      <p:sp>
        <p:nvSpPr>
          <p:cNvPr id="61" name="Google Shape;61;p14"/>
          <p:cNvSpPr txBox="1"/>
          <p:nvPr>
            <p:ph type="title"/>
          </p:nvPr>
        </p:nvSpPr>
        <p:spPr>
          <a:xfrm>
            <a:off x="415600" y="593368"/>
            <a:ext cx="11360700" cy="7635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62" name="Google Shape;62;p14"/>
          <p:cNvSpPr txBox="1"/>
          <p:nvPr>
            <p:ph idx="1" type="body"/>
          </p:nvPr>
        </p:nvSpPr>
        <p:spPr>
          <a:xfrm>
            <a:off x="415600" y="1536634"/>
            <a:ext cx="11360700" cy="4555200"/>
          </a:xfrm>
          <a:prstGeom prst="rect">
            <a:avLst/>
          </a:prstGeom>
          <a:noFill/>
          <a:ln>
            <a:noFill/>
          </a:ln>
        </p:spPr>
        <p:txBody>
          <a:bodyPr anchorCtr="0" anchor="ctr" bIns="157125" lIns="157125" spcFirstLastPara="1" rIns="157125" wrap="square" tIns="157125">
            <a:no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81000" lvl="5" marL="2743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6pPr>
            <a:lvl7pPr indent="-381000" lvl="6" marL="3200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7pPr>
            <a:lvl8pPr indent="-381000" lvl="7" marL="3657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8pPr>
            <a:lvl9pPr indent="-381000" lvl="8" marL="4114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9pPr>
          </a:lstStyle>
          <a:p/>
        </p:txBody>
      </p:sp>
      <p:sp>
        <p:nvSpPr>
          <p:cNvPr id="63" name="Google Shape;63;p14"/>
          <p:cNvSpPr txBox="1"/>
          <p:nvPr>
            <p:ph idx="12" type="sldNum"/>
          </p:nvPr>
        </p:nvSpPr>
        <p:spPr>
          <a:xfrm>
            <a:off x="11296611" y="6217622"/>
            <a:ext cx="731700" cy="5250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0" name="Shape 70"/>
        <p:cNvGrpSpPr/>
        <p:nvPr/>
      </p:nvGrpSpPr>
      <p:grpSpPr>
        <a:xfrm>
          <a:off x="0" y="0"/>
          <a:ext cx="0" cy="0"/>
          <a:chOff x="0" y="0"/>
          <a:chExt cx="0" cy="0"/>
        </a:xfrm>
      </p:grpSpPr>
      <p:sp>
        <p:nvSpPr>
          <p:cNvPr id="71" name="Google Shape;71;p16"/>
          <p:cNvSpPr txBox="1"/>
          <p:nvPr>
            <p:ph type="ctrTitle"/>
          </p:nvPr>
        </p:nvSpPr>
        <p:spPr>
          <a:xfrm>
            <a:off x="1040524" y="1505698"/>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subTitle"/>
          </p:nvPr>
        </p:nvSpPr>
        <p:spPr>
          <a:xfrm>
            <a:off x="1524000" y="2593827"/>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lt1"/>
              </a:buClr>
              <a:buSzPts val="4950"/>
              <a:buFont typeface="Arial"/>
              <a:buNone/>
              <a:defRPr b="1" i="0" sz="4950" u="none" cap="none" strike="noStrike">
                <a:solidFill>
                  <a:schemeClr val="lt1"/>
                </a:solidFill>
                <a:latin typeface="Trebuchet MS"/>
                <a:ea typeface="Trebuchet MS"/>
                <a:cs typeface="Trebuchet MS"/>
                <a:sym typeface="Trebuchet MS"/>
              </a:defRPr>
            </a:lvl1pPr>
            <a:lvl2pPr lvl="1"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2pPr>
            <a:lvl3pPr lvl="2" marR="0" rtl="0" algn="ctr">
              <a:lnSpc>
                <a:spcPct val="90000"/>
              </a:lnSpc>
              <a:spcBef>
                <a:spcPts val="5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3pPr>
            <a:lvl4pPr lvl="3"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4pPr>
            <a:lvl5pPr lvl="4"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lvl="5"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lvl="6"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lvl="7"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lvl="8"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3" name="Google Shape;73;p16"/>
          <p:cNvSpPr txBox="1"/>
          <p:nvPr>
            <p:ph idx="10" type="dt"/>
          </p:nvPr>
        </p:nvSpPr>
        <p:spPr>
          <a:xfrm>
            <a:off x="4724400" y="4917556"/>
            <a:ext cx="27432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5" name="Google Shape;75;p16"/>
          <p:cNvSpPr txBox="1"/>
          <p:nvPr>
            <p:ph idx="2" type="body"/>
          </p:nvPr>
        </p:nvSpPr>
        <p:spPr>
          <a:xfrm>
            <a:off x="1913861" y="3680568"/>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300"/>
              <a:buFont typeface="Arial"/>
              <a:buNone/>
              <a:defRPr b="0" i="0" sz="3300" u="none" cap="none" strike="noStrike">
                <a:solidFill>
                  <a:schemeClr val="lt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76" name="Shape 76"/>
        <p:cNvGrpSpPr/>
        <p:nvPr/>
      </p:nvGrpSpPr>
      <p:grpSpPr>
        <a:xfrm>
          <a:off x="0" y="0"/>
          <a:ext cx="0" cy="0"/>
          <a:chOff x="0" y="0"/>
          <a:chExt cx="0" cy="0"/>
        </a:xfrm>
      </p:grpSpPr>
      <p:sp>
        <p:nvSpPr>
          <p:cNvPr id="77" name="Google Shape;77;p17"/>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838200" y="1852302"/>
            <a:ext cx="10515600" cy="4205598"/>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lt1"/>
              </a:buClr>
              <a:buSzPts val="2310"/>
              <a:buFont typeface="Noto Sans Symbols"/>
              <a:buChar char="⮚"/>
              <a:defRPr b="0" i="0" sz="3300" u="none" cap="none" strike="noStrike">
                <a:solidFill>
                  <a:schemeClr val="lt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lt1"/>
              </a:buClr>
              <a:buSzPts val="2700"/>
              <a:buFont typeface="Noto Sans Symbols"/>
              <a:buChar char="▪"/>
              <a:defRPr b="0" i="0" sz="2700" u="none" cap="none" strike="noStrike">
                <a:solidFill>
                  <a:schemeClr val="lt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9" name="Google Shape;79;p17"/>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80" name="Shape 80"/>
        <p:cNvGrpSpPr/>
        <p:nvPr/>
      </p:nvGrpSpPr>
      <p:grpSpPr>
        <a:xfrm>
          <a:off x="0" y="0"/>
          <a:ext cx="0" cy="0"/>
          <a:chOff x="0" y="0"/>
          <a:chExt cx="0" cy="0"/>
        </a:xfrm>
      </p:grpSpPr>
      <p:pic>
        <p:nvPicPr>
          <p:cNvPr descr="Icon of person with hand raised and empty text bubble." id="81" name="Google Shape;81;p18"/>
          <p:cNvPicPr preferRelativeResize="0"/>
          <p:nvPr/>
        </p:nvPicPr>
        <p:blipFill rotWithShape="1">
          <a:blip r:embed="rId2">
            <a:alphaModFix/>
          </a:blip>
          <a:srcRect b="0" l="0" r="0" t="0"/>
          <a:stretch/>
        </p:blipFill>
        <p:spPr>
          <a:xfrm>
            <a:off x="308600" y="410308"/>
            <a:ext cx="5962347" cy="5848294"/>
          </a:xfrm>
          <a:prstGeom prst="rect">
            <a:avLst/>
          </a:prstGeom>
          <a:noFill/>
          <a:ln>
            <a:noFill/>
          </a:ln>
        </p:spPr>
      </p:pic>
      <p:sp>
        <p:nvSpPr>
          <p:cNvPr id="82" name="Google Shape;82;p18"/>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8"/>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84" name="Shape 84"/>
        <p:cNvGrpSpPr/>
        <p:nvPr/>
      </p:nvGrpSpPr>
      <p:grpSpPr>
        <a:xfrm>
          <a:off x="0" y="0"/>
          <a:ext cx="0" cy="0"/>
          <a:chOff x="0" y="0"/>
          <a:chExt cx="0" cy="0"/>
        </a:xfrm>
      </p:grpSpPr>
      <p:sp>
        <p:nvSpPr>
          <p:cNvPr id="85" name="Google Shape;85;p19"/>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6" name="Google Shape;86;p19"/>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2220148" y="2162013"/>
            <a:ext cx="7751703" cy="38200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88" name="Shape 88"/>
        <p:cNvGrpSpPr/>
        <p:nvPr/>
      </p:nvGrpSpPr>
      <p:grpSpPr>
        <a:xfrm>
          <a:off x="0" y="0"/>
          <a:ext cx="0" cy="0"/>
          <a:chOff x="0" y="0"/>
          <a:chExt cx="0" cy="0"/>
        </a:xfrm>
      </p:grpSpPr>
      <p:sp>
        <p:nvSpPr>
          <p:cNvPr id="89" name="Google Shape;89;p20"/>
          <p:cNvSpPr txBox="1"/>
          <p:nvPr>
            <p:ph type="title"/>
          </p:nvPr>
        </p:nvSpPr>
        <p:spPr>
          <a:xfrm>
            <a:off x="595312" y="2188551"/>
            <a:ext cx="11001375" cy="1626319"/>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20"/>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91" name="Shape 91"/>
        <p:cNvGrpSpPr/>
        <p:nvPr/>
      </p:nvGrpSpPr>
      <p:grpSpPr>
        <a:xfrm>
          <a:off x="0" y="0"/>
          <a:ext cx="0" cy="0"/>
          <a:chOff x="0" y="0"/>
          <a:chExt cx="0" cy="0"/>
        </a:xfrm>
      </p:grpSpPr>
      <p:sp>
        <p:nvSpPr>
          <p:cNvPr id="92" name="Google Shape;92;p21"/>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3" name="Google Shape;93;p21"/>
          <p:cNvSpPr/>
          <p:nvPr/>
        </p:nvSpPr>
        <p:spPr>
          <a:xfrm>
            <a:off x="838199" y="1873473"/>
            <a:ext cx="10433703"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4" name="Google Shape;94;p21"/>
          <p:cNvSpPr/>
          <p:nvPr/>
        </p:nvSpPr>
        <p:spPr>
          <a:xfrm>
            <a:off x="838199" y="417889"/>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3"/>
          <p:cNvSpPr txBox="1"/>
          <p:nvPr>
            <p:ph idx="1" type="body"/>
          </p:nvPr>
        </p:nvSpPr>
        <p:spPr>
          <a:xfrm>
            <a:off x="838200" y="1852302"/>
            <a:ext cx="10515600" cy="4205598"/>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dk1"/>
              </a:buClr>
              <a:buSzPts val="231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17" name="Google Shape;17;p3"/>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95" name="Shape 95"/>
        <p:cNvGrpSpPr/>
        <p:nvPr/>
      </p:nvGrpSpPr>
      <p:grpSpPr>
        <a:xfrm>
          <a:off x="0" y="0"/>
          <a:ext cx="0" cy="0"/>
          <a:chOff x="0" y="0"/>
          <a:chExt cx="0" cy="0"/>
        </a:xfrm>
      </p:grpSpPr>
      <p:sp>
        <p:nvSpPr>
          <p:cNvPr id="96" name="Google Shape;96;p22"/>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7" name="Google Shape;97;p22"/>
          <p:cNvSpPr txBox="1"/>
          <p:nvPr/>
        </p:nvSpPr>
        <p:spPr>
          <a:xfrm>
            <a:off x="13628419" y="8737353"/>
            <a:ext cx="2172022" cy="39409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98" name="Google Shape;98;p22"/>
          <p:cNvPicPr preferRelativeResize="0"/>
          <p:nvPr/>
        </p:nvPicPr>
        <p:blipFill rotWithShape="1">
          <a:blip r:embed="rId2">
            <a:alphaModFix/>
          </a:blip>
          <a:srcRect b="4825" l="1682" r="0" t="12786"/>
          <a:stretch/>
        </p:blipFill>
        <p:spPr>
          <a:xfrm>
            <a:off x="0" y="-1"/>
            <a:ext cx="12192000" cy="6260123"/>
          </a:xfrm>
          <a:prstGeom prst="rect">
            <a:avLst/>
          </a:prstGeom>
          <a:noFill/>
          <a:ln>
            <a:noFill/>
          </a:ln>
        </p:spPr>
      </p:pic>
      <p:sp>
        <p:nvSpPr>
          <p:cNvPr id="99" name="Google Shape;99;p22"/>
          <p:cNvSpPr/>
          <p:nvPr/>
        </p:nvSpPr>
        <p:spPr>
          <a:xfrm>
            <a:off x="0" y="3445746"/>
            <a:ext cx="12216412" cy="2558649"/>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100" name="Shape 100"/>
        <p:cNvGrpSpPr/>
        <p:nvPr/>
      </p:nvGrpSpPr>
      <p:grpSpPr>
        <a:xfrm>
          <a:off x="0" y="0"/>
          <a:ext cx="0" cy="0"/>
          <a:chOff x="0" y="0"/>
          <a:chExt cx="0" cy="0"/>
        </a:xfrm>
      </p:grpSpPr>
      <p:sp>
        <p:nvSpPr>
          <p:cNvPr id="101" name="Google Shape;101;p23"/>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2" name="Google Shape;102;p23"/>
          <p:cNvSpPr/>
          <p:nvPr/>
        </p:nvSpPr>
        <p:spPr>
          <a:xfrm>
            <a:off x="838199" y="1873473"/>
            <a:ext cx="10433703" cy="28623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b="1" sz="3600">
              <a:solidFill>
                <a:schemeClr val="lt1"/>
              </a:solidFill>
              <a:latin typeface="Trebuchet MS"/>
              <a:ea typeface="Trebuchet MS"/>
              <a:cs typeface="Trebuchet MS"/>
              <a:sym typeface="Trebuchet MS"/>
            </a:endParaRPr>
          </a:p>
        </p:txBody>
      </p:sp>
      <p:sp>
        <p:nvSpPr>
          <p:cNvPr id="103" name="Google Shape;103;p23"/>
          <p:cNvSpPr/>
          <p:nvPr/>
        </p:nvSpPr>
        <p:spPr>
          <a:xfrm>
            <a:off x="838199" y="382212"/>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04" name="Shape 104"/>
        <p:cNvGrpSpPr/>
        <p:nvPr/>
      </p:nvGrpSpPr>
      <p:grpSpPr>
        <a:xfrm>
          <a:off x="0" y="0"/>
          <a:ext cx="0" cy="0"/>
          <a:chOff x="0" y="0"/>
          <a:chExt cx="0" cy="0"/>
        </a:xfrm>
      </p:grpSpPr>
      <p:sp>
        <p:nvSpPr>
          <p:cNvPr id="105" name="Google Shape;105;p24"/>
          <p:cNvSpPr txBox="1"/>
          <p:nvPr>
            <p:ph type="title"/>
          </p:nvPr>
        </p:nvSpPr>
        <p:spPr>
          <a:xfrm>
            <a:off x="807546" y="1806137"/>
            <a:ext cx="4803226" cy="29708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24"/>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lt1"/>
              </a:buClr>
              <a:buSzPts val="2240"/>
              <a:buFont typeface="Noto Sans Symbols"/>
              <a:buChar char="⮚"/>
              <a:defRPr b="0" i="0" sz="3200" u="none" cap="none" strike="noStrike">
                <a:solidFill>
                  <a:schemeClr val="lt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lt1"/>
              </a:buClr>
              <a:buSzPts val="2800"/>
              <a:buFont typeface="Noto Sans Symbols"/>
              <a:buChar char="▪"/>
              <a:defRPr b="0" i="0" sz="2800" u="none" cap="none" strike="noStrike">
                <a:solidFill>
                  <a:schemeClr val="lt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07" name="Google Shape;107;p24"/>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108" name="Google Shape;108;p24"/>
          <p:cNvCxnSpPr/>
          <p:nvPr/>
        </p:nvCxnSpPr>
        <p:spPr>
          <a:xfrm>
            <a:off x="6096000" y="1327150"/>
            <a:ext cx="0" cy="42037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9" name="Shape 109"/>
        <p:cNvGrpSpPr/>
        <p:nvPr/>
      </p:nvGrpSpPr>
      <p:grpSpPr>
        <a:xfrm>
          <a:off x="0" y="0"/>
          <a:ext cx="0" cy="0"/>
          <a:chOff x="0" y="0"/>
          <a:chExt cx="0" cy="0"/>
        </a:xfrm>
      </p:grpSpPr>
      <p:sp>
        <p:nvSpPr>
          <p:cNvPr id="110" name="Google Shape;110;p25"/>
          <p:cNvSpPr txBox="1"/>
          <p:nvPr>
            <p:ph type="title"/>
          </p:nvPr>
        </p:nvSpPr>
        <p:spPr>
          <a:xfrm>
            <a:off x="183931" y="2168288"/>
            <a:ext cx="11824138" cy="13255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25"/>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2" name="Shape 112"/>
        <p:cNvGrpSpPr/>
        <p:nvPr/>
      </p:nvGrpSpPr>
      <p:grpSpPr>
        <a:xfrm>
          <a:off x="0" y="0"/>
          <a:ext cx="0" cy="0"/>
          <a:chOff x="0" y="0"/>
          <a:chExt cx="0" cy="0"/>
        </a:xfrm>
      </p:grpSpPr>
      <p:sp>
        <p:nvSpPr>
          <p:cNvPr id="113" name="Google Shape;113;p26"/>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14" name="Shape 114"/>
        <p:cNvGrpSpPr/>
        <p:nvPr/>
      </p:nvGrpSpPr>
      <p:grpSpPr>
        <a:xfrm>
          <a:off x="0" y="0"/>
          <a:ext cx="0" cy="0"/>
          <a:chOff x="0" y="0"/>
          <a:chExt cx="0" cy="0"/>
        </a:xfrm>
      </p:grpSpPr>
      <p:sp>
        <p:nvSpPr>
          <p:cNvPr id="115" name="Google Shape;115;p27"/>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7"/>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17" name="Google Shape;117;p27"/>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24" name="Shape 124"/>
        <p:cNvGrpSpPr/>
        <p:nvPr/>
      </p:nvGrpSpPr>
      <p:grpSpPr>
        <a:xfrm>
          <a:off x="0" y="0"/>
          <a:ext cx="0" cy="0"/>
          <a:chOff x="0" y="0"/>
          <a:chExt cx="0" cy="0"/>
        </a:xfrm>
      </p:grpSpPr>
      <p:sp>
        <p:nvSpPr>
          <p:cNvPr id="125" name="Google Shape;125;p29"/>
          <p:cNvSpPr txBox="1"/>
          <p:nvPr>
            <p:ph type="ctrTitle"/>
          </p:nvPr>
        </p:nvSpPr>
        <p:spPr>
          <a:xfrm>
            <a:off x="1040524" y="1505698"/>
            <a:ext cx="10110900" cy="990300"/>
          </a:xfrm>
          <a:prstGeom prst="rect">
            <a:avLst/>
          </a:prstGeom>
          <a:noFill/>
          <a:ln>
            <a:noFill/>
          </a:ln>
        </p:spPr>
        <p:txBody>
          <a:bodyPr anchorCtr="0" anchor="ctr"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29"/>
          <p:cNvSpPr txBox="1"/>
          <p:nvPr>
            <p:ph idx="1" type="subTitle"/>
          </p:nvPr>
        </p:nvSpPr>
        <p:spPr>
          <a:xfrm>
            <a:off x="1524000" y="2593827"/>
            <a:ext cx="9144000" cy="738600"/>
          </a:xfrm>
          <a:prstGeom prst="rect">
            <a:avLst/>
          </a:prstGeom>
          <a:noFill/>
          <a:ln>
            <a:noFill/>
          </a:ln>
        </p:spPr>
        <p:txBody>
          <a:bodyPr anchorCtr="0" anchor="ctr" bIns="45825" lIns="91650" spcFirstLastPara="1" rIns="91650" wrap="square" tIns="45825">
            <a:noAutofit/>
          </a:bodyPr>
          <a:lstStyle>
            <a:lvl1pPr lvl="0" marR="0" algn="ctr">
              <a:lnSpc>
                <a:spcPct val="90000"/>
              </a:lnSpc>
              <a:spcBef>
                <a:spcPts val="1000"/>
              </a:spcBef>
              <a:spcAft>
                <a:spcPts val="0"/>
              </a:spcAft>
              <a:buClr>
                <a:schemeClr val="lt1"/>
              </a:buClr>
              <a:buSzPts val="5000"/>
              <a:buFont typeface="Arial"/>
              <a:buNone/>
              <a:defRPr b="1" i="0" sz="5000" u="none" cap="none" strike="noStrike">
                <a:solidFill>
                  <a:schemeClr val="lt1"/>
                </a:solidFill>
                <a:latin typeface="Trebuchet MS"/>
                <a:ea typeface="Trebuchet MS"/>
                <a:cs typeface="Trebuchet MS"/>
                <a:sym typeface="Trebuchet MS"/>
              </a:defRPr>
            </a:lvl1pPr>
            <a:lvl2pPr lvl="1"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Calibri"/>
                <a:ea typeface="Calibri"/>
                <a:cs typeface="Calibri"/>
                <a:sym typeface="Calibri"/>
              </a:defRPr>
            </a:lvl2pPr>
            <a:lvl3pPr lvl="2" marR="0" algn="ctr">
              <a:lnSpc>
                <a:spcPct val="90000"/>
              </a:lnSpc>
              <a:spcBef>
                <a:spcPts val="5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3pPr>
            <a:lvl4pPr lvl="3"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4pPr>
            <a:lvl5pPr lvl="4"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5pPr>
            <a:lvl6pPr lvl="5"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6pPr>
            <a:lvl7pPr lvl="6"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7pPr>
            <a:lvl8pPr lvl="7"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8pPr>
            <a:lvl9pPr lvl="8"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9pPr>
          </a:lstStyle>
          <a:p/>
        </p:txBody>
      </p:sp>
      <p:sp>
        <p:nvSpPr>
          <p:cNvPr id="127" name="Google Shape;127;p29"/>
          <p:cNvSpPr txBox="1"/>
          <p:nvPr>
            <p:ph idx="10" type="dt"/>
          </p:nvPr>
        </p:nvSpPr>
        <p:spPr>
          <a:xfrm>
            <a:off x="4724400" y="4917556"/>
            <a:ext cx="2743200" cy="365100"/>
          </a:xfrm>
          <a:prstGeom prst="rect">
            <a:avLst/>
          </a:prstGeom>
          <a:noFill/>
          <a:ln>
            <a:noFill/>
          </a:ln>
        </p:spPr>
        <p:txBody>
          <a:bodyPr anchorCtr="0" anchor="ctr" bIns="45825" lIns="91650" spcFirstLastPara="1" rIns="91650" wrap="square" tIns="45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9"/>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29" name="Google Shape;129;p29"/>
          <p:cNvSpPr txBox="1"/>
          <p:nvPr>
            <p:ph idx="2" type="body"/>
          </p:nvPr>
        </p:nvSpPr>
        <p:spPr>
          <a:xfrm>
            <a:off x="1913861" y="3680568"/>
            <a:ext cx="8364300" cy="914400"/>
          </a:xfrm>
          <a:prstGeom prst="rect">
            <a:avLst/>
          </a:prstGeom>
          <a:noFill/>
          <a:ln>
            <a:noFill/>
          </a:ln>
        </p:spPr>
        <p:txBody>
          <a:bodyPr anchorCtr="0" anchor="ctr" bIns="45825" lIns="91650" spcFirstLastPara="1" rIns="91650" wrap="square" tIns="45825">
            <a:noAutofit/>
          </a:bodyPr>
          <a:lstStyle>
            <a:lvl1pPr indent="-228600" lvl="0" marL="457200" marR="0" algn="ctr">
              <a:lnSpc>
                <a:spcPct val="90000"/>
              </a:lnSpc>
              <a:spcBef>
                <a:spcPts val="1000"/>
              </a:spcBef>
              <a:spcAft>
                <a:spcPts val="0"/>
              </a:spcAft>
              <a:buClr>
                <a:schemeClr val="lt1"/>
              </a:buClr>
              <a:buSzPts val="3400"/>
              <a:buFont typeface="Arial"/>
              <a:buNone/>
              <a:defRPr b="0" i="0" sz="3400" u="none" cap="none" strike="noStrike">
                <a:solidFill>
                  <a:schemeClr val="lt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30" name="Shape 130"/>
        <p:cNvGrpSpPr/>
        <p:nvPr/>
      </p:nvGrpSpPr>
      <p:grpSpPr>
        <a:xfrm>
          <a:off x="0" y="0"/>
          <a:ext cx="0" cy="0"/>
          <a:chOff x="0" y="0"/>
          <a:chExt cx="0" cy="0"/>
        </a:xfrm>
      </p:grpSpPr>
      <p:sp>
        <p:nvSpPr>
          <p:cNvPr id="131" name="Google Shape;131;p30"/>
          <p:cNvSpPr txBox="1"/>
          <p:nvPr>
            <p:ph type="title"/>
          </p:nvPr>
        </p:nvSpPr>
        <p:spPr>
          <a:xfrm>
            <a:off x="838200" y="437985"/>
            <a:ext cx="10515600" cy="960000"/>
          </a:xfrm>
          <a:prstGeom prst="rect">
            <a:avLst/>
          </a:prstGeom>
          <a:noFill/>
          <a:ln>
            <a:noFill/>
          </a:ln>
        </p:spPr>
        <p:txBody>
          <a:bodyPr anchorCtr="0" anchor="b"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30"/>
          <p:cNvSpPr txBox="1"/>
          <p:nvPr>
            <p:ph idx="1" type="body"/>
          </p:nvPr>
        </p:nvSpPr>
        <p:spPr>
          <a:xfrm>
            <a:off x="838200" y="1852302"/>
            <a:ext cx="10515600" cy="4206000"/>
          </a:xfrm>
          <a:prstGeom prst="rect">
            <a:avLst/>
          </a:prstGeom>
          <a:noFill/>
          <a:ln>
            <a:noFill/>
          </a:ln>
        </p:spPr>
        <p:txBody>
          <a:bodyPr anchorCtr="0" anchor="t" bIns="45825" lIns="91650" spcFirstLastPara="1" rIns="91650" wrap="square" tIns="45825">
            <a:noAutofit/>
          </a:bodyPr>
          <a:lstStyle>
            <a:lvl1pPr indent="-457200" lvl="0" marL="457200" marR="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lt1"/>
              </a:buClr>
              <a:buSzPts val="2300"/>
              <a:buFont typeface="Noto Sans Symbols"/>
              <a:buChar char="⮚"/>
              <a:defRPr b="0" i="0" sz="3400" u="none" cap="none" strike="noStrike">
                <a:solidFill>
                  <a:schemeClr val="lt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lt1"/>
              </a:buClr>
              <a:buSzPts val="2700"/>
              <a:buFont typeface="Noto Sans Symbols"/>
              <a:buChar char="▪"/>
              <a:defRPr b="0" i="0" sz="2700" u="none" cap="none" strike="noStrike">
                <a:solidFill>
                  <a:schemeClr val="lt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228600" lvl="4" marL="22860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5pPr>
            <a:lvl6pPr indent="-228600" lvl="5" marL="27432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6pPr>
            <a:lvl7pPr indent="-228600" lvl="6" marL="32004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7pPr>
            <a:lvl8pPr indent="-228600" lvl="7" marL="36576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8pPr>
            <a:lvl9pPr indent="-228600" lvl="8" marL="41148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9pPr>
          </a:lstStyle>
          <a:p/>
        </p:txBody>
      </p:sp>
      <p:sp>
        <p:nvSpPr>
          <p:cNvPr id="133" name="Google Shape;133;p30"/>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134" name="Shape 134"/>
        <p:cNvGrpSpPr/>
        <p:nvPr/>
      </p:nvGrpSpPr>
      <p:grpSpPr>
        <a:xfrm>
          <a:off x="0" y="0"/>
          <a:ext cx="0" cy="0"/>
          <a:chOff x="0" y="0"/>
          <a:chExt cx="0" cy="0"/>
        </a:xfrm>
      </p:grpSpPr>
      <p:pic>
        <p:nvPicPr>
          <p:cNvPr descr="Icon of person with hand raised and empty text bubble." id="135" name="Google Shape;135;p31"/>
          <p:cNvPicPr preferRelativeResize="0"/>
          <p:nvPr/>
        </p:nvPicPr>
        <p:blipFill rotWithShape="1">
          <a:blip r:embed="rId2">
            <a:alphaModFix/>
          </a:blip>
          <a:srcRect b="0" l="0" r="0" t="0"/>
          <a:stretch/>
        </p:blipFill>
        <p:spPr>
          <a:xfrm>
            <a:off x="308600" y="410308"/>
            <a:ext cx="5366112" cy="5263464"/>
          </a:xfrm>
          <a:prstGeom prst="rect">
            <a:avLst/>
          </a:prstGeom>
          <a:noFill/>
          <a:ln>
            <a:noFill/>
          </a:ln>
        </p:spPr>
      </p:pic>
      <p:sp>
        <p:nvSpPr>
          <p:cNvPr id="136" name="Google Shape;136;p31"/>
          <p:cNvSpPr txBox="1"/>
          <p:nvPr>
            <p:ph type="title"/>
          </p:nvPr>
        </p:nvSpPr>
        <p:spPr>
          <a:xfrm>
            <a:off x="6122788" y="2625328"/>
            <a:ext cx="5381700" cy="2314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31"/>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138" name="Shape 138"/>
        <p:cNvGrpSpPr/>
        <p:nvPr/>
      </p:nvGrpSpPr>
      <p:grpSpPr>
        <a:xfrm>
          <a:off x="0" y="0"/>
          <a:ext cx="0" cy="0"/>
          <a:chOff x="0" y="0"/>
          <a:chExt cx="0" cy="0"/>
        </a:xfrm>
      </p:grpSpPr>
      <p:sp>
        <p:nvSpPr>
          <p:cNvPr id="139" name="Google Shape;139;p32"/>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40" name="Google Shape;140;p32"/>
          <p:cNvSpPr txBox="1"/>
          <p:nvPr>
            <p:ph type="title"/>
          </p:nvPr>
        </p:nvSpPr>
        <p:spPr>
          <a:xfrm>
            <a:off x="838200" y="437985"/>
            <a:ext cx="10515600" cy="960000"/>
          </a:xfrm>
          <a:prstGeom prst="rect">
            <a:avLst/>
          </a:prstGeom>
          <a:noFill/>
          <a:ln>
            <a:noFill/>
          </a:ln>
        </p:spPr>
        <p:txBody>
          <a:bodyPr anchorCtr="0" anchor="b"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32"/>
          <p:cNvSpPr txBox="1"/>
          <p:nvPr>
            <p:ph idx="1" type="body"/>
          </p:nvPr>
        </p:nvSpPr>
        <p:spPr>
          <a:xfrm>
            <a:off x="2220148" y="2162013"/>
            <a:ext cx="7751700" cy="3819900"/>
          </a:xfrm>
          <a:prstGeom prst="rect">
            <a:avLst/>
          </a:prstGeom>
          <a:noFill/>
          <a:ln>
            <a:noFill/>
          </a:ln>
        </p:spPr>
        <p:txBody>
          <a:bodyPr anchorCtr="0" anchor="t" bIns="45825" lIns="91650" spcFirstLastPara="1" rIns="91650" wrap="square" tIns="45825">
            <a:noAutofit/>
          </a:bodyPr>
          <a:lstStyle>
            <a:lvl1pPr indent="-228600" lvl="0" marL="457200" marR="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61950" lvl="2" marL="1371600" marR="0" algn="l">
              <a:lnSpc>
                <a:spcPct val="90000"/>
              </a:lnSpc>
              <a:spcBef>
                <a:spcPts val="500"/>
              </a:spcBef>
              <a:spcAft>
                <a:spcPts val="0"/>
              </a:spcAft>
              <a:buClr>
                <a:schemeClr val="lt1"/>
              </a:buClr>
              <a:buSzPts val="2100"/>
              <a:buFont typeface="Arial"/>
              <a:buChar char="•"/>
              <a:defRPr b="0" i="0" sz="2100" u="none" cap="none" strike="noStrike">
                <a:solidFill>
                  <a:schemeClr val="lt1"/>
                </a:solidFill>
                <a:latin typeface="Calibri"/>
                <a:ea typeface="Calibri"/>
                <a:cs typeface="Calibri"/>
                <a:sym typeface="Calibri"/>
              </a:defRPr>
            </a:lvl3pPr>
            <a:lvl4pPr indent="-342900" lvl="3" marL="1828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8" name="Shape 18"/>
        <p:cNvGrpSpPr/>
        <p:nvPr/>
      </p:nvGrpSpPr>
      <p:grpSpPr>
        <a:xfrm>
          <a:off x="0" y="0"/>
          <a:ext cx="0" cy="0"/>
          <a:chOff x="0" y="0"/>
          <a:chExt cx="0" cy="0"/>
        </a:xfrm>
      </p:grpSpPr>
      <p:sp>
        <p:nvSpPr>
          <p:cNvPr id="19" name="Google Shape;19;p4"/>
          <p:cNvSpPr txBox="1"/>
          <p:nvPr>
            <p:ph type="ctrTitle"/>
          </p:nvPr>
        </p:nvSpPr>
        <p:spPr>
          <a:xfrm>
            <a:off x="1040524" y="1505158"/>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4"/>
          <p:cNvSpPr txBox="1"/>
          <p:nvPr>
            <p:ph idx="1" type="subTitle"/>
          </p:nvPr>
        </p:nvSpPr>
        <p:spPr>
          <a:xfrm>
            <a:off x="1524000" y="2583430"/>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dk1"/>
              </a:buClr>
              <a:buSzPts val="4950"/>
              <a:buFont typeface="Arial"/>
              <a:buNone/>
              <a:defRPr b="1" i="0" sz="495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1" name="Google Shape;21;p4"/>
          <p:cNvSpPr txBox="1"/>
          <p:nvPr>
            <p:ph idx="10" type="dt"/>
          </p:nvPr>
        </p:nvSpPr>
        <p:spPr>
          <a:xfrm>
            <a:off x="4724400" y="4917556"/>
            <a:ext cx="27432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3" name="Google Shape;23;p4"/>
          <p:cNvSpPr txBox="1"/>
          <p:nvPr>
            <p:ph idx="2" type="body"/>
          </p:nvPr>
        </p:nvSpPr>
        <p:spPr>
          <a:xfrm>
            <a:off x="1913861" y="3680028"/>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142" name="Shape 142"/>
        <p:cNvGrpSpPr/>
        <p:nvPr/>
      </p:nvGrpSpPr>
      <p:grpSpPr>
        <a:xfrm>
          <a:off x="0" y="0"/>
          <a:ext cx="0" cy="0"/>
          <a:chOff x="0" y="0"/>
          <a:chExt cx="0" cy="0"/>
        </a:xfrm>
      </p:grpSpPr>
      <p:sp>
        <p:nvSpPr>
          <p:cNvPr id="143" name="Google Shape;143;p33"/>
          <p:cNvSpPr txBox="1"/>
          <p:nvPr>
            <p:ph type="title"/>
          </p:nvPr>
        </p:nvSpPr>
        <p:spPr>
          <a:xfrm>
            <a:off x="595312" y="2188551"/>
            <a:ext cx="11001300" cy="16266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6800"/>
              <a:buFont typeface="Trebuchet MS"/>
              <a:buNone/>
              <a:defRPr sz="6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 name="Google Shape;144;p33"/>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145" name="Shape 145"/>
        <p:cNvGrpSpPr/>
        <p:nvPr/>
      </p:nvGrpSpPr>
      <p:grpSpPr>
        <a:xfrm>
          <a:off x="0" y="0"/>
          <a:ext cx="0" cy="0"/>
          <a:chOff x="0" y="0"/>
          <a:chExt cx="0" cy="0"/>
        </a:xfrm>
      </p:grpSpPr>
      <p:sp>
        <p:nvSpPr>
          <p:cNvPr id="146" name="Google Shape;146;p34"/>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47" name="Google Shape;147;p34"/>
          <p:cNvSpPr/>
          <p:nvPr/>
        </p:nvSpPr>
        <p:spPr>
          <a:xfrm>
            <a:off x="838199" y="1873473"/>
            <a:ext cx="10433700" cy="2308200"/>
          </a:xfrm>
          <a:prstGeom prst="rect">
            <a:avLst/>
          </a:prstGeom>
          <a:noFill/>
          <a:ln>
            <a:noFill/>
          </a:ln>
        </p:spPr>
        <p:txBody>
          <a:bodyPr anchorCtr="0" anchor="t" bIns="45825" lIns="91650" spcFirstLastPara="1" rIns="91650" wrap="square" tIns="45825">
            <a:noAutofit/>
          </a:bodyPr>
          <a:lstStyle/>
          <a:p>
            <a:pPr indent="0" lvl="0" marL="0" marR="0" rtl="0" algn="l">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a:p>
        </p:txBody>
      </p:sp>
      <p:sp>
        <p:nvSpPr>
          <p:cNvPr id="148" name="Google Shape;148;p34"/>
          <p:cNvSpPr/>
          <p:nvPr/>
        </p:nvSpPr>
        <p:spPr>
          <a:xfrm>
            <a:off x="838199" y="417889"/>
            <a:ext cx="10433700" cy="1015800"/>
          </a:xfrm>
          <a:prstGeom prst="rect">
            <a:avLst/>
          </a:prstGeom>
          <a:noFill/>
          <a:ln>
            <a:noFill/>
          </a:ln>
        </p:spPr>
        <p:txBody>
          <a:bodyPr anchorCtr="0" anchor="t" bIns="45825" lIns="91650" spcFirstLastPara="1" rIns="91650" wrap="square" tIns="45825">
            <a:noAutofit/>
          </a:bodyPr>
          <a:lstStyle/>
          <a:p>
            <a:pPr indent="0" lvl="0" marL="0" marR="0" rtl="0" algn="ctr">
              <a:spcBef>
                <a:spcPts val="0"/>
              </a:spcBef>
              <a:spcAft>
                <a:spcPts val="0"/>
              </a:spcAft>
              <a:buNone/>
            </a:pPr>
            <a:r>
              <a:rPr b="1" i="0" lang="en-US" sz="6100" u="none" cap="none" strike="noStrik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149" name="Shape 149"/>
        <p:cNvGrpSpPr/>
        <p:nvPr/>
      </p:nvGrpSpPr>
      <p:grpSpPr>
        <a:xfrm>
          <a:off x="0" y="0"/>
          <a:ext cx="0" cy="0"/>
          <a:chOff x="0" y="0"/>
          <a:chExt cx="0" cy="0"/>
        </a:xfrm>
      </p:grpSpPr>
      <p:sp>
        <p:nvSpPr>
          <p:cNvPr id="150" name="Google Shape;150;p35"/>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51" name="Google Shape;151;p35"/>
          <p:cNvSpPr txBox="1"/>
          <p:nvPr/>
        </p:nvSpPr>
        <p:spPr>
          <a:xfrm>
            <a:off x="13628419" y="8737353"/>
            <a:ext cx="2172000" cy="394200"/>
          </a:xfrm>
          <a:prstGeom prst="rect">
            <a:avLst/>
          </a:prstGeom>
          <a:noFill/>
          <a:ln>
            <a:noFill/>
          </a:ln>
        </p:spPr>
        <p:txBody>
          <a:bodyPr anchorCtr="0" anchor="t" bIns="45825" lIns="91650" spcFirstLastPara="1" rIns="91650" wrap="square" tIns="45825">
            <a:noAutofit/>
          </a:bodyPr>
          <a:lstStyle/>
          <a:p>
            <a:pPr indent="0" lvl="0" marL="0" marR="0" rtl="0" algn="r">
              <a:spcBef>
                <a:spcPts val="0"/>
              </a:spcBef>
              <a:spcAft>
                <a:spcPts val="0"/>
              </a:spcAft>
              <a:buNone/>
            </a:pPr>
            <a:fld id="{00000000-1234-1234-1234-123412341234}" type="slidenum">
              <a:rPr b="1" lang="en-US" sz="1800">
                <a:solidFill>
                  <a:srgbClr val="000000"/>
                </a:solidFill>
                <a:latin typeface="Trebuchet MS"/>
                <a:ea typeface="Trebuchet MS"/>
                <a:cs typeface="Trebuchet MS"/>
                <a:sym typeface="Trebuchet MS"/>
              </a:rPr>
              <a:t>‹#›</a:t>
            </a:fld>
            <a:endParaRPr b="1" sz="1800">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152" name="Google Shape;152;p35"/>
          <p:cNvPicPr preferRelativeResize="0"/>
          <p:nvPr/>
        </p:nvPicPr>
        <p:blipFill rotWithShape="1">
          <a:blip r:embed="rId2">
            <a:alphaModFix/>
          </a:blip>
          <a:srcRect b="4827" l="1681" r="0" t="12786"/>
          <a:stretch/>
        </p:blipFill>
        <p:spPr>
          <a:xfrm>
            <a:off x="0" y="-1"/>
            <a:ext cx="12191998" cy="6260121"/>
          </a:xfrm>
          <a:prstGeom prst="rect">
            <a:avLst/>
          </a:prstGeom>
          <a:noFill/>
          <a:ln>
            <a:noFill/>
          </a:ln>
        </p:spPr>
      </p:pic>
      <p:sp>
        <p:nvSpPr>
          <p:cNvPr id="153" name="Google Shape;153;p35"/>
          <p:cNvSpPr/>
          <p:nvPr/>
        </p:nvSpPr>
        <p:spPr>
          <a:xfrm>
            <a:off x="0" y="3445746"/>
            <a:ext cx="12216300" cy="2559000"/>
          </a:xfrm>
          <a:prstGeom prst="rect">
            <a:avLst/>
          </a:prstGeom>
          <a:solidFill>
            <a:srgbClr val="001970">
              <a:alpha val="80000"/>
            </a:srgbClr>
          </a:solidFill>
          <a:ln>
            <a:noFill/>
          </a:ln>
        </p:spPr>
        <p:txBody>
          <a:bodyPr anchorCtr="0" anchor="ctr" bIns="183300" lIns="130350" spcFirstLastPara="1" rIns="130350" wrap="square" tIns="65150">
            <a:noAutofit/>
          </a:bodyPr>
          <a:lstStyle/>
          <a:p>
            <a:pPr indent="0" lvl="0" marL="165100"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5100"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154" name="Shape 154"/>
        <p:cNvGrpSpPr/>
        <p:nvPr/>
      </p:nvGrpSpPr>
      <p:grpSpPr>
        <a:xfrm>
          <a:off x="0" y="0"/>
          <a:ext cx="0" cy="0"/>
          <a:chOff x="0" y="0"/>
          <a:chExt cx="0" cy="0"/>
        </a:xfrm>
      </p:grpSpPr>
      <p:sp>
        <p:nvSpPr>
          <p:cNvPr id="155" name="Google Shape;155;p36"/>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56" name="Google Shape;156;p36"/>
          <p:cNvSpPr/>
          <p:nvPr/>
        </p:nvSpPr>
        <p:spPr>
          <a:xfrm>
            <a:off x="838199" y="1873473"/>
            <a:ext cx="10433700" cy="2862300"/>
          </a:xfrm>
          <a:prstGeom prst="rect">
            <a:avLst/>
          </a:prstGeom>
          <a:noFill/>
          <a:ln>
            <a:noFill/>
          </a:ln>
        </p:spPr>
        <p:txBody>
          <a:bodyPr anchorCtr="0" anchor="t" bIns="45825" lIns="91650" spcFirstLastPara="1" rIns="91650" wrap="square" tIns="45825">
            <a:noAutofit/>
          </a:bodyPr>
          <a:lstStyle/>
          <a:p>
            <a:pPr indent="0" lvl="0" marL="0" marR="0" rtl="0" algn="l">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b="1" sz="3600">
              <a:solidFill>
                <a:schemeClr val="lt1"/>
              </a:solidFill>
              <a:latin typeface="Trebuchet MS"/>
              <a:ea typeface="Trebuchet MS"/>
              <a:cs typeface="Trebuchet MS"/>
              <a:sym typeface="Trebuchet MS"/>
            </a:endParaRPr>
          </a:p>
        </p:txBody>
      </p:sp>
      <p:sp>
        <p:nvSpPr>
          <p:cNvPr id="157" name="Google Shape;157;p36"/>
          <p:cNvSpPr/>
          <p:nvPr/>
        </p:nvSpPr>
        <p:spPr>
          <a:xfrm>
            <a:off x="838199" y="382212"/>
            <a:ext cx="10433700" cy="1015800"/>
          </a:xfrm>
          <a:prstGeom prst="rect">
            <a:avLst/>
          </a:prstGeom>
          <a:noFill/>
          <a:ln>
            <a:noFill/>
          </a:ln>
        </p:spPr>
        <p:txBody>
          <a:bodyPr anchorCtr="0" anchor="t" bIns="45825" lIns="91650" spcFirstLastPara="1" rIns="91650" wrap="square" tIns="45825">
            <a:noAutofit/>
          </a:bodyPr>
          <a:lstStyle/>
          <a:p>
            <a:pPr indent="0" lvl="0" marL="0" marR="0" rtl="0" algn="ctr">
              <a:spcBef>
                <a:spcPts val="0"/>
              </a:spcBef>
              <a:spcAft>
                <a:spcPts val="0"/>
              </a:spcAft>
              <a:buNone/>
            </a:pPr>
            <a:r>
              <a:rPr b="1" i="0" lang="en-US" sz="6100" u="none" cap="none" strike="noStrik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58" name="Shape 158"/>
        <p:cNvGrpSpPr/>
        <p:nvPr/>
      </p:nvGrpSpPr>
      <p:grpSpPr>
        <a:xfrm>
          <a:off x="0" y="0"/>
          <a:ext cx="0" cy="0"/>
          <a:chOff x="0" y="0"/>
          <a:chExt cx="0" cy="0"/>
        </a:xfrm>
      </p:grpSpPr>
      <p:sp>
        <p:nvSpPr>
          <p:cNvPr id="159" name="Google Shape;159;p37"/>
          <p:cNvSpPr txBox="1"/>
          <p:nvPr>
            <p:ph type="title"/>
          </p:nvPr>
        </p:nvSpPr>
        <p:spPr>
          <a:xfrm>
            <a:off x="807546" y="1806137"/>
            <a:ext cx="4803300" cy="2971200"/>
          </a:xfrm>
          <a:prstGeom prst="rect">
            <a:avLst/>
          </a:prstGeom>
          <a:noFill/>
          <a:ln>
            <a:noFill/>
          </a:ln>
        </p:spPr>
        <p:txBody>
          <a:bodyPr anchorCtr="0" anchor="ctr" bIns="45825" lIns="91650" spcFirstLastPara="1" rIns="91650" wrap="square" tIns="45825">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37"/>
          <p:cNvSpPr txBox="1"/>
          <p:nvPr>
            <p:ph idx="1" type="body"/>
          </p:nvPr>
        </p:nvSpPr>
        <p:spPr>
          <a:xfrm>
            <a:off x="6476562" y="1806136"/>
            <a:ext cx="4856100" cy="2971200"/>
          </a:xfrm>
          <a:prstGeom prst="rect">
            <a:avLst/>
          </a:prstGeom>
          <a:noFill/>
          <a:ln>
            <a:noFill/>
          </a:ln>
        </p:spPr>
        <p:txBody>
          <a:bodyPr anchorCtr="0" anchor="t" bIns="45825" lIns="91650" spcFirstLastPara="1" rIns="91650" wrap="square" tIns="45825">
            <a:noAutofit/>
          </a:bodyPr>
          <a:lstStyle>
            <a:lvl1pPr indent="-457200" lvl="0" marL="457200" marR="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68300" lvl="1" marL="914400" marR="0" algn="l">
              <a:lnSpc>
                <a:spcPct val="90000"/>
              </a:lnSpc>
              <a:spcBef>
                <a:spcPts val="500"/>
              </a:spcBef>
              <a:spcAft>
                <a:spcPts val="0"/>
              </a:spcAft>
              <a:buClr>
                <a:schemeClr val="lt1"/>
              </a:buClr>
              <a:buSzPts val="2200"/>
              <a:buFont typeface="Noto Sans Symbols"/>
              <a:buChar char="⮚"/>
              <a:defRPr b="0" i="0" sz="3200" u="none" cap="none" strike="noStrike">
                <a:solidFill>
                  <a:schemeClr val="lt1"/>
                </a:solidFill>
                <a:latin typeface="Trebuchet MS"/>
                <a:ea typeface="Trebuchet MS"/>
                <a:cs typeface="Trebuchet MS"/>
                <a:sym typeface="Trebuchet MS"/>
              </a:defRPr>
            </a:lvl2pPr>
            <a:lvl3pPr indent="-406400" lvl="2" marL="1371600" marR="0" algn="l">
              <a:lnSpc>
                <a:spcPct val="90000"/>
              </a:lnSpc>
              <a:spcBef>
                <a:spcPts val="500"/>
              </a:spcBef>
              <a:spcAft>
                <a:spcPts val="0"/>
              </a:spcAft>
              <a:buClr>
                <a:schemeClr val="lt1"/>
              </a:buClr>
              <a:buSzPts val="2800"/>
              <a:buFont typeface="Noto Sans Symbols"/>
              <a:buChar char="▪"/>
              <a:defRPr b="0" i="0" sz="2800" u="none" cap="none" strike="noStrike">
                <a:solidFill>
                  <a:schemeClr val="lt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342900" lvl="4" marL="22860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61" name="Google Shape;161;p37"/>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162" name="Google Shape;162;p37"/>
          <p:cNvCxnSpPr/>
          <p:nvPr/>
        </p:nvCxnSpPr>
        <p:spPr>
          <a:xfrm>
            <a:off x="6096000" y="1327150"/>
            <a:ext cx="0" cy="42036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3" name="Shape 163"/>
        <p:cNvGrpSpPr/>
        <p:nvPr/>
      </p:nvGrpSpPr>
      <p:grpSpPr>
        <a:xfrm>
          <a:off x="0" y="0"/>
          <a:ext cx="0" cy="0"/>
          <a:chOff x="0" y="0"/>
          <a:chExt cx="0" cy="0"/>
        </a:xfrm>
      </p:grpSpPr>
      <p:sp>
        <p:nvSpPr>
          <p:cNvPr id="164" name="Google Shape;164;p38"/>
          <p:cNvSpPr txBox="1"/>
          <p:nvPr>
            <p:ph type="title"/>
          </p:nvPr>
        </p:nvSpPr>
        <p:spPr>
          <a:xfrm>
            <a:off x="183931" y="2168288"/>
            <a:ext cx="11824500" cy="1326000"/>
          </a:xfrm>
          <a:prstGeom prst="rect">
            <a:avLst/>
          </a:prstGeom>
          <a:noFill/>
          <a:ln>
            <a:noFill/>
          </a:ln>
        </p:spPr>
        <p:txBody>
          <a:bodyPr anchorCtr="0" anchor="ctr"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38"/>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6" name="Shape 166"/>
        <p:cNvGrpSpPr/>
        <p:nvPr/>
      </p:nvGrpSpPr>
      <p:grpSpPr>
        <a:xfrm>
          <a:off x="0" y="0"/>
          <a:ext cx="0" cy="0"/>
          <a:chOff x="0" y="0"/>
          <a:chExt cx="0" cy="0"/>
        </a:xfrm>
      </p:grpSpPr>
      <p:sp>
        <p:nvSpPr>
          <p:cNvPr id="167" name="Google Shape;167;p39"/>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68" name="Shape 168"/>
        <p:cNvGrpSpPr/>
        <p:nvPr/>
      </p:nvGrpSpPr>
      <p:grpSpPr>
        <a:xfrm>
          <a:off x="0" y="0"/>
          <a:ext cx="0" cy="0"/>
          <a:chOff x="0" y="0"/>
          <a:chExt cx="0" cy="0"/>
        </a:xfrm>
      </p:grpSpPr>
      <p:sp>
        <p:nvSpPr>
          <p:cNvPr id="169" name="Google Shape;169;p40"/>
          <p:cNvSpPr txBox="1"/>
          <p:nvPr>
            <p:ph type="title"/>
          </p:nvPr>
        </p:nvSpPr>
        <p:spPr>
          <a:xfrm>
            <a:off x="6122788" y="2253854"/>
            <a:ext cx="5759100" cy="2350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40"/>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71" name="Google Shape;171;p40"/>
          <p:cNvPicPr preferRelativeResize="0"/>
          <p:nvPr/>
        </p:nvPicPr>
        <p:blipFill rotWithShape="1">
          <a:blip r:embed="rId2">
            <a:alphaModFix/>
          </a:blip>
          <a:srcRect b="0" l="0" r="0" t="0"/>
          <a:stretch/>
        </p:blipFill>
        <p:spPr>
          <a:xfrm>
            <a:off x="-226026" y="107156"/>
            <a:ext cx="5930918" cy="59311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8" name="Shape 178"/>
        <p:cNvGrpSpPr/>
        <p:nvPr/>
      </p:nvGrpSpPr>
      <p:grpSpPr>
        <a:xfrm>
          <a:off x="0" y="0"/>
          <a:ext cx="0" cy="0"/>
          <a:chOff x="0" y="0"/>
          <a:chExt cx="0" cy="0"/>
        </a:xfrm>
      </p:grpSpPr>
      <p:sp>
        <p:nvSpPr>
          <p:cNvPr id="179" name="Google Shape;179;p42"/>
          <p:cNvSpPr txBox="1"/>
          <p:nvPr>
            <p:ph type="title"/>
          </p:nvPr>
        </p:nvSpPr>
        <p:spPr>
          <a:xfrm>
            <a:off x="415600" y="593368"/>
            <a:ext cx="11360700" cy="7635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80" name="Google Shape;180;p42"/>
          <p:cNvSpPr txBox="1"/>
          <p:nvPr>
            <p:ph idx="1" type="body"/>
          </p:nvPr>
        </p:nvSpPr>
        <p:spPr>
          <a:xfrm>
            <a:off x="415600" y="1536634"/>
            <a:ext cx="11360700" cy="4555200"/>
          </a:xfrm>
          <a:prstGeom prst="rect">
            <a:avLst/>
          </a:prstGeom>
          <a:noFill/>
          <a:ln>
            <a:noFill/>
          </a:ln>
        </p:spPr>
        <p:txBody>
          <a:bodyPr anchorCtr="0" anchor="ctr" bIns="157125" lIns="157125" spcFirstLastPara="1" rIns="157125" wrap="square" tIns="157125">
            <a:no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81000" lvl="5" marL="2743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6pPr>
            <a:lvl7pPr indent="-381000" lvl="6" marL="3200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7pPr>
            <a:lvl8pPr indent="-381000" lvl="7" marL="3657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8pPr>
            <a:lvl9pPr indent="-381000" lvl="8" marL="4114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9pPr>
          </a:lstStyle>
          <a:p/>
        </p:txBody>
      </p:sp>
      <p:sp>
        <p:nvSpPr>
          <p:cNvPr id="181" name="Google Shape;181;p42"/>
          <p:cNvSpPr txBox="1"/>
          <p:nvPr>
            <p:ph idx="12" type="sldNum"/>
          </p:nvPr>
        </p:nvSpPr>
        <p:spPr>
          <a:xfrm>
            <a:off x="11296611" y="6217622"/>
            <a:ext cx="731700" cy="5250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82" name="Shape 182"/>
        <p:cNvGrpSpPr/>
        <p:nvPr/>
      </p:nvGrpSpPr>
      <p:grpSpPr>
        <a:xfrm>
          <a:off x="0" y="0"/>
          <a:ext cx="0" cy="0"/>
          <a:chOff x="0" y="0"/>
          <a:chExt cx="0" cy="0"/>
        </a:xfrm>
      </p:grpSpPr>
      <p:sp>
        <p:nvSpPr>
          <p:cNvPr id="183" name="Google Shape;183;p43"/>
          <p:cNvSpPr txBox="1"/>
          <p:nvPr>
            <p:ph type="ctrTitle"/>
          </p:nvPr>
        </p:nvSpPr>
        <p:spPr>
          <a:xfrm>
            <a:off x="1040524" y="1505158"/>
            <a:ext cx="10110900" cy="9903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84" name="Google Shape;184;p43"/>
          <p:cNvSpPr txBox="1"/>
          <p:nvPr>
            <p:ph idx="1" type="subTitle"/>
          </p:nvPr>
        </p:nvSpPr>
        <p:spPr>
          <a:xfrm>
            <a:off x="1524000" y="2583430"/>
            <a:ext cx="9144000" cy="7386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1300"/>
              </a:spcBef>
              <a:spcAft>
                <a:spcPts val="0"/>
              </a:spcAft>
              <a:buClr>
                <a:schemeClr val="dk1"/>
              </a:buClr>
              <a:buSzPts val="6400"/>
              <a:buFont typeface="Arial"/>
              <a:buNone/>
              <a:defRPr b="1" i="0" sz="6400" u="none" cap="none" strike="noStrike">
                <a:solidFill>
                  <a:schemeClr val="dk1"/>
                </a:solidFill>
                <a:latin typeface="Trebuchet MS"/>
                <a:ea typeface="Trebuchet MS"/>
                <a:cs typeface="Trebuchet MS"/>
                <a:sym typeface="Trebuchet MS"/>
              </a:defRPr>
            </a:lvl1pPr>
            <a:lvl2pPr lvl="1"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Calibri"/>
                <a:ea typeface="Calibri"/>
                <a:cs typeface="Calibri"/>
                <a:sym typeface="Calibri"/>
              </a:defRPr>
            </a:lvl2pPr>
            <a:lvl3pPr lvl="2" marR="0" algn="ctr">
              <a:lnSpc>
                <a:spcPct val="90000"/>
              </a:lnSpc>
              <a:spcBef>
                <a:spcPts val="600"/>
              </a:spcBef>
              <a:spcAft>
                <a:spcPts val="0"/>
              </a:spcAft>
              <a:buClr>
                <a:schemeClr val="dk1"/>
              </a:buClr>
              <a:buSzPts val="2300"/>
              <a:buFont typeface="Arial"/>
              <a:buNone/>
              <a:defRPr b="0" i="0" sz="2300" u="none" cap="none" strike="noStrike">
                <a:solidFill>
                  <a:schemeClr val="dk1"/>
                </a:solidFill>
                <a:latin typeface="Calibri"/>
                <a:ea typeface="Calibri"/>
                <a:cs typeface="Calibri"/>
                <a:sym typeface="Calibri"/>
              </a:defRPr>
            </a:lvl3pPr>
            <a:lvl4pPr lvl="3"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4pPr>
            <a:lvl5pPr lvl="4"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5pPr>
            <a:lvl6pPr lvl="5"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6pPr>
            <a:lvl7pPr lvl="6"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7pPr>
            <a:lvl8pPr lvl="7"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8pPr>
            <a:lvl9pPr lvl="8"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9pPr>
          </a:lstStyle>
          <a:p/>
        </p:txBody>
      </p:sp>
      <p:sp>
        <p:nvSpPr>
          <p:cNvPr id="185" name="Google Shape;185;p43"/>
          <p:cNvSpPr txBox="1"/>
          <p:nvPr>
            <p:ph idx="10" type="dt"/>
          </p:nvPr>
        </p:nvSpPr>
        <p:spPr>
          <a:xfrm>
            <a:off x="4724400" y="4917556"/>
            <a:ext cx="2743200" cy="365100"/>
          </a:xfrm>
          <a:prstGeom prst="rect">
            <a:avLst/>
          </a:prstGeom>
          <a:noFill/>
          <a:ln>
            <a:noFill/>
          </a:ln>
        </p:spPr>
        <p:txBody>
          <a:bodyPr anchorCtr="0" anchor="ctr" bIns="58900" lIns="117825" spcFirstLastPara="1" rIns="117825" wrap="square" tIns="5890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86" name="Google Shape;186;p43"/>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87" name="Google Shape;187;p43"/>
          <p:cNvSpPr txBox="1"/>
          <p:nvPr>
            <p:ph idx="2" type="body"/>
          </p:nvPr>
        </p:nvSpPr>
        <p:spPr>
          <a:xfrm>
            <a:off x="1913861" y="3680028"/>
            <a:ext cx="8364300" cy="914400"/>
          </a:xfrm>
          <a:prstGeom prst="rect">
            <a:avLst/>
          </a:prstGeom>
          <a:noFill/>
          <a:ln>
            <a:noFill/>
          </a:ln>
        </p:spPr>
        <p:txBody>
          <a:bodyPr anchorCtr="0" anchor="ctr" bIns="58900" lIns="117825" spcFirstLastPara="1" rIns="117825" wrap="square" tIns="58900">
            <a:noAutofit/>
          </a:bodyPr>
          <a:lstStyle>
            <a:lvl1pPr indent="-228600" lvl="0" marL="457200" marR="0" algn="ctr">
              <a:lnSpc>
                <a:spcPct val="90000"/>
              </a:lnSpc>
              <a:spcBef>
                <a:spcPts val="1300"/>
              </a:spcBef>
              <a:spcAft>
                <a:spcPts val="0"/>
              </a:spcAft>
              <a:buClr>
                <a:schemeClr val="dk1"/>
              </a:buClr>
              <a:buSzPts val="4300"/>
              <a:buFont typeface="Arial"/>
              <a:buNone/>
              <a:defRPr b="0" i="0" sz="43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4" name="Shape 24"/>
        <p:cNvGrpSpPr/>
        <p:nvPr/>
      </p:nvGrpSpPr>
      <p:grpSpPr>
        <a:xfrm>
          <a:off x="0" y="0"/>
          <a:ext cx="0" cy="0"/>
          <a:chOff x="0" y="0"/>
          <a:chExt cx="0" cy="0"/>
        </a:xfrm>
      </p:grpSpPr>
      <p:sp>
        <p:nvSpPr>
          <p:cNvPr id="25" name="Google Shape;25;p5"/>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88" name="Shape 188"/>
        <p:cNvGrpSpPr/>
        <p:nvPr/>
      </p:nvGrpSpPr>
      <p:grpSpPr>
        <a:xfrm>
          <a:off x="0" y="0"/>
          <a:ext cx="0" cy="0"/>
          <a:chOff x="0" y="0"/>
          <a:chExt cx="0" cy="0"/>
        </a:xfrm>
      </p:grpSpPr>
      <p:sp>
        <p:nvSpPr>
          <p:cNvPr id="189" name="Google Shape;189;p44"/>
          <p:cNvSpPr txBox="1"/>
          <p:nvPr>
            <p:ph type="title"/>
          </p:nvPr>
        </p:nvSpPr>
        <p:spPr>
          <a:xfrm>
            <a:off x="838200" y="437986"/>
            <a:ext cx="10515600" cy="960000"/>
          </a:xfrm>
          <a:prstGeom prst="rect">
            <a:avLst/>
          </a:prstGeom>
          <a:noFill/>
          <a:ln>
            <a:noFill/>
          </a:ln>
        </p:spPr>
        <p:txBody>
          <a:bodyPr anchorCtr="0" anchor="b"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90" name="Google Shape;190;p44"/>
          <p:cNvSpPr txBox="1"/>
          <p:nvPr>
            <p:ph idx="1" type="body"/>
          </p:nvPr>
        </p:nvSpPr>
        <p:spPr>
          <a:xfrm>
            <a:off x="838200" y="1299990"/>
            <a:ext cx="5257500" cy="4743600"/>
          </a:xfrm>
          <a:prstGeom prst="rect">
            <a:avLst/>
          </a:prstGeom>
          <a:noFill/>
          <a:ln>
            <a:noFill/>
          </a:ln>
        </p:spPr>
        <p:txBody>
          <a:bodyPr anchorCtr="0" anchor="t" bIns="58900" lIns="117825" spcFirstLastPara="1" rIns="117825" wrap="square" tIns="58900">
            <a:noAutofit/>
          </a:bodyPr>
          <a:lstStyle>
            <a:lvl1pPr indent="-520700" lvl="0" marL="457200" marR="0" algn="l">
              <a:lnSpc>
                <a:spcPct val="150000"/>
              </a:lnSpc>
              <a:spcBef>
                <a:spcPts val="1300"/>
              </a:spcBef>
              <a:spcAft>
                <a:spcPts val="0"/>
              </a:spcAft>
              <a:buClr>
                <a:schemeClr val="dk1"/>
              </a:buClr>
              <a:buSzPts val="4600"/>
              <a:buFont typeface="Trebuchet MS"/>
              <a:buChar char="•"/>
              <a:defRPr b="0" i="0" sz="2300" u="none" cap="none" strike="noStrike">
                <a:solidFill>
                  <a:schemeClr val="dk1"/>
                </a:solidFill>
                <a:latin typeface="Trebuchet MS"/>
                <a:ea typeface="Trebuchet MS"/>
                <a:cs typeface="Trebuchet MS"/>
                <a:sym typeface="Trebuchet MS"/>
              </a:defRPr>
            </a:lvl1pPr>
            <a:lvl2pPr indent="-419100" lvl="1" marL="914400" marR="0" algn="l">
              <a:lnSpc>
                <a:spcPct val="90000"/>
              </a:lnSpc>
              <a:spcBef>
                <a:spcPts val="600"/>
              </a:spcBef>
              <a:spcAft>
                <a:spcPts val="0"/>
              </a:spcAft>
              <a:buClr>
                <a:schemeClr val="dk1"/>
              </a:buClr>
              <a:buSzPts val="3000"/>
              <a:buFont typeface="Noto Sans Symbols"/>
              <a:buChar char="⮚"/>
              <a:defRPr b="0" i="0" sz="4300" u="none" cap="none" strike="noStrike">
                <a:solidFill>
                  <a:schemeClr val="dk1"/>
                </a:solidFill>
                <a:latin typeface="Trebuchet MS"/>
                <a:ea typeface="Trebuchet MS"/>
                <a:cs typeface="Trebuchet MS"/>
                <a:sym typeface="Trebuchet MS"/>
              </a:defRPr>
            </a:lvl2pPr>
            <a:lvl3pPr indent="-450850" lvl="2" marL="1371600" marR="0" algn="l">
              <a:lnSpc>
                <a:spcPct val="90000"/>
              </a:lnSpc>
              <a:spcBef>
                <a:spcPts val="600"/>
              </a:spcBef>
              <a:spcAft>
                <a:spcPts val="0"/>
              </a:spcAft>
              <a:buClr>
                <a:schemeClr val="dk1"/>
              </a:buClr>
              <a:buSzPts val="3500"/>
              <a:buFont typeface="Noto Sans Symbols"/>
              <a:buChar char="▪"/>
              <a:defRPr b="0" i="0" sz="3500" u="none" cap="none" strike="noStrike">
                <a:solidFill>
                  <a:schemeClr val="dk1"/>
                </a:solidFill>
                <a:latin typeface="Trebuchet MS"/>
                <a:ea typeface="Trebuchet MS"/>
                <a:cs typeface="Trebuchet MS"/>
                <a:sym typeface="Trebuchet MS"/>
              </a:defRPr>
            </a:lvl3pPr>
            <a:lvl4pPr indent="-425450" lvl="3" marL="18288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5pPr>
            <a:lvl6pPr indent="-228600" lvl="5" marL="27432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6pPr>
            <a:lvl7pPr indent="-228600" lvl="6" marL="32004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7pPr>
            <a:lvl8pPr indent="-228600" lvl="7" marL="36576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8pPr>
            <a:lvl9pPr indent="-228600" lvl="8" marL="41148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9pPr>
          </a:lstStyle>
          <a:p/>
        </p:txBody>
      </p:sp>
      <p:sp>
        <p:nvSpPr>
          <p:cNvPr id="191" name="Google Shape;191;p44"/>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192" name="Shape 192"/>
        <p:cNvGrpSpPr/>
        <p:nvPr/>
      </p:nvGrpSpPr>
      <p:grpSpPr>
        <a:xfrm>
          <a:off x="0" y="0"/>
          <a:ext cx="0" cy="0"/>
          <a:chOff x="0" y="0"/>
          <a:chExt cx="0" cy="0"/>
        </a:xfrm>
      </p:grpSpPr>
      <p:sp>
        <p:nvSpPr>
          <p:cNvPr id="193" name="Google Shape;193;p45"/>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94" name="Google Shape;194;p45"/>
          <p:cNvSpPr/>
          <p:nvPr/>
        </p:nvSpPr>
        <p:spPr>
          <a:xfrm>
            <a:off x="838199" y="1873474"/>
            <a:ext cx="10433700" cy="2307900"/>
          </a:xfrm>
          <a:prstGeom prst="rect">
            <a:avLst/>
          </a:prstGeom>
          <a:noFill/>
          <a:ln>
            <a:noFill/>
          </a:ln>
        </p:spPr>
        <p:txBody>
          <a:bodyPr anchorCtr="0" anchor="t" bIns="58900" lIns="117825" spcFirstLastPara="1" rIns="117825" wrap="square" tIns="58900">
            <a:noAutofit/>
          </a:bodyPr>
          <a:lstStyle/>
          <a:p>
            <a:pPr indent="0" lvl="0" marL="0" marR="0" rtl="0" algn="l">
              <a:lnSpc>
                <a:spcPct val="100000"/>
              </a:lnSpc>
              <a:spcBef>
                <a:spcPts val="0"/>
              </a:spcBef>
              <a:spcAft>
                <a:spcPts val="0"/>
              </a:spcAft>
              <a:buClr>
                <a:schemeClr val="dk1"/>
              </a:buClr>
              <a:buSzPts val="4600"/>
              <a:buFont typeface="Trebuchet MS"/>
              <a:buNone/>
            </a:pPr>
            <a:r>
              <a:rPr b="0" i="0" lang="en-US" sz="46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800" u="none" cap="none" strike="noStrike">
              <a:solidFill>
                <a:srgbClr val="000000"/>
              </a:solidFill>
              <a:latin typeface="Arial"/>
              <a:ea typeface="Arial"/>
              <a:cs typeface="Arial"/>
              <a:sym typeface="Arial"/>
            </a:endParaRPr>
          </a:p>
        </p:txBody>
      </p:sp>
      <p:sp>
        <p:nvSpPr>
          <p:cNvPr id="195" name="Google Shape;195;p45"/>
          <p:cNvSpPr/>
          <p:nvPr/>
        </p:nvSpPr>
        <p:spPr>
          <a:xfrm>
            <a:off x="878391" y="417892"/>
            <a:ext cx="10433700" cy="1015800"/>
          </a:xfrm>
          <a:prstGeom prst="rect">
            <a:avLst/>
          </a:prstGeom>
          <a:noFill/>
          <a:ln>
            <a:noFill/>
          </a:ln>
        </p:spPr>
        <p:txBody>
          <a:bodyPr anchorCtr="0" anchor="t"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7700"/>
              <a:buFont typeface="Arial"/>
              <a:buNone/>
            </a:pPr>
            <a:r>
              <a:rPr b="1" i="0" lang="en-US" sz="7700" u="none" cap="none" strike="noStrike">
                <a:solidFill>
                  <a:schemeClr val="dk2"/>
                </a:solidFill>
                <a:latin typeface="Trebuchet MS"/>
                <a:ea typeface="Trebuchet MS"/>
                <a:cs typeface="Trebuchet MS"/>
                <a:sym typeface="Trebuchet MS"/>
              </a:rPr>
              <a:t>Our Mission</a:t>
            </a:r>
            <a:endParaRPr b="0" i="0" sz="23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196" name="Shape 196"/>
        <p:cNvGrpSpPr/>
        <p:nvPr/>
      </p:nvGrpSpPr>
      <p:grpSpPr>
        <a:xfrm>
          <a:off x="0" y="0"/>
          <a:ext cx="0" cy="0"/>
          <a:chOff x="0" y="0"/>
          <a:chExt cx="0" cy="0"/>
        </a:xfrm>
      </p:grpSpPr>
      <p:sp>
        <p:nvSpPr>
          <p:cNvPr id="197" name="Google Shape;197;p46"/>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98" name="Google Shape;198;p46"/>
          <p:cNvSpPr txBox="1"/>
          <p:nvPr/>
        </p:nvSpPr>
        <p:spPr>
          <a:xfrm>
            <a:off x="13628419" y="8737352"/>
            <a:ext cx="2172000" cy="394500"/>
          </a:xfrm>
          <a:prstGeom prst="rect">
            <a:avLst/>
          </a:prstGeom>
          <a:noFill/>
          <a:ln>
            <a:noFill/>
          </a:ln>
        </p:spPr>
        <p:txBody>
          <a:bodyPr anchorCtr="0" anchor="t" bIns="58900" lIns="117825" spcFirstLastPara="1" rIns="117825" wrap="square" tIns="58900">
            <a:noAutofit/>
          </a:bodyPr>
          <a:lstStyle/>
          <a:p>
            <a:pPr indent="0" lvl="0" marL="0" marR="0" rtl="0" algn="r">
              <a:lnSpc>
                <a:spcPct val="100000"/>
              </a:lnSpc>
              <a:spcBef>
                <a:spcPts val="0"/>
              </a:spcBef>
              <a:spcAft>
                <a:spcPts val="0"/>
              </a:spcAft>
              <a:buClr>
                <a:srgbClr val="000000"/>
              </a:buClr>
              <a:buSzPts val="2300"/>
              <a:buFont typeface="Arial"/>
              <a:buNone/>
            </a:pPr>
            <a:fld id="{00000000-1234-1234-1234-123412341234}" type="slidenum">
              <a:rPr b="1" i="0" lang="en-US" sz="2300" u="none" cap="none" strike="noStrike">
                <a:solidFill>
                  <a:srgbClr val="000000"/>
                </a:solidFill>
                <a:latin typeface="Trebuchet MS"/>
                <a:ea typeface="Trebuchet MS"/>
                <a:cs typeface="Trebuchet MS"/>
                <a:sym typeface="Trebuchet MS"/>
              </a:rPr>
              <a:t>‹#›</a:t>
            </a:fld>
            <a:endParaRPr b="1" i="0" sz="2300"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199" name="Google Shape;199;p46"/>
          <p:cNvPicPr preferRelativeResize="0"/>
          <p:nvPr/>
        </p:nvPicPr>
        <p:blipFill rotWithShape="1">
          <a:blip r:embed="rId2">
            <a:alphaModFix/>
          </a:blip>
          <a:srcRect b="4827" l="1681" r="0" t="12786"/>
          <a:stretch/>
        </p:blipFill>
        <p:spPr>
          <a:xfrm>
            <a:off x="0" y="-1"/>
            <a:ext cx="12191994" cy="6260124"/>
          </a:xfrm>
          <a:prstGeom prst="rect">
            <a:avLst/>
          </a:prstGeom>
          <a:noFill/>
          <a:ln>
            <a:noFill/>
          </a:ln>
        </p:spPr>
      </p:pic>
      <p:sp>
        <p:nvSpPr>
          <p:cNvPr id="200" name="Google Shape;200;p46"/>
          <p:cNvSpPr/>
          <p:nvPr/>
        </p:nvSpPr>
        <p:spPr>
          <a:xfrm>
            <a:off x="0" y="3445746"/>
            <a:ext cx="12216300" cy="2559000"/>
          </a:xfrm>
          <a:prstGeom prst="rect">
            <a:avLst/>
          </a:prstGeom>
          <a:solidFill>
            <a:srgbClr val="001970">
              <a:alpha val="80000"/>
            </a:srgbClr>
          </a:solidFill>
          <a:ln>
            <a:noFill/>
          </a:ln>
        </p:spPr>
        <p:txBody>
          <a:bodyPr anchorCtr="0" anchor="ctr" bIns="235700" lIns="167600" spcFirstLastPara="1" rIns="167600" wrap="square" tIns="83775">
            <a:noAutofit/>
          </a:bodyPr>
          <a:lstStyle/>
          <a:p>
            <a:pPr indent="0" lvl="0" marL="203200" marR="0" rtl="0" algn="l">
              <a:lnSpc>
                <a:spcPct val="100000"/>
              </a:lnSpc>
              <a:spcBef>
                <a:spcPts val="0"/>
              </a:spcBef>
              <a:spcAft>
                <a:spcPts val="0"/>
              </a:spcAft>
              <a:buClr>
                <a:srgbClr val="FFFFFF"/>
              </a:buClr>
              <a:buSzPts val="7000"/>
              <a:buFont typeface="Trebuchet MS"/>
              <a:buNone/>
            </a:pPr>
            <a:r>
              <a:rPr b="1" i="0" lang="en-US" sz="7000" u="none" cap="none" strike="noStrike">
                <a:solidFill>
                  <a:srgbClr val="FFFFFF"/>
                </a:solidFill>
                <a:latin typeface="Trebuchet MS"/>
                <a:ea typeface="Trebuchet MS"/>
                <a:cs typeface="Trebuchet MS"/>
                <a:sym typeface="Trebuchet MS"/>
              </a:rPr>
              <a:t>Our Mission: </a:t>
            </a:r>
            <a:endParaRPr b="0" i="0" sz="7000" u="none" cap="none" strike="noStrike">
              <a:solidFill>
                <a:srgbClr val="5C6670"/>
              </a:solidFill>
              <a:latin typeface="Trebuchet MS"/>
              <a:ea typeface="Trebuchet MS"/>
              <a:cs typeface="Trebuchet MS"/>
              <a:sym typeface="Trebuchet MS"/>
            </a:endParaRPr>
          </a:p>
          <a:p>
            <a:pPr indent="0" lvl="0" marL="203200" marR="0" rtl="0" algn="l">
              <a:lnSpc>
                <a:spcPct val="100000"/>
              </a:lnSpc>
              <a:spcBef>
                <a:spcPts val="0"/>
              </a:spcBef>
              <a:spcAft>
                <a:spcPts val="0"/>
              </a:spcAft>
              <a:buClr>
                <a:srgbClr val="FFFFFF"/>
              </a:buClr>
              <a:buSzPts val="4100"/>
              <a:buFont typeface="Trebuchet MS"/>
              <a:buNone/>
            </a:pPr>
            <a:r>
              <a:rPr b="0" i="0" lang="en-US" sz="41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41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201" name="Shape 201"/>
        <p:cNvGrpSpPr/>
        <p:nvPr/>
      </p:nvGrpSpPr>
      <p:grpSpPr>
        <a:xfrm>
          <a:off x="0" y="0"/>
          <a:ext cx="0" cy="0"/>
          <a:chOff x="0" y="0"/>
          <a:chExt cx="0" cy="0"/>
        </a:xfrm>
      </p:grpSpPr>
      <p:sp>
        <p:nvSpPr>
          <p:cNvPr id="202" name="Google Shape;202;p47"/>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03" name="Google Shape;203;p47"/>
          <p:cNvSpPr/>
          <p:nvPr/>
        </p:nvSpPr>
        <p:spPr>
          <a:xfrm>
            <a:off x="838199" y="1873474"/>
            <a:ext cx="10433700" cy="2862300"/>
          </a:xfrm>
          <a:prstGeom prst="rect">
            <a:avLst/>
          </a:prstGeom>
          <a:noFill/>
          <a:ln>
            <a:noFill/>
          </a:ln>
        </p:spPr>
        <p:txBody>
          <a:bodyPr anchorCtr="0" anchor="t" bIns="58900" lIns="117825" spcFirstLastPara="1" rIns="117825" wrap="square" tIns="58900">
            <a:noAutofit/>
          </a:bodyPr>
          <a:lstStyle/>
          <a:p>
            <a:pPr indent="0" lvl="0" marL="0" marR="0" rtl="0" algn="l">
              <a:lnSpc>
                <a:spcPct val="100000"/>
              </a:lnSpc>
              <a:spcBef>
                <a:spcPts val="0"/>
              </a:spcBef>
              <a:spcAft>
                <a:spcPts val="0"/>
              </a:spcAft>
              <a:buClr>
                <a:schemeClr val="dk1"/>
              </a:buClr>
              <a:buSzPts val="4600"/>
              <a:buFont typeface="Trebuchet MS"/>
              <a:buNone/>
            </a:pPr>
            <a:r>
              <a:rPr b="0" i="0" lang="en-US" sz="46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4600" u="none" cap="none" strike="noStrike">
                <a:solidFill>
                  <a:schemeClr val="dk1"/>
                </a:solidFill>
                <a:latin typeface="Trebuchet MS"/>
                <a:ea typeface="Trebuchet MS"/>
                <a:cs typeface="Trebuchet MS"/>
                <a:sym typeface="Trebuchet MS"/>
              </a:rPr>
              <a:t>Plus </a:t>
            </a:r>
            <a:r>
              <a:rPr b="0" i="0" lang="en-US" sz="4600" u="none" cap="none" strike="noStrike">
                <a:solidFill>
                  <a:schemeClr val="dk1"/>
                </a:solidFill>
                <a:latin typeface="Trebuchet MS"/>
                <a:ea typeface="Trebuchet MS"/>
                <a:cs typeface="Trebuchet MS"/>
                <a:sym typeface="Trebuchet MS"/>
              </a:rPr>
              <a:t>(CHP+) and other health care programs for Coloradans who qualify. </a:t>
            </a:r>
            <a:endParaRPr b="1" i="0" sz="4600" u="none" cap="none" strike="noStrike">
              <a:solidFill>
                <a:schemeClr val="dk1"/>
              </a:solidFill>
              <a:latin typeface="Trebuchet MS"/>
              <a:ea typeface="Trebuchet MS"/>
              <a:cs typeface="Trebuchet MS"/>
              <a:sym typeface="Trebuchet MS"/>
            </a:endParaRPr>
          </a:p>
        </p:txBody>
      </p:sp>
      <p:sp>
        <p:nvSpPr>
          <p:cNvPr id="204" name="Google Shape;204;p47"/>
          <p:cNvSpPr/>
          <p:nvPr/>
        </p:nvSpPr>
        <p:spPr>
          <a:xfrm>
            <a:off x="838200" y="382212"/>
            <a:ext cx="10433700" cy="1015800"/>
          </a:xfrm>
          <a:prstGeom prst="rect">
            <a:avLst/>
          </a:prstGeom>
          <a:noFill/>
          <a:ln>
            <a:noFill/>
          </a:ln>
        </p:spPr>
        <p:txBody>
          <a:bodyPr anchorCtr="0" anchor="t"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7700"/>
              <a:buFont typeface="Arial"/>
              <a:buNone/>
            </a:pPr>
            <a:r>
              <a:rPr b="1" i="0" lang="en-US" sz="7700" u="none" cap="none" strike="noStrike">
                <a:solidFill>
                  <a:srgbClr val="232C68"/>
                </a:solidFill>
                <a:latin typeface="Trebuchet MS"/>
                <a:ea typeface="Trebuchet MS"/>
                <a:cs typeface="Trebuchet MS"/>
                <a:sym typeface="Trebuchet MS"/>
              </a:rPr>
              <a:t>What We Do</a:t>
            </a:r>
            <a:endParaRPr b="0" i="0" sz="23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5" name="Shape 205"/>
        <p:cNvGrpSpPr/>
        <p:nvPr/>
      </p:nvGrpSpPr>
      <p:grpSpPr>
        <a:xfrm>
          <a:off x="0" y="0"/>
          <a:ext cx="0" cy="0"/>
          <a:chOff x="0" y="0"/>
          <a:chExt cx="0" cy="0"/>
        </a:xfrm>
      </p:grpSpPr>
      <p:sp>
        <p:nvSpPr>
          <p:cNvPr id="206" name="Google Shape;206;p48"/>
          <p:cNvSpPr txBox="1"/>
          <p:nvPr>
            <p:ph type="title"/>
          </p:nvPr>
        </p:nvSpPr>
        <p:spPr>
          <a:xfrm>
            <a:off x="183931" y="2193925"/>
            <a:ext cx="11824500" cy="13254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7" name="Google Shape;207;p48"/>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208" name="Shape 208"/>
        <p:cNvGrpSpPr/>
        <p:nvPr/>
      </p:nvGrpSpPr>
      <p:grpSpPr>
        <a:xfrm>
          <a:off x="0" y="0"/>
          <a:ext cx="0" cy="0"/>
          <a:chOff x="0" y="0"/>
          <a:chExt cx="0" cy="0"/>
        </a:xfrm>
      </p:grpSpPr>
      <p:sp>
        <p:nvSpPr>
          <p:cNvPr id="209" name="Google Shape;209;p49"/>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10" name="Google Shape;210;p49"/>
          <p:cNvSpPr txBox="1"/>
          <p:nvPr>
            <p:ph type="title"/>
          </p:nvPr>
        </p:nvSpPr>
        <p:spPr>
          <a:xfrm>
            <a:off x="838200" y="437986"/>
            <a:ext cx="10515600" cy="960000"/>
          </a:xfrm>
          <a:prstGeom prst="rect">
            <a:avLst/>
          </a:prstGeom>
          <a:noFill/>
          <a:ln>
            <a:noFill/>
          </a:ln>
        </p:spPr>
        <p:txBody>
          <a:bodyPr anchorCtr="0" anchor="b"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11" name="Google Shape;211;p49"/>
          <p:cNvSpPr txBox="1"/>
          <p:nvPr>
            <p:ph idx="1" type="body"/>
          </p:nvPr>
        </p:nvSpPr>
        <p:spPr>
          <a:xfrm>
            <a:off x="2220148" y="2162014"/>
            <a:ext cx="7751700" cy="3819900"/>
          </a:xfrm>
          <a:prstGeom prst="rect">
            <a:avLst/>
          </a:prstGeom>
          <a:noFill/>
          <a:ln>
            <a:noFill/>
          </a:ln>
        </p:spPr>
        <p:txBody>
          <a:bodyPr anchorCtr="0" anchor="t" bIns="58900" lIns="117825" spcFirstLastPara="1" rIns="117825" wrap="square" tIns="58900">
            <a:noAutofit/>
          </a:bodyPr>
          <a:lstStyle>
            <a:lvl1pPr indent="-228600" lvl="0" marL="457200" marR="0" algn="l">
              <a:lnSpc>
                <a:spcPct val="90000"/>
              </a:lnSpc>
              <a:spcBef>
                <a:spcPts val="1300"/>
              </a:spcBef>
              <a:spcAft>
                <a:spcPts val="0"/>
              </a:spcAft>
              <a:buClr>
                <a:schemeClr val="dk1"/>
              </a:buClr>
              <a:buSzPts val="3600"/>
              <a:buFont typeface="Arial"/>
              <a:buNone/>
              <a:defRPr b="0" i="0" sz="3600" u="none" cap="none" strike="noStrike">
                <a:solidFill>
                  <a:schemeClr val="dk1"/>
                </a:solidFill>
                <a:latin typeface="Trebuchet MS"/>
                <a:ea typeface="Trebuchet MS"/>
                <a:cs typeface="Trebuchet MS"/>
                <a:sym typeface="Trebuchet MS"/>
              </a:defRPr>
            </a:lvl1pPr>
            <a:lvl2pPr indent="-425450" lvl="1" marL="9144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Calibri"/>
                <a:ea typeface="Calibri"/>
                <a:cs typeface="Calibri"/>
                <a:sym typeface="Calibri"/>
              </a:defRPr>
            </a:lvl2pPr>
            <a:lvl3pPr indent="-393700" lvl="2" marL="1371600" marR="0" algn="l">
              <a:lnSpc>
                <a:spcPct val="90000"/>
              </a:lnSpc>
              <a:spcBef>
                <a:spcPts val="600"/>
              </a:spcBef>
              <a:spcAft>
                <a:spcPts val="0"/>
              </a:spcAft>
              <a:buClr>
                <a:schemeClr val="dk1"/>
              </a:buClr>
              <a:buSzPts val="2600"/>
              <a:buFont typeface="Arial"/>
              <a:buChar char="•"/>
              <a:defRPr b="0" i="0" sz="2600" u="none" cap="none" strike="noStrike">
                <a:solidFill>
                  <a:schemeClr val="dk1"/>
                </a:solidFill>
                <a:latin typeface="Calibri"/>
                <a:ea typeface="Calibri"/>
                <a:cs typeface="Calibri"/>
                <a:sym typeface="Calibri"/>
              </a:defRPr>
            </a:lvl3pPr>
            <a:lvl4pPr indent="-374650" lvl="3" marL="1828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4pPr>
            <a:lvl5pPr indent="-374650" lvl="4" marL="22860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12" name="Shape 212"/>
        <p:cNvGrpSpPr/>
        <p:nvPr/>
      </p:nvGrpSpPr>
      <p:grpSpPr>
        <a:xfrm>
          <a:off x="0" y="0"/>
          <a:ext cx="0" cy="0"/>
          <a:chOff x="0" y="0"/>
          <a:chExt cx="0" cy="0"/>
        </a:xfrm>
      </p:grpSpPr>
      <p:sp>
        <p:nvSpPr>
          <p:cNvPr id="213" name="Google Shape;213;p50"/>
          <p:cNvSpPr txBox="1"/>
          <p:nvPr>
            <p:ph type="title"/>
          </p:nvPr>
        </p:nvSpPr>
        <p:spPr>
          <a:xfrm>
            <a:off x="807547" y="1806137"/>
            <a:ext cx="4803300" cy="2970600"/>
          </a:xfrm>
          <a:prstGeom prst="rect">
            <a:avLst/>
          </a:prstGeom>
          <a:noFill/>
          <a:ln>
            <a:noFill/>
          </a:ln>
        </p:spPr>
        <p:txBody>
          <a:bodyPr anchorCtr="0" anchor="ctr" bIns="58900" lIns="117825" spcFirstLastPara="1" rIns="117825" wrap="square" tIns="5890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14" name="Google Shape;214;p50"/>
          <p:cNvSpPr txBox="1"/>
          <p:nvPr>
            <p:ph idx="1" type="body"/>
          </p:nvPr>
        </p:nvSpPr>
        <p:spPr>
          <a:xfrm>
            <a:off x="6476563" y="1806136"/>
            <a:ext cx="4856100" cy="2970600"/>
          </a:xfrm>
          <a:prstGeom prst="rect">
            <a:avLst/>
          </a:prstGeom>
          <a:noFill/>
          <a:ln>
            <a:noFill/>
          </a:ln>
        </p:spPr>
        <p:txBody>
          <a:bodyPr anchorCtr="0" anchor="t" bIns="58900" lIns="117825" spcFirstLastPara="1" rIns="117825" wrap="square" tIns="58900">
            <a:noAutofit/>
          </a:bodyPr>
          <a:lstStyle>
            <a:lvl1pPr indent="-520700" lvl="0" marL="457200" marR="0" algn="l">
              <a:lnSpc>
                <a:spcPct val="90000"/>
              </a:lnSpc>
              <a:spcBef>
                <a:spcPts val="1300"/>
              </a:spcBef>
              <a:spcAft>
                <a:spcPts val="0"/>
              </a:spcAft>
              <a:buClr>
                <a:schemeClr val="dk1"/>
              </a:buClr>
              <a:buSzPts val="4600"/>
              <a:buFont typeface="Arial"/>
              <a:buChar char="•"/>
              <a:defRPr b="0" i="0" sz="4600" u="none" cap="none" strike="noStrike">
                <a:solidFill>
                  <a:schemeClr val="dk1"/>
                </a:solidFill>
                <a:latin typeface="Trebuchet MS"/>
                <a:ea typeface="Trebuchet MS"/>
                <a:cs typeface="Trebuchet MS"/>
                <a:sym typeface="Trebuchet MS"/>
              </a:defRPr>
            </a:lvl1pPr>
            <a:lvl2pPr indent="-412750" lvl="1" marL="914400" marR="0" algn="l">
              <a:lnSpc>
                <a:spcPct val="90000"/>
              </a:lnSpc>
              <a:spcBef>
                <a:spcPts val="600"/>
              </a:spcBef>
              <a:spcAft>
                <a:spcPts val="0"/>
              </a:spcAft>
              <a:buClr>
                <a:schemeClr val="dk1"/>
              </a:buClr>
              <a:buSzPts val="2900"/>
              <a:buFont typeface="Noto Sans Symbols"/>
              <a:buChar char="⮚"/>
              <a:defRPr b="0" i="0" sz="4100" u="none" cap="none" strike="noStrike">
                <a:solidFill>
                  <a:schemeClr val="dk1"/>
                </a:solidFill>
                <a:latin typeface="Trebuchet MS"/>
                <a:ea typeface="Trebuchet MS"/>
                <a:cs typeface="Trebuchet MS"/>
                <a:sym typeface="Trebuchet MS"/>
              </a:defRPr>
            </a:lvl2pPr>
            <a:lvl3pPr indent="-457200" lvl="2" marL="1371600" marR="0" algn="l">
              <a:lnSpc>
                <a:spcPct val="90000"/>
              </a:lnSpc>
              <a:spcBef>
                <a:spcPts val="600"/>
              </a:spcBef>
              <a:spcAft>
                <a:spcPts val="0"/>
              </a:spcAft>
              <a:buClr>
                <a:schemeClr val="dk1"/>
              </a:buClr>
              <a:buSzPts val="3600"/>
              <a:buFont typeface="Noto Sans Symbols"/>
              <a:buChar char="▪"/>
              <a:defRPr b="0" i="0" sz="3600" u="none" cap="none" strike="noStrike">
                <a:solidFill>
                  <a:schemeClr val="dk1"/>
                </a:solidFill>
                <a:latin typeface="Trebuchet MS"/>
                <a:ea typeface="Trebuchet MS"/>
                <a:cs typeface="Trebuchet MS"/>
                <a:sym typeface="Trebuchet MS"/>
              </a:defRPr>
            </a:lvl3pPr>
            <a:lvl4pPr indent="-425450" lvl="3" marL="18288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Trebuchet MS"/>
                <a:ea typeface="Trebuchet MS"/>
                <a:cs typeface="Trebuchet MS"/>
                <a:sym typeface="Trebuchet MS"/>
              </a:defRPr>
            </a:lvl4pPr>
            <a:lvl5pPr indent="-374650" lvl="4" marL="22860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
        <p:nvSpPr>
          <p:cNvPr id="215" name="Google Shape;215;p50"/>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216" name="Google Shape;216;p50"/>
          <p:cNvCxnSpPr/>
          <p:nvPr/>
        </p:nvCxnSpPr>
        <p:spPr>
          <a:xfrm>
            <a:off x="6096000" y="1327150"/>
            <a:ext cx="0" cy="4203600"/>
          </a:xfrm>
          <a:prstGeom prst="straightConnector1">
            <a:avLst/>
          </a:prstGeom>
          <a:noFill/>
          <a:ln cap="flat" cmpd="sng" w="49100">
            <a:solidFill>
              <a:schemeClr val="dk1"/>
            </a:solidFill>
            <a:prstDash val="solid"/>
            <a:miter lim="800000"/>
            <a:headEnd len="sm" w="sm" type="none"/>
            <a:tailEnd len="sm" w="sm" type="none"/>
          </a:ln>
        </p:spPr>
      </p:cxn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7" name="Shape 217"/>
        <p:cNvGrpSpPr/>
        <p:nvPr/>
      </p:nvGrpSpPr>
      <p:grpSpPr>
        <a:xfrm>
          <a:off x="0" y="0"/>
          <a:ext cx="0" cy="0"/>
          <a:chOff x="0" y="0"/>
          <a:chExt cx="0" cy="0"/>
        </a:xfrm>
      </p:grpSpPr>
      <p:sp>
        <p:nvSpPr>
          <p:cNvPr id="218" name="Google Shape;218;p51"/>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219" name="Shape 219"/>
        <p:cNvGrpSpPr/>
        <p:nvPr/>
      </p:nvGrpSpPr>
      <p:grpSpPr>
        <a:xfrm>
          <a:off x="0" y="0"/>
          <a:ext cx="0" cy="0"/>
          <a:chOff x="0" y="0"/>
          <a:chExt cx="0" cy="0"/>
        </a:xfrm>
      </p:grpSpPr>
      <p:sp>
        <p:nvSpPr>
          <p:cNvPr id="220" name="Google Shape;220;p52"/>
          <p:cNvSpPr txBox="1"/>
          <p:nvPr>
            <p:ph type="title"/>
          </p:nvPr>
        </p:nvSpPr>
        <p:spPr>
          <a:xfrm>
            <a:off x="6122788" y="2625328"/>
            <a:ext cx="5381700" cy="2314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21" name="Google Shape;221;p52"/>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222" name="Google Shape;222;p52"/>
          <p:cNvPicPr preferRelativeResize="0"/>
          <p:nvPr/>
        </p:nvPicPr>
        <p:blipFill rotWithShape="1">
          <a:blip r:embed="rId2">
            <a:alphaModFix/>
          </a:blip>
          <a:srcRect b="0" l="0" r="0" t="0"/>
          <a:stretch/>
        </p:blipFill>
        <p:spPr>
          <a:xfrm>
            <a:off x="-952499" y="-298450"/>
            <a:ext cx="5014913" cy="5014913"/>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223" name="Shape 223"/>
        <p:cNvGrpSpPr/>
        <p:nvPr/>
      </p:nvGrpSpPr>
      <p:grpSpPr>
        <a:xfrm>
          <a:off x="0" y="0"/>
          <a:ext cx="0" cy="0"/>
          <a:chOff x="0" y="0"/>
          <a:chExt cx="0" cy="0"/>
        </a:xfrm>
      </p:grpSpPr>
      <p:sp>
        <p:nvSpPr>
          <p:cNvPr id="224" name="Google Shape;224;p53"/>
          <p:cNvSpPr txBox="1"/>
          <p:nvPr>
            <p:ph type="title"/>
          </p:nvPr>
        </p:nvSpPr>
        <p:spPr>
          <a:xfrm>
            <a:off x="6122788" y="2253854"/>
            <a:ext cx="5759100" cy="2350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25" name="Google Shape;225;p53"/>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con" id="226" name="Google Shape;226;p53"/>
          <p:cNvPicPr preferRelativeResize="0"/>
          <p:nvPr/>
        </p:nvPicPr>
        <p:blipFill rotWithShape="1">
          <a:blip r:embed="rId2">
            <a:alphaModFix/>
          </a:blip>
          <a:srcRect b="0" l="0" r="0" t="0"/>
          <a:stretch/>
        </p:blipFill>
        <p:spPr>
          <a:xfrm>
            <a:off x="-226025" y="107156"/>
            <a:ext cx="4448189" cy="44483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8" name="Shape 28"/>
        <p:cNvGrpSpPr/>
        <p:nvPr/>
      </p:nvGrpSpPr>
      <p:grpSpPr>
        <a:xfrm>
          <a:off x="0" y="0"/>
          <a:ext cx="0" cy="0"/>
          <a:chOff x="0" y="0"/>
          <a:chExt cx="0" cy="0"/>
        </a:xfrm>
      </p:grpSpPr>
      <p:sp>
        <p:nvSpPr>
          <p:cNvPr id="29" name="Google Shape;29;p6"/>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31" name="Google Shape;31;p6"/>
          <p:cNvPicPr preferRelativeResize="0"/>
          <p:nvPr/>
        </p:nvPicPr>
        <p:blipFill rotWithShape="1">
          <a:blip r:embed="rId2">
            <a:alphaModFix/>
          </a:blip>
          <a:srcRect b="4825" l="1682" r="0" t="12786"/>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227" name="Shape 227"/>
        <p:cNvGrpSpPr/>
        <p:nvPr/>
      </p:nvGrpSpPr>
      <p:grpSpPr>
        <a:xfrm>
          <a:off x="0" y="0"/>
          <a:ext cx="0" cy="0"/>
          <a:chOff x="0" y="0"/>
          <a:chExt cx="0" cy="0"/>
        </a:xfrm>
      </p:grpSpPr>
      <p:sp>
        <p:nvSpPr>
          <p:cNvPr id="228" name="Google Shape;228;p54"/>
          <p:cNvSpPr txBox="1"/>
          <p:nvPr>
            <p:ph type="title"/>
          </p:nvPr>
        </p:nvSpPr>
        <p:spPr>
          <a:xfrm>
            <a:off x="595312" y="2180006"/>
            <a:ext cx="11001300" cy="16266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29" name="Google Shape;229;p54"/>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0" name="Shape 230"/>
        <p:cNvGrpSpPr/>
        <p:nvPr/>
      </p:nvGrpSpPr>
      <p:grpSpPr>
        <a:xfrm>
          <a:off x="0" y="0"/>
          <a:ext cx="0" cy="0"/>
          <a:chOff x="0" y="0"/>
          <a:chExt cx="0" cy="0"/>
        </a:xfrm>
      </p:grpSpPr>
      <p:sp>
        <p:nvSpPr>
          <p:cNvPr id="231" name="Google Shape;231;p55"/>
          <p:cNvSpPr txBox="1"/>
          <p:nvPr>
            <p:ph type="title"/>
          </p:nvPr>
        </p:nvSpPr>
        <p:spPr>
          <a:xfrm>
            <a:off x="556437" y="365125"/>
            <a:ext cx="110793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dk2"/>
              </a:buClr>
              <a:buSzPts val="7700"/>
              <a:buFont typeface="Trebuchet MS"/>
              <a:buNone/>
              <a:defRPr b="1" i="0" sz="7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232" name="Google Shape;232;p55"/>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233" name="Shape 233"/>
        <p:cNvGrpSpPr/>
        <p:nvPr/>
      </p:nvGrpSpPr>
      <p:grpSpPr>
        <a:xfrm>
          <a:off x="0" y="0"/>
          <a:ext cx="0" cy="0"/>
          <a:chOff x="0" y="0"/>
          <a:chExt cx="0" cy="0"/>
        </a:xfrm>
      </p:grpSpPr>
      <p:sp>
        <p:nvSpPr>
          <p:cNvPr id="234" name="Google Shape;234;p56"/>
          <p:cNvSpPr txBox="1"/>
          <p:nvPr>
            <p:ph idx="1" type="body"/>
          </p:nvPr>
        </p:nvSpPr>
        <p:spPr>
          <a:xfrm>
            <a:off x="309739" y="1714500"/>
            <a:ext cx="11572500" cy="4340100"/>
          </a:xfrm>
          <a:prstGeom prst="rect">
            <a:avLst/>
          </a:prstGeom>
          <a:noFill/>
          <a:ln>
            <a:noFill/>
          </a:ln>
        </p:spPr>
        <p:txBody>
          <a:bodyPr anchorCtr="0" anchor="t" bIns="41400" lIns="82850" spcFirstLastPara="1" rIns="82850" wrap="square" tIns="41400">
            <a:noAutofit/>
          </a:bodyPr>
          <a:lstStyle>
            <a:lvl1pPr indent="-228600" lvl="0" marL="457200" marR="0" algn="l">
              <a:lnSpc>
                <a:spcPct val="100000"/>
              </a:lnSpc>
              <a:spcBef>
                <a:spcPts val="5000"/>
              </a:spcBef>
              <a:spcAft>
                <a:spcPts val="0"/>
              </a:spcAft>
              <a:buClr>
                <a:srgbClr val="000000"/>
              </a:buClr>
              <a:buSzPts val="1300"/>
              <a:buFont typeface="Arial"/>
              <a:buNone/>
              <a:defRPr b="0" i="0" sz="44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5000"/>
              </a:spcBef>
              <a:spcAft>
                <a:spcPts val="0"/>
              </a:spcAft>
              <a:buClr>
                <a:srgbClr val="000000"/>
              </a:buClr>
              <a:buSzPts val="1300"/>
              <a:buFont typeface="Arial"/>
              <a:buNone/>
              <a:defRPr b="0" i="0" sz="40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5000"/>
              </a:spcBef>
              <a:spcAft>
                <a:spcPts val="0"/>
              </a:spcAft>
              <a:buClr>
                <a:srgbClr val="000000"/>
              </a:buClr>
              <a:buSzPts val="1300"/>
              <a:buFont typeface="Arial"/>
              <a:buNone/>
              <a:defRPr b="0" i="0" sz="3200" u="none" cap="none" strike="noStrike">
                <a:solidFill>
                  <a:schemeClr val="dk1"/>
                </a:solidFill>
                <a:latin typeface="Trebuchet MS"/>
                <a:ea typeface="Trebuchet MS"/>
                <a:cs typeface="Trebuchet MS"/>
                <a:sym typeface="Trebuchet MS"/>
              </a:defRPr>
            </a:lvl3pPr>
            <a:lvl4pPr indent="-406400" lvl="3" marL="1828800" marR="0" algn="l">
              <a:lnSpc>
                <a:spcPct val="100000"/>
              </a:lnSpc>
              <a:spcBef>
                <a:spcPts val="50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9pPr>
          </a:lstStyle>
          <a:p/>
        </p:txBody>
      </p:sp>
      <p:sp>
        <p:nvSpPr>
          <p:cNvPr id="235" name="Google Shape;235;p56"/>
          <p:cNvSpPr txBox="1"/>
          <p:nvPr>
            <p:ph idx="12" type="sldNum"/>
          </p:nvPr>
        </p:nvSpPr>
        <p:spPr>
          <a:xfrm>
            <a:off x="9846361" y="6425136"/>
            <a:ext cx="2012100" cy="365100"/>
          </a:xfrm>
          <a:prstGeom prst="rect">
            <a:avLst/>
          </a:prstGeom>
          <a:noFill/>
          <a:ln>
            <a:noFill/>
          </a:ln>
        </p:spPr>
        <p:txBody>
          <a:bodyPr anchorCtr="0" anchor="ctr" bIns="41400" lIns="82850" spcFirstLastPara="1" rIns="82850" wrap="square" tIns="414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36" name="Google Shape;236;p56"/>
          <p:cNvSpPr txBox="1"/>
          <p:nvPr>
            <p:ph type="title"/>
          </p:nvPr>
        </p:nvSpPr>
        <p:spPr>
          <a:xfrm>
            <a:off x="309739" y="439118"/>
            <a:ext cx="11572500" cy="8169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800"/>
              <a:buFont typeface="Arial"/>
              <a:buNone/>
              <a:defRPr b="0" i="0" sz="80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spTree>
      <p:nvGrpSpPr>
        <p:cNvPr id="237" name="Shape 237"/>
        <p:cNvGrpSpPr/>
        <p:nvPr/>
      </p:nvGrpSpPr>
      <p:grpSpPr>
        <a:xfrm>
          <a:off x="0" y="0"/>
          <a:ext cx="0" cy="0"/>
          <a:chOff x="0" y="0"/>
          <a:chExt cx="0" cy="0"/>
        </a:xfrm>
      </p:grpSpPr>
      <p:sp>
        <p:nvSpPr>
          <p:cNvPr id="238" name="Google Shape;238;p57"/>
          <p:cNvSpPr/>
          <p:nvPr/>
        </p:nvSpPr>
        <p:spPr>
          <a:xfrm>
            <a:off x="0" y="6256612"/>
            <a:ext cx="12192000" cy="6096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300"/>
              <a:buFont typeface="Calibri"/>
              <a:buNone/>
            </a:pPr>
            <a:r>
              <a:t/>
            </a:r>
            <a:endParaRPr b="0" i="0" sz="2300" u="none" cap="none" strike="noStrike">
              <a:solidFill>
                <a:srgbClr val="FFFFFF"/>
              </a:solidFill>
              <a:latin typeface="Calibri"/>
              <a:ea typeface="Calibri"/>
              <a:cs typeface="Calibri"/>
              <a:sym typeface="Calibri"/>
            </a:endParaRPr>
          </a:p>
        </p:txBody>
      </p:sp>
      <p:pic>
        <p:nvPicPr>
          <p:cNvPr descr="Google Shape;11;p1" id="239" name="Google Shape;239;p57"/>
          <p:cNvPicPr preferRelativeResize="0"/>
          <p:nvPr/>
        </p:nvPicPr>
        <p:blipFill rotWithShape="1">
          <a:blip r:embed="rId2">
            <a:alphaModFix/>
          </a:blip>
          <a:srcRect b="0" l="0" r="0" t="0"/>
          <a:stretch/>
        </p:blipFill>
        <p:spPr>
          <a:xfrm>
            <a:off x="274320" y="6364223"/>
            <a:ext cx="1530942" cy="259234"/>
          </a:xfrm>
          <a:prstGeom prst="rect">
            <a:avLst/>
          </a:prstGeom>
          <a:noFill/>
          <a:ln>
            <a:noFill/>
          </a:ln>
        </p:spPr>
      </p:pic>
      <p:sp>
        <p:nvSpPr>
          <p:cNvPr id="240" name="Google Shape;240;p57"/>
          <p:cNvSpPr txBox="1"/>
          <p:nvPr>
            <p:ph type="title"/>
          </p:nvPr>
        </p:nvSpPr>
        <p:spPr>
          <a:xfrm>
            <a:off x="1040523" y="1505158"/>
            <a:ext cx="10110900" cy="9903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241" name="Google Shape;241;p57"/>
          <p:cNvSpPr txBox="1"/>
          <p:nvPr>
            <p:ph idx="1" type="body"/>
          </p:nvPr>
        </p:nvSpPr>
        <p:spPr>
          <a:xfrm>
            <a:off x="1524000" y="2583430"/>
            <a:ext cx="9144000" cy="738600"/>
          </a:xfrm>
          <a:prstGeom prst="rect">
            <a:avLst/>
          </a:prstGeom>
          <a:noFill/>
          <a:ln>
            <a:noFill/>
          </a:ln>
        </p:spPr>
        <p:txBody>
          <a:bodyPr anchorCtr="0" anchor="ctr" bIns="58875" lIns="58875" spcFirstLastPara="1" rIns="58875" wrap="square" tIns="58875">
            <a:normAutofit/>
          </a:bodyPr>
          <a:lstStyle>
            <a:lvl1pPr indent="-628650" lvl="0" marL="4572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1pPr>
            <a:lvl2pPr indent="-628650" lvl="1" marL="9144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2pPr>
            <a:lvl3pPr indent="-628650" lvl="2" marL="13716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3pPr>
            <a:lvl4pPr indent="-628650" lvl="3" marL="18288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4pPr>
            <a:lvl5pPr indent="-628650" lvl="4" marL="22860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242" name="Google Shape;242;p57"/>
          <p:cNvSpPr txBox="1"/>
          <p:nvPr>
            <p:ph idx="12" type="sldNum"/>
          </p:nvPr>
        </p:nvSpPr>
        <p:spPr>
          <a:xfrm>
            <a:off x="11653384" y="6421648"/>
            <a:ext cx="264000" cy="3498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
        <p:nvSpPr>
          <p:cNvPr id="243" name="Google Shape;243;p57"/>
          <p:cNvSpPr txBox="1"/>
          <p:nvPr>
            <p:ph idx="2" type="body"/>
          </p:nvPr>
        </p:nvSpPr>
        <p:spPr>
          <a:xfrm>
            <a:off x="1913860" y="3680028"/>
            <a:ext cx="8364300" cy="914400"/>
          </a:xfrm>
          <a:prstGeom prst="rect">
            <a:avLst/>
          </a:prstGeom>
          <a:noFill/>
          <a:ln>
            <a:noFill/>
          </a:ln>
        </p:spPr>
        <p:txBody>
          <a:bodyPr anchorCtr="0" anchor="ctr" bIns="58875" lIns="58875" spcFirstLastPara="1" rIns="58875" wrap="square" tIns="58875">
            <a:normAutofit/>
          </a:bodyPr>
          <a:lstStyle>
            <a:lvl1pPr indent="-374650" lvl="0" marL="457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1pPr>
            <a:lvl2pPr indent="-374650" lvl="1" marL="914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2pPr>
            <a:lvl3pPr indent="-374650" lvl="2" marL="1371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3pPr>
            <a:lvl4pPr indent="-374650" lvl="3" marL="1828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4pPr>
            <a:lvl5pPr indent="-374650" lvl="4" marL="22860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244" name="Shape 244"/>
        <p:cNvGrpSpPr/>
        <p:nvPr/>
      </p:nvGrpSpPr>
      <p:grpSpPr>
        <a:xfrm>
          <a:off x="0" y="0"/>
          <a:ext cx="0" cy="0"/>
          <a:chOff x="0" y="0"/>
          <a:chExt cx="0" cy="0"/>
        </a:xfrm>
      </p:grpSpPr>
      <p:sp>
        <p:nvSpPr>
          <p:cNvPr id="245" name="Google Shape;245;p58"/>
          <p:cNvSpPr/>
          <p:nvPr/>
        </p:nvSpPr>
        <p:spPr>
          <a:xfrm>
            <a:off x="0" y="6256612"/>
            <a:ext cx="12192000" cy="6096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700"/>
              <a:buFont typeface="Calibri"/>
              <a:buNone/>
            </a:pPr>
            <a:r>
              <a:t/>
            </a:r>
            <a:endParaRPr b="0" i="0" sz="1700" u="none" cap="none" strike="noStrike">
              <a:solidFill>
                <a:srgbClr val="FFFFFF"/>
              </a:solidFill>
              <a:latin typeface="Calibri"/>
              <a:ea typeface="Calibri"/>
              <a:cs typeface="Calibri"/>
              <a:sym typeface="Calibri"/>
            </a:endParaRPr>
          </a:p>
        </p:txBody>
      </p:sp>
      <p:pic>
        <p:nvPicPr>
          <p:cNvPr descr="Google Shape;76;p17" id="246" name="Google Shape;246;p58"/>
          <p:cNvPicPr preferRelativeResize="0"/>
          <p:nvPr/>
        </p:nvPicPr>
        <p:blipFill rotWithShape="1">
          <a:blip r:embed="rId2">
            <a:alphaModFix/>
          </a:blip>
          <a:srcRect b="0" l="0" r="0" t="0"/>
          <a:stretch/>
        </p:blipFill>
        <p:spPr>
          <a:xfrm>
            <a:off x="274673" y="6346757"/>
            <a:ext cx="1752566" cy="294431"/>
          </a:xfrm>
          <a:prstGeom prst="rect">
            <a:avLst/>
          </a:prstGeom>
          <a:noFill/>
          <a:ln>
            <a:noFill/>
          </a:ln>
        </p:spPr>
      </p:pic>
      <p:sp>
        <p:nvSpPr>
          <p:cNvPr id="247" name="Google Shape;247;p58"/>
          <p:cNvSpPr txBox="1"/>
          <p:nvPr>
            <p:ph type="title"/>
          </p:nvPr>
        </p:nvSpPr>
        <p:spPr>
          <a:xfrm>
            <a:off x="838200" y="437984"/>
            <a:ext cx="10515600" cy="9600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248" name="Google Shape;248;p58"/>
          <p:cNvSpPr txBox="1"/>
          <p:nvPr>
            <p:ph idx="1" type="body"/>
          </p:nvPr>
        </p:nvSpPr>
        <p:spPr>
          <a:xfrm>
            <a:off x="838200" y="1852302"/>
            <a:ext cx="10515600" cy="4205400"/>
          </a:xfrm>
          <a:prstGeom prst="rect">
            <a:avLst/>
          </a:prstGeom>
          <a:noFill/>
          <a:ln>
            <a:noFill/>
          </a:ln>
        </p:spPr>
        <p:txBody>
          <a:bodyPr anchorCtr="0" anchor="t" bIns="58875" lIns="58875" spcFirstLastPara="1" rIns="58875" wrap="square" tIns="58875">
            <a:normAutofit/>
          </a:bodyPr>
          <a:lstStyle>
            <a:lvl1pPr indent="-450850" lvl="0" marL="4572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1pPr>
            <a:lvl2pPr indent="-450850" lvl="1" marL="9144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2pPr>
            <a:lvl3pPr indent="-450850" lvl="2" marL="13716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3pPr>
            <a:lvl4pPr indent="-450850" lvl="3" marL="18288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4pPr>
            <a:lvl5pPr indent="-450850" lvl="4" marL="22860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249" name="Google Shape;249;p58"/>
          <p:cNvSpPr txBox="1"/>
          <p:nvPr>
            <p:ph idx="12" type="sldNum"/>
          </p:nvPr>
        </p:nvSpPr>
        <p:spPr>
          <a:xfrm>
            <a:off x="11693345" y="6444104"/>
            <a:ext cx="224100" cy="3036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1500">
              <a:solidFill>
                <a:schemeClr val="lt1"/>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p:cSld name="TITLE_AND_BODY 2">
    <p:spTree>
      <p:nvGrpSpPr>
        <p:cNvPr id="250" name="Shape 250"/>
        <p:cNvGrpSpPr/>
        <p:nvPr/>
      </p:nvGrpSpPr>
      <p:grpSpPr>
        <a:xfrm>
          <a:off x="0" y="0"/>
          <a:ext cx="0" cy="0"/>
          <a:chOff x="0" y="0"/>
          <a:chExt cx="0" cy="0"/>
        </a:xfrm>
      </p:grpSpPr>
      <p:sp>
        <p:nvSpPr>
          <p:cNvPr id="251" name="Google Shape;251;p59"/>
          <p:cNvSpPr/>
          <p:nvPr/>
        </p:nvSpPr>
        <p:spPr>
          <a:xfrm>
            <a:off x="0" y="6256612"/>
            <a:ext cx="12192000" cy="6096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300"/>
              <a:buFont typeface="Calibri"/>
              <a:buNone/>
            </a:pPr>
            <a:r>
              <a:t/>
            </a:r>
            <a:endParaRPr b="0" i="0" sz="2300" u="none" cap="none" strike="noStrike">
              <a:solidFill>
                <a:srgbClr val="FFFFFF"/>
              </a:solidFill>
              <a:latin typeface="Calibri"/>
              <a:ea typeface="Calibri"/>
              <a:cs typeface="Calibri"/>
              <a:sym typeface="Calibri"/>
            </a:endParaRPr>
          </a:p>
        </p:txBody>
      </p:sp>
      <p:pic>
        <p:nvPicPr>
          <p:cNvPr descr="Google Shape;11;p1" id="252" name="Google Shape;252;p59"/>
          <p:cNvPicPr preferRelativeResize="0"/>
          <p:nvPr/>
        </p:nvPicPr>
        <p:blipFill rotWithShape="1">
          <a:blip r:embed="rId2">
            <a:alphaModFix/>
          </a:blip>
          <a:srcRect b="0" l="0" r="0" t="0"/>
          <a:stretch/>
        </p:blipFill>
        <p:spPr>
          <a:xfrm>
            <a:off x="274320" y="6364223"/>
            <a:ext cx="1530942" cy="259234"/>
          </a:xfrm>
          <a:prstGeom prst="rect">
            <a:avLst/>
          </a:prstGeom>
          <a:noFill/>
          <a:ln>
            <a:noFill/>
          </a:ln>
        </p:spPr>
      </p:pic>
      <p:sp>
        <p:nvSpPr>
          <p:cNvPr id="253" name="Google Shape;253;p59"/>
          <p:cNvSpPr txBox="1"/>
          <p:nvPr>
            <p:ph type="title"/>
          </p:nvPr>
        </p:nvSpPr>
        <p:spPr>
          <a:xfrm>
            <a:off x="415600" y="593366"/>
            <a:ext cx="11360700" cy="7635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254" name="Google Shape;254;p59"/>
          <p:cNvSpPr txBox="1"/>
          <p:nvPr>
            <p:ph idx="1" type="body"/>
          </p:nvPr>
        </p:nvSpPr>
        <p:spPr>
          <a:xfrm>
            <a:off x="415600" y="1536634"/>
            <a:ext cx="11360700" cy="4555200"/>
          </a:xfrm>
          <a:prstGeom prst="rect">
            <a:avLst/>
          </a:prstGeom>
          <a:noFill/>
          <a:ln>
            <a:noFill/>
          </a:ln>
        </p:spPr>
        <p:txBody>
          <a:bodyPr anchorCtr="0" anchor="ctr" bIns="157075" lIns="157075" spcFirstLastPara="1" rIns="157075" wrap="square" tIns="157075">
            <a:norm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255" name="Google Shape;255;p59"/>
          <p:cNvSpPr txBox="1"/>
          <p:nvPr>
            <p:ph idx="12" type="sldNum"/>
          </p:nvPr>
        </p:nvSpPr>
        <p:spPr>
          <a:xfrm>
            <a:off x="11764368" y="6345371"/>
            <a:ext cx="264000" cy="3498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33" name="Shape 33"/>
        <p:cNvGrpSpPr/>
        <p:nvPr/>
      </p:nvGrpSpPr>
      <p:grpSpPr>
        <a:xfrm>
          <a:off x="0" y="0"/>
          <a:ext cx="0" cy="0"/>
          <a:chOff x="0" y="0"/>
          <a:chExt cx="0" cy="0"/>
        </a:xfrm>
      </p:grpSpPr>
      <p:sp>
        <p:nvSpPr>
          <p:cNvPr id="34" name="Google Shape;34;p7"/>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b="1" sz="3600">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7" name="Shape 37"/>
        <p:cNvGrpSpPr/>
        <p:nvPr/>
      </p:nvGrpSpPr>
      <p:grpSpPr>
        <a:xfrm>
          <a:off x="0" y="0"/>
          <a:ext cx="0" cy="0"/>
          <a:chOff x="0" y="0"/>
          <a:chExt cx="0" cy="0"/>
        </a:xfrm>
      </p:grpSpPr>
      <p:sp>
        <p:nvSpPr>
          <p:cNvPr id="38" name="Google Shape;38;p8"/>
          <p:cNvSpPr txBox="1"/>
          <p:nvPr>
            <p:ph type="title"/>
          </p:nvPr>
        </p:nvSpPr>
        <p:spPr>
          <a:xfrm>
            <a:off x="807546" y="1806137"/>
            <a:ext cx="4803226" cy="29708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8"/>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dk1"/>
              </a:buClr>
              <a:buSzPts val="224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8"/>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 name="Shape 42"/>
        <p:cNvGrpSpPr/>
        <p:nvPr/>
      </p:nvGrpSpPr>
      <p:grpSpPr>
        <a:xfrm>
          <a:off x="0" y="0"/>
          <a:ext cx="0" cy="0"/>
          <a:chOff x="0" y="0"/>
          <a:chExt cx="0" cy="0"/>
        </a:xfrm>
      </p:grpSpPr>
      <p:sp>
        <p:nvSpPr>
          <p:cNvPr id="43" name="Google Shape;43;p9"/>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9"/>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45" name="Shape 45"/>
        <p:cNvGrpSpPr/>
        <p:nvPr/>
      </p:nvGrpSpPr>
      <p:grpSpPr>
        <a:xfrm>
          <a:off x="0" y="0"/>
          <a:ext cx="0" cy="0"/>
          <a:chOff x="0" y="0"/>
          <a:chExt cx="0" cy="0"/>
        </a:xfrm>
      </p:grpSpPr>
      <p:sp>
        <p:nvSpPr>
          <p:cNvPr id="46" name="Google Shape;46;p10"/>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0"/>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48" name="Google Shape;48;p10"/>
          <p:cNvPicPr preferRelativeResize="0"/>
          <p:nvPr/>
        </p:nvPicPr>
        <p:blipFill rotWithShape="1">
          <a:blip r:embed="rId2">
            <a:alphaModFix/>
          </a:blip>
          <a:srcRect b="0" l="0" r="0" t="0"/>
          <a:stretch/>
        </p:blipFill>
        <p:spPr>
          <a:xfrm>
            <a:off x="-952499" y="-298450"/>
            <a:ext cx="7429500" cy="7429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4.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5.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image" Target="../media/image22.png"/><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0" Type="http://schemas.openxmlformats.org/officeDocument/2006/relationships/slideLayout" Target="../slideLayouts/slideLayout34.xml"/><Relationship Id="rId13" Type="http://schemas.openxmlformats.org/officeDocument/2006/relationships/slideLayout" Target="../slideLayouts/slideLayout37.xml"/><Relationship Id="rId12" Type="http://schemas.openxmlformats.org/officeDocument/2006/relationships/slideLayout" Target="../slideLayouts/slideLayout36.xml"/><Relationship Id="rId1" Type="http://schemas.openxmlformats.org/officeDocument/2006/relationships/image" Target="../media/image22.png"/><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13" Type="http://schemas.openxmlformats.org/officeDocument/2006/relationships/slideLayout" Target="../slideLayouts/slideLayout49.xml"/><Relationship Id="rId12" Type="http://schemas.openxmlformats.org/officeDocument/2006/relationships/slideLayout" Target="../slideLayouts/slideLayout48.xml"/><Relationship Id="rId1" Type="http://schemas.openxmlformats.org/officeDocument/2006/relationships/image" Target="../media/image4.png"/><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5" Type="http://schemas.openxmlformats.org/officeDocument/2006/relationships/slideLayout" Target="../slideLayouts/slideLayout51.xml"/><Relationship Id="rId14" Type="http://schemas.openxmlformats.org/officeDocument/2006/relationships/slideLayout" Target="../slideLayouts/slideLayout50.xml"/><Relationship Id="rId17" Type="http://schemas.openxmlformats.org/officeDocument/2006/relationships/slideLayout" Target="../slideLayouts/slideLayout53.xml"/><Relationship Id="rId16" Type="http://schemas.openxmlformats.org/officeDocument/2006/relationships/slideLayout" Target="../slideLayouts/slideLayout52.xml"/><Relationship Id="rId5" Type="http://schemas.openxmlformats.org/officeDocument/2006/relationships/slideLayout" Target="../slideLayouts/slideLayout41.xml"/><Relationship Id="rId19" Type="http://schemas.openxmlformats.org/officeDocument/2006/relationships/slideLayout" Target="../slideLayouts/slideLayout55.xml"/><Relationship Id="rId6" Type="http://schemas.openxmlformats.org/officeDocument/2006/relationships/slideLayout" Target="../slideLayouts/slideLayout42.xml"/><Relationship Id="rId18" Type="http://schemas.openxmlformats.org/officeDocument/2006/relationships/slideLayout" Target="../slideLayouts/slideLayout54.xml"/><Relationship Id="rId7" Type="http://schemas.openxmlformats.org/officeDocument/2006/relationships/slideLayout" Target="../slideLayouts/slideLayout43.xml"/><Relationship Id="rId8"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 name="Shape 6"/>
        <p:cNvGrpSpPr/>
        <p:nvPr/>
      </p:nvGrpSpPr>
      <p:grpSpPr>
        <a:xfrm>
          <a:off x="0" y="0"/>
          <a:ext cx="0" cy="0"/>
          <a:chOff x="0" y="0"/>
          <a:chExt cx="0" cy="0"/>
        </a:xfrm>
      </p:grpSpPr>
      <p:sp>
        <p:nvSpPr>
          <p:cNvPr id="7" name="Google Shape;7;p1"/>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0" type="dt"/>
          </p:nvPr>
        </p:nvSpPr>
        <p:spPr>
          <a:xfrm>
            <a:off x="4724400" y="4907535"/>
            <a:ext cx="27432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2000" u="none" cap="none" strike="noStrike">
                <a:solidFill>
                  <a:schemeClr val="dk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p:nvPr/>
        </p:nvSpPr>
        <p:spPr>
          <a:xfrm>
            <a:off x="0" y="6256612"/>
            <a:ext cx="12192000" cy="609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 name="Google Shape;10;p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Trebuchet MS"/>
                <a:ea typeface="Trebuchet MS"/>
                <a:cs typeface="Trebuchet MS"/>
                <a:sym typeface="Trebuchet MS"/>
              </a:defRPr>
            </a:lvl1pPr>
            <a:lvl2pPr indent="0" lvl="1" marL="0" marR="0" rtl="0" algn="r">
              <a:spcBef>
                <a:spcPts val="0"/>
              </a:spcBef>
              <a:buNone/>
              <a:defRPr b="0" i="0" sz="1200" u="none" cap="none" strike="noStrike">
                <a:solidFill>
                  <a:schemeClr val="lt1"/>
                </a:solidFill>
                <a:latin typeface="Trebuchet MS"/>
                <a:ea typeface="Trebuchet MS"/>
                <a:cs typeface="Trebuchet MS"/>
                <a:sym typeface="Trebuchet MS"/>
              </a:defRPr>
            </a:lvl2pPr>
            <a:lvl3pPr indent="0" lvl="2" marL="0" marR="0" rtl="0" algn="r">
              <a:spcBef>
                <a:spcPts val="0"/>
              </a:spcBef>
              <a:buNone/>
              <a:defRPr b="0" i="0" sz="1200" u="none" cap="none" strike="noStrike">
                <a:solidFill>
                  <a:schemeClr val="lt1"/>
                </a:solidFill>
                <a:latin typeface="Trebuchet MS"/>
                <a:ea typeface="Trebuchet MS"/>
                <a:cs typeface="Trebuchet MS"/>
                <a:sym typeface="Trebuchet MS"/>
              </a:defRPr>
            </a:lvl3pPr>
            <a:lvl4pPr indent="0" lvl="3" marL="0" marR="0" rtl="0" algn="r">
              <a:spcBef>
                <a:spcPts val="0"/>
              </a:spcBef>
              <a:buNone/>
              <a:defRPr b="0" i="0" sz="1200" u="none" cap="none" strike="noStrike">
                <a:solidFill>
                  <a:schemeClr val="lt1"/>
                </a:solidFill>
                <a:latin typeface="Trebuchet MS"/>
                <a:ea typeface="Trebuchet MS"/>
                <a:cs typeface="Trebuchet MS"/>
                <a:sym typeface="Trebuchet MS"/>
              </a:defRPr>
            </a:lvl4pPr>
            <a:lvl5pPr indent="0" lvl="4" marL="0" marR="0" rtl="0" algn="r">
              <a:spcBef>
                <a:spcPts val="0"/>
              </a:spcBef>
              <a:buNone/>
              <a:defRPr b="0" i="0" sz="1200" u="none" cap="none" strike="noStrike">
                <a:solidFill>
                  <a:schemeClr val="lt1"/>
                </a:solidFill>
                <a:latin typeface="Trebuchet MS"/>
                <a:ea typeface="Trebuchet MS"/>
                <a:cs typeface="Trebuchet MS"/>
                <a:sym typeface="Trebuchet MS"/>
              </a:defRPr>
            </a:lvl5pPr>
            <a:lvl6pPr indent="0" lvl="5" marL="0" marR="0" rtl="0" algn="r">
              <a:spcBef>
                <a:spcPts val="0"/>
              </a:spcBef>
              <a:buNone/>
              <a:defRPr b="0" i="0" sz="1200" u="none" cap="none" strike="noStrike">
                <a:solidFill>
                  <a:schemeClr val="lt1"/>
                </a:solidFill>
                <a:latin typeface="Trebuchet MS"/>
                <a:ea typeface="Trebuchet MS"/>
                <a:cs typeface="Trebuchet MS"/>
                <a:sym typeface="Trebuchet MS"/>
              </a:defRPr>
            </a:lvl6pPr>
            <a:lvl7pPr indent="0" lvl="6" marL="0" marR="0" rtl="0" algn="r">
              <a:spcBef>
                <a:spcPts val="0"/>
              </a:spcBef>
              <a:buNone/>
              <a:defRPr b="0" i="0" sz="1200" u="none" cap="none" strike="noStrike">
                <a:solidFill>
                  <a:schemeClr val="lt1"/>
                </a:solidFill>
                <a:latin typeface="Trebuchet MS"/>
                <a:ea typeface="Trebuchet MS"/>
                <a:cs typeface="Trebuchet MS"/>
                <a:sym typeface="Trebuchet MS"/>
              </a:defRPr>
            </a:lvl7pPr>
            <a:lvl8pPr indent="0" lvl="7" marL="0" marR="0" rtl="0" algn="r">
              <a:spcBef>
                <a:spcPts val="0"/>
              </a:spcBef>
              <a:buNone/>
              <a:defRPr b="0" i="0" sz="1200" u="none" cap="none" strike="noStrike">
                <a:solidFill>
                  <a:schemeClr val="lt1"/>
                </a:solidFill>
                <a:latin typeface="Trebuchet MS"/>
                <a:ea typeface="Trebuchet MS"/>
                <a:cs typeface="Trebuchet MS"/>
                <a:sym typeface="Trebuchet MS"/>
              </a:defRPr>
            </a:lvl8pPr>
            <a:lvl9pPr indent="0" lvl="8" marL="0" marR="0" rtl="0" algn="r">
              <a:spcBef>
                <a:spcPts val="0"/>
              </a:spcBef>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1" name="Google Shape;11;p1"/>
          <p:cNvPicPr preferRelativeResize="0"/>
          <p:nvPr/>
        </p:nvPicPr>
        <p:blipFill rotWithShape="1">
          <a:blip r:embed="rId1">
            <a:alphaModFix/>
          </a:blip>
          <a:srcRect b="0" l="0" r="0" t="0"/>
          <a:stretch/>
        </p:blipFill>
        <p:spPr>
          <a:xfrm>
            <a:off x="274320" y="63642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4" name="Shape 64"/>
        <p:cNvGrpSpPr/>
        <p:nvPr/>
      </p:nvGrpSpPr>
      <p:grpSpPr>
        <a:xfrm>
          <a:off x="0" y="0"/>
          <a:ext cx="0" cy="0"/>
          <a:chOff x="0" y="0"/>
          <a:chExt cx="0" cy="0"/>
        </a:xfrm>
      </p:grpSpPr>
      <p:sp>
        <p:nvSpPr>
          <p:cNvPr id="65" name="Google Shape;65;p15"/>
          <p:cNvSpPr txBox="1"/>
          <p:nvPr>
            <p:ph type="title"/>
          </p:nvPr>
        </p:nvSpPr>
        <p:spPr>
          <a:xfrm>
            <a:off x="183931" y="2168288"/>
            <a:ext cx="11824138" cy="1325563"/>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lt1"/>
              </a:buClr>
              <a:buSzPts val="6000"/>
              <a:buFont typeface="Trebuchet MS"/>
              <a:buNone/>
              <a:defRPr b="1" i="0" sz="6000" u="none" cap="none" strike="noStrik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6" name="Google Shape;66;p15"/>
          <p:cNvSpPr txBox="1"/>
          <p:nvPr>
            <p:ph idx="10" type="dt"/>
          </p:nvPr>
        </p:nvSpPr>
        <p:spPr>
          <a:xfrm>
            <a:off x="4724400" y="4907535"/>
            <a:ext cx="27432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2000">
                <a:solidFill>
                  <a:schemeClr val="l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67" name="Google Shape;67;p15"/>
          <p:cNvSpPr/>
          <p:nvPr/>
        </p:nvSpPr>
        <p:spPr>
          <a:xfrm>
            <a:off x="0" y="6256612"/>
            <a:ext cx="12192000" cy="609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 name="Google Shape;68;p15"/>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chemeClr val="dk1"/>
                </a:solidFill>
                <a:latin typeface="Trebuchet MS"/>
                <a:ea typeface="Trebuchet MS"/>
                <a:cs typeface="Trebuchet MS"/>
                <a:sym typeface="Trebuchet MS"/>
              </a:defRPr>
            </a:lvl1pPr>
            <a:lvl2pPr indent="0" lvl="1" marL="0" marR="0" rtl="0" algn="r">
              <a:spcBef>
                <a:spcPts val="0"/>
              </a:spcBef>
              <a:buNone/>
              <a:defRPr sz="1200">
                <a:solidFill>
                  <a:schemeClr val="dk1"/>
                </a:solidFill>
                <a:latin typeface="Trebuchet MS"/>
                <a:ea typeface="Trebuchet MS"/>
                <a:cs typeface="Trebuchet MS"/>
                <a:sym typeface="Trebuchet MS"/>
              </a:defRPr>
            </a:lvl2pPr>
            <a:lvl3pPr indent="0" lvl="2" marL="0" marR="0" rtl="0" algn="r">
              <a:spcBef>
                <a:spcPts val="0"/>
              </a:spcBef>
              <a:buNone/>
              <a:defRPr sz="1200">
                <a:solidFill>
                  <a:schemeClr val="dk1"/>
                </a:solidFill>
                <a:latin typeface="Trebuchet MS"/>
                <a:ea typeface="Trebuchet MS"/>
                <a:cs typeface="Trebuchet MS"/>
                <a:sym typeface="Trebuchet MS"/>
              </a:defRPr>
            </a:lvl3pPr>
            <a:lvl4pPr indent="0" lvl="3" marL="0" marR="0" rtl="0" algn="r">
              <a:spcBef>
                <a:spcPts val="0"/>
              </a:spcBef>
              <a:buNone/>
              <a:defRPr sz="1200">
                <a:solidFill>
                  <a:schemeClr val="dk1"/>
                </a:solidFill>
                <a:latin typeface="Trebuchet MS"/>
                <a:ea typeface="Trebuchet MS"/>
                <a:cs typeface="Trebuchet MS"/>
                <a:sym typeface="Trebuchet MS"/>
              </a:defRPr>
            </a:lvl4pPr>
            <a:lvl5pPr indent="0" lvl="4" marL="0" marR="0" rtl="0" algn="r">
              <a:spcBef>
                <a:spcPts val="0"/>
              </a:spcBef>
              <a:buNone/>
              <a:defRPr sz="1200">
                <a:solidFill>
                  <a:schemeClr val="dk1"/>
                </a:solidFill>
                <a:latin typeface="Trebuchet MS"/>
                <a:ea typeface="Trebuchet MS"/>
                <a:cs typeface="Trebuchet MS"/>
                <a:sym typeface="Trebuchet MS"/>
              </a:defRPr>
            </a:lvl5pPr>
            <a:lvl6pPr indent="0" lvl="5" marL="0" marR="0" rtl="0" algn="r">
              <a:spcBef>
                <a:spcPts val="0"/>
              </a:spcBef>
              <a:buNone/>
              <a:defRPr sz="1200">
                <a:solidFill>
                  <a:schemeClr val="dk1"/>
                </a:solidFill>
                <a:latin typeface="Trebuchet MS"/>
                <a:ea typeface="Trebuchet MS"/>
                <a:cs typeface="Trebuchet MS"/>
                <a:sym typeface="Trebuchet MS"/>
              </a:defRPr>
            </a:lvl6pPr>
            <a:lvl7pPr indent="0" lvl="6" marL="0" marR="0" rtl="0" algn="r">
              <a:spcBef>
                <a:spcPts val="0"/>
              </a:spcBef>
              <a:buNone/>
              <a:defRPr sz="1200">
                <a:solidFill>
                  <a:schemeClr val="dk1"/>
                </a:solidFill>
                <a:latin typeface="Trebuchet MS"/>
                <a:ea typeface="Trebuchet MS"/>
                <a:cs typeface="Trebuchet MS"/>
                <a:sym typeface="Trebuchet MS"/>
              </a:defRPr>
            </a:lvl7pPr>
            <a:lvl8pPr indent="0" lvl="7" marL="0" marR="0" rtl="0" algn="r">
              <a:spcBef>
                <a:spcPts val="0"/>
              </a:spcBef>
              <a:buNone/>
              <a:defRPr sz="1200">
                <a:solidFill>
                  <a:schemeClr val="dk1"/>
                </a:solidFill>
                <a:latin typeface="Trebuchet MS"/>
                <a:ea typeface="Trebuchet MS"/>
                <a:cs typeface="Trebuchet MS"/>
                <a:sym typeface="Trebuchet MS"/>
              </a:defRPr>
            </a:lvl8pPr>
            <a:lvl9pPr indent="0" lvl="8" marL="0" marR="0" rtl="0" algn="r">
              <a:spcBef>
                <a:spcPts val="0"/>
              </a:spcBef>
              <a:buNone/>
              <a:defRPr sz="1200">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69" name="Google Shape;69;p15"/>
          <p:cNvPicPr preferRelativeResize="0"/>
          <p:nvPr/>
        </p:nvPicPr>
        <p:blipFill rotWithShape="1">
          <a:blip r:embed="rId1">
            <a:alphaModFix/>
          </a:blip>
          <a:srcRect b="0" l="0" r="0" t="0"/>
          <a:stretch/>
        </p:blipFill>
        <p:spPr>
          <a:xfrm>
            <a:off x="274674" y="6363571"/>
            <a:ext cx="2214118" cy="37949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18" name="Shape 118"/>
        <p:cNvGrpSpPr/>
        <p:nvPr/>
      </p:nvGrpSpPr>
      <p:grpSpPr>
        <a:xfrm>
          <a:off x="0" y="0"/>
          <a:ext cx="0" cy="0"/>
          <a:chOff x="0" y="0"/>
          <a:chExt cx="0" cy="0"/>
        </a:xfrm>
      </p:grpSpPr>
      <p:sp>
        <p:nvSpPr>
          <p:cNvPr id="119" name="Google Shape;119;p28"/>
          <p:cNvSpPr txBox="1"/>
          <p:nvPr>
            <p:ph type="title"/>
          </p:nvPr>
        </p:nvSpPr>
        <p:spPr>
          <a:xfrm>
            <a:off x="183931" y="2168288"/>
            <a:ext cx="11824500" cy="1326000"/>
          </a:xfrm>
          <a:prstGeom prst="rect">
            <a:avLst/>
          </a:prstGeom>
          <a:noFill/>
          <a:ln>
            <a:noFill/>
          </a:ln>
        </p:spPr>
        <p:txBody>
          <a:bodyPr anchorCtr="0" anchor="ctr" bIns="45825" lIns="91650" spcFirstLastPara="1" rIns="91650" wrap="square" tIns="45825">
            <a:noAutofit/>
          </a:bodyPr>
          <a:lstStyle>
            <a:lvl1pPr lvl="0" marR="0" algn="ctr">
              <a:lnSpc>
                <a:spcPct val="90000"/>
              </a:lnSpc>
              <a:spcBef>
                <a:spcPts val="0"/>
              </a:spcBef>
              <a:spcAft>
                <a:spcPts val="0"/>
              </a:spcAft>
              <a:buClr>
                <a:schemeClr val="lt1"/>
              </a:buClr>
              <a:buSzPts val="6100"/>
              <a:buFont typeface="Trebuchet MS"/>
              <a:buNone/>
              <a:defRPr b="1" i="0" sz="6100" u="none" cap="none" strike="noStrik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0" name="Google Shape;120;p28"/>
          <p:cNvSpPr txBox="1"/>
          <p:nvPr>
            <p:ph idx="10" type="dt"/>
          </p:nvPr>
        </p:nvSpPr>
        <p:spPr>
          <a:xfrm>
            <a:off x="4724400" y="4907535"/>
            <a:ext cx="2743200" cy="365100"/>
          </a:xfrm>
          <a:prstGeom prst="rect">
            <a:avLst/>
          </a:prstGeom>
          <a:noFill/>
          <a:ln>
            <a:noFill/>
          </a:ln>
        </p:spPr>
        <p:txBody>
          <a:bodyPr anchorCtr="0" anchor="ctr" bIns="45825" lIns="91650" spcFirstLastPara="1" rIns="91650" wrap="square" tIns="45825">
            <a:noAutofit/>
          </a:bodyPr>
          <a:lstStyle>
            <a:lvl1pPr lvl="0" marR="0" algn="ctr">
              <a:spcBef>
                <a:spcPts val="0"/>
              </a:spcBef>
              <a:spcAft>
                <a:spcPts val="0"/>
              </a:spcAft>
              <a:buSzPts val="1400"/>
              <a:buNone/>
              <a:defRPr sz="2100">
                <a:solidFill>
                  <a:schemeClr val="lt1"/>
                </a:solidFill>
                <a:latin typeface="Trebuchet MS"/>
                <a:ea typeface="Trebuchet MS"/>
                <a:cs typeface="Trebuchet MS"/>
                <a:sym typeface="Trebuchet MS"/>
              </a:defRPr>
            </a:lvl1pPr>
            <a:lvl2pPr lvl="1"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21" name="Google Shape;121;p28"/>
          <p:cNvSpPr/>
          <p:nvPr/>
        </p:nvSpPr>
        <p:spPr>
          <a:xfrm>
            <a:off x="0" y="6256612"/>
            <a:ext cx="12192000" cy="609600"/>
          </a:xfrm>
          <a:prstGeom prst="rect">
            <a:avLst/>
          </a:prstGeom>
          <a:solidFill>
            <a:schemeClr val="lt1"/>
          </a:solidFill>
          <a:ln>
            <a:noFill/>
          </a:ln>
        </p:spPr>
        <p:txBody>
          <a:bodyPr anchorCtr="0" anchor="ctr" bIns="45825" lIns="91650" spcFirstLastPara="1" rIns="91650" wrap="square" tIns="45825">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2" name="Google Shape;122;p28"/>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marR="0" algn="r">
              <a:spcBef>
                <a:spcPts val="0"/>
              </a:spcBef>
              <a:buNone/>
              <a:defRPr sz="1200">
                <a:solidFill>
                  <a:schemeClr val="dk1"/>
                </a:solidFill>
                <a:latin typeface="Trebuchet MS"/>
                <a:ea typeface="Trebuchet MS"/>
                <a:cs typeface="Trebuchet MS"/>
                <a:sym typeface="Trebuchet MS"/>
              </a:defRPr>
            </a:lvl1pPr>
            <a:lvl2pPr indent="0" lvl="1" marL="0" marR="0" algn="r">
              <a:spcBef>
                <a:spcPts val="0"/>
              </a:spcBef>
              <a:buNone/>
              <a:defRPr sz="1200">
                <a:solidFill>
                  <a:schemeClr val="dk1"/>
                </a:solidFill>
                <a:latin typeface="Trebuchet MS"/>
                <a:ea typeface="Trebuchet MS"/>
                <a:cs typeface="Trebuchet MS"/>
                <a:sym typeface="Trebuchet MS"/>
              </a:defRPr>
            </a:lvl2pPr>
            <a:lvl3pPr indent="0" lvl="2" marL="0" marR="0" algn="r">
              <a:spcBef>
                <a:spcPts val="0"/>
              </a:spcBef>
              <a:buNone/>
              <a:defRPr sz="1200">
                <a:solidFill>
                  <a:schemeClr val="dk1"/>
                </a:solidFill>
                <a:latin typeface="Trebuchet MS"/>
                <a:ea typeface="Trebuchet MS"/>
                <a:cs typeface="Trebuchet MS"/>
                <a:sym typeface="Trebuchet MS"/>
              </a:defRPr>
            </a:lvl3pPr>
            <a:lvl4pPr indent="0" lvl="3" marL="0" marR="0" algn="r">
              <a:spcBef>
                <a:spcPts val="0"/>
              </a:spcBef>
              <a:buNone/>
              <a:defRPr sz="1200">
                <a:solidFill>
                  <a:schemeClr val="dk1"/>
                </a:solidFill>
                <a:latin typeface="Trebuchet MS"/>
                <a:ea typeface="Trebuchet MS"/>
                <a:cs typeface="Trebuchet MS"/>
                <a:sym typeface="Trebuchet MS"/>
              </a:defRPr>
            </a:lvl4pPr>
            <a:lvl5pPr indent="0" lvl="4" marL="0" marR="0" algn="r">
              <a:spcBef>
                <a:spcPts val="0"/>
              </a:spcBef>
              <a:buNone/>
              <a:defRPr sz="1200">
                <a:solidFill>
                  <a:schemeClr val="dk1"/>
                </a:solidFill>
                <a:latin typeface="Trebuchet MS"/>
                <a:ea typeface="Trebuchet MS"/>
                <a:cs typeface="Trebuchet MS"/>
                <a:sym typeface="Trebuchet MS"/>
              </a:defRPr>
            </a:lvl5pPr>
            <a:lvl6pPr indent="0" lvl="5" marL="0" marR="0" algn="r">
              <a:spcBef>
                <a:spcPts val="0"/>
              </a:spcBef>
              <a:buNone/>
              <a:defRPr sz="1200">
                <a:solidFill>
                  <a:schemeClr val="dk1"/>
                </a:solidFill>
                <a:latin typeface="Trebuchet MS"/>
                <a:ea typeface="Trebuchet MS"/>
                <a:cs typeface="Trebuchet MS"/>
                <a:sym typeface="Trebuchet MS"/>
              </a:defRPr>
            </a:lvl6pPr>
            <a:lvl7pPr indent="0" lvl="6" marL="0" marR="0" algn="r">
              <a:spcBef>
                <a:spcPts val="0"/>
              </a:spcBef>
              <a:buNone/>
              <a:defRPr sz="1200">
                <a:solidFill>
                  <a:schemeClr val="dk1"/>
                </a:solidFill>
                <a:latin typeface="Trebuchet MS"/>
                <a:ea typeface="Trebuchet MS"/>
                <a:cs typeface="Trebuchet MS"/>
                <a:sym typeface="Trebuchet MS"/>
              </a:defRPr>
            </a:lvl7pPr>
            <a:lvl8pPr indent="0" lvl="7" marL="0" marR="0" algn="r">
              <a:spcBef>
                <a:spcPts val="0"/>
              </a:spcBef>
              <a:buNone/>
              <a:defRPr sz="1200">
                <a:solidFill>
                  <a:schemeClr val="dk1"/>
                </a:solidFill>
                <a:latin typeface="Trebuchet MS"/>
                <a:ea typeface="Trebuchet MS"/>
                <a:cs typeface="Trebuchet MS"/>
                <a:sym typeface="Trebuchet MS"/>
              </a:defRPr>
            </a:lvl8pPr>
            <a:lvl9pPr indent="0" lvl="8" marL="0" marR="0" algn="r">
              <a:spcBef>
                <a:spcPts val="0"/>
              </a:spcBef>
              <a:buNone/>
              <a:defRPr sz="1200">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23" name="Google Shape;123;p28"/>
          <p:cNvPicPr preferRelativeResize="0"/>
          <p:nvPr/>
        </p:nvPicPr>
        <p:blipFill rotWithShape="1">
          <a:blip r:embed="rId1">
            <a:alphaModFix/>
          </a:blip>
          <a:srcRect b="0" l="0" r="0" t="0"/>
          <a:stretch/>
        </p:blipFill>
        <p:spPr>
          <a:xfrm>
            <a:off x="274674" y="6363571"/>
            <a:ext cx="1992708" cy="3415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2" name="Shape 172"/>
        <p:cNvGrpSpPr/>
        <p:nvPr/>
      </p:nvGrpSpPr>
      <p:grpSpPr>
        <a:xfrm>
          <a:off x="0" y="0"/>
          <a:ext cx="0" cy="0"/>
          <a:chOff x="0" y="0"/>
          <a:chExt cx="0" cy="0"/>
        </a:xfrm>
      </p:grpSpPr>
      <p:sp>
        <p:nvSpPr>
          <p:cNvPr id="173" name="Google Shape;173;p41"/>
          <p:cNvSpPr txBox="1"/>
          <p:nvPr>
            <p:ph type="title"/>
          </p:nvPr>
        </p:nvSpPr>
        <p:spPr>
          <a:xfrm>
            <a:off x="183931" y="2193925"/>
            <a:ext cx="118245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dk2"/>
              </a:buClr>
              <a:buSzPts val="7700"/>
              <a:buFont typeface="Trebuchet MS"/>
              <a:buNone/>
              <a:defRPr b="1" i="0" sz="7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174" name="Google Shape;174;p41"/>
          <p:cNvSpPr txBox="1"/>
          <p:nvPr>
            <p:ph idx="10" type="dt"/>
          </p:nvPr>
        </p:nvSpPr>
        <p:spPr>
          <a:xfrm>
            <a:off x="4724400" y="4907536"/>
            <a:ext cx="2743200" cy="365100"/>
          </a:xfrm>
          <a:prstGeom prst="rect">
            <a:avLst/>
          </a:prstGeom>
          <a:noFill/>
          <a:ln>
            <a:noFill/>
          </a:ln>
        </p:spPr>
        <p:txBody>
          <a:bodyPr anchorCtr="0" anchor="ctr" bIns="58900" lIns="117825" spcFirstLastPara="1" rIns="117825" wrap="square" tIns="58900">
            <a:noAutofit/>
          </a:bodyPr>
          <a:lstStyle>
            <a:lvl1pPr lvl="0" marR="0" algn="ctr">
              <a:lnSpc>
                <a:spcPct val="100000"/>
              </a:lnSpc>
              <a:spcBef>
                <a:spcPts val="0"/>
              </a:spcBef>
              <a:spcAft>
                <a:spcPts val="0"/>
              </a:spcAft>
              <a:buClr>
                <a:srgbClr val="000000"/>
              </a:buClr>
              <a:buSzPts val="1800"/>
              <a:buFont typeface="Arial"/>
              <a:buNone/>
              <a:defRPr b="0" i="0" sz="26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9pPr>
          </a:lstStyle>
          <a:p/>
        </p:txBody>
      </p:sp>
      <p:sp>
        <p:nvSpPr>
          <p:cNvPr id="175" name="Google Shape;175;p41"/>
          <p:cNvSpPr/>
          <p:nvPr/>
        </p:nvSpPr>
        <p:spPr>
          <a:xfrm>
            <a:off x="0" y="6256612"/>
            <a:ext cx="12192000" cy="609600"/>
          </a:xfrm>
          <a:prstGeom prst="rect">
            <a:avLst/>
          </a:prstGeom>
          <a:solidFill>
            <a:schemeClr val="dk2"/>
          </a:solidFill>
          <a:ln>
            <a:noFill/>
          </a:ln>
        </p:spPr>
        <p:txBody>
          <a:bodyPr anchorCtr="0" anchor="ctr"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chemeClr val="lt1"/>
              </a:solidFill>
              <a:latin typeface="Calibri"/>
              <a:ea typeface="Calibri"/>
              <a:cs typeface="Calibri"/>
              <a:sym typeface="Calibri"/>
            </a:endParaRPr>
          </a:p>
        </p:txBody>
      </p:sp>
      <p:sp>
        <p:nvSpPr>
          <p:cNvPr id="176" name="Google Shape;176;p41"/>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77" name="Google Shape;177;p41"/>
          <p:cNvPicPr preferRelativeResize="0"/>
          <p:nvPr/>
        </p:nvPicPr>
        <p:blipFill rotWithShape="1">
          <a:blip r:embed="rId1">
            <a:alphaModFix/>
          </a:blip>
          <a:srcRect b="0" l="0" r="0" t="0"/>
          <a:stretch/>
        </p:blipFill>
        <p:spPr>
          <a:xfrm>
            <a:off x="274320" y="6364224"/>
            <a:ext cx="1530939" cy="25923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s://www.ers.usda.gov/topics/food-nutrition-assistance/food-security-in-the-us/survey-tools"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4.xml"/><Relationship Id="rId3" Type="http://schemas.openxmlformats.org/officeDocument/2006/relationships/hyperlink" Target="https://hcpf.colorado.gov/HRSN" TargetMode="External"/><Relationship Id="rId4" Type="http://schemas.openxmlformats.org/officeDocument/2006/relationships/hyperlink" Target="https://lp.constantcontactpages.com/su/lkRAYPu/hrsn" TargetMode="External"/><Relationship Id="rId5" Type="http://schemas.openxmlformats.org/officeDocument/2006/relationships/hyperlink" Target="https://forms.gle/2KoufbtXgeJVznEZA" TargetMode="External"/><Relationship Id="rId6" Type="http://schemas.openxmlformats.org/officeDocument/2006/relationships/hyperlink" Target="mailto:hcpf_hrsn@state.co.us"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2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60"/>
          <p:cNvSpPr txBox="1"/>
          <p:nvPr>
            <p:ph type="ctrTitle"/>
          </p:nvPr>
        </p:nvSpPr>
        <p:spPr>
          <a:xfrm>
            <a:off x="1040525" y="646452"/>
            <a:ext cx="10110900" cy="4248300"/>
          </a:xfrm>
          <a:prstGeom prst="rect">
            <a:avLst/>
          </a:prstGeom>
          <a:noFill/>
          <a:ln>
            <a:noFill/>
          </a:ln>
        </p:spPr>
        <p:txBody>
          <a:bodyPr anchorCtr="0" anchor="ctr" bIns="45700" lIns="91425" spcFirstLastPara="1" rIns="91425" wrap="square" tIns="45700">
            <a:spAutoFit/>
          </a:bodyPr>
          <a:lstStyle/>
          <a:p>
            <a:pPr indent="0" lvl="0" marL="0" rtl="0" algn="ctr">
              <a:lnSpc>
                <a:spcPct val="90000"/>
              </a:lnSpc>
              <a:spcBef>
                <a:spcPts val="0"/>
              </a:spcBef>
              <a:spcAft>
                <a:spcPts val="0"/>
              </a:spcAft>
              <a:buClr>
                <a:schemeClr val="lt1"/>
              </a:buClr>
              <a:buSzPts val="6000"/>
              <a:buFont typeface="Trebuchet MS"/>
              <a:buNone/>
            </a:pPr>
            <a:r>
              <a:rPr lang="en-US" sz="5500"/>
              <a:t>Health Related Social Needs- 1115 Waiver</a:t>
            </a:r>
            <a:endParaRPr sz="5500"/>
          </a:p>
          <a:p>
            <a:pPr indent="0" lvl="0" marL="0" rtl="0" algn="ctr">
              <a:lnSpc>
                <a:spcPct val="90000"/>
              </a:lnSpc>
              <a:spcBef>
                <a:spcPts val="0"/>
              </a:spcBef>
              <a:spcAft>
                <a:spcPts val="0"/>
              </a:spcAft>
              <a:buClr>
                <a:schemeClr val="lt1"/>
              </a:buClr>
              <a:buSzPts val="6000"/>
              <a:buFont typeface="Trebuchet MS"/>
              <a:buNone/>
            </a:pPr>
            <a:r>
              <a:t/>
            </a:r>
            <a:endParaRPr sz="5500"/>
          </a:p>
          <a:p>
            <a:pPr indent="0" lvl="0" marL="0" rtl="0" algn="ctr">
              <a:lnSpc>
                <a:spcPct val="90000"/>
              </a:lnSpc>
              <a:spcBef>
                <a:spcPts val="0"/>
              </a:spcBef>
              <a:spcAft>
                <a:spcPts val="0"/>
              </a:spcAft>
              <a:buClr>
                <a:schemeClr val="lt1"/>
              </a:buClr>
              <a:buSzPts val="6000"/>
              <a:buFont typeface="Trebuchet MS"/>
              <a:buNone/>
            </a:pPr>
            <a:r>
              <a:rPr lang="en-US" sz="4000"/>
              <a:t>Medically Tailored Meals and Other Benefit Details</a:t>
            </a:r>
            <a:endParaRPr sz="4000"/>
          </a:p>
          <a:p>
            <a:pPr indent="0" lvl="0" marL="0" rtl="0" algn="ctr">
              <a:lnSpc>
                <a:spcPct val="90000"/>
              </a:lnSpc>
              <a:spcBef>
                <a:spcPts val="0"/>
              </a:spcBef>
              <a:spcAft>
                <a:spcPts val="0"/>
              </a:spcAft>
              <a:buClr>
                <a:schemeClr val="lt1"/>
              </a:buClr>
              <a:buSzPts val="6000"/>
              <a:buFont typeface="Trebuchet MS"/>
              <a:buNone/>
            </a:pPr>
            <a:r>
              <a:t/>
            </a:r>
            <a:endParaRPr sz="5500"/>
          </a:p>
        </p:txBody>
      </p:sp>
      <p:sp>
        <p:nvSpPr>
          <p:cNvPr id="262" name="Google Shape;262;p60"/>
          <p:cNvSpPr txBox="1"/>
          <p:nvPr>
            <p:ph idx="2" type="body"/>
          </p:nvPr>
        </p:nvSpPr>
        <p:spPr>
          <a:xfrm>
            <a:off x="1913850" y="4523350"/>
            <a:ext cx="8364300" cy="1573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300"/>
              <a:buNone/>
            </a:pPr>
            <a:r>
              <a:rPr lang="en-US" sz="2500"/>
              <a:t>September 10, 2025</a:t>
            </a:r>
            <a:endParaRPr sz="2500"/>
          </a:p>
        </p:txBody>
      </p:sp>
      <p:sp>
        <p:nvSpPr>
          <p:cNvPr id="263" name="Google Shape;263;p60"/>
          <p:cNvSpPr txBox="1"/>
          <p:nvPr>
            <p:ph idx="12" type="sldNum"/>
          </p:nvPr>
        </p:nvSpPr>
        <p:spPr>
          <a:xfrm>
            <a:off x="9174126" y="6370754"/>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69"/>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Poll?</a:t>
            </a:r>
            <a:endParaRPr sz="5700"/>
          </a:p>
        </p:txBody>
      </p:sp>
      <p:sp>
        <p:nvSpPr>
          <p:cNvPr id="333" name="Google Shape;333;p69"/>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p>
            <a:pPr indent="0" lvl="0" marL="342900" rtl="0" algn="l">
              <a:spcBef>
                <a:spcPts val="1000"/>
              </a:spcBef>
              <a:spcAft>
                <a:spcPts val="0"/>
              </a:spcAft>
              <a:buNone/>
            </a:pPr>
            <a:r>
              <a:rPr b="1" lang="en-US" sz="3400">
                <a:solidFill>
                  <a:schemeClr val="dk2"/>
                </a:solidFill>
              </a:rPr>
              <a:t>Who is attending today?</a:t>
            </a:r>
            <a:endParaRPr b="1" sz="3400">
              <a:solidFill>
                <a:schemeClr val="dk2"/>
              </a:solidFill>
            </a:endParaRPr>
          </a:p>
          <a:p>
            <a:pPr indent="-393700" lvl="0" marL="457200" rtl="0" algn="l">
              <a:spcBef>
                <a:spcPts val="1000"/>
              </a:spcBef>
              <a:spcAft>
                <a:spcPts val="0"/>
              </a:spcAft>
              <a:buClr>
                <a:schemeClr val="dk2"/>
              </a:buClr>
              <a:buSzPts val="2600"/>
              <a:buChar char="•"/>
            </a:pPr>
            <a:r>
              <a:rPr lang="en-US" sz="2600">
                <a:solidFill>
                  <a:schemeClr val="dk2"/>
                </a:solidFill>
              </a:rPr>
              <a:t>Housing Services Provider</a:t>
            </a:r>
            <a:endParaRPr sz="2600">
              <a:solidFill>
                <a:schemeClr val="dk2"/>
              </a:solidFill>
            </a:endParaRPr>
          </a:p>
          <a:p>
            <a:pPr indent="-393700" lvl="0" marL="457200" rtl="0" algn="l">
              <a:spcBef>
                <a:spcPts val="0"/>
              </a:spcBef>
              <a:spcAft>
                <a:spcPts val="0"/>
              </a:spcAft>
              <a:buClr>
                <a:schemeClr val="dk2"/>
              </a:buClr>
              <a:buSzPts val="2600"/>
              <a:buChar char="•"/>
            </a:pPr>
            <a:r>
              <a:rPr lang="en-US" sz="2600">
                <a:solidFill>
                  <a:schemeClr val="dk2"/>
                </a:solidFill>
              </a:rPr>
              <a:t>Pantry Stocking Provider</a:t>
            </a:r>
            <a:endParaRPr sz="2600">
              <a:solidFill>
                <a:schemeClr val="dk2"/>
              </a:solidFill>
            </a:endParaRPr>
          </a:p>
          <a:p>
            <a:pPr indent="-393700" lvl="0" marL="457200" rtl="0" algn="l">
              <a:spcBef>
                <a:spcPts val="0"/>
              </a:spcBef>
              <a:spcAft>
                <a:spcPts val="0"/>
              </a:spcAft>
              <a:buClr>
                <a:schemeClr val="dk2"/>
              </a:buClr>
              <a:buSzPts val="2600"/>
              <a:buChar char="•"/>
            </a:pPr>
            <a:r>
              <a:rPr lang="en-US" sz="2600">
                <a:solidFill>
                  <a:schemeClr val="dk2"/>
                </a:solidFill>
              </a:rPr>
              <a:t>Meal Delivery Provider</a:t>
            </a:r>
            <a:endParaRPr sz="2600">
              <a:solidFill>
                <a:schemeClr val="dk2"/>
              </a:solidFill>
            </a:endParaRPr>
          </a:p>
          <a:p>
            <a:pPr indent="-393700" lvl="0" marL="457200" rtl="0" algn="l">
              <a:spcBef>
                <a:spcPts val="0"/>
              </a:spcBef>
              <a:spcAft>
                <a:spcPts val="0"/>
              </a:spcAft>
              <a:buClr>
                <a:schemeClr val="dk2"/>
              </a:buClr>
              <a:buSzPts val="2600"/>
              <a:buChar char="•"/>
            </a:pPr>
            <a:r>
              <a:rPr lang="en-US" sz="2600">
                <a:solidFill>
                  <a:schemeClr val="dk2"/>
                </a:solidFill>
              </a:rPr>
              <a:t>Nutrition Education &amp; Counseling Provider</a:t>
            </a:r>
            <a:endParaRPr sz="2600">
              <a:solidFill>
                <a:schemeClr val="dk2"/>
              </a:solidFill>
            </a:endParaRPr>
          </a:p>
          <a:p>
            <a:pPr indent="-393700" lvl="0" marL="457200" rtl="0" algn="l">
              <a:spcBef>
                <a:spcPts val="0"/>
              </a:spcBef>
              <a:spcAft>
                <a:spcPts val="0"/>
              </a:spcAft>
              <a:buClr>
                <a:schemeClr val="dk2"/>
              </a:buClr>
              <a:buSzPts val="2600"/>
              <a:buChar char="•"/>
            </a:pPr>
            <a:r>
              <a:rPr lang="en-US" sz="2600">
                <a:solidFill>
                  <a:schemeClr val="dk2"/>
                </a:solidFill>
              </a:rPr>
              <a:t>Community-based organization</a:t>
            </a:r>
            <a:endParaRPr sz="2600">
              <a:solidFill>
                <a:schemeClr val="dk2"/>
              </a:solidFill>
            </a:endParaRPr>
          </a:p>
        </p:txBody>
      </p:sp>
      <p:sp>
        <p:nvSpPr>
          <p:cNvPr id="334" name="Google Shape;334;p6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70"/>
          <p:cNvSpPr txBox="1"/>
          <p:nvPr>
            <p:ph idx="12" type="sldNum"/>
          </p:nvPr>
        </p:nvSpPr>
        <p:spPr>
          <a:xfrm>
            <a:off x="9174126" y="6370754"/>
            <a:ext cx="2743200" cy="365100"/>
          </a:xfrm>
          <a:prstGeom prst="rect">
            <a:avLst/>
          </a:prstGeom>
        </p:spPr>
        <p:txBody>
          <a:bodyPr anchorCtr="0" anchor="ctr" bIns="45825" lIns="91650" spcFirstLastPara="1" rIns="91650" wrap="square" tIns="45825">
            <a:noAutofit/>
          </a:bodyPr>
          <a:lstStyle/>
          <a:p>
            <a:pPr indent="0" lvl="0" marL="0" rtl="0" algn="r">
              <a:spcBef>
                <a:spcPts val="0"/>
              </a:spcBef>
              <a:spcAft>
                <a:spcPts val="0"/>
              </a:spcAft>
              <a:buNone/>
            </a:pPr>
            <a:fld id="{00000000-1234-1234-1234-123412341234}" type="slidenum">
              <a:rPr lang="en-US"/>
              <a:t>‹#›</a:t>
            </a:fld>
            <a:endParaRPr/>
          </a:p>
        </p:txBody>
      </p:sp>
      <p:sp>
        <p:nvSpPr>
          <p:cNvPr id="341" name="Google Shape;341;p70"/>
          <p:cNvSpPr txBox="1"/>
          <p:nvPr/>
        </p:nvSpPr>
        <p:spPr>
          <a:xfrm>
            <a:off x="838192" y="1578515"/>
            <a:ext cx="5443500" cy="776700"/>
          </a:xfrm>
          <a:prstGeom prst="rect">
            <a:avLst/>
          </a:prstGeom>
          <a:noFill/>
          <a:ln>
            <a:noFill/>
          </a:ln>
        </p:spPr>
        <p:txBody>
          <a:bodyPr anchorCtr="0" anchor="t" bIns="117800" lIns="117800" spcFirstLastPara="1" rIns="117800" wrap="square" tIns="117800">
            <a:spAutoFit/>
          </a:bodyPr>
          <a:lstStyle/>
          <a:p>
            <a:pPr indent="0" lvl="0" marL="0" marR="0" rtl="0" algn="l">
              <a:lnSpc>
                <a:spcPct val="100000"/>
              </a:lnSpc>
              <a:spcBef>
                <a:spcPts val="0"/>
              </a:spcBef>
              <a:spcAft>
                <a:spcPts val="0"/>
              </a:spcAft>
              <a:buClr>
                <a:schemeClr val="accent1"/>
              </a:buClr>
              <a:buSzPts val="4500"/>
              <a:buFont typeface="Trebuchet MS"/>
              <a:buNone/>
            </a:pPr>
            <a:r>
              <a:rPr b="1" lang="en-US" sz="3500">
                <a:solidFill>
                  <a:schemeClr val="lt1"/>
                </a:solidFill>
                <a:latin typeface="Trebuchet MS"/>
                <a:ea typeface="Trebuchet MS"/>
                <a:cs typeface="Trebuchet MS"/>
                <a:sym typeface="Trebuchet MS"/>
              </a:rPr>
              <a:t>HCPF will:</a:t>
            </a:r>
            <a:endParaRPr b="0" i="0" sz="3500" u="none" cap="none" strike="noStrike">
              <a:solidFill>
                <a:schemeClr val="lt1"/>
              </a:solidFill>
              <a:latin typeface="Arial"/>
              <a:ea typeface="Arial"/>
              <a:cs typeface="Arial"/>
              <a:sym typeface="Arial"/>
            </a:endParaRPr>
          </a:p>
        </p:txBody>
      </p:sp>
      <p:sp>
        <p:nvSpPr>
          <p:cNvPr id="342" name="Google Shape;342;p70"/>
          <p:cNvSpPr txBox="1"/>
          <p:nvPr/>
        </p:nvSpPr>
        <p:spPr>
          <a:xfrm>
            <a:off x="838207" y="2355225"/>
            <a:ext cx="10576800" cy="3539700"/>
          </a:xfrm>
          <a:prstGeom prst="rect">
            <a:avLst/>
          </a:prstGeom>
          <a:noFill/>
          <a:ln>
            <a:noFill/>
          </a:ln>
        </p:spPr>
        <p:txBody>
          <a:bodyPr anchorCtr="0" anchor="t" bIns="117800" lIns="117800" spcFirstLastPara="1" rIns="117800" wrap="square" tIns="117800">
            <a:spAutoFit/>
          </a:bodyPr>
          <a:lstStyle/>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Thoroughly and thoughtfully evaluate all questions and feedback.</a:t>
            </a:r>
            <a:endParaRPr sz="2600">
              <a:solidFill>
                <a:schemeClr val="lt1"/>
              </a:solidFill>
              <a:latin typeface="Trebuchet MS"/>
              <a:ea typeface="Trebuchet MS"/>
              <a:cs typeface="Trebuchet MS"/>
              <a:sym typeface="Trebuchet MS"/>
            </a:endParaRPr>
          </a:p>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Identify what feedback can be incorporated now or potentially in the future. </a:t>
            </a:r>
            <a:endParaRPr sz="2600">
              <a:solidFill>
                <a:schemeClr val="lt1"/>
              </a:solidFill>
              <a:latin typeface="Trebuchet MS"/>
              <a:ea typeface="Trebuchet MS"/>
              <a:cs typeface="Trebuchet MS"/>
              <a:sym typeface="Trebuchet MS"/>
            </a:endParaRPr>
          </a:p>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Transparently communicate the outcomes of feedback and questions. </a:t>
            </a:r>
            <a:endParaRPr sz="2600">
              <a:solidFill>
                <a:schemeClr val="lt1"/>
              </a:solidFill>
              <a:latin typeface="Trebuchet MS"/>
              <a:ea typeface="Trebuchet MS"/>
              <a:cs typeface="Trebuchet MS"/>
              <a:sym typeface="Trebuchet MS"/>
            </a:endParaRPr>
          </a:p>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Refer individuals to appropriate HCPF resources for out-of-scope topics.</a:t>
            </a:r>
            <a:endParaRPr sz="2600">
              <a:solidFill>
                <a:schemeClr val="dk2"/>
              </a:solidFill>
              <a:latin typeface="Trebuchet MS"/>
              <a:ea typeface="Trebuchet MS"/>
              <a:cs typeface="Trebuchet MS"/>
              <a:sym typeface="Trebuchet MS"/>
            </a:endParaRPr>
          </a:p>
        </p:txBody>
      </p:sp>
      <p:sp>
        <p:nvSpPr>
          <p:cNvPr id="343" name="Google Shape;343;p70"/>
          <p:cNvSpPr txBox="1"/>
          <p:nvPr>
            <p:ph type="title"/>
          </p:nvPr>
        </p:nvSpPr>
        <p:spPr>
          <a:xfrm>
            <a:off x="838200" y="33311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Commitment to Stakeholders</a:t>
            </a:r>
            <a:endParaRPr sz="57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71"/>
          <p:cNvSpPr txBox="1"/>
          <p:nvPr>
            <p:ph type="title"/>
          </p:nvPr>
        </p:nvSpPr>
        <p:spPr>
          <a:xfrm>
            <a:off x="838200" y="217774"/>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Agenda</a:t>
            </a:r>
            <a:endParaRPr sz="5700"/>
          </a:p>
        </p:txBody>
      </p:sp>
      <p:sp>
        <p:nvSpPr>
          <p:cNvPr id="349" name="Google Shape;349;p71"/>
          <p:cNvSpPr txBox="1"/>
          <p:nvPr>
            <p:ph idx="1" type="body"/>
          </p:nvPr>
        </p:nvSpPr>
        <p:spPr>
          <a:xfrm>
            <a:off x="838200" y="1181196"/>
            <a:ext cx="10515600" cy="4819500"/>
          </a:xfrm>
          <a:prstGeom prst="rect">
            <a:avLst/>
          </a:prstGeom>
          <a:noFill/>
          <a:ln>
            <a:noFill/>
          </a:ln>
        </p:spPr>
        <p:txBody>
          <a:bodyPr anchorCtr="0" anchor="t" bIns="45700" lIns="91425" spcFirstLastPara="1" rIns="91425" wrap="square" tIns="45700">
            <a:noAutofit/>
          </a:bodyPr>
          <a:lstStyle/>
          <a:p>
            <a:pPr indent="-247650" lvl="0" marL="342900" rtl="0" algn="l">
              <a:lnSpc>
                <a:spcPct val="90000"/>
              </a:lnSpc>
              <a:spcBef>
                <a:spcPts val="1000"/>
              </a:spcBef>
              <a:spcAft>
                <a:spcPts val="0"/>
              </a:spcAft>
              <a:buSzPts val="2100"/>
              <a:buChar char="●"/>
            </a:pPr>
            <a:r>
              <a:rPr lang="en-US" sz="3200"/>
              <a:t>Review</a:t>
            </a:r>
            <a:endParaRPr sz="3200"/>
          </a:p>
          <a:p>
            <a:pPr indent="-145415" lvl="1" marL="685800" rtl="0" algn="l">
              <a:lnSpc>
                <a:spcPct val="90000"/>
              </a:lnSpc>
              <a:spcBef>
                <a:spcPts val="1000"/>
              </a:spcBef>
              <a:spcAft>
                <a:spcPts val="0"/>
              </a:spcAft>
              <a:buSzPts val="1000"/>
              <a:buChar char="○"/>
            </a:pPr>
            <a:r>
              <a:rPr lang="en-US" sz="2100"/>
              <a:t>Introduction to 1115 Waivers</a:t>
            </a:r>
            <a:endParaRPr sz="2100"/>
          </a:p>
          <a:p>
            <a:pPr indent="-145415" lvl="1" marL="685800" rtl="0" algn="l">
              <a:lnSpc>
                <a:spcPct val="90000"/>
              </a:lnSpc>
              <a:spcBef>
                <a:spcPts val="1000"/>
              </a:spcBef>
              <a:spcAft>
                <a:spcPts val="0"/>
              </a:spcAft>
              <a:buSzPts val="1000"/>
              <a:buChar char="○"/>
            </a:pPr>
            <a:r>
              <a:rPr lang="en-US" sz="2100"/>
              <a:t>Health Related Social Needs Nutrition </a:t>
            </a:r>
            <a:r>
              <a:rPr lang="en-US" sz="2100"/>
              <a:t>Eligibility</a:t>
            </a:r>
            <a:endParaRPr sz="2100"/>
          </a:p>
          <a:p>
            <a:pPr indent="-247650" lvl="0" marL="342900" rtl="0" algn="l">
              <a:lnSpc>
                <a:spcPct val="90000"/>
              </a:lnSpc>
              <a:spcBef>
                <a:spcPts val="1000"/>
              </a:spcBef>
              <a:spcAft>
                <a:spcPts val="0"/>
              </a:spcAft>
              <a:buSzPts val="2100"/>
              <a:buChar char="●"/>
            </a:pPr>
            <a:r>
              <a:rPr lang="en-US" sz="3200"/>
              <a:t>Medically Tailored Meals</a:t>
            </a:r>
            <a:endParaRPr sz="3200"/>
          </a:p>
          <a:p>
            <a:pPr indent="-247650" lvl="0" marL="342900" rtl="0" algn="l">
              <a:lnSpc>
                <a:spcPct val="90000"/>
              </a:lnSpc>
              <a:spcBef>
                <a:spcPts val="1000"/>
              </a:spcBef>
              <a:spcAft>
                <a:spcPts val="0"/>
              </a:spcAft>
              <a:buSzPts val="2100"/>
              <a:buChar char="●"/>
            </a:pPr>
            <a:r>
              <a:rPr lang="en-US" sz="3200"/>
              <a:t>Other Benefit Details</a:t>
            </a:r>
            <a:endParaRPr sz="3200"/>
          </a:p>
          <a:p>
            <a:pPr indent="-177800" lvl="1" marL="685800" rtl="0" algn="l">
              <a:lnSpc>
                <a:spcPct val="90000"/>
              </a:lnSpc>
              <a:spcBef>
                <a:spcPts val="1000"/>
              </a:spcBef>
              <a:spcAft>
                <a:spcPts val="0"/>
              </a:spcAft>
              <a:buSzPts val="1510"/>
              <a:buChar char="○"/>
            </a:pPr>
            <a:r>
              <a:rPr lang="en-US" sz="2100"/>
              <a:t>Provider Qualifications</a:t>
            </a:r>
            <a:endParaRPr sz="2100"/>
          </a:p>
          <a:p>
            <a:pPr indent="-177800" lvl="1" marL="685800" rtl="0" algn="l">
              <a:lnSpc>
                <a:spcPct val="90000"/>
              </a:lnSpc>
              <a:spcBef>
                <a:spcPts val="1000"/>
              </a:spcBef>
              <a:spcAft>
                <a:spcPts val="0"/>
              </a:spcAft>
              <a:buSzPts val="1510"/>
              <a:buChar char="○"/>
            </a:pPr>
            <a:r>
              <a:rPr lang="en-US" sz="2100"/>
              <a:t>Supervision</a:t>
            </a:r>
            <a:endParaRPr sz="2100"/>
          </a:p>
          <a:p>
            <a:pPr indent="-177800" lvl="1" marL="685800" rtl="0" algn="l">
              <a:lnSpc>
                <a:spcPct val="90000"/>
              </a:lnSpc>
              <a:spcBef>
                <a:spcPts val="1000"/>
              </a:spcBef>
              <a:spcAft>
                <a:spcPts val="0"/>
              </a:spcAft>
              <a:buSzPts val="1510"/>
              <a:buChar char="○"/>
            </a:pPr>
            <a:r>
              <a:rPr lang="en-US" sz="2100"/>
              <a:t>Screening for Food Security</a:t>
            </a:r>
            <a:endParaRPr sz="2100"/>
          </a:p>
          <a:p>
            <a:pPr indent="-177800" lvl="1" marL="685800" rtl="0" algn="l">
              <a:lnSpc>
                <a:spcPct val="90000"/>
              </a:lnSpc>
              <a:spcBef>
                <a:spcPts val="1000"/>
              </a:spcBef>
              <a:spcAft>
                <a:spcPts val="0"/>
              </a:spcAft>
              <a:buSzPts val="1510"/>
              <a:buChar char="○"/>
            </a:pPr>
            <a:r>
              <a:rPr lang="en-US" sz="2100"/>
              <a:t>Documentation</a:t>
            </a:r>
            <a:endParaRPr sz="2100"/>
          </a:p>
          <a:p>
            <a:pPr indent="-177800" lvl="1" marL="685800" rtl="0" algn="l">
              <a:lnSpc>
                <a:spcPct val="90000"/>
              </a:lnSpc>
              <a:spcBef>
                <a:spcPts val="1000"/>
              </a:spcBef>
              <a:spcAft>
                <a:spcPts val="0"/>
              </a:spcAft>
              <a:buSzPts val="1510"/>
              <a:buChar char="○"/>
            </a:pPr>
            <a:r>
              <a:rPr lang="en-US" sz="2100"/>
              <a:t>Prior Authorization</a:t>
            </a:r>
            <a:endParaRPr sz="2100"/>
          </a:p>
          <a:p>
            <a:pPr indent="-177800" lvl="1" marL="685800" rtl="0" algn="l">
              <a:lnSpc>
                <a:spcPct val="90000"/>
              </a:lnSpc>
              <a:spcBef>
                <a:spcPts val="1000"/>
              </a:spcBef>
              <a:spcAft>
                <a:spcPts val="0"/>
              </a:spcAft>
              <a:buSzPts val="1510"/>
              <a:buChar char="○"/>
            </a:pPr>
            <a:r>
              <a:rPr lang="en-US" sz="2100"/>
              <a:t>Care Plans</a:t>
            </a:r>
            <a:endParaRPr sz="2100"/>
          </a:p>
        </p:txBody>
      </p:sp>
      <p:sp>
        <p:nvSpPr>
          <p:cNvPr id="350" name="Google Shape;350;p7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72"/>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Speakers</a:t>
            </a:r>
            <a:endParaRPr sz="5700"/>
          </a:p>
        </p:txBody>
      </p:sp>
      <p:sp>
        <p:nvSpPr>
          <p:cNvPr id="356" name="Google Shape;356;p72"/>
          <p:cNvSpPr txBox="1"/>
          <p:nvPr>
            <p:ph idx="1" type="body"/>
          </p:nvPr>
        </p:nvSpPr>
        <p:spPr>
          <a:xfrm>
            <a:off x="838200" y="1578525"/>
            <a:ext cx="11079000" cy="4205700"/>
          </a:xfrm>
          <a:prstGeom prst="rect">
            <a:avLst/>
          </a:prstGeom>
          <a:noFill/>
          <a:ln>
            <a:noFill/>
          </a:ln>
        </p:spPr>
        <p:txBody>
          <a:bodyPr anchorCtr="0" anchor="t" bIns="45700" lIns="91425" spcFirstLastPara="1" rIns="91425" wrap="square" tIns="45700">
            <a:noAutofit/>
          </a:bodyPr>
          <a:lstStyle/>
          <a:p>
            <a:pPr indent="0" lvl="0" marL="342900" rtl="0" algn="l">
              <a:spcBef>
                <a:spcPts val="0"/>
              </a:spcBef>
              <a:spcAft>
                <a:spcPts val="0"/>
              </a:spcAft>
              <a:buNone/>
            </a:pPr>
            <a:r>
              <a:t/>
            </a:r>
            <a:endParaRPr b="1" sz="2900"/>
          </a:p>
          <a:p>
            <a:pPr indent="0" lvl="0" marL="342900" rtl="0" algn="l">
              <a:spcBef>
                <a:spcPts val="0"/>
              </a:spcBef>
              <a:spcAft>
                <a:spcPts val="0"/>
              </a:spcAft>
              <a:buNone/>
            </a:pPr>
            <a:r>
              <a:rPr b="1" lang="en-US" sz="2900"/>
              <a:t>Stakeholder Engagement Team</a:t>
            </a:r>
            <a:endParaRPr b="1" sz="2900"/>
          </a:p>
          <a:p>
            <a:pPr indent="-266065" lvl="1" marL="685800" rtl="0" algn="l">
              <a:spcBef>
                <a:spcPts val="0"/>
              </a:spcBef>
              <a:spcAft>
                <a:spcPts val="0"/>
              </a:spcAft>
              <a:buSzPts val="2900"/>
              <a:buChar char="○"/>
            </a:pPr>
            <a:r>
              <a:rPr lang="en-US" sz="2900"/>
              <a:t>Ryan Lazo, Stakeholder Engagement Coordinator</a:t>
            </a:r>
            <a:endParaRPr sz="2900"/>
          </a:p>
          <a:p>
            <a:pPr indent="-266065" lvl="1" marL="685800" rtl="0" algn="l">
              <a:spcBef>
                <a:spcPts val="0"/>
              </a:spcBef>
              <a:spcAft>
                <a:spcPts val="0"/>
              </a:spcAft>
              <a:buSzPts val="2900"/>
              <a:buChar char="○"/>
            </a:pPr>
            <a:r>
              <a:rPr lang="en-US" sz="2900"/>
              <a:t>Kelsey Leva, Policy Development Stakeholder Relations Specialist</a:t>
            </a:r>
            <a:br>
              <a:rPr lang="en-US" sz="2900"/>
            </a:br>
            <a:endParaRPr sz="2900"/>
          </a:p>
          <a:p>
            <a:pPr indent="0" lvl="0" marL="342900" rtl="0" algn="l">
              <a:lnSpc>
                <a:spcPct val="90000"/>
              </a:lnSpc>
              <a:spcBef>
                <a:spcPts val="0"/>
              </a:spcBef>
              <a:spcAft>
                <a:spcPts val="0"/>
              </a:spcAft>
              <a:buNone/>
            </a:pPr>
            <a:r>
              <a:rPr b="1" lang="en-US" sz="2900"/>
              <a:t>Subject Matter Expert</a:t>
            </a:r>
            <a:endParaRPr b="1" sz="2900"/>
          </a:p>
          <a:p>
            <a:pPr indent="-326390" lvl="1" marL="746125" rtl="0" algn="l">
              <a:lnSpc>
                <a:spcPct val="90000"/>
              </a:lnSpc>
              <a:spcBef>
                <a:spcPts val="500"/>
              </a:spcBef>
              <a:spcAft>
                <a:spcPts val="0"/>
              </a:spcAft>
              <a:buClr>
                <a:schemeClr val="dk1"/>
              </a:buClr>
              <a:buSzPts val="2900"/>
              <a:buChar char="○"/>
            </a:pPr>
            <a:r>
              <a:rPr lang="en-US" sz="2900"/>
              <a:t>Morgan Anderson, Benefits and Policy Specialist</a:t>
            </a:r>
            <a:endParaRPr sz="2900"/>
          </a:p>
        </p:txBody>
      </p:sp>
      <p:sp>
        <p:nvSpPr>
          <p:cNvPr id="357" name="Google Shape;357;p7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73"/>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Poll?</a:t>
            </a:r>
            <a:endParaRPr sz="5700"/>
          </a:p>
        </p:txBody>
      </p:sp>
      <p:sp>
        <p:nvSpPr>
          <p:cNvPr id="363" name="Google Shape;363;p73"/>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p>
            <a:pPr indent="0" lvl="0" marL="342900" rtl="0" algn="l">
              <a:spcBef>
                <a:spcPts val="1000"/>
              </a:spcBef>
              <a:spcAft>
                <a:spcPts val="0"/>
              </a:spcAft>
              <a:buNone/>
            </a:pPr>
            <a:r>
              <a:rPr b="1" lang="en-US" sz="3400">
                <a:solidFill>
                  <a:schemeClr val="dk2"/>
                </a:solidFill>
              </a:rPr>
              <a:t>What is your interest level in providing and being reimbursed for nutrition-related services?</a:t>
            </a:r>
            <a:endParaRPr b="1" sz="3400">
              <a:solidFill>
                <a:schemeClr val="dk2"/>
              </a:solidFill>
            </a:endParaRPr>
          </a:p>
          <a:p>
            <a:pPr indent="-393700" lvl="0" marL="457200" rtl="0" algn="l">
              <a:spcBef>
                <a:spcPts val="1000"/>
              </a:spcBef>
              <a:spcAft>
                <a:spcPts val="0"/>
              </a:spcAft>
              <a:buClr>
                <a:schemeClr val="dk2"/>
              </a:buClr>
              <a:buSzPts val="2600"/>
              <a:buChar char="•"/>
            </a:pPr>
            <a:r>
              <a:rPr lang="en-US" sz="2600">
                <a:solidFill>
                  <a:schemeClr val="dk2"/>
                </a:solidFill>
              </a:rPr>
              <a:t>We are interested in enrolling with Health First Colorado to receive direct reimbursement for nutrition</a:t>
            </a:r>
            <a:endParaRPr sz="2600">
              <a:solidFill>
                <a:schemeClr val="dk2"/>
              </a:solidFill>
            </a:endParaRPr>
          </a:p>
          <a:p>
            <a:pPr indent="-393700" lvl="0" marL="457200" rtl="0" algn="l">
              <a:spcBef>
                <a:spcPts val="0"/>
              </a:spcBef>
              <a:spcAft>
                <a:spcPts val="0"/>
              </a:spcAft>
              <a:buClr>
                <a:schemeClr val="dk2"/>
              </a:buClr>
              <a:buSzPts val="2600"/>
              <a:buChar char="•"/>
            </a:pPr>
            <a:r>
              <a:rPr lang="en-US" sz="2600">
                <a:solidFill>
                  <a:schemeClr val="dk2"/>
                </a:solidFill>
              </a:rPr>
              <a:t>We are currently enrolled with Health First Colorado to provide nutrition related services (ex. home delivered meals)</a:t>
            </a:r>
            <a:endParaRPr sz="2600">
              <a:solidFill>
                <a:schemeClr val="dk2"/>
              </a:solidFill>
            </a:endParaRPr>
          </a:p>
          <a:p>
            <a:pPr indent="-393700" lvl="0" marL="457200" rtl="0" algn="l">
              <a:spcBef>
                <a:spcPts val="0"/>
              </a:spcBef>
              <a:spcAft>
                <a:spcPts val="0"/>
              </a:spcAft>
              <a:buClr>
                <a:schemeClr val="dk2"/>
              </a:buClr>
              <a:buSzPts val="2600"/>
              <a:buChar char="•"/>
            </a:pPr>
            <a:r>
              <a:rPr lang="en-US" sz="2600">
                <a:solidFill>
                  <a:schemeClr val="dk2"/>
                </a:solidFill>
              </a:rPr>
              <a:t>We are not interested in enrollment and would like an organization to bill on our behalf.</a:t>
            </a:r>
            <a:endParaRPr sz="2600">
              <a:solidFill>
                <a:schemeClr val="dk2"/>
              </a:solidFill>
            </a:endParaRPr>
          </a:p>
          <a:p>
            <a:pPr indent="-393700" lvl="0" marL="457200" rtl="0" algn="l">
              <a:spcBef>
                <a:spcPts val="0"/>
              </a:spcBef>
              <a:spcAft>
                <a:spcPts val="0"/>
              </a:spcAft>
              <a:buClr>
                <a:schemeClr val="dk2"/>
              </a:buClr>
              <a:buSzPts val="2600"/>
              <a:buChar char="•"/>
            </a:pPr>
            <a:r>
              <a:rPr lang="en-US" sz="2600">
                <a:solidFill>
                  <a:schemeClr val="dk2"/>
                </a:solidFill>
              </a:rPr>
              <a:t>Still undecided, we would need more information</a:t>
            </a:r>
            <a:endParaRPr sz="2600">
              <a:solidFill>
                <a:schemeClr val="dk2"/>
              </a:solidFill>
            </a:endParaRPr>
          </a:p>
        </p:txBody>
      </p:sp>
      <p:sp>
        <p:nvSpPr>
          <p:cNvPr id="364" name="Google Shape;364;p7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74"/>
          <p:cNvSpPr txBox="1"/>
          <p:nvPr>
            <p:ph type="title"/>
          </p:nvPr>
        </p:nvSpPr>
        <p:spPr>
          <a:xfrm>
            <a:off x="838200" y="437929"/>
            <a:ext cx="10515600" cy="5382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a:t>Review</a:t>
            </a:r>
            <a:endParaRPr/>
          </a:p>
        </p:txBody>
      </p:sp>
      <p:sp>
        <p:nvSpPr>
          <p:cNvPr id="370" name="Google Shape;370;p74"/>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75"/>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4400"/>
              <a:t>What is a Medicaid Waiver?</a:t>
            </a:r>
            <a:r>
              <a:rPr lang="en-US" sz="3400"/>
              <a:t> </a:t>
            </a:r>
            <a:endParaRPr sz="5700"/>
          </a:p>
        </p:txBody>
      </p:sp>
      <p:sp>
        <p:nvSpPr>
          <p:cNvPr id="376" name="Google Shape;376;p75"/>
          <p:cNvSpPr txBox="1"/>
          <p:nvPr>
            <p:ph idx="1" type="body"/>
          </p:nvPr>
        </p:nvSpPr>
        <p:spPr>
          <a:xfrm>
            <a:off x="838200" y="1852300"/>
            <a:ext cx="10515600" cy="4208700"/>
          </a:xfrm>
          <a:prstGeom prst="rect">
            <a:avLst/>
          </a:prstGeom>
          <a:noFill/>
          <a:ln>
            <a:noFill/>
          </a:ln>
        </p:spPr>
        <p:txBody>
          <a:bodyPr anchorCtr="0" anchor="t" bIns="45700" lIns="91425" spcFirstLastPara="1" rIns="91425" wrap="square" tIns="45700">
            <a:noAutofit/>
          </a:bodyPr>
          <a:lstStyle/>
          <a:p>
            <a:pPr indent="-317500" lvl="0" marL="342900" rtl="0" algn="l">
              <a:spcBef>
                <a:spcPts val="800"/>
              </a:spcBef>
              <a:spcAft>
                <a:spcPts val="0"/>
              </a:spcAft>
              <a:buSzPts val="3200"/>
              <a:buChar char="•"/>
            </a:pPr>
            <a:r>
              <a:rPr lang="en-US" sz="2500"/>
              <a:t>Federal rules &amp; required benefits</a:t>
            </a:r>
            <a:endParaRPr sz="2500"/>
          </a:p>
          <a:p>
            <a:pPr indent="-317500" lvl="0" marL="342900" rtl="0" algn="l">
              <a:spcBef>
                <a:spcPts val="0"/>
              </a:spcBef>
              <a:spcAft>
                <a:spcPts val="0"/>
              </a:spcAft>
              <a:buSzPts val="3200"/>
              <a:buChar char="•"/>
            </a:pPr>
            <a:r>
              <a:rPr lang="en-US" sz="2500"/>
              <a:t>States can waive some federal rules to cover more services</a:t>
            </a:r>
            <a:endParaRPr sz="2500"/>
          </a:p>
          <a:p>
            <a:pPr indent="-240665" lvl="1" marL="685800" rtl="0" algn="l">
              <a:spcBef>
                <a:spcPts val="0"/>
              </a:spcBef>
              <a:spcAft>
                <a:spcPts val="0"/>
              </a:spcAft>
              <a:buSzPts val="2500"/>
              <a:buChar char="⮚"/>
            </a:pPr>
            <a:r>
              <a:rPr lang="en-US" sz="2500"/>
              <a:t>Specific populations &amp; settings</a:t>
            </a:r>
            <a:endParaRPr sz="2500"/>
          </a:p>
          <a:p>
            <a:pPr indent="-317500" lvl="0" marL="342900" rtl="0" algn="l">
              <a:spcBef>
                <a:spcPts val="0"/>
              </a:spcBef>
              <a:spcAft>
                <a:spcPts val="0"/>
              </a:spcAft>
              <a:buSzPts val="3200"/>
              <a:buChar char="•"/>
            </a:pPr>
            <a:r>
              <a:rPr lang="en-US" sz="2500"/>
              <a:t>Additional Reporting to CMS</a:t>
            </a:r>
            <a:endParaRPr sz="2500"/>
          </a:p>
          <a:p>
            <a:pPr indent="-317500" lvl="0" marL="342900" rtl="0" algn="l">
              <a:spcBef>
                <a:spcPts val="1000"/>
              </a:spcBef>
              <a:spcAft>
                <a:spcPts val="0"/>
              </a:spcAft>
              <a:buSzPts val="3200"/>
              <a:buChar char="•"/>
            </a:pPr>
            <a:r>
              <a:rPr lang="en-US" sz="2500"/>
              <a:t>CO’s approval: Jan 2025</a:t>
            </a:r>
            <a:endParaRPr sz="3200"/>
          </a:p>
        </p:txBody>
      </p:sp>
      <p:sp>
        <p:nvSpPr>
          <p:cNvPr id="377" name="Google Shape;377;p7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76"/>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4600"/>
              <a:t>Colorado Comprehensive Care Waiver</a:t>
            </a:r>
            <a:endParaRPr sz="4600"/>
          </a:p>
        </p:txBody>
      </p:sp>
      <p:sp>
        <p:nvSpPr>
          <p:cNvPr id="383" name="Google Shape;383;p76"/>
          <p:cNvSpPr txBox="1"/>
          <p:nvPr>
            <p:ph idx="1" type="body"/>
          </p:nvPr>
        </p:nvSpPr>
        <p:spPr>
          <a:xfrm>
            <a:off x="838200" y="18523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spcBef>
                <a:spcPts val="800"/>
              </a:spcBef>
              <a:spcAft>
                <a:spcPts val="0"/>
              </a:spcAft>
              <a:buSzPts val="3000"/>
              <a:buChar char="•"/>
            </a:pPr>
            <a:r>
              <a:rPr b="1" lang="en-US" sz="2300"/>
              <a:t>3 components</a:t>
            </a:r>
            <a:endParaRPr b="1" sz="2300"/>
          </a:p>
          <a:p>
            <a:pPr indent="-304800" lvl="0" marL="342900" rtl="0" algn="l">
              <a:spcBef>
                <a:spcPts val="0"/>
              </a:spcBef>
              <a:spcAft>
                <a:spcPts val="0"/>
              </a:spcAft>
              <a:buSzPts val="3000"/>
              <a:buChar char="•"/>
            </a:pPr>
            <a:r>
              <a:rPr lang="en-US" sz="2300"/>
              <a:t>Health Related Social Needs (Housing and Nutrition)</a:t>
            </a:r>
            <a:endParaRPr sz="2300"/>
          </a:p>
          <a:p>
            <a:pPr indent="-304800" lvl="0" marL="342900" rtl="0" algn="l">
              <a:spcBef>
                <a:spcPts val="0"/>
              </a:spcBef>
              <a:spcAft>
                <a:spcPts val="0"/>
              </a:spcAft>
              <a:buSzPts val="3000"/>
              <a:buChar char="•"/>
            </a:pPr>
            <a:r>
              <a:rPr lang="en-US" sz="2300"/>
              <a:t>Re-entry Services</a:t>
            </a:r>
            <a:endParaRPr sz="2300"/>
          </a:p>
          <a:p>
            <a:pPr indent="-304800" lvl="0" marL="342900" rtl="0" algn="l">
              <a:spcBef>
                <a:spcPts val="0"/>
              </a:spcBef>
              <a:spcAft>
                <a:spcPts val="0"/>
              </a:spcAft>
              <a:buSzPts val="3000"/>
              <a:buChar char="•"/>
            </a:pPr>
            <a:r>
              <a:rPr lang="en-US" sz="2300"/>
              <a:t>Serious Mental Illness and Emotional Disturbance</a:t>
            </a:r>
            <a:endParaRPr sz="2300"/>
          </a:p>
          <a:p>
            <a:pPr indent="-227965" lvl="1" marL="685800" rtl="0" algn="l">
              <a:spcBef>
                <a:spcPts val="0"/>
              </a:spcBef>
              <a:spcAft>
                <a:spcPts val="0"/>
              </a:spcAft>
              <a:buSzPts val="2300"/>
              <a:buChar char="⮚"/>
            </a:pPr>
            <a:r>
              <a:rPr i="1" lang="en-US" sz="2300"/>
              <a:t>Continuous eligibility: no longer available</a:t>
            </a:r>
            <a:endParaRPr i="1" sz="2300"/>
          </a:p>
          <a:p>
            <a:pPr indent="0" lvl="0" marL="342900" rtl="0" algn="l">
              <a:spcBef>
                <a:spcPts val="1000"/>
              </a:spcBef>
              <a:spcAft>
                <a:spcPts val="0"/>
              </a:spcAft>
              <a:buNone/>
            </a:pPr>
            <a:r>
              <a:t/>
            </a:r>
            <a:endParaRPr sz="3000"/>
          </a:p>
        </p:txBody>
      </p:sp>
      <p:sp>
        <p:nvSpPr>
          <p:cNvPr id="384" name="Google Shape;384;p7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77"/>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HRSN Nutrition Eligibility</a:t>
            </a:r>
            <a:endParaRPr sz="5700"/>
          </a:p>
        </p:txBody>
      </p:sp>
      <p:sp>
        <p:nvSpPr>
          <p:cNvPr id="390" name="Google Shape;390;p77"/>
          <p:cNvSpPr txBox="1"/>
          <p:nvPr>
            <p:ph idx="1" type="body"/>
          </p:nvPr>
        </p:nvSpPr>
        <p:spPr>
          <a:xfrm>
            <a:off x="838200" y="18523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spcBef>
                <a:spcPts val="800"/>
              </a:spcBef>
              <a:spcAft>
                <a:spcPts val="0"/>
              </a:spcAft>
              <a:buSzPts val="3000"/>
              <a:buChar char="•"/>
            </a:pPr>
            <a:r>
              <a:rPr lang="en-US" sz="2300">
                <a:latin typeface="Arial"/>
                <a:ea typeface="Arial"/>
                <a:cs typeface="Arial"/>
                <a:sym typeface="Arial"/>
              </a:rPr>
              <a:t>E</a:t>
            </a:r>
            <a:r>
              <a:rPr lang="en-US" sz="2300"/>
              <a:t>ligibility is based on housing vouchers that are provided by Department of Local Affairs (DOLA)</a:t>
            </a:r>
            <a:endParaRPr sz="2300"/>
          </a:p>
          <a:p>
            <a:pPr indent="-240665" lvl="1" marL="685800" rtl="0" algn="l">
              <a:spcBef>
                <a:spcPts val="0"/>
              </a:spcBef>
              <a:spcAft>
                <a:spcPts val="0"/>
              </a:spcAft>
              <a:buSzPts val="2500"/>
              <a:buChar char="⮚"/>
            </a:pPr>
            <a:r>
              <a:rPr lang="en-US" sz="2300"/>
              <a:t>Permanent Supporting Housing (PSH)</a:t>
            </a:r>
            <a:endParaRPr sz="2300"/>
          </a:p>
          <a:p>
            <a:pPr indent="-240665" lvl="1" marL="685800" rtl="0" algn="l">
              <a:spcBef>
                <a:spcPts val="0"/>
              </a:spcBef>
              <a:spcAft>
                <a:spcPts val="0"/>
              </a:spcAft>
              <a:buSzPts val="2500"/>
              <a:buChar char="⮚"/>
            </a:pPr>
            <a:r>
              <a:rPr lang="en-US" sz="2300"/>
              <a:t>Colorado Fostering Success (CFS)</a:t>
            </a:r>
            <a:endParaRPr sz="2300"/>
          </a:p>
          <a:p>
            <a:pPr indent="-240665" lvl="1" marL="685800" rtl="0" algn="l">
              <a:spcBef>
                <a:spcPts val="0"/>
              </a:spcBef>
              <a:spcAft>
                <a:spcPts val="0"/>
              </a:spcAft>
              <a:buSzPts val="2500"/>
              <a:buChar char="⮚"/>
            </a:pPr>
            <a:r>
              <a:rPr lang="en-US" sz="2300"/>
              <a:t>Community Access Team (CAT) </a:t>
            </a:r>
            <a:endParaRPr sz="2300"/>
          </a:p>
          <a:p>
            <a:pPr indent="0" lvl="0" marL="342900" rtl="0" algn="l">
              <a:spcBef>
                <a:spcPts val="1000"/>
              </a:spcBef>
              <a:spcAft>
                <a:spcPts val="0"/>
              </a:spcAft>
              <a:buNone/>
            </a:pPr>
            <a:r>
              <a:t/>
            </a:r>
            <a:endParaRPr sz="3000"/>
          </a:p>
        </p:txBody>
      </p:sp>
      <p:sp>
        <p:nvSpPr>
          <p:cNvPr id="391" name="Google Shape;391;p7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78"/>
          <p:cNvSpPr txBox="1"/>
          <p:nvPr>
            <p:ph type="title"/>
          </p:nvPr>
        </p:nvSpPr>
        <p:spPr>
          <a:xfrm>
            <a:off x="838200" y="39604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HRSN Eligibility</a:t>
            </a:r>
            <a:endParaRPr sz="5700"/>
          </a:p>
        </p:txBody>
      </p:sp>
      <p:sp>
        <p:nvSpPr>
          <p:cNvPr id="397" name="Google Shape;397;p78"/>
          <p:cNvSpPr txBox="1"/>
          <p:nvPr>
            <p:ph idx="1" type="body"/>
          </p:nvPr>
        </p:nvSpPr>
        <p:spPr>
          <a:xfrm>
            <a:off x="220200" y="1468075"/>
            <a:ext cx="3890400" cy="46455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266700" lvl="0" marL="342900" rtl="0" algn="l">
              <a:spcBef>
                <a:spcPts val="1000"/>
              </a:spcBef>
              <a:spcAft>
                <a:spcPts val="0"/>
              </a:spcAft>
              <a:buSzPts val="2400"/>
              <a:buChar char="●"/>
            </a:pPr>
            <a:r>
              <a:rPr lang="en-US" sz="2400"/>
              <a:t>Permanent Supportive Housing (PSH)</a:t>
            </a:r>
            <a:endParaRPr sz="2400"/>
          </a:p>
          <a:p>
            <a:pPr indent="-189865" lvl="1" marL="685800" rtl="0" algn="l">
              <a:spcBef>
                <a:spcPts val="0"/>
              </a:spcBef>
              <a:spcAft>
                <a:spcPts val="0"/>
              </a:spcAft>
              <a:buSzPts val="1700"/>
              <a:buChar char="○"/>
            </a:pPr>
            <a:r>
              <a:rPr lang="en-US" sz="1700"/>
              <a:t>Must be 18 years of age or older</a:t>
            </a:r>
            <a:endParaRPr sz="1700"/>
          </a:p>
          <a:p>
            <a:pPr indent="-189865" lvl="1" marL="685800" rtl="0" algn="l">
              <a:spcBef>
                <a:spcPts val="0"/>
              </a:spcBef>
              <a:spcAft>
                <a:spcPts val="0"/>
              </a:spcAft>
              <a:buSzPts val="1700"/>
              <a:buChar char="○"/>
            </a:pPr>
            <a:r>
              <a:rPr lang="en-US" sz="1700"/>
              <a:t>Have a disabling condition</a:t>
            </a:r>
            <a:endParaRPr sz="1700"/>
          </a:p>
          <a:p>
            <a:pPr indent="-189865" lvl="1" marL="685800" rtl="0" algn="l">
              <a:spcBef>
                <a:spcPts val="0"/>
              </a:spcBef>
              <a:spcAft>
                <a:spcPts val="0"/>
              </a:spcAft>
              <a:buSzPts val="1700"/>
              <a:buChar char="○"/>
            </a:pPr>
            <a:r>
              <a:rPr lang="en-US" sz="1700"/>
              <a:t>Have a history of homelessness or be at risk for homelessness</a:t>
            </a:r>
            <a:endParaRPr sz="1700"/>
          </a:p>
          <a:p>
            <a:pPr indent="-189865" lvl="1" marL="685800" rtl="0" algn="l">
              <a:spcBef>
                <a:spcPts val="0"/>
              </a:spcBef>
              <a:spcAft>
                <a:spcPts val="0"/>
              </a:spcAft>
              <a:buSzPts val="1700"/>
              <a:buChar char="○"/>
            </a:pPr>
            <a:r>
              <a:rPr lang="en-US" sz="1700"/>
              <a:t>Must be at or below 30% of the area median income</a:t>
            </a:r>
            <a:endParaRPr sz="1700"/>
          </a:p>
          <a:p>
            <a:pPr indent="-189865" lvl="1" marL="685800" rtl="0" algn="l">
              <a:spcBef>
                <a:spcPts val="0"/>
              </a:spcBef>
              <a:spcAft>
                <a:spcPts val="0"/>
              </a:spcAft>
              <a:buSzPts val="1700"/>
              <a:buChar char="○"/>
            </a:pPr>
            <a:r>
              <a:rPr lang="en-US" sz="1700"/>
              <a:t>Must have or be experiencing a behavioral health need and/or chronic condition</a:t>
            </a:r>
            <a:endParaRPr sz="1700"/>
          </a:p>
        </p:txBody>
      </p:sp>
      <p:sp>
        <p:nvSpPr>
          <p:cNvPr id="398" name="Google Shape;398;p7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99" name="Google Shape;399;p78"/>
          <p:cNvSpPr txBox="1"/>
          <p:nvPr>
            <p:ph idx="1" type="body"/>
          </p:nvPr>
        </p:nvSpPr>
        <p:spPr>
          <a:xfrm>
            <a:off x="4225950" y="1468075"/>
            <a:ext cx="3770400" cy="46455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266700" lvl="0" marL="342900" rtl="0" algn="l">
              <a:spcBef>
                <a:spcPts val="1000"/>
              </a:spcBef>
              <a:spcAft>
                <a:spcPts val="0"/>
              </a:spcAft>
              <a:buSzPts val="2400"/>
              <a:buChar char="●"/>
            </a:pPr>
            <a:r>
              <a:rPr lang="en-US" sz="2400"/>
              <a:t>Colorado Fostering Success (CFS)</a:t>
            </a:r>
            <a:endParaRPr sz="2400"/>
          </a:p>
          <a:p>
            <a:pPr indent="-189865" lvl="1" marL="685800" rtl="0" algn="l">
              <a:spcBef>
                <a:spcPts val="0"/>
              </a:spcBef>
              <a:spcAft>
                <a:spcPts val="0"/>
              </a:spcAft>
              <a:buSzPts val="1700"/>
              <a:buChar char="○"/>
            </a:pPr>
            <a:r>
              <a:rPr lang="en-US" sz="1700"/>
              <a:t>Young adults ages 18 through 26 years old, who left foster care on or after their 18th birthday, and are transitioning out of the foster care system</a:t>
            </a:r>
            <a:endParaRPr sz="1700"/>
          </a:p>
          <a:p>
            <a:pPr indent="-189865" lvl="1" marL="685800" rtl="0" algn="l">
              <a:spcBef>
                <a:spcPts val="0"/>
              </a:spcBef>
              <a:spcAft>
                <a:spcPts val="0"/>
              </a:spcAft>
              <a:buSzPts val="1700"/>
              <a:buChar char="○"/>
            </a:pPr>
            <a:r>
              <a:rPr lang="en-US" sz="1700"/>
              <a:t>Have certain prior foster care or kinship care involvement</a:t>
            </a:r>
            <a:endParaRPr sz="1700"/>
          </a:p>
          <a:p>
            <a:pPr indent="-189865" lvl="1" marL="685800" rtl="0" algn="l">
              <a:spcBef>
                <a:spcPts val="0"/>
              </a:spcBef>
              <a:spcAft>
                <a:spcPts val="0"/>
              </a:spcAft>
              <a:buSzPts val="1700"/>
              <a:buChar char="○"/>
            </a:pPr>
            <a:r>
              <a:rPr lang="en-US" sz="1700"/>
              <a:t>Reside in Colorado</a:t>
            </a:r>
            <a:endParaRPr sz="1700"/>
          </a:p>
          <a:p>
            <a:pPr indent="-189865" lvl="1" marL="685800" rtl="0" algn="l">
              <a:spcBef>
                <a:spcPts val="0"/>
              </a:spcBef>
              <a:spcAft>
                <a:spcPts val="0"/>
              </a:spcAft>
              <a:buSzPts val="1700"/>
              <a:buChar char="○"/>
            </a:pPr>
            <a:r>
              <a:rPr lang="en-US" sz="1700"/>
              <a:t>Have an income level at or below 50% of the area median income based on where the young adult resides. </a:t>
            </a:r>
            <a:endParaRPr sz="1700"/>
          </a:p>
          <a:p>
            <a:pPr indent="0" lvl="0" marL="0" rtl="0" algn="l">
              <a:spcBef>
                <a:spcPts val="1000"/>
              </a:spcBef>
              <a:spcAft>
                <a:spcPts val="0"/>
              </a:spcAft>
              <a:buNone/>
            </a:pPr>
            <a:r>
              <a:t/>
            </a:r>
            <a:endParaRPr sz="1700"/>
          </a:p>
        </p:txBody>
      </p:sp>
      <p:sp>
        <p:nvSpPr>
          <p:cNvPr id="400" name="Google Shape;400;p78"/>
          <p:cNvSpPr txBox="1"/>
          <p:nvPr>
            <p:ph idx="1" type="body"/>
          </p:nvPr>
        </p:nvSpPr>
        <p:spPr>
          <a:xfrm>
            <a:off x="8111700" y="1468075"/>
            <a:ext cx="3890400" cy="46455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266700" lvl="0" marL="342900" rtl="0" algn="l">
              <a:spcBef>
                <a:spcPts val="1000"/>
              </a:spcBef>
              <a:spcAft>
                <a:spcPts val="0"/>
              </a:spcAft>
              <a:buSzPts val="2400"/>
              <a:buChar char="●"/>
            </a:pPr>
            <a:r>
              <a:rPr lang="en-US" sz="2400"/>
              <a:t>Community Access Team (CAT)</a:t>
            </a:r>
            <a:endParaRPr sz="2400"/>
          </a:p>
          <a:p>
            <a:pPr indent="-189865" lvl="1" marL="685800" rtl="0" algn="l">
              <a:spcBef>
                <a:spcPts val="0"/>
              </a:spcBef>
              <a:spcAft>
                <a:spcPts val="0"/>
              </a:spcAft>
              <a:buSzPts val="1700"/>
              <a:buChar char="○"/>
            </a:pPr>
            <a:r>
              <a:rPr lang="en-US" sz="1700"/>
              <a:t>Be 18 years of age or older</a:t>
            </a:r>
            <a:endParaRPr sz="1700"/>
          </a:p>
          <a:p>
            <a:pPr indent="-189865" lvl="1" marL="685800" rtl="0" algn="l">
              <a:spcBef>
                <a:spcPts val="0"/>
              </a:spcBef>
              <a:spcAft>
                <a:spcPts val="0"/>
              </a:spcAft>
              <a:buSzPts val="1700"/>
              <a:buChar char="○"/>
            </a:pPr>
            <a:r>
              <a:rPr lang="en-US" sz="1700"/>
              <a:t>Be at or below 30% of the area median income</a:t>
            </a:r>
            <a:endParaRPr sz="1700"/>
          </a:p>
          <a:p>
            <a:pPr indent="-189865" lvl="1" marL="685800" rtl="0" algn="l">
              <a:spcBef>
                <a:spcPts val="0"/>
              </a:spcBef>
              <a:spcAft>
                <a:spcPts val="0"/>
              </a:spcAft>
              <a:buSzPts val="1700"/>
              <a:buChar char="○"/>
            </a:pPr>
            <a:r>
              <a:rPr lang="en-US" sz="1700"/>
              <a:t>Meet the U.S. Department of Housing and Urban Development (HUD) definition of a disability</a:t>
            </a:r>
            <a:endParaRPr sz="1700"/>
          </a:p>
          <a:p>
            <a:pPr indent="-189865" lvl="1" marL="685800" rtl="0" algn="l">
              <a:spcBef>
                <a:spcPts val="0"/>
              </a:spcBef>
              <a:spcAft>
                <a:spcPts val="0"/>
              </a:spcAft>
              <a:buSzPts val="1700"/>
              <a:buChar char="○"/>
            </a:pPr>
            <a:r>
              <a:rPr lang="en-US" sz="1700"/>
              <a:t>Receive HCBS-based Medicaid services, or State Plan services, or be eligible for such services</a:t>
            </a:r>
            <a:endParaRPr sz="1700"/>
          </a:p>
          <a:p>
            <a:pPr indent="-189865" lvl="1" marL="685800" rtl="0" algn="l">
              <a:spcBef>
                <a:spcPts val="0"/>
              </a:spcBef>
              <a:spcAft>
                <a:spcPts val="0"/>
              </a:spcAft>
              <a:buSzPts val="1700"/>
              <a:buChar char="○"/>
            </a:pPr>
            <a:r>
              <a:rPr lang="en-US" sz="1700"/>
              <a:t>Transitioning out of a nursing facility or at risk of institutionalization to remain in the community</a:t>
            </a:r>
            <a:endParaRPr sz="1700"/>
          </a:p>
          <a:p>
            <a:pPr indent="0" lvl="0" marL="0" rtl="0" algn="l">
              <a:spcBef>
                <a:spcPts val="1000"/>
              </a:spcBef>
              <a:spcAft>
                <a:spcPts val="0"/>
              </a:spcAft>
              <a:buNone/>
            </a:pPr>
            <a:r>
              <a:t/>
            </a:r>
            <a:endParaRPr sz="1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61"/>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69" name="Google Shape;269;p61"/>
          <p:cNvSpPr txBox="1"/>
          <p:nvPr/>
        </p:nvSpPr>
        <p:spPr>
          <a:xfrm>
            <a:off x="838208" y="1578537"/>
            <a:ext cx="10666200" cy="3706500"/>
          </a:xfrm>
          <a:prstGeom prst="rect">
            <a:avLst/>
          </a:prstGeom>
          <a:noFill/>
          <a:ln>
            <a:noFill/>
          </a:ln>
        </p:spPr>
        <p:txBody>
          <a:bodyPr anchorCtr="0" anchor="t" bIns="117800" lIns="117800" spcFirstLastPara="1" rIns="117800" wrap="square" tIns="117800">
            <a:spAutoFit/>
          </a:bodyPr>
          <a:lstStyle/>
          <a:p>
            <a:pPr indent="-457200" lvl="0" marL="584200" marR="0" rtl="0" algn="l">
              <a:lnSpc>
                <a:spcPct val="100000"/>
              </a:lnSpc>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To access language interpretation, click Interpretation      in your meeting/webinar controls. </a:t>
            </a:r>
            <a:endParaRPr sz="2600">
              <a:solidFill>
                <a:schemeClr val="dk2"/>
              </a:solidFill>
              <a:latin typeface="Trebuchet MS"/>
              <a:ea typeface="Trebuchet MS"/>
              <a:cs typeface="Trebuchet MS"/>
              <a:sym typeface="Trebuchet MS"/>
            </a:endParaRPr>
          </a:p>
          <a:p>
            <a:pPr indent="0" lvl="0" marL="584200" marR="0" rtl="0" algn="l">
              <a:lnSpc>
                <a:spcPct val="100000"/>
              </a:lnSpc>
              <a:spcBef>
                <a:spcPts val="1300"/>
              </a:spcBef>
              <a:spcAft>
                <a:spcPts val="0"/>
              </a:spcAft>
              <a:buNone/>
            </a:pPr>
            <a:r>
              <a:rPr lang="en-US" sz="2600">
                <a:solidFill>
                  <a:schemeClr val="dk2"/>
                </a:solidFill>
                <a:latin typeface="Trebuchet MS"/>
                <a:ea typeface="Trebuchet MS"/>
                <a:cs typeface="Trebuchet MS"/>
                <a:sym typeface="Trebuchet MS"/>
              </a:rPr>
              <a:t> </a:t>
            </a:r>
            <a:endParaRPr sz="2600">
              <a:solidFill>
                <a:schemeClr val="dk2"/>
              </a:solidFill>
              <a:latin typeface="Trebuchet MS"/>
              <a:ea typeface="Trebuchet MS"/>
              <a:cs typeface="Trebuchet MS"/>
              <a:sym typeface="Trebuchet MS"/>
            </a:endParaRPr>
          </a:p>
          <a:p>
            <a:pPr indent="-457200" lvl="0" marL="584200" marR="0" rtl="0" algn="l">
              <a:lnSpc>
                <a:spcPct val="100000"/>
              </a:lnSpc>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If you do not see the Interpretation button, click More, then Interpretation.</a:t>
            </a:r>
            <a:endParaRPr sz="2600">
              <a:solidFill>
                <a:schemeClr val="dk2"/>
              </a:solidFill>
              <a:latin typeface="Trebuchet MS"/>
              <a:ea typeface="Trebuchet MS"/>
              <a:cs typeface="Trebuchet MS"/>
              <a:sym typeface="Trebuchet MS"/>
            </a:endParaRPr>
          </a:p>
          <a:p>
            <a:pPr indent="0" lvl="0" marL="584200" marR="0" rtl="0" algn="l">
              <a:lnSpc>
                <a:spcPct val="100000"/>
              </a:lnSpc>
              <a:spcBef>
                <a:spcPts val="1300"/>
              </a:spcBef>
              <a:spcAft>
                <a:spcPts val="0"/>
              </a:spcAft>
              <a:buNone/>
            </a:pPr>
            <a:r>
              <a:t/>
            </a:r>
            <a:endParaRPr sz="2600">
              <a:solidFill>
                <a:schemeClr val="dk2"/>
              </a:solidFill>
              <a:latin typeface="Trebuchet MS"/>
              <a:ea typeface="Trebuchet MS"/>
              <a:cs typeface="Trebuchet MS"/>
              <a:sym typeface="Trebuchet MS"/>
            </a:endParaRPr>
          </a:p>
          <a:p>
            <a:pPr indent="-457200" lvl="0" marL="584200" marR="0" rtl="0" algn="l">
              <a:lnSpc>
                <a:spcPct val="100000"/>
              </a:lnSpc>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Click the language that you would like to hear.</a:t>
            </a:r>
            <a:endParaRPr b="0" i="0" sz="2600" u="none" cap="none" strike="noStrike">
              <a:solidFill>
                <a:schemeClr val="dk2"/>
              </a:solidFill>
              <a:latin typeface="Arial"/>
              <a:ea typeface="Arial"/>
              <a:cs typeface="Arial"/>
              <a:sym typeface="Arial"/>
            </a:endParaRPr>
          </a:p>
        </p:txBody>
      </p:sp>
      <p:sp>
        <p:nvSpPr>
          <p:cNvPr id="270" name="Google Shape;270;p61"/>
          <p:cNvSpPr txBox="1"/>
          <p:nvPr/>
        </p:nvSpPr>
        <p:spPr>
          <a:xfrm>
            <a:off x="827700" y="285675"/>
            <a:ext cx="10536600" cy="7767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lang="en-US" sz="3500">
                <a:solidFill>
                  <a:schemeClr val="dk2"/>
                </a:solidFill>
                <a:latin typeface="Trebuchet MS"/>
                <a:ea typeface="Trebuchet MS"/>
                <a:cs typeface="Trebuchet MS"/>
                <a:sym typeface="Trebuchet MS"/>
              </a:rPr>
              <a:t>Language Interpretation</a:t>
            </a:r>
            <a:endParaRPr b="0" i="0" sz="3500" u="none" cap="none" strike="noStrike">
              <a:solidFill>
                <a:schemeClr val="dk2"/>
              </a:solidFill>
              <a:latin typeface="Arial"/>
              <a:ea typeface="Arial"/>
              <a:cs typeface="Arial"/>
              <a:sym typeface="Arial"/>
            </a:endParaRPr>
          </a:p>
        </p:txBody>
      </p:sp>
      <p:pic>
        <p:nvPicPr>
          <p:cNvPr id="271" name="Google Shape;271;p61"/>
          <p:cNvPicPr preferRelativeResize="0"/>
          <p:nvPr/>
        </p:nvPicPr>
        <p:blipFill>
          <a:blip r:embed="rId3">
            <a:alphaModFix/>
          </a:blip>
          <a:stretch>
            <a:fillRect/>
          </a:stretch>
        </p:blipFill>
        <p:spPr>
          <a:xfrm>
            <a:off x="9653374" y="1657225"/>
            <a:ext cx="521950" cy="521950"/>
          </a:xfrm>
          <a:prstGeom prst="rect">
            <a:avLst/>
          </a:prstGeom>
          <a:noFill/>
          <a:ln>
            <a:noFill/>
          </a:ln>
        </p:spPr>
      </p:pic>
      <p:pic>
        <p:nvPicPr>
          <p:cNvPr id="272" name="Google Shape;272;p61"/>
          <p:cNvPicPr preferRelativeResize="0"/>
          <p:nvPr/>
        </p:nvPicPr>
        <p:blipFill rotWithShape="1">
          <a:blip r:embed="rId4">
            <a:alphaModFix/>
          </a:blip>
          <a:srcRect b="0" l="0" r="45048" t="0"/>
          <a:stretch/>
        </p:blipFill>
        <p:spPr>
          <a:xfrm>
            <a:off x="3906315" y="3625299"/>
            <a:ext cx="1695800" cy="800089"/>
          </a:xfrm>
          <a:prstGeom prst="rect">
            <a:avLst/>
          </a:prstGeom>
          <a:noFill/>
          <a:ln>
            <a:noFill/>
          </a:ln>
        </p:spPr>
      </p:pic>
      <p:pic>
        <p:nvPicPr>
          <p:cNvPr id="273" name="Google Shape;273;p61"/>
          <p:cNvPicPr preferRelativeResize="0"/>
          <p:nvPr/>
        </p:nvPicPr>
        <p:blipFill rotWithShape="1">
          <a:blip r:embed="rId4">
            <a:alphaModFix/>
          </a:blip>
          <a:srcRect b="0" l="65020" r="0" t="0"/>
          <a:stretch/>
        </p:blipFill>
        <p:spPr>
          <a:xfrm>
            <a:off x="10699338" y="3133412"/>
            <a:ext cx="805066" cy="59673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79"/>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Supportive Housing Services</a:t>
            </a:r>
            <a:endParaRPr sz="5700"/>
          </a:p>
        </p:txBody>
      </p:sp>
      <p:sp>
        <p:nvSpPr>
          <p:cNvPr id="406" name="Google Shape;406;p79"/>
          <p:cNvSpPr txBox="1"/>
          <p:nvPr>
            <p:ph idx="1" type="body"/>
          </p:nvPr>
        </p:nvSpPr>
        <p:spPr>
          <a:xfrm>
            <a:off x="838200" y="1852300"/>
            <a:ext cx="10515600" cy="4208700"/>
          </a:xfrm>
          <a:prstGeom prst="rect">
            <a:avLst/>
          </a:prstGeom>
          <a:noFill/>
          <a:ln>
            <a:noFill/>
          </a:ln>
        </p:spPr>
        <p:txBody>
          <a:bodyPr anchorCtr="0" anchor="t" bIns="45700" lIns="91425" spcFirstLastPara="1" rIns="91425" wrap="square" tIns="45700">
            <a:noAutofit/>
          </a:bodyPr>
          <a:lstStyle/>
          <a:p>
            <a:pPr indent="-311150" lvl="0" marL="342900" rtl="0" algn="l">
              <a:spcBef>
                <a:spcPts val="1000"/>
              </a:spcBef>
              <a:spcAft>
                <a:spcPts val="0"/>
              </a:spcAft>
              <a:buSzPts val="3100"/>
              <a:buChar char="•"/>
            </a:pPr>
            <a:r>
              <a:rPr lang="en-US" sz="2000"/>
              <a:t>Targeted Case Management for housing supports</a:t>
            </a:r>
            <a:endParaRPr sz="2000"/>
          </a:p>
          <a:p>
            <a:pPr indent="-311150" lvl="0" marL="342900" rtl="0" algn="l">
              <a:spcBef>
                <a:spcPts val="0"/>
              </a:spcBef>
              <a:spcAft>
                <a:spcPts val="0"/>
              </a:spcAft>
              <a:buSzPts val="3100"/>
              <a:buChar char="•"/>
            </a:pPr>
            <a:r>
              <a:rPr lang="en-US" sz="2000"/>
              <a:t>Pre-tenancy navigation services</a:t>
            </a:r>
            <a:endParaRPr sz="2000"/>
          </a:p>
          <a:p>
            <a:pPr indent="-311150" lvl="0" marL="342900" rtl="0" algn="l">
              <a:spcBef>
                <a:spcPts val="0"/>
              </a:spcBef>
              <a:spcAft>
                <a:spcPts val="0"/>
              </a:spcAft>
              <a:buSzPts val="3100"/>
              <a:buChar char="•"/>
            </a:pPr>
            <a:r>
              <a:rPr lang="en-US" sz="2000"/>
              <a:t>Tenancy sustaining services</a:t>
            </a:r>
            <a:endParaRPr sz="2000"/>
          </a:p>
          <a:p>
            <a:pPr indent="-311150" lvl="0" marL="342900" rtl="0" algn="l">
              <a:spcBef>
                <a:spcPts val="0"/>
              </a:spcBef>
              <a:spcAft>
                <a:spcPts val="0"/>
              </a:spcAft>
              <a:buSzPts val="3100"/>
              <a:buChar char="•"/>
            </a:pPr>
            <a:r>
              <a:rPr lang="en-US" sz="2000"/>
              <a:t>One-time transition and moving costs</a:t>
            </a:r>
            <a:endParaRPr sz="2000"/>
          </a:p>
          <a:p>
            <a:pPr indent="-311150" lvl="0" marL="342900" rtl="0" algn="l">
              <a:spcBef>
                <a:spcPts val="0"/>
              </a:spcBef>
              <a:spcAft>
                <a:spcPts val="0"/>
              </a:spcAft>
              <a:buSzPts val="3100"/>
              <a:buChar char="•"/>
            </a:pPr>
            <a:r>
              <a:rPr lang="en-US" sz="2000"/>
              <a:t>Rental assistance and utility assistance</a:t>
            </a:r>
            <a:endParaRPr sz="2000"/>
          </a:p>
          <a:p>
            <a:pPr indent="-311150" lvl="0" marL="342900" rtl="0" algn="l">
              <a:spcBef>
                <a:spcPts val="0"/>
              </a:spcBef>
              <a:spcAft>
                <a:spcPts val="0"/>
              </a:spcAft>
              <a:buSzPts val="3100"/>
              <a:buChar char="•"/>
            </a:pPr>
            <a:r>
              <a:rPr lang="en-US" sz="2000"/>
              <a:t>Questions?</a:t>
            </a:r>
            <a:endParaRPr sz="2000"/>
          </a:p>
          <a:p>
            <a:pPr indent="-311150" lvl="0" marL="342900" rtl="0" algn="l">
              <a:spcBef>
                <a:spcPts val="0"/>
              </a:spcBef>
              <a:spcAft>
                <a:spcPts val="0"/>
              </a:spcAft>
              <a:buSzPts val="3100"/>
              <a:buChar char="•"/>
            </a:pPr>
            <a:r>
              <a:rPr lang="en-US" sz="2000" u="sng">
                <a:solidFill>
                  <a:srgbClr val="0000FF"/>
                </a:solidFill>
              </a:rPr>
              <a:t>HCPF_housing_supports@state.co.us</a:t>
            </a:r>
            <a:endParaRPr sz="2000" u="sng">
              <a:solidFill>
                <a:srgbClr val="0000FF"/>
              </a:solidFill>
            </a:endParaRPr>
          </a:p>
          <a:p>
            <a:pPr indent="0" lvl="0" marL="342900" rtl="0" algn="l">
              <a:spcBef>
                <a:spcPts val="1000"/>
              </a:spcBef>
              <a:spcAft>
                <a:spcPts val="0"/>
              </a:spcAft>
              <a:buNone/>
            </a:pPr>
            <a:r>
              <a:t/>
            </a:r>
            <a:endParaRPr sz="3000"/>
          </a:p>
        </p:txBody>
      </p:sp>
      <p:sp>
        <p:nvSpPr>
          <p:cNvPr id="407" name="Google Shape;407;p7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80"/>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Phased Implentation</a:t>
            </a:r>
            <a:endParaRPr sz="5700"/>
          </a:p>
        </p:txBody>
      </p:sp>
      <p:sp>
        <p:nvSpPr>
          <p:cNvPr id="413" name="Google Shape;413;p80"/>
          <p:cNvSpPr txBox="1"/>
          <p:nvPr>
            <p:ph idx="1" type="body"/>
          </p:nvPr>
        </p:nvSpPr>
        <p:spPr>
          <a:xfrm>
            <a:off x="838200" y="1852300"/>
            <a:ext cx="10515600" cy="4208700"/>
          </a:xfrm>
          <a:prstGeom prst="rect">
            <a:avLst/>
          </a:prstGeom>
          <a:noFill/>
          <a:ln>
            <a:noFill/>
          </a:ln>
        </p:spPr>
        <p:txBody>
          <a:bodyPr anchorCtr="0" anchor="t" bIns="45700" lIns="91425" spcFirstLastPara="1" rIns="91425" wrap="square" tIns="45700">
            <a:noAutofit/>
          </a:bodyPr>
          <a:lstStyle/>
          <a:p>
            <a:pPr indent="-323850" lvl="0" marL="342900" rtl="0" algn="l">
              <a:spcBef>
                <a:spcPts val="800"/>
              </a:spcBef>
              <a:spcAft>
                <a:spcPts val="0"/>
              </a:spcAft>
              <a:buSzPts val="3300"/>
              <a:buChar char="●"/>
            </a:pPr>
            <a:r>
              <a:rPr lang="en-US" sz="2300"/>
              <a:t>Phase 1 </a:t>
            </a:r>
            <a:r>
              <a:rPr i="1" lang="en-US" sz="2300"/>
              <a:t>(no sooner than </a:t>
            </a:r>
            <a:r>
              <a:rPr b="1" i="1" lang="en-US" sz="2300"/>
              <a:t>July 1, 2025</a:t>
            </a:r>
            <a:r>
              <a:rPr i="1" lang="en-US" sz="2300"/>
              <a:t>)</a:t>
            </a:r>
            <a:endParaRPr i="1" sz="2300"/>
          </a:p>
          <a:p>
            <a:pPr indent="-272415" lvl="1" marL="685800" rtl="0" algn="l">
              <a:spcBef>
                <a:spcPts val="0"/>
              </a:spcBef>
              <a:spcAft>
                <a:spcPts val="0"/>
              </a:spcAft>
              <a:buSzPts val="3000"/>
              <a:buChar char="○"/>
            </a:pPr>
            <a:r>
              <a:rPr lang="en-US" sz="2000"/>
              <a:t>Housing Services</a:t>
            </a:r>
            <a:endParaRPr sz="2000"/>
          </a:p>
          <a:p>
            <a:pPr indent="-323850" lvl="0" marL="342900" rtl="0" algn="l">
              <a:spcBef>
                <a:spcPts val="0"/>
              </a:spcBef>
              <a:spcAft>
                <a:spcPts val="0"/>
              </a:spcAft>
              <a:buSzPts val="3300"/>
              <a:buChar char="●"/>
            </a:pPr>
            <a:r>
              <a:rPr lang="en-US" sz="2300"/>
              <a:t>Phase 2 </a:t>
            </a:r>
            <a:r>
              <a:rPr i="1" lang="en-US" sz="2300"/>
              <a:t>(no sooner than </a:t>
            </a:r>
            <a:r>
              <a:rPr b="1" i="1" lang="en-US" sz="2300"/>
              <a:t>January 1, 2026</a:t>
            </a:r>
            <a:r>
              <a:rPr i="1" lang="en-US" sz="2300"/>
              <a:t>)</a:t>
            </a:r>
            <a:endParaRPr i="1" sz="2300"/>
          </a:p>
          <a:p>
            <a:pPr indent="-272415" lvl="1" marL="685800" rtl="0" algn="l">
              <a:spcBef>
                <a:spcPts val="0"/>
              </a:spcBef>
              <a:spcAft>
                <a:spcPts val="0"/>
              </a:spcAft>
              <a:buSzPts val="3000"/>
              <a:buChar char="○"/>
            </a:pPr>
            <a:r>
              <a:rPr lang="en-US" sz="2000"/>
              <a:t>Nutrition Counseling &amp; pantry stocking or home delivered meals</a:t>
            </a:r>
            <a:endParaRPr sz="2000"/>
          </a:p>
          <a:p>
            <a:pPr indent="-323850" lvl="0" marL="342900" rtl="0" algn="l">
              <a:spcBef>
                <a:spcPts val="0"/>
              </a:spcBef>
              <a:spcAft>
                <a:spcPts val="0"/>
              </a:spcAft>
              <a:buSzPts val="3300"/>
              <a:buChar char="●"/>
            </a:pPr>
            <a:r>
              <a:rPr lang="en-US" sz="2300"/>
              <a:t>Phase 3 </a:t>
            </a:r>
            <a:r>
              <a:rPr i="1" lang="en-US" sz="2300"/>
              <a:t>(no sooner than </a:t>
            </a:r>
            <a:r>
              <a:rPr b="1" i="1" lang="en-US" sz="2300"/>
              <a:t>January 1, 2027</a:t>
            </a:r>
            <a:r>
              <a:rPr i="1" lang="en-US" sz="2300"/>
              <a:t>)</a:t>
            </a:r>
            <a:endParaRPr i="1" sz="2300"/>
          </a:p>
          <a:p>
            <a:pPr indent="-272415" lvl="1" marL="685800" rtl="0" algn="l">
              <a:spcBef>
                <a:spcPts val="0"/>
              </a:spcBef>
              <a:spcAft>
                <a:spcPts val="0"/>
              </a:spcAft>
              <a:buSzPts val="3000"/>
              <a:buChar char="○"/>
            </a:pPr>
            <a:r>
              <a:rPr lang="en-US" sz="2000"/>
              <a:t>Medically tailored meals</a:t>
            </a:r>
            <a:endParaRPr sz="2000"/>
          </a:p>
          <a:p>
            <a:pPr indent="0" lvl="0" marL="342900" rtl="0" algn="l">
              <a:spcBef>
                <a:spcPts val="1000"/>
              </a:spcBef>
              <a:spcAft>
                <a:spcPts val="0"/>
              </a:spcAft>
              <a:buNone/>
            </a:pPr>
            <a:r>
              <a:t/>
            </a:r>
            <a:endParaRPr sz="3000"/>
          </a:p>
        </p:txBody>
      </p:sp>
      <p:sp>
        <p:nvSpPr>
          <p:cNvPr id="414" name="Google Shape;414;p8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81"/>
          <p:cNvSpPr txBox="1"/>
          <p:nvPr>
            <p:ph type="title"/>
          </p:nvPr>
        </p:nvSpPr>
        <p:spPr>
          <a:xfrm>
            <a:off x="838200" y="437929"/>
            <a:ext cx="10515600" cy="5382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a:t>Medically Tailored Meals</a:t>
            </a:r>
            <a:endParaRPr/>
          </a:p>
        </p:txBody>
      </p:sp>
      <p:sp>
        <p:nvSpPr>
          <p:cNvPr id="420" name="Google Shape;420;p81"/>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82"/>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Medically Tailored Meals</a:t>
            </a:r>
            <a:endParaRPr sz="5700"/>
          </a:p>
        </p:txBody>
      </p:sp>
      <p:sp>
        <p:nvSpPr>
          <p:cNvPr id="426" name="Google Shape;426;p82"/>
          <p:cNvSpPr txBox="1"/>
          <p:nvPr>
            <p:ph idx="1" type="body"/>
          </p:nvPr>
        </p:nvSpPr>
        <p:spPr>
          <a:xfrm>
            <a:off x="838200" y="1397975"/>
            <a:ext cx="10515600" cy="4662900"/>
          </a:xfrm>
          <a:prstGeom prst="rect">
            <a:avLst/>
          </a:prstGeom>
          <a:noFill/>
          <a:ln>
            <a:noFill/>
          </a:ln>
        </p:spPr>
        <p:txBody>
          <a:bodyPr anchorCtr="0" anchor="t" bIns="45700" lIns="91425" spcFirstLastPara="1" rIns="91425" wrap="square" tIns="45700">
            <a:noAutofit/>
          </a:bodyPr>
          <a:lstStyle/>
          <a:p>
            <a:pPr indent="-304800" lvl="0" marL="342900" rtl="0" algn="l">
              <a:spcBef>
                <a:spcPts val="1000"/>
              </a:spcBef>
              <a:spcAft>
                <a:spcPts val="0"/>
              </a:spcAft>
              <a:buSzPts val="3000"/>
              <a:buChar char="●"/>
            </a:pPr>
            <a:r>
              <a:rPr lang="en-US" sz="3000"/>
              <a:t>Definition </a:t>
            </a:r>
            <a:endParaRPr sz="3000"/>
          </a:p>
          <a:p>
            <a:pPr indent="-272415" lvl="1" marL="685800" rtl="0" algn="l">
              <a:spcBef>
                <a:spcPts val="500"/>
              </a:spcBef>
              <a:spcAft>
                <a:spcPts val="0"/>
              </a:spcAft>
              <a:buSzPts val="3000"/>
              <a:buChar char="○"/>
            </a:pPr>
            <a:r>
              <a:rPr lang="en-US" sz="3000"/>
              <a:t>Meals tailored to support specific individuals for which nutrition support would improve health outcomes.</a:t>
            </a:r>
            <a:endParaRPr sz="3000"/>
          </a:p>
          <a:p>
            <a:pPr indent="-292100" lvl="2" marL="1200150" rtl="0" algn="l">
              <a:spcBef>
                <a:spcPts val="500"/>
              </a:spcBef>
              <a:spcAft>
                <a:spcPts val="0"/>
              </a:spcAft>
              <a:buSzPts val="2800"/>
              <a:buChar char="■"/>
            </a:pPr>
            <a:r>
              <a:rPr lang="en-US" sz="2800"/>
              <a:t>PSH and CFS populations eligible</a:t>
            </a:r>
            <a:endParaRPr sz="2800"/>
          </a:p>
          <a:p>
            <a:pPr indent="-304800" lvl="0" marL="342900" rtl="0" algn="l">
              <a:spcBef>
                <a:spcPts val="1000"/>
              </a:spcBef>
              <a:spcAft>
                <a:spcPts val="0"/>
              </a:spcAft>
              <a:buSzPts val="3000"/>
              <a:buChar char="●"/>
            </a:pPr>
            <a:r>
              <a:rPr lang="en-US" sz="3000"/>
              <a:t>Services</a:t>
            </a:r>
            <a:endParaRPr sz="3000"/>
          </a:p>
          <a:p>
            <a:pPr indent="-259715" lvl="1" marL="685800" rtl="0" algn="l">
              <a:spcBef>
                <a:spcPts val="500"/>
              </a:spcBef>
              <a:spcAft>
                <a:spcPts val="0"/>
              </a:spcAft>
              <a:buSzPts val="2800"/>
              <a:buChar char="○"/>
            </a:pPr>
            <a:r>
              <a:rPr lang="en-US" sz="2800"/>
              <a:t>The preparation and provision of the prescribed meals, consistent with a nutrition care plan, up to three meals a day, for up to six months.</a:t>
            </a:r>
            <a:endParaRPr sz="2800"/>
          </a:p>
          <a:p>
            <a:pPr indent="-259715" lvl="1" marL="685800" rtl="0" algn="l">
              <a:spcBef>
                <a:spcPts val="500"/>
              </a:spcBef>
              <a:spcAft>
                <a:spcPts val="0"/>
              </a:spcAft>
              <a:buSzPts val="2800"/>
              <a:buChar char="○"/>
            </a:pPr>
            <a:r>
              <a:rPr lang="en-US" sz="2800"/>
              <a:t>Delivery of the meal.</a:t>
            </a:r>
            <a:endParaRPr sz="2800"/>
          </a:p>
          <a:p>
            <a:pPr indent="0" lvl="0" marL="0" rtl="0" algn="l">
              <a:spcBef>
                <a:spcPts val="1000"/>
              </a:spcBef>
              <a:spcAft>
                <a:spcPts val="0"/>
              </a:spcAft>
              <a:buNone/>
            </a:pPr>
            <a:r>
              <a:t/>
            </a:r>
            <a:endParaRPr sz="2800"/>
          </a:p>
        </p:txBody>
      </p:sp>
      <p:sp>
        <p:nvSpPr>
          <p:cNvPr id="427" name="Google Shape;427;p8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83"/>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MTM Requirements</a:t>
            </a:r>
            <a:endParaRPr sz="5700"/>
          </a:p>
        </p:txBody>
      </p:sp>
      <p:sp>
        <p:nvSpPr>
          <p:cNvPr id="433" name="Google Shape;433;p83"/>
          <p:cNvSpPr txBox="1"/>
          <p:nvPr>
            <p:ph idx="1" type="body"/>
          </p:nvPr>
        </p:nvSpPr>
        <p:spPr>
          <a:xfrm>
            <a:off x="838200" y="18523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spcBef>
                <a:spcPts val="1000"/>
              </a:spcBef>
              <a:spcAft>
                <a:spcPts val="0"/>
              </a:spcAft>
              <a:buSzPts val="3000"/>
              <a:buChar char="●"/>
            </a:pPr>
            <a:r>
              <a:rPr lang="en-US" sz="3000"/>
              <a:t>One-third daily nutritional needs</a:t>
            </a:r>
            <a:endParaRPr sz="3000"/>
          </a:p>
          <a:p>
            <a:pPr indent="-304800" lvl="0" marL="342900" rtl="0" algn="l">
              <a:spcBef>
                <a:spcPts val="1000"/>
              </a:spcBef>
              <a:spcAft>
                <a:spcPts val="0"/>
              </a:spcAft>
              <a:buSzPts val="3000"/>
              <a:buChar char="●"/>
            </a:pPr>
            <a:r>
              <a:rPr lang="en-US" sz="3000"/>
              <a:t>Fresh or frozen</a:t>
            </a:r>
            <a:endParaRPr sz="3000"/>
          </a:p>
          <a:p>
            <a:pPr indent="-272415" lvl="1" marL="685800" rtl="0" algn="l">
              <a:spcBef>
                <a:spcPts val="500"/>
              </a:spcBef>
              <a:spcAft>
                <a:spcPts val="0"/>
              </a:spcAft>
              <a:buSzPts val="3000"/>
              <a:buChar char="○"/>
            </a:pPr>
            <a:r>
              <a:rPr lang="en-US" sz="3000"/>
              <a:t>Cannot </a:t>
            </a:r>
            <a:r>
              <a:rPr lang="en-US" sz="3000"/>
              <a:t>coincide</a:t>
            </a:r>
            <a:r>
              <a:rPr lang="en-US" sz="3000"/>
              <a:t> with pantry stocking, home-delivered meals or food prescriptions simultaneously</a:t>
            </a:r>
            <a:endParaRPr sz="3000"/>
          </a:p>
          <a:p>
            <a:pPr indent="-304800" lvl="0" marL="342900" rtl="0" algn="l">
              <a:spcBef>
                <a:spcPts val="1000"/>
              </a:spcBef>
              <a:spcAft>
                <a:spcPts val="0"/>
              </a:spcAft>
              <a:buSzPts val="3000"/>
              <a:buChar char="●"/>
            </a:pPr>
            <a:r>
              <a:rPr lang="en-US" sz="3000"/>
              <a:t>Evidenced-based nutrition guidelines</a:t>
            </a:r>
            <a:endParaRPr sz="3000"/>
          </a:p>
          <a:p>
            <a:pPr indent="-304800" lvl="0" marL="342900" rtl="0" algn="l">
              <a:spcBef>
                <a:spcPts val="1000"/>
              </a:spcBef>
              <a:spcAft>
                <a:spcPts val="0"/>
              </a:spcAft>
              <a:buSzPts val="3000"/>
              <a:buChar char="●"/>
            </a:pPr>
            <a:r>
              <a:rPr lang="en-US" sz="3000"/>
              <a:t>Food safety standards</a:t>
            </a:r>
            <a:endParaRPr sz="3000"/>
          </a:p>
          <a:p>
            <a:pPr indent="-304800" lvl="0" marL="342900" rtl="0" algn="l">
              <a:spcBef>
                <a:spcPts val="1000"/>
              </a:spcBef>
              <a:spcAft>
                <a:spcPts val="0"/>
              </a:spcAft>
              <a:buSzPts val="3000"/>
              <a:buChar char="●"/>
            </a:pPr>
            <a:r>
              <a:rPr lang="en-US" sz="3000"/>
              <a:t>Person-centered, dietary preferences, culturally-appropriate</a:t>
            </a:r>
            <a:endParaRPr sz="3000"/>
          </a:p>
        </p:txBody>
      </p:sp>
      <p:sp>
        <p:nvSpPr>
          <p:cNvPr id="434" name="Google Shape;434;p8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84"/>
          <p:cNvSpPr txBox="1"/>
          <p:nvPr>
            <p:ph type="title"/>
          </p:nvPr>
        </p:nvSpPr>
        <p:spPr>
          <a:xfrm>
            <a:off x="838200" y="333123"/>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Potential Procedure Codes</a:t>
            </a:r>
            <a:endParaRPr sz="5700"/>
          </a:p>
        </p:txBody>
      </p:sp>
      <p:sp>
        <p:nvSpPr>
          <p:cNvPr id="440" name="Google Shape;440;p8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aphicFrame>
        <p:nvGraphicFramePr>
          <p:cNvPr id="441" name="Google Shape;441;p84"/>
          <p:cNvGraphicFramePr/>
          <p:nvPr/>
        </p:nvGraphicFramePr>
        <p:xfrm>
          <a:off x="952500" y="1295050"/>
          <a:ext cx="3000000" cy="3000000"/>
        </p:xfrm>
        <a:graphic>
          <a:graphicData uri="http://schemas.openxmlformats.org/drawingml/2006/table">
            <a:tbl>
              <a:tblPr>
                <a:noFill/>
                <a:tableStyleId>{293505B7-6CC9-4688-8C26-16CBAC59C1E2}</a:tableStyleId>
              </a:tblPr>
              <a:tblGrid>
                <a:gridCol w="3429000"/>
                <a:gridCol w="3429000"/>
                <a:gridCol w="3429000"/>
              </a:tblGrid>
              <a:tr h="381000">
                <a:tc gridSpan="3">
                  <a:txBody>
                    <a:bodyPr/>
                    <a:lstStyle/>
                    <a:p>
                      <a:pPr indent="0" lvl="0" marL="0" rtl="0" algn="ctr">
                        <a:spcBef>
                          <a:spcPts val="0"/>
                        </a:spcBef>
                        <a:spcAft>
                          <a:spcPts val="0"/>
                        </a:spcAft>
                        <a:buNone/>
                      </a:pPr>
                      <a:r>
                        <a:rPr b="1" lang="en-US">
                          <a:solidFill>
                            <a:schemeClr val="lt1"/>
                          </a:solidFill>
                        </a:rPr>
                        <a:t>Medically Tailored Meals</a:t>
                      </a:r>
                      <a:endParaRPr b="1">
                        <a:solidFill>
                          <a:schemeClr val="lt1"/>
                        </a:solidFill>
                      </a:endParaRPr>
                    </a:p>
                  </a:txBody>
                  <a:tcPr marT="91425" marB="91425" marR="91425" marL="91425">
                    <a:solidFill>
                      <a:srgbClr val="001970"/>
                    </a:solidFill>
                  </a:tcPr>
                </a:tc>
                <a:tc hMerge="1"/>
                <a:tc hMerge="1"/>
              </a:tr>
              <a:tr h="381000">
                <a:tc>
                  <a:txBody>
                    <a:bodyPr/>
                    <a:lstStyle/>
                    <a:p>
                      <a:pPr indent="0" lvl="0" marL="0" rtl="0" algn="ctr">
                        <a:spcBef>
                          <a:spcPts val="0"/>
                        </a:spcBef>
                        <a:spcAft>
                          <a:spcPts val="0"/>
                        </a:spcAft>
                        <a:buNone/>
                      </a:pPr>
                      <a:r>
                        <a:rPr b="1" lang="en-US"/>
                        <a:t>Procedure Code</a:t>
                      </a:r>
                      <a:endParaRPr b="1"/>
                    </a:p>
                  </a:txBody>
                  <a:tcPr marT="91425" marB="91425" marR="91425" marL="91425"/>
                </a:tc>
                <a:tc>
                  <a:txBody>
                    <a:bodyPr/>
                    <a:lstStyle/>
                    <a:p>
                      <a:pPr indent="0" lvl="0" marL="0" rtl="0" algn="ctr">
                        <a:spcBef>
                          <a:spcPts val="0"/>
                        </a:spcBef>
                        <a:spcAft>
                          <a:spcPts val="0"/>
                        </a:spcAft>
                        <a:buNone/>
                      </a:pPr>
                      <a:r>
                        <a:rPr b="1" lang="en-US"/>
                        <a:t>Description</a:t>
                      </a:r>
                      <a:endParaRPr b="1"/>
                    </a:p>
                  </a:txBody>
                  <a:tcPr marT="91425" marB="91425" marR="91425" marL="91425"/>
                </a:tc>
                <a:tc>
                  <a:txBody>
                    <a:bodyPr/>
                    <a:lstStyle/>
                    <a:p>
                      <a:pPr indent="0" lvl="0" marL="0" rtl="0" algn="ctr">
                        <a:spcBef>
                          <a:spcPts val="0"/>
                        </a:spcBef>
                        <a:spcAft>
                          <a:spcPts val="0"/>
                        </a:spcAft>
                        <a:buNone/>
                      </a:pPr>
                      <a:r>
                        <a:rPr b="1" lang="en-US"/>
                        <a:t>Modifier</a:t>
                      </a:r>
                      <a:endParaRPr b="1"/>
                    </a:p>
                  </a:txBody>
                  <a:tcPr marT="91425" marB="91425" marR="91425" marL="91425"/>
                </a:tc>
              </a:tr>
              <a:tr h="381000">
                <a:tc>
                  <a:txBody>
                    <a:bodyPr/>
                    <a:lstStyle/>
                    <a:p>
                      <a:pPr indent="0" lvl="0" marL="0" rtl="0" algn="ctr">
                        <a:spcBef>
                          <a:spcPts val="0"/>
                        </a:spcBef>
                        <a:spcAft>
                          <a:spcPts val="0"/>
                        </a:spcAft>
                        <a:buNone/>
                      </a:pPr>
                      <a:r>
                        <a:rPr lang="en-US"/>
                        <a:t>S5170</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lang="en-US">
                          <a:solidFill>
                            <a:schemeClr val="dk1"/>
                          </a:solidFill>
                        </a:rPr>
                        <a:t>Home delivered meals, including preparation and delivery of meals to the home for an individual</a:t>
                      </a:r>
                      <a:endParaRPr/>
                    </a:p>
                  </a:txBody>
                  <a:tcPr marT="91425" marB="91425" marR="91425" marL="91425"/>
                </a:tc>
                <a:tc>
                  <a:txBody>
                    <a:bodyPr/>
                    <a:lstStyle/>
                    <a:p>
                      <a:pPr indent="0" lvl="0" marL="0" rtl="0" algn="ctr">
                        <a:spcBef>
                          <a:spcPts val="0"/>
                        </a:spcBef>
                        <a:spcAft>
                          <a:spcPts val="0"/>
                        </a:spcAft>
                        <a:buNone/>
                      </a:pPr>
                      <a:r>
                        <a:rPr lang="en-US"/>
                        <a:t>U3</a:t>
                      </a:r>
                      <a:endParaRPr/>
                    </a:p>
                  </a:txBody>
                  <a:tcPr marT="91425" marB="91425" marR="91425" marL="91425"/>
                </a:tc>
              </a:tr>
              <a:tr h="381000">
                <a:tc gridSpan="3">
                  <a:txBody>
                    <a:bodyPr/>
                    <a:lstStyle/>
                    <a:p>
                      <a:pPr indent="0" lvl="0" marL="0" rtl="0" algn="ctr">
                        <a:spcBef>
                          <a:spcPts val="0"/>
                        </a:spcBef>
                        <a:spcAft>
                          <a:spcPts val="0"/>
                        </a:spcAft>
                        <a:buNone/>
                      </a:pPr>
                      <a:r>
                        <a:rPr b="1" lang="en-US">
                          <a:solidFill>
                            <a:schemeClr val="lt1"/>
                          </a:solidFill>
                        </a:rPr>
                        <a:t>Pantry Stocking</a:t>
                      </a:r>
                      <a:endParaRPr b="1">
                        <a:solidFill>
                          <a:schemeClr val="lt1"/>
                        </a:solidFill>
                      </a:endParaRPr>
                    </a:p>
                  </a:txBody>
                  <a:tcPr marT="91425" marB="91425" marR="91425" marL="91425">
                    <a:lnB cap="flat" cmpd="sng" w="9525">
                      <a:solidFill>
                        <a:srgbClr val="9E9E9E"/>
                      </a:solidFill>
                      <a:prstDash val="solid"/>
                      <a:round/>
                      <a:headEnd len="sm" w="sm" type="none"/>
                      <a:tailEnd len="sm" w="sm" type="none"/>
                    </a:lnB>
                    <a:solidFill>
                      <a:srgbClr val="001970"/>
                    </a:solidFill>
                  </a:tcPr>
                </a:tc>
                <a:tc hMerge="1"/>
                <a:tc hMerge="1"/>
              </a:tr>
              <a:tr h="381000">
                <a:tc>
                  <a:txBody>
                    <a:bodyPr/>
                    <a:lstStyle/>
                    <a:p>
                      <a:pPr indent="0" lvl="0" marL="0" rtl="0" algn="ctr">
                        <a:spcBef>
                          <a:spcPts val="0"/>
                        </a:spcBef>
                        <a:spcAft>
                          <a:spcPts val="0"/>
                        </a:spcAft>
                        <a:buNone/>
                      </a:pPr>
                      <a:r>
                        <a:rPr b="1" lang="en-US"/>
                        <a:t>Procedure Code</a:t>
                      </a:r>
                      <a:endParaRPr b="1"/>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b="1" lang="en-US"/>
                        <a:t>Description</a:t>
                      </a:r>
                      <a:endParaRPr b="1"/>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b="1" lang="en-US"/>
                        <a:t>Modifier</a:t>
                      </a:r>
                      <a:endParaRPr b="1"/>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ctr">
                        <a:spcBef>
                          <a:spcPts val="0"/>
                        </a:spcBef>
                        <a:spcAft>
                          <a:spcPts val="0"/>
                        </a:spcAft>
                        <a:buClr>
                          <a:schemeClr val="dk1"/>
                        </a:buClr>
                        <a:buSzPts val="1100"/>
                        <a:buFont typeface="Arial"/>
                        <a:buNone/>
                      </a:pPr>
                      <a:r>
                        <a:rPr lang="en-US">
                          <a:solidFill>
                            <a:schemeClr val="dk1"/>
                          </a:solidFill>
                        </a:rPr>
                        <a:t>S5170</a:t>
                      </a:r>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ctr">
                        <a:spcBef>
                          <a:spcPts val="0"/>
                        </a:spcBef>
                        <a:spcAft>
                          <a:spcPts val="0"/>
                        </a:spcAft>
                        <a:buClr>
                          <a:schemeClr val="dk1"/>
                        </a:buClr>
                        <a:buSzPts val="1100"/>
                        <a:buFont typeface="Arial"/>
                        <a:buNone/>
                      </a:pPr>
                      <a:r>
                        <a:rPr lang="en-US">
                          <a:solidFill>
                            <a:schemeClr val="dk1"/>
                          </a:solidFill>
                        </a:rPr>
                        <a:t>Home delivered meals, including preparation and delivery of meals to the home for an individual</a:t>
                      </a:r>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ctr">
                        <a:spcBef>
                          <a:spcPts val="0"/>
                        </a:spcBef>
                        <a:spcAft>
                          <a:spcPts val="0"/>
                        </a:spcAft>
                        <a:buNone/>
                      </a:pPr>
                      <a:r>
                        <a:rPr lang="en-US"/>
                        <a:t>U2</a:t>
                      </a:r>
                      <a:endParaRPr/>
                    </a:p>
                  </a:txBody>
                  <a:tcPr marT="91425" marB="91425" marR="91425" marL="91425">
                    <a:lnT cap="flat" cmpd="sng" w="9525">
                      <a:solidFill>
                        <a:srgbClr val="9E9E9E"/>
                      </a:solidFill>
                      <a:prstDash val="solid"/>
                      <a:round/>
                      <a:headEnd len="sm" w="sm" type="none"/>
                      <a:tailEnd len="sm" w="sm" type="none"/>
                    </a:lnT>
                  </a:tcPr>
                </a:tc>
              </a:tr>
              <a:tr h="381000">
                <a:tc gridSpan="3">
                  <a:txBody>
                    <a:bodyPr/>
                    <a:lstStyle/>
                    <a:p>
                      <a:pPr indent="0" lvl="0" marL="0" rtl="0" algn="ctr">
                        <a:spcBef>
                          <a:spcPts val="0"/>
                        </a:spcBef>
                        <a:spcAft>
                          <a:spcPts val="0"/>
                        </a:spcAft>
                        <a:buNone/>
                      </a:pPr>
                      <a:r>
                        <a:rPr b="1" lang="en-US">
                          <a:solidFill>
                            <a:schemeClr val="lt1"/>
                          </a:solidFill>
                        </a:rPr>
                        <a:t>Home Delivered Meals</a:t>
                      </a:r>
                      <a:endParaRPr b="1">
                        <a:solidFill>
                          <a:schemeClr val="lt1"/>
                        </a:solidFill>
                      </a:endParaRPr>
                    </a:p>
                  </a:txBody>
                  <a:tcPr marT="91425" marB="91425" marR="91425" marL="91425">
                    <a:lnB cap="flat" cmpd="sng" w="9525">
                      <a:solidFill>
                        <a:srgbClr val="9E9E9E"/>
                      </a:solidFill>
                      <a:prstDash val="solid"/>
                      <a:round/>
                      <a:headEnd len="sm" w="sm" type="none"/>
                      <a:tailEnd len="sm" w="sm" type="none"/>
                    </a:lnB>
                    <a:solidFill>
                      <a:srgbClr val="001970"/>
                    </a:solidFill>
                  </a:tcPr>
                </a:tc>
                <a:tc hMerge="1"/>
                <a:tc hMerge="1"/>
              </a:tr>
              <a:tr h="381000">
                <a:tc>
                  <a:txBody>
                    <a:bodyPr/>
                    <a:lstStyle/>
                    <a:p>
                      <a:pPr indent="0" lvl="0" marL="0" rtl="0" algn="ctr">
                        <a:spcBef>
                          <a:spcPts val="0"/>
                        </a:spcBef>
                        <a:spcAft>
                          <a:spcPts val="0"/>
                        </a:spcAft>
                        <a:buNone/>
                      </a:pPr>
                      <a:r>
                        <a:rPr b="1" lang="en-US"/>
                        <a:t>Procedure Code</a:t>
                      </a:r>
                      <a:endParaRPr b="1"/>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b="1" lang="en-US"/>
                        <a:t>Description</a:t>
                      </a:r>
                      <a:endParaRPr b="1"/>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b="1" lang="en-US"/>
                        <a:t>Modifier</a:t>
                      </a:r>
                      <a:endParaRPr b="1"/>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ctr">
                        <a:spcBef>
                          <a:spcPts val="0"/>
                        </a:spcBef>
                        <a:spcAft>
                          <a:spcPts val="0"/>
                        </a:spcAft>
                        <a:buClr>
                          <a:schemeClr val="dk1"/>
                        </a:buClr>
                        <a:buSzPts val="1100"/>
                        <a:buFont typeface="Arial"/>
                        <a:buNone/>
                      </a:pPr>
                      <a:r>
                        <a:rPr lang="en-US">
                          <a:solidFill>
                            <a:schemeClr val="dk1"/>
                          </a:solidFill>
                        </a:rPr>
                        <a:t>S5170</a:t>
                      </a:r>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ctr">
                        <a:spcBef>
                          <a:spcPts val="0"/>
                        </a:spcBef>
                        <a:spcAft>
                          <a:spcPts val="0"/>
                        </a:spcAft>
                        <a:buClr>
                          <a:schemeClr val="dk1"/>
                        </a:buClr>
                        <a:buSzPts val="1100"/>
                        <a:buFont typeface="Arial"/>
                        <a:buNone/>
                      </a:pPr>
                      <a:r>
                        <a:rPr lang="en-US">
                          <a:solidFill>
                            <a:schemeClr val="dk1"/>
                          </a:solidFill>
                        </a:rPr>
                        <a:t>Home delivered meals, including preparation and delivery of meals to the home for an individual</a:t>
                      </a:r>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ctr">
                        <a:spcBef>
                          <a:spcPts val="0"/>
                        </a:spcBef>
                        <a:spcAft>
                          <a:spcPts val="0"/>
                        </a:spcAft>
                        <a:buNone/>
                      </a:pPr>
                      <a:r>
                        <a:rPr lang="en-US"/>
                        <a:t>U1</a:t>
                      </a:r>
                      <a:endParaRPr/>
                    </a:p>
                  </a:txBody>
                  <a:tcPr marT="91425" marB="91425" marR="91425" marL="91425">
                    <a:lnT cap="flat" cmpd="sng" w="9525">
                      <a:solidFill>
                        <a:srgbClr val="9E9E9E"/>
                      </a:solidFill>
                      <a:prstDash val="solid"/>
                      <a:round/>
                      <a:headEnd len="sm" w="sm" type="none"/>
                      <a:tailEnd len="sm" w="sm" type="none"/>
                    </a:lnT>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85"/>
          <p:cNvSpPr txBox="1"/>
          <p:nvPr>
            <p:ph type="title"/>
          </p:nvPr>
        </p:nvSpPr>
        <p:spPr>
          <a:xfrm>
            <a:off x="838200" y="437929"/>
            <a:ext cx="10515600" cy="5382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a:t>Other Benefit Details</a:t>
            </a:r>
            <a:endParaRPr/>
          </a:p>
        </p:txBody>
      </p:sp>
      <p:sp>
        <p:nvSpPr>
          <p:cNvPr id="447" name="Google Shape;447;p85"/>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86"/>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Provider Qualifications</a:t>
            </a:r>
            <a:endParaRPr sz="5700"/>
          </a:p>
        </p:txBody>
      </p:sp>
      <p:sp>
        <p:nvSpPr>
          <p:cNvPr id="453" name="Google Shape;453;p86"/>
          <p:cNvSpPr txBox="1"/>
          <p:nvPr>
            <p:ph idx="1" type="body"/>
          </p:nvPr>
        </p:nvSpPr>
        <p:spPr>
          <a:xfrm>
            <a:off x="838200" y="18523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spcBef>
                <a:spcPts val="1000"/>
              </a:spcBef>
              <a:spcAft>
                <a:spcPts val="0"/>
              </a:spcAft>
              <a:buSzPts val="3000"/>
              <a:buChar char="●"/>
            </a:pPr>
            <a:r>
              <a:rPr lang="en-US" sz="3000"/>
              <a:t>Must have knowledge of principles, methods, and procedures of the nutrition services covered under the waiver, or comparable services</a:t>
            </a:r>
            <a:endParaRPr sz="3000"/>
          </a:p>
          <a:p>
            <a:pPr indent="-304800" lvl="0" marL="342900" rtl="0" algn="l">
              <a:spcBef>
                <a:spcPts val="1000"/>
              </a:spcBef>
              <a:spcAft>
                <a:spcPts val="0"/>
              </a:spcAft>
              <a:buSzPts val="3000"/>
              <a:buChar char="●"/>
            </a:pPr>
            <a:r>
              <a:rPr lang="en-US" sz="3000"/>
              <a:t>Must follow best practice guidelines and industry standards for food safety and </a:t>
            </a:r>
            <a:endParaRPr sz="3000"/>
          </a:p>
          <a:p>
            <a:pPr indent="-304800" lvl="0" marL="342900" rtl="0" algn="l">
              <a:spcBef>
                <a:spcPts val="1000"/>
              </a:spcBef>
              <a:spcAft>
                <a:spcPts val="0"/>
              </a:spcAft>
              <a:buSzPts val="3000"/>
              <a:buChar char="●"/>
            </a:pPr>
            <a:r>
              <a:rPr lang="en-US" sz="3000"/>
              <a:t>Have one year of experience in delivering nutrition services with an emphasis on food insecurity</a:t>
            </a:r>
            <a:endParaRPr sz="3000"/>
          </a:p>
          <a:p>
            <a:pPr indent="0" lvl="0" marL="342900" rtl="0" algn="l">
              <a:spcBef>
                <a:spcPts val="1000"/>
              </a:spcBef>
              <a:spcAft>
                <a:spcPts val="0"/>
              </a:spcAft>
              <a:buNone/>
            </a:pPr>
            <a:r>
              <a:t/>
            </a:r>
            <a:endParaRPr sz="3000"/>
          </a:p>
        </p:txBody>
      </p:sp>
      <p:sp>
        <p:nvSpPr>
          <p:cNvPr id="454" name="Google Shape;454;p8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87"/>
          <p:cNvSpPr txBox="1"/>
          <p:nvPr>
            <p:ph type="title"/>
          </p:nvPr>
        </p:nvSpPr>
        <p:spPr>
          <a:xfrm>
            <a:off x="838200" y="375068"/>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Provider Qualifications - HCBS </a:t>
            </a:r>
            <a:endParaRPr sz="5700"/>
          </a:p>
        </p:txBody>
      </p:sp>
      <p:sp>
        <p:nvSpPr>
          <p:cNvPr id="460" name="Google Shape;460;p87"/>
          <p:cNvSpPr txBox="1"/>
          <p:nvPr>
            <p:ph idx="1" type="body"/>
          </p:nvPr>
        </p:nvSpPr>
        <p:spPr>
          <a:xfrm>
            <a:off x="838200" y="1328002"/>
            <a:ext cx="10515600" cy="4984800"/>
          </a:xfrm>
          <a:prstGeom prst="rect">
            <a:avLst/>
          </a:prstGeom>
          <a:noFill/>
          <a:ln>
            <a:noFill/>
          </a:ln>
        </p:spPr>
        <p:txBody>
          <a:bodyPr anchorCtr="0" anchor="t" bIns="45700" lIns="91425" spcFirstLastPara="1" rIns="91425" wrap="square" tIns="45700">
            <a:noAutofit/>
          </a:bodyPr>
          <a:lstStyle/>
          <a:p>
            <a:pPr indent="-260350" lvl="0" marL="342900" rtl="0" algn="l">
              <a:spcBef>
                <a:spcPts val="1000"/>
              </a:spcBef>
              <a:spcAft>
                <a:spcPts val="0"/>
              </a:spcAft>
              <a:buSzPts val="2300"/>
              <a:buChar char="●"/>
            </a:pPr>
            <a:r>
              <a:rPr b="1" lang="en-US" sz="2300"/>
              <a:t>License: </a:t>
            </a:r>
            <a:r>
              <a:rPr lang="en-US" sz="2000"/>
              <a:t>The provider must be a legally constituted entity or foreign entity (outside of Colorado) registered with the Colorado Secretary of State with a Certificate of Good Standing to do business in Colorado.  </a:t>
            </a:r>
            <a:endParaRPr sz="2000"/>
          </a:p>
          <a:p>
            <a:pPr indent="-208915" lvl="1" marL="685800" rtl="0" algn="l">
              <a:spcBef>
                <a:spcPts val="500"/>
              </a:spcBef>
              <a:spcAft>
                <a:spcPts val="0"/>
              </a:spcAft>
              <a:buSzPts val="2000"/>
              <a:buChar char="○"/>
            </a:pPr>
            <a:r>
              <a:rPr lang="en-US" sz="2000"/>
              <a:t>The provider shall have all </a:t>
            </a:r>
            <a:r>
              <a:rPr lang="en-US" sz="2000"/>
              <a:t>licenses</a:t>
            </a:r>
            <a:r>
              <a:rPr lang="en-US" sz="2000"/>
              <a:t> required by the State of Colorado Department of Public Health and Environment (CDPHE) for the performance of the service or support being provided, including a necessary Retail Food License and Food Handling License for Staff; or be approved by Medicaid as a home-delivered meals provider in their home state.</a:t>
            </a:r>
            <a:endParaRPr sz="2000"/>
          </a:p>
          <a:p>
            <a:pPr indent="-260350" lvl="0" marL="342900" rtl="0" algn="l">
              <a:spcBef>
                <a:spcPts val="1000"/>
              </a:spcBef>
              <a:spcAft>
                <a:spcPts val="0"/>
              </a:spcAft>
              <a:buSzPts val="2300"/>
              <a:buChar char="●"/>
            </a:pPr>
            <a:r>
              <a:rPr b="1" lang="en-US" sz="2300"/>
              <a:t>Certificate:</a:t>
            </a:r>
            <a:r>
              <a:rPr lang="en-US" sz="2300"/>
              <a:t> </a:t>
            </a:r>
            <a:r>
              <a:rPr lang="en-US" sz="2000"/>
              <a:t>The provider must meet the certification standards in §8.500.9 (10 CCR 2505-10). The provider must have an on-staff or contracted certified Registered Dietitian (RD) or Registered Dietitian Nutritionist (RDN).</a:t>
            </a:r>
            <a:endParaRPr sz="2000"/>
          </a:p>
          <a:p>
            <a:pPr indent="-260350" lvl="0" marL="342900" rtl="0" algn="l">
              <a:spcBef>
                <a:spcPts val="1000"/>
              </a:spcBef>
              <a:spcAft>
                <a:spcPts val="0"/>
              </a:spcAft>
              <a:buSzPts val="2300"/>
              <a:buChar char="●"/>
            </a:pPr>
            <a:r>
              <a:rPr b="1" lang="en-US" sz="2300"/>
              <a:t>Verification of Provider Qualifications</a:t>
            </a:r>
            <a:r>
              <a:rPr lang="en-US" sz="2100"/>
              <a:t> f</a:t>
            </a:r>
            <a:r>
              <a:rPr lang="en-US" sz="2000"/>
              <a:t>alls to HCPF and CDPHE. Verification is done initially and at submission of the renewed license upon expiration of each required license.  In addition, if CDPHE receives a complaint involving client care, the findings of the investigation may be grounds for CDPHE to initiate a full survey of the provider agency, regardless of the date of their last survey</a:t>
            </a:r>
            <a:endParaRPr sz="2000"/>
          </a:p>
        </p:txBody>
      </p:sp>
      <p:sp>
        <p:nvSpPr>
          <p:cNvPr id="461" name="Google Shape;461;p8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88"/>
          <p:cNvSpPr txBox="1"/>
          <p:nvPr>
            <p:ph type="title"/>
          </p:nvPr>
        </p:nvSpPr>
        <p:spPr>
          <a:xfrm>
            <a:off x="838200" y="437985"/>
            <a:ext cx="10515600" cy="960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Poll</a:t>
            </a:r>
            <a:endParaRPr/>
          </a:p>
        </p:txBody>
      </p:sp>
      <p:sp>
        <p:nvSpPr>
          <p:cNvPr id="468" name="Google Shape;468;p88"/>
          <p:cNvSpPr txBox="1"/>
          <p:nvPr>
            <p:ph idx="1" type="body"/>
          </p:nvPr>
        </p:nvSpPr>
        <p:spPr>
          <a:xfrm>
            <a:off x="838200" y="1852302"/>
            <a:ext cx="10515600" cy="42057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3400"/>
              <a:t>Do you think the Department should also align with the Home and Community Based Services nutrition provider qualifications?</a:t>
            </a:r>
            <a:endParaRPr sz="3400"/>
          </a:p>
          <a:p>
            <a:pPr indent="-393700" lvl="0" marL="457200" rtl="0" algn="l">
              <a:spcBef>
                <a:spcPts val="1000"/>
              </a:spcBef>
              <a:spcAft>
                <a:spcPts val="0"/>
              </a:spcAft>
              <a:buSzPts val="2600"/>
              <a:buChar char="•"/>
            </a:pPr>
            <a:r>
              <a:rPr lang="en-US" sz="2600"/>
              <a:t>Yes</a:t>
            </a:r>
            <a:endParaRPr sz="2600"/>
          </a:p>
          <a:p>
            <a:pPr indent="-393700" lvl="0" marL="457200" rtl="0" algn="l">
              <a:spcBef>
                <a:spcPts val="0"/>
              </a:spcBef>
              <a:spcAft>
                <a:spcPts val="0"/>
              </a:spcAft>
              <a:buSzPts val="2600"/>
              <a:buChar char="•"/>
            </a:pPr>
            <a:r>
              <a:rPr lang="en-US" sz="2600"/>
              <a:t>No</a:t>
            </a:r>
            <a:endParaRPr sz="2600"/>
          </a:p>
        </p:txBody>
      </p:sp>
      <p:sp>
        <p:nvSpPr>
          <p:cNvPr id="469" name="Google Shape;469;p88"/>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62"/>
          <p:cNvSpPr txBox="1"/>
          <p:nvPr>
            <p:ph type="title"/>
          </p:nvPr>
        </p:nvSpPr>
        <p:spPr>
          <a:xfrm>
            <a:off x="838200" y="437985"/>
            <a:ext cx="10515600" cy="960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Closed Captions</a:t>
            </a:r>
            <a:endParaRPr/>
          </a:p>
        </p:txBody>
      </p:sp>
      <p:sp>
        <p:nvSpPr>
          <p:cNvPr id="280" name="Google Shape;280;p62"/>
          <p:cNvSpPr txBox="1"/>
          <p:nvPr>
            <p:ph idx="1" type="body"/>
          </p:nvPr>
        </p:nvSpPr>
        <p:spPr>
          <a:xfrm>
            <a:off x="838200" y="1852302"/>
            <a:ext cx="10515600" cy="4205700"/>
          </a:xfrm>
          <a:prstGeom prst="rect">
            <a:avLst/>
          </a:prstGeom>
        </p:spPr>
        <p:txBody>
          <a:bodyPr anchorCtr="0" anchor="t" bIns="45700" lIns="91425" spcFirstLastPara="1" rIns="91425" wrap="square" tIns="45700">
            <a:noAutofit/>
          </a:bodyPr>
          <a:lstStyle/>
          <a:p>
            <a:pPr indent="-393700" lvl="0" marL="457200" rtl="0" algn="l">
              <a:lnSpc>
                <a:spcPct val="100000"/>
              </a:lnSpc>
              <a:spcBef>
                <a:spcPts val="1000"/>
              </a:spcBef>
              <a:spcAft>
                <a:spcPts val="0"/>
              </a:spcAft>
              <a:buSzPts val="2600"/>
              <a:buFont typeface="Trebuchet MS"/>
              <a:buChar char="●"/>
            </a:pPr>
            <a:r>
              <a:rPr lang="en-US" sz="2600"/>
              <a:t>Closed Captions are available in the meeting controls toolbar at the bottom of your screen. To turn them on, click the Show Captions icon. </a:t>
            </a:r>
            <a:endParaRPr sz="2600"/>
          </a:p>
          <a:p>
            <a:pPr indent="0" lvl="0" marL="0" rtl="0" algn="l">
              <a:lnSpc>
                <a:spcPct val="100000"/>
              </a:lnSpc>
              <a:spcBef>
                <a:spcPts val="1000"/>
              </a:spcBef>
              <a:spcAft>
                <a:spcPts val="0"/>
              </a:spcAft>
              <a:buNone/>
            </a:pPr>
            <a:r>
              <a:t/>
            </a:r>
            <a:endParaRPr sz="2600"/>
          </a:p>
          <a:p>
            <a:pPr indent="0" lvl="0" marL="0" rtl="0" algn="l">
              <a:lnSpc>
                <a:spcPct val="100000"/>
              </a:lnSpc>
              <a:spcBef>
                <a:spcPts val="1000"/>
              </a:spcBef>
              <a:spcAft>
                <a:spcPts val="0"/>
              </a:spcAft>
              <a:buNone/>
            </a:pPr>
            <a:r>
              <a:t/>
            </a:r>
            <a:endParaRPr sz="2600"/>
          </a:p>
          <a:p>
            <a:pPr indent="0" lvl="0" marL="0" rtl="0" algn="l">
              <a:lnSpc>
                <a:spcPct val="100000"/>
              </a:lnSpc>
              <a:spcBef>
                <a:spcPts val="1000"/>
              </a:spcBef>
              <a:spcAft>
                <a:spcPts val="0"/>
              </a:spcAft>
              <a:buNone/>
            </a:pPr>
            <a:r>
              <a:t/>
            </a:r>
            <a:endParaRPr sz="2600"/>
          </a:p>
          <a:p>
            <a:pPr indent="-393700" lvl="0" marL="457200" rtl="0" algn="l">
              <a:lnSpc>
                <a:spcPct val="100000"/>
              </a:lnSpc>
              <a:spcBef>
                <a:spcPts val="1000"/>
              </a:spcBef>
              <a:spcAft>
                <a:spcPts val="0"/>
              </a:spcAft>
              <a:buSzPts val="2600"/>
              <a:buFont typeface="Trebuchet MS"/>
              <a:buChar char="●"/>
            </a:pPr>
            <a:r>
              <a:rPr lang="en-US" sz="2600"/>
              <a:t>Captions can be translated into different languages by clicking on the up arrow next to the Closed Captions button and then selecting your preferred language. </a:t>
            </a:r>
            <a:endParaRPr sz="2600"/>
          </a:p>
          <a:p>
            <a:pPr indent="0" lvl="0" marL="0" rtl="0" algn="l">
              <a:lnSpc>
                <a:spcPct val="100000"/>
              </a:lnSpc>
              <a:spcBef>
                <a:spcPts val="1000"/>
              </a:spcBef>
              <a:spcAft>
                <a:spcPts val="0"/>
              </a:spcAft>
              <a:buNone/>
            </a:pPr>
            <a:r>
              <a:t/>
            </a:r>
            <a:endParaRPr sz="1000">
              <a:solidFill>
                <a:schemeClr val="dk2"/>
              </a:solidFill>
              <a:highlight>
                <a:schemeClr val="lt2"/>
              </a:highlight>
              <a:latin typeface="Arial"/>
              <a:ea typeface="Arial"/>
              <a:cs typeface="Arial"/>
              <a:sym typeface="Arial"/>
            </a:endParaRPr>
          </a:p>
          <a:p>
            <a:pPr indent="0" lvl="0" marL="0" rtl="0" algn="l">
              <a:spcBef>
                <a:spcPts val="1000"/>
              </a:spcBef>
              <a:spcAft>
                <a:spcPts val="0"/>
              </a:spcAft>
              <a:buNone/>
            </a:pPr>
            <a:r>
              <a:t/>
            </a:r>
            <a:endParaRPr/>
          </a:p>
        </p:txBody>
      </p:sp>
      <p:sp>
        <p:nvSpPr>
          <p:cNvPr id="281" name="Google Shape;281;p62"/>
          <p:cNvSpPr txBox="1"/>
          <p:nvPr>
            <p:ph idx="12" type="sldNum"/>
          </p:nvPr>
        </p:nvSpPr>
        <p:spPr>
          <a:xfrm>
            <a:off x="9174126" y="6370754"/>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descr="Screenshot of Zoom toolbar showing the closed caption icon " id="282" name="Google Shape;282;p62"/>
          <p:cNvPicPr preferRelativeResize="0"/>
          <p:nvPr/>
        </p:nvPicPr>
        <p:blipFill>
          <a:blip r:embed="rId3">
            <a:alphaModFix/>
          </a:blip>
          <a:stretch>
            <a:fillRect/>
          </a:stretch>
        </p:blipFill>
        <p:spPr>
          <a:xfrm>
            <a:off x="4520637" y="2936175"/>
            <a:ext cx="3150725" cy="15862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89"/>
          <p:cNvSpPr txBox="1"/>
          <p:nvPr>
            <p:ph type="title"/>
          </p:nvPr>
        </p:nvSpPr>
        <p:spPr>
          <a:xfrm>
            <a:off x="838200" y="500902"/>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000"/>
              <a:t>Registered Dietitians and Registered Dietitian Nutritionists</a:t>
            </a:r>
            <a:endParaRPr sz="5000"/>
          </a:p>
        </p:txBody>
      </p:sp>
      <p:sp>
        <p:nvSpPr>
          <p:cNvPr id="475" name="Google Shape;475;p89"/>
          <p:cNvSpPr txBox="1"/>
          <p:nvPr>
            <p:ph idx="1" type="body"/>
          </p:nvPr>
        </p:nvSpPr>
        <p:spPr>
          <a:xfrm>
            <a:off x="838200" y="1852300"/>
            <a:ext cx="10515600" cy="4208700"/>
          </a:xfrm>
          <a:prstGeom prst="rect">
            <a:avLst/>
          </a:prstGeom>
          <a:noFill/>
          <a:ln>
            <a:noFill/>
          </a:ln>
        </p:spPr>
        <p:txBody>
          <a:bodyPr anchorCtr="0" anchor="t" bIns="45700" lIns="91425" spcFirstLastPara="1" rIns="91425" wrap="square" tIns="45700">
            <a:noAutofit/>
          </a:bodyPr>
          <a:lstStyle/>
          <a:p>
            <a:pPr indent="-298450" lvl="0" marL="342900" rtl="0" algn="l">
              <a:spcBef>
                <a:spcPts val="1000"/>
              </a:spcBef>
              <a:spcAft>
                <a:spcPts val="0"/>
              </a:spcAft>
              <a:buSzPts val="2900"/>
              <a:buChar char="●"/>
            </a:pPr>
            <a:r>
              <a:rPr lang="en-US" sz="2900"/>
              <a:t>Registered Dietitians and Registered Dietitian Nutritionists have title protection under Title 6 (DORA). While title protection does not give RDs/RDNs an independent scope of practice, it does allow HCPF to define who an RD/RDN is that must be on staff or contracted with an HRSN Nutrition Provider.</a:t>
            </a:r>
            <a:endParaRPr sz="2900"/>
          </a:p>
        </p:txBody>
      </p:sp>
      <p:sp>
        <p:nvSpPr>
          <p:cNvPr id="476" name="Google Shape;476;p8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90"/>
          <p:cNvSpPr txBox="1"/>
          <p:nvPr>
            <p:ph type="title"/>
          </p:nvPr>
        </p:nvSpPr>
        <p:spPr>
          <a:xfrm>
            <a:off x="838200" y="500902"/>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000"/>
              <a:t>RDs/RDNs: Physician Orders</a:t>
            </a:r>
            <a:endParaRPr sz="5000"/>
          </a:p>
        </p:txBody>
      </p:sp>
      <p:sp>
        <p:nvSpPr>
          <p:cNvPr id="482" name="Google Shape;482;p90"/>
          <p:cNvSpPr txBox="1"/>
          <p:nvPr>
            <p:ph idx="1" type="body"/>
          </p:nvPr>
        </p:nvSpPr>
        <p:spPr>
          <a:xfrm>
            <a:off x="838200" y="1705493"/>
            <a:ext cx="10515600" cy="4208700"/>
          </a:xfrm>
          <a:prstGeom prst="rect">
            <a:avLst/>
          </a:prstGeom>
          <a:noFill/>
          <a:ln>
            <a:noFill/>
          </a:ln>
        </p:spPr>
        <p:txBody>
          <a:bodyPr anchorCtr="0" anchor="t" bIns="45700" lIns="91425" spcFirstLastPara="1" rIns="91425" wrap="square" tIns="45700">
            <a:noAutofit/>
          </a:bodyPr>
          <a:lstStyle/>
          <a:p>
            <a:pPr indent="-298450" lvl="0" marL="342900" rtl="0" algn="l">
              <a:spcBef>
                <a:spcPts val="1000"/>
              </a:spcBef>
              <a:spcAft>
                <a:spcPts val="0"/>
              </a:spcAft>
              <a:buSzPts val="2900"/>
              <a:buChar char="●"/>
            </a:pPr>
            <a:r>
              <a:rPr lang="en-US" sz="2900"/>
              <a:t>Unique 1115 HRSN Waiver Authority for Services</a:t>
            </a:r>
            <a:endParaRPr sz="2900"/>
          </a:p>
          <a:p>
            <a:pPr indent="-266065" lvl="1" marL="685800" rtl="0" algn="l">
              <a:spcBef>
                <a:spcPts val="500"/>
              </a:spcBef>
              <a:spcAft>
                <a:spcPts val="0"/>
              </a:spcAft>
              <a:buSzPts val="2900"/>
              <a:buChar char="○"/>
            </a:pPr>
            <a:r>
              <a:rPr lang="en-US" sz="2900"/>
              <a:t>Physician Order Requirements </a:t>
            </a:r>
            <a:endParaRPr sz="2900"/>
          </a:p>
          <a:p>
            <a:pPr indent="-247650" lvl="2" marL="1200150" rtl="0" algn="l">
              <a:spcBef>
                <a:spcPts val="500"/>
              </a:spcBef>
              <a:spcAft>
                <a:spcPts val="0"/>
              </a:spcAft>
              <a:buSzPts val="2100"/>
              <a:buChar char="■"/>
            </a:pPr>
            <a:r>
              <a:rPr lang="en-US" sz="2900"/>
              <a:t>The approved 1115 HRSN amendment authorizes “Nutrition Counseling and Instruction” and “Medically Tailored Meals” as covered HRSN services which do not require a physician order. </a:t>
            </a:r>
            <a:endParaRPr sz="2900"/>
          </a:p>
          <a:p>
            <a:pPr indent="0" lvl="0" marL="685800" rtl="0" algn="l">
              <a:spcBef>
                <a:spcPts val="1000"/>
              </a:spcBef>
              <a:spcAft>
                <a:spcPts val="0"/>
              </a:spcAft>
              <a:buNone/>
            </a:pPr>
            <a:r>
              <a:t/>
            </a:r>
            <a:endParaRPr sz="2900"/>
          </a:p>
        </p:txBody>
      </p:sp>
      <p:sp>
        <p:nvSpPr>
          <p:cNvPr id="483" name="Google Shape;483;p9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91"/>
          <p:cNvSpPr txBox="1"/>
          <p:nvPr>
            <p:ph type="title"/>
          </p:nvPr>
        </p:nvSpPr>
        <p:spPr>
          <a:xfrm>
            <a:off x="838200" y="14437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000"/>
              <a:t>HRSN Nutrition</a:t>
            </a:r>
            <a:r>
              <a:rPr lang="en-US" sz="5000"/>
              <a:t>: Physician Orders</a:t>
            </a:r>
            <a:endParaRPr sz="5000"/>
          </a:p>
        </p:txBody>
      </p:sp>
      <p:sp>
        <p:nvSpPr>
          <p:cNvPr id="489" name="Google Shape;489;p91"/>
          <p:cNvSpPr txBox="1"/>
          <p:nvPr>
            <p:ph idx="1" type="body"/>
          </p:nvPr>
        </p:nvSpPr>
        <p:spPr>
          <a:xfrm>
            <a:off x="838200" y="1348954"/>
            <a:ext cx="10515600" cy="2782500"/>
          </a:xfrm>
          <a:prstGeom prst="rect">
            <a:avLst/>
          </a:prstGeom>
          <a:noFill/>
          <a:ln>
            <a:noFill/>
          </a:ln>
        </p:spPr>
        <p:txBody>
          <a:bodyPr anchorCtr="0" anchor="t" bIns="45700" lIns="91425" spcFirstLastPara="1" rIns="91425" wrap="square" tIns="45700">
            <a:noAutofit/>
          </a:bodyPr>
          <a:lstStyle/>
          <a:p>
            <a:pPr indent="-298450" lvl="0" marL="342900" rtl="0" algn="l">
              <a:spcBef>
                <a:spcPts val="1000"/>
              </a:spcBef>
              <a:spcAft>
                <a:spcPts val="0"/>
              </a:spcAft>
              <a:buSzPts val="2900"/>
              <a:buChar char="●"/>
            </a:pPr>
            <a:r>
              <a:rPr lang="en-US" sz="2900"/>
              <a:t>HRSN nutrition services access is based on: </a:t>
            </a:r>
            <a:endParaRPr sz="2900"/>
          </a:p>
          <a:p>
            <a:pPr indent="-240665" lvl="1" marL="685800" rtl="0" algn="l">
              <a:spcBef>
                <a:spcPts val="500"/>
              </a:spcBef>
              <a:spcAft>
                <a:spcPts val="0"/>
              </a:spcAft>
              <a:buSzPts val="2500"/>
              <a:buChar char="○"/>
            </a:pPr>
            <a:r>
              <a:rPr lang="en-US" sz="2500"/>
              <a:t>(1) a needs/clinical appropriateness assessment; </a:t>
            </a:r>
            <a:endParaRPr sz="2500"/>
          </a:p>
          <a:p>
            <a:pPr indent="-240665" lvl="1" marL="685800" rtl="0" algn="l">
              <a:spcBef>
                <a:spcPts val="500"/>
              </a:spcBef>
              <a:spcAft>
                <a:spcPts val="0"/>
              </a:spcAft>
              <a:buSzPts val="2500"/>
              <a:buChar char="○"/>
            </a:pPr>
            <a:r>
              <a:rPr lang="en-US" sz="2500"/>
              <a:t>(2) inclusion of the service in a person-centered care plan;</a:t>
            </a:r>
            <a:endParaRPr sz="2500"/>
          </a:p>
          <a:p>
            <a:pPr indent="-240665" lvl="1" marL="685800" rtl="0" algn="l">
              <a:spcBef>
                <a:spcPts val="500"/>
              </a:spcBef>
              <a:spcAft>
                <a:spcPts val="0"/>
              </a:spcAft>
              <a:buSzPts val="2500"/>
              <a:buChar char="○"/>
            </a:pPr>
            <a:r>
              <a:rPr lang="en-US" sz="2500"/>
              <a:t>(3) with utilization review handled by a UM vendor.</a:t>
            </a:r>
            <a:endParaRPr sz="2500"/>
          </a:p>
          <a:p>
            <a:pPr indent="-298450" lvl="0" marL="342900" rtl="0" algn="l">
              <a:spcBef>
                <a:spcPts val="1000"/>
              </a:spcBef>
              <a:spcAft>
                <a:spcPts val="0"/>
              </a:spcAft>
              <a:buSzPts val="2900"/>
              <a:buChar char="●"/>
            </a:pPr>
            <a:r>
              <a:rPr lang="en-US" sz="2900"/>
              <a:t>Under HRSN, “ordering” = documented need + person-centered plan + UM authorization.</a:t>
            </a:r>
            <a:endParaRPr sz="2900"/>
          </a:p>
          <a:p>
            <a:pPr indent="0" lvl="0" marL="685800" rtl="0" algn="l">
              <a:spcBef>
                <a:spcPts val="1000"/>
              </a:spcBef>
              <a:spcAft>
                <a:spcPts val="0"/>
              </a:spcAft>
              <a:buNone/>
            </a:pPr>
            <a:r>
              <a:t/>
            </a:r>
            <a:endParaRPr sz="2900"/>
          </a:p>
        </p:txBody>
      </p:sp>
      <p:sp>
        <p:nvSpPr>
          <p:cNvPr id="490" name="Google Shape;490;p9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491" name="Google Shape;491;p91"/>
          <p:cNvPicPr preferRelativeResize="0"/>
          <p:nvPr/>
        </p:nvPicPr>
        <p:blipFill>
          <a:blip r:embed="rId3">
            <a:alphaModFix/>
          </a:blip>
          <a:stretch>
            <a:fillRect/>
          </a:stretch>
        </p:blipFill>
        <p:spPr>
          <a:xfrm>
            <a:off x="152400" y="2725229"/>
            <a:ext cx="11764924" cy="523709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92"/>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Supervision Requirements</a:t>
            </a:r>
            <a:endParaRPr sz="5700"/>
          </a:p>
        </p:txBody>
      </p:sp>
      <p:sp>
        <p:nvSpPr>
          <p:cNvPr id="497" name="Google Shape;497;p92"/>
          <p:cNvSpPr txBox="1"/>
          <p:nvPr>
            <p:ph idx="1" type="body"/>
          </p:nvPr>
        </p:nvSpPr>
        <p:spPr>
          <a:xfrm>
            <a:off x="838200" y="18523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spcBef>
                <a:spcPts val="1000"/>
              </a:spcBef>
              <a:spcAft>
                <a:spcPts val="0"/>
              </a:spcAft>
              <a:buSzPts val="3000"/>
              <a:buChar char="●"/>
            </a:pPr>
            <a:r>
              <a:rPr lang="en-US" sz="3000"/>
              <a:t>Organizations (Community Based Organizations, clinics, MTM vendors) can enroll as HRSN Nutrition Program providers and use qualified staff (including RDs/RDNs) to deliver counseling consistent with best practices. No direct or general supervision by a physician is required under the 1115 HRSN waiver.</a:t>
            </a:r>
            <a:endParaRPr sz="3000"/>
          </a:p>
        </p:txBody>
      </p:sp>
      <p:sp>
        <p:nvSpPr>
          <p:cNvPr id="498" name="Google Shape;498;p9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93"/>
          <p:cNvSpPr txBox="1"/>
          <p:nvPr>
            <p:ph type="title"/>
          </p:nvPr>
        </p:nvSpPr>
        <p:spPr>
          <a:xfrm>
            <a:off x="838200" y="437985"/>
            <a:ext cx="10515600" cy="960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Poll</a:t>
            </a:r>
            <a:endParaRPr/>
          </a:p>
        </p:txBody>
      </p:sp>
      <p:sp>
        <p:nvSpPr>
          <p:cNvPr id="505" name="Google Shape;505;p93"/>
          <p:cNvSpPr txBox="1"/>
          <p:nvPr>
            <p:ph idx="1" type="body"/>
          </p:nvPr>
        </p:nvSpPr>
        <p:spPr>
          <a:xfrm>
            <a:off x="838200" y="1852302"/>
            <a:ext cx="10515600" cy="42057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en-US" sz="3400"/>
              <a:t>Should HCPF require Direct or General supervision of Registered Dietitians/Registered Dietitian Nutritionists for HRSN Nutrition services? </a:t>
            </a:r>
            <a:endParaRPr b="1" sz="3400"/>
          </a:p>
          <a:p>
            <a:pPr indent="-393700" lvl="0" marL="457200" rtl="0" algn="l">
              <a:spcBef>
                <a:spcPts val="1000"/>
              </a:spcBef>
              <a:spcAft>
                <a:spcPts val="0"/>
              </a:spcAft>
              <a:buSzPts val="2600"/>
              <a:buChar char="•"/>
            </a:pPr>
            <a:r>
              <a:rPr lang="en-US" sz="2600"/>
              <a:t>Yes</a:t>
            </a:r>
            <a:endParaRPr sz="2600"/>
          </a:p>
          <a:p>
            <a:pPr indent="-393700" lvl="0" marL="457200" rtl="0" algn="l">
              <a:spcBef>
                <a:spcPts val="0"/>
              </a:spcBef>
              <a:spcAft>
                <a:spcPts val="0"/>
              </a:spcAft>
              <a:buSzPts val="2600"/>
              <a:buChar char="•"/>
            </a:pPr>
            <a:r>
              <a:rPr lang="en-US" sz="2600"/>
              <a:t>No</a:t>
            </a:r>
            <a:endParaRPr sz="2600"/>
          </a:p>
        </p:txBody>
      </p:sp>
      <p:sp>
        <p:nvSpPr>
          <p:cNvPr id="506" name="Google Shape;506;p93"/>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94"/>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Screening for Food Insecurity</a:t>
            </a:r>
            <a:endParaRPr sz="5700"/>
          </a:p>
        </p:txBody>
      </p:sp>
      <p:sp>
        <p:nvSpPr>
          <p:cNvPr id="512" name="Google Shape;512;p9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13" name="Google Shape;513;p94"/>
          <p:cNvSpPr txBox="1"/>
          <p:nvPr>
            <p:ph idx="1" type="body"/>
          </p:nvPr>
        </p:nvSpPr>
        <p:spPr>
          <a:xfrm>
            <a:off x="838200" y="1536575"/>
            <a:ext cx="10515600" cy="4837200"/>
          </a:xfrm>
          <a:prstGeom prst="rect">
            <a:avLst/>
          </a:prstGeom>
          <a:noFill/>
          <a:ln>
            <a:noFill/>
          </a:ln>
        </p:spPr>
        <p:txBody>
          <a:bodyPr anchorCtr="0" anchor="t" bIns="45700" lIns="91425" spcFirstLastPara="1" rIns="91425" wrap="square" tIns="45700">
            <a:noAutofit/>
          </a:bodyPr>
          <a:lstStyle/>
          <a:p>
            <a:pPr indent="-254000" lvl="0" marL="342900" rtl="0" algn="l">
              <a:spcBef>
                <a:spcPts val="1000"/>
              </a:spcBef>
              <a:spcAft>
                <a:spcPts val="0"/>
              </a:spcAft>
              <a:buSzPts val="2200"/>
              <a:buChar char="●"/>
            </a:pPr>
            <a:r>
              <a:rPr lang="en-US" sz="2200"/>
              <a:t>Nutrition interventions provided under Section 1115 Demonstration Waivers require nutrition standards to be met regarding an individual member’s health needs. </a:t>
            </a:r>
            <a:endParaRPr sz="2200"/>
          </a:p>
          <a:p>
            <a:pPr indent="-254000" lvl="0" marL="342900" rtl="0" algn="l">
              <a:spcBef>
                <a:spcPts val="1000"/>
              </a:spcBef>
              <a:spcAft>
                <a:spcPts val="0"/>
              </a:spcAft>
              <a:buSzPts val="2200"/>
              <a:buChar char="●"/>
            </a:pPr>
            <a:r>
              <a:rPr lang="en-US" sz="2200"/>
              <a:t>Nutritional interventions should also be provided consistently with the developed care plan or completed evaluation to determine the need for food or nutritional intervention, and prepared and delivered by a qualified provider.</a:t>
            </a:r>
            <a:endParaRPr sz="2200"/>
          </a:p>
          <a:p>
            <a:pPr indent="-254000" lvl="0" marL="342900" rtl="0" algn="l">
              <a:spcBef>
                <a:spcPts val="1000"/>
              </a:spcBef>
              <a:spcAft>
                <a:spcPts val="0"/>
              </a:spcAft>
              <a:buSzPts val="2200"/>
              <a:buChar char="●"/>
            </a:pPr>
            <a:r>
              <a:rPr lang="en-US" sz="2200"/>
              <a:t>United States Department of Agriculture (USDA) Definitions</a:t>
            </a:r>
            <a:endParaRPr sz="2200"/>
          </a:p>
          <a:p>
            <a:pPr indent="-221615" lvl="1" marL="685800" rtl="0" algn="l">
              <a:spcBef>
                <a:spcPts val="500"/>
              </a:spcBef>
              <a:spcAft>
                <a:spcPts val="0"/>
              </a:spcAft>
              <a:buSzPts val="2200"/>
              <a:buChar char="○"/>
            </a:pPr>
            <a:r>
              <a:rPr lang="en-US" sz="2200"/>
              <a:t>Low food security: Households reduced the quality, variety, and desirability of their diets, but the quantity of food intake and normal eating patterns were not substantially disrupted.</a:t>
            </a:r>
            <a:endParaRPr sz="2200"/>
          </a:p>
          <a:p>
            <a:pPr indent="-221615" lvl="1" marL="685800" rtl="0" algn="l">
              <a:spcBef>
                <a:spcPts val="500"/>
              </a:spcBef>
              <a:spcAft>
                <a:spcPts val="0"/>
              </a:spcAft>
              <a:buSzPts val="2200"/>
              <a:buChar char="○"/>
            </a:pPr>
            <a:r>
              <a:rPr lang="en-US" sz="2200"/>
              <a:t>Very low food security: At times during the year, eating patterns of one or more household members were disrupted and food intake reduced because the household lacked money and other resources for food.</a:t>
            </a:r>
            <a:endParaRPr sz="2200"/>
          </a:p>
          <a:p>
            <a:pPr indent="-254000" lvl="2" marL="1200150" rtl="0" algn="l">
              <a:spcBef>
                <a:spcPts val="500"/>
              </a:spcBef>
              <a:spcAft>
                <a:spcPts val="0"/>
              </a:spcAft>
              <a:buSzPts val="2200"/>
              <a:buChar char="■"/>
            </a:pPr>
            <a:r>
              <a:rPr lang="en-US" sz="1800"/>
              <a:t>Source:</a:t>
            </a:r>
            <a:r>
              <a:rPr lang="en-US" sz="2400"/>
              <a:t> </a:t>
            </a:r>
            <a:r>
              <a:rPr lang="en-US" sz="1300" u="sng">
                <a:solidFill>
                  <a:srgbClr val="1155CC"/>
                </a:solidFill>
                <a:latin typeface="Arial"/>
                <a:ea typeface="Arial"/>
                <a:cs typeface="Arial"/>
                <a:sym typeface="Arial"/>
                <a:hlinkClick r:id="rId3">
                  <a:extLst>
                    <a:ext uri="{A12FA001-AC4F-418D-AE19-62706E023703}">
                      <ahyp:hlinkClr val="tx"/>
                    </a:ext>
                  </a:extLst>
                </a:hlinkClick>
              </a:rPr>
              <a:t>https://www.ers.usda.gov/topics/food-nutrition-assistance/food-security-in-the-us/survey-tools</a:t>
            </a:r>
            <a:r>
              <a:rPr lang="en-US" sz="2400"/>
              <a:t> </a:t>
            </a:r>
            <a:endParaRPr sz="24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95"/>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Place of Service</a:t>
            </a:r>
            <a:endParaRPr sz="5700"/>
          </a:p>
        </p:txBody>
      </p:sp>
      <p:sp>
        <p:nvSpPr>
          <p:cNvPr id="519" name="Google Shape;519;p95"/>
          <p:cNvSpPr txBox="1"/>
          <p:nvPr>
            <p:ph idx="1" type="body"/>
          </p:nvPr>
        </p:nvSpPr>
        <p:spPr>
          <a:xfrm>
            <a:off x="838200" y="1578525"/>
            <a:ext cx="10515600" cy="4208700"/>
          </a:xfrm>
          <a:prstGeom prst="rect">
            <a:avLst/>
          </a:prstGeom>
          <a:noFill/>
          <a:ln>
            <a:noFill/>
          </a:ln>
        </p:spPr>
        <p:txBody>
          <a:bodyPr anchorCtr="0" anchor="t" bIns="45700" lIns="91425" spcFirstLastPara="1" rIns="91425" wrap="square" tIns="45700">
            <a:noAutofit/>
          </a:bodyPr>
          <a:lstStyle/>
          <a:p>
            <a:pPr indent="-260350" lvl="0" marL="342900" rtl="0" algn="l">
              <a:spcBef>
                <a:spcPts val="1000"/>
              </a:spcBef>
              <a:spcAft>
                <a:spcPts val="0"/>
              </a:spcAft>
              <a:buSzPts val="2300"/>
              <a:buChar char="●"/>
            </a:pPr>
            <a:r>
              <a:rPr lang="en-US" sz="2300"/>
              <a:t>Congregate sleeping space, facilities that have been temporarily converted to shelters (ex. gyms or convention centers), facilities where sleeping spaces are not available to residents 24 hours a day, and facilities without private sleeping space are excluded from this demonstration.</a:t>
            </a:r>
            <a:endParaRPr sz="2300"/>
          </a:p>
          <a:p>
            <a:pPr indent="-260350" lvl="0" marL="342900" rtl="0" algn="l">
              <a:spcBef>
                <a:spcPts val="1000"/>
              </a:spcBef>
              <a:spcAft>
                <a:spcPts val="0"/>
              </a:spcAft>
              <a:buSzPts val="2300"/>
              <a:buChar char="●"/>
            </a:pPr>
            <a:r>
              <a:rPr lang="en-US" sz="2300"/>
              <a:t>Nutrition services may not be provided in provided-owned settings in which the provider is expected to provide meals, including assisted living facilities, nursing facilities, hospitals, group homes, and other congregate care settings.</a:t>
            </a:r>
            <a:endParaRPr sz="2300"/>
          </a:p>
          <a:p>
            <a:pPr indent="-260350" lvl="0" marL="342900" rtl="0" algn="l">
              <a:spcBef>
                <a:spcPts val="1000"/>
              </a:spcBef>
              <a:spcAft>
                <a:spcPts val="0"/>
              </a:spcAft>
              <a:buSzPts val="2300"/>
              <a:buChar char="●"/>
            </a:pPr>
            <a:r>
              <a:rPr lang="en-US" sz="2300"/>
              <a:t>Applicable HCPF Place of Service (POS) codes:</a:t>
            </a:r>
            <a:endParaRPr sz="2300"/>
          </a:p>
          <a:p>
            <a:pPr indent="-227965" lvl="1" marL="685800" rtl="0" algn="l">
              <a:spcBef>
                <a:spcPts val="500"/>
              </a:spcBef>
              <a:spcAft>
                <a:spcPts val="0"/>
              </a:spcAft>
              <a:buSzPts val="2300"/>
              <a:buChar char="○"/>
            </a:pPr>
            <a:r>
              <a:rPr lang="en-US" sz="2300"/>
              <a:t>POS 11 - Office</a:t>
            </a:r>
            <a:endParaRPr sz="2300"/>
          </a:p>
          <a:p>
            <a:pPr indent="-227965" lvl="1" marL="685800" rtl="0" algn="l">
              <a:spcBef>
                <a:spcPts val="500"/>
              </a:spcBef>
              <a:spcAft>
                <a:spcPts val="0"/>
              </a:spcAft>
              <a:buSzPts val="2300"/>
              <a:buChar char="○"/>
            </a:pPr>
            <a:r>
              <a:rPr lang="en-US" sz="2300"/>
              <a:t>POS 12 - Home</a:t>
            </a:r>
            <a:endParaRPr sz="2300"/>
          </a:p>
          <a:p>
            <a:pPr indent="-227965" lvl="1" marL="685800" rtl="0" algn="l">
              <a:spcBef>
                <a:spcPts val="500"/>
              </a:spcBef>
              <a:spcAft>
                <a:spcPts val="0"/>
              </a:spcAft>
              <a:buSzPts val="2300"/>
              <a:buChar char="○"/>
            </a:pPr>
            <a:r>
              <a:rPr lang="en-US" sz="2300"/>
              <a:t>POS 99 - Other</a:t>
            </a:r>
            <a:endParaRPr sz="2300"/>
          </a:p>
          <a:p>
            <a:pPr indent="0" lvl="0" marL="0" rtl="0" algn="l">
              <a:spcBef>
                <a:spcPts val="1000"/>
              </a:spcBef>
              <a:spcAft>
                <a:spcPts val="0"/>
              </a:spcAft>
              <a:buNone/>
            </a:pPr>
            <a:r>
              <a:t/>
            </a:r>
            <a:endParaRPr sz="2300"/>
          </a:p>
        </p:txBody>
      </p:sp>
      <p:sp>
        <p:nvSpPr>
          <p:cNvPr id="520" name="Google Shape;520;p9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96"/>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Medical Necessity</a:t>
            </a:r>
            <a:endParaRPr sz="5700"/>
          </a:p>
        </p:txBody>
      </p:sp>
      <p:sp>
        <p:nvSpPr>
          <p:cNvPr id="526" name="Google Shape;526;p96"/>
          <p:cNvSpPr txBox="1"/>
          <p:nvPr>
            <p:ph idx="1" type="body"/>
          </p:nvPr>
        </p:nvSpPr>
        <p:spPr>
          <a:xfrm>
            <a:off x="838200" y="1578525"/>
            <a:ext cx="10515600" cy="4482600"/>
          </a:xfrm>
          <a:prstGeom prst="rect">
            <a:avLst/>
          </a:prstGeom>
          <a:noFill/>
          <a:ln>
            <a:noFill/>
          </a:ln>
        </p:spPr>
        <p:txBody>
          <a:bodyPr anchorCtr="0" anchor="t" bIns="45700" lIns="91425" spcFirstLastPara="1" rIns="91425" wrap="square" tIns="45700">
            <a:noAutofit/>
          </a:bodyPr>
          <a:lstStyle/>
          <a:p>
            <a:pPr indent="-254000" lvl="0" marL="342900" rtl="0" algn="l">
              <a:spcBef>
                <a:spcPts val="1000"/>
              </a:spcBef>
              <a:spcAft>
                <a:spcPts val="0"/>
              </a:spcAft>
              <a:buSzPts val="2200"/>
              <a:buChar char="●"/>
            </a:pPr>
            <a:r>
              <a:rPr lang="en-US" sz="2200"/>
              <a:t>Reminder: Access to HRSN services is based on:</a:t>
            </a:r>
            <a:endParaRPr sz="2200"/>
          </a:p>
          <a:p>
            <a:pPr indent="-221615" lvl="1" marL="685800" rtl="0" algn="l">
              <a:spcBef>
                <a:spcPts val="500"/>
              </a:spcBef>
              <a:spcAft>
                <a:spcPts val="0"/>
              </a:spcAft>
              <a:buSzPts val="2200"/>
              <a:buChar char="○"/>
            </a:pPr>
            <a:r>
              <a:rPr lang="en-US" sz="2200"/>
              <a:t>Eligibility criteria (Medicaid-enrolled, high-risk subgroup, screened for HRSN need).</a:t>
            </a:r>
            <a:endParaRPr sz="2200"/>
          </a:p>
          <a:p>
            <a:pPr indent="-221615" lvl="1" marL="685800" rtl="0" algn="l">
              <a:spcBef>
                <a:spcPts val="500"/>
              </a:spcBef>
              <a:spcAft>
                <a:spcPts val="0"/>
              </a:spcAft>
              <a:buSzPts val="2200"/>
              <a:buChar char="○"/>
            </a:pPr>
            <a:r>
              <a:rPr lang="en-US" sz="2200"/>
              <a:t>Person-centered care plan documentation that shows the service is appropriate.</a:t>
            </a:r>
            <a:endParaRPr sz="2200"/>
          </a:p>
          <a:p>
            <a:pPr indent="-221615" lvl="1" marL="685800" rtl="0" algn="l">
              <a:spcBef>
                <a:spcPts val="500"/>
              </a:spcBef>
              <a:spcAft>
                <a:spcPts val="0"/>
              </a:spcAft>
              <a:buSzPts val="2200"/>
              <a:buChar char="○"/>
            </a:pPr>
            <a:r>
              <a:rPr lang="en-US" sz="2200"/>
              <a:t>UM vendor authorization (rather than a physician order).</a:t>
            </a:r>
            <a:endParaRPr sz="2200"/>
          </a:p>
          <a:p>
            <a:pPr indent="-254000" lvl="0" marL="342900" rtl="0" algn="l">
              <a:spcBef>
                <a:spcPts val="1000"/>
              </a:spcBef>
              <a:spcAft>
                <a:spcPts val="0"/>
              </a:spcAft>
              <a:buSzPts val="2200"/>
              <a:buChar char="●"/>
            </a:pPr>
            <a:r>
              <a:rPr b="1" lang="en-US" sz="2200"/>
              <a:t>Key Point: </a:t>
            </a:r>
            <a:r>
              <a:rPr lang="en-US" sz="2200"/>
              <a:t>The waiver does not require the standard “medical necessity” definition from 10 CCR 2505-10 8.076.1.8 to be applied. Instead, it relies on HRSN-specific appropriateness.</a:t>
            </a:r>
            <a:endParaRPr sz="2200"/>
          </a:p>
          <a:p>
            <a:pPr indent="0" lvl="0" marL="0" rtl="0" algn="l">
              <a:spcBef>
                <a:spcPts val="1000"/>
              </a:spcBef>
              <a:spcAft>
                <a:spcPts val="0"/>
              </a:spcAft>
              <a:buNone/>
            </a:pPr>
            <a:r>
              <a:t/>
            </a:r>
            <a:endParaRPr sz="2200"/>
          </a:p>
        </p:txBody>
      </p:sp>
      <p:sp>
        <p:nvSpPr>
          <p:cNvPr id="527" name="Google Shape;527;p9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97"/>
          <p:cNvSpPr txBox="1"/>
          <p:nvPr>
            <p:ph type="title"/>
          </p:nvPr>
        </p:nvSpPr>
        <p:spPr>
          <a:xfrm>
            <a:off x="838200" y="31215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Documentation</a:t>
            </a:r>
            <a:endParaRPr sz="5700"/>
          </a:p>
        </p:txBody>
      </p:sp>
      <p:sp>
        <p:nvSpPr>
          <p:cNvPr id="533" name="Google Shape;533;p97"/>
          <p:cNvSpPr txBox="1"/>
          <p:nvPr>
            <p:ph idx="1" type="body"/>
          </p:nvPr>
        </p:nvSpPr>
        <p:spPr>
          <a:xfrm>
            <a:off x="838200" y="1272150"/>
            <a:ext cx="10515600" cy="47889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None/>
            </a:pPr>
            <a:r>
              <a:rPr lang="en-US" sz="3000"/>
              <a:t>Proposed documentation of HRSN Nutrition services:</a:t>
            </a:r>
            <a:endParaRPr sz="3000"/>
          </a:p>
          <a:p>
            <a:pPr indent="-361950" lvl="0" marL="457200" rtl="0" algn="l">
              <a:spcBef>
                <a:spcPts val="1000"/>
              </a:spcBef>
              <a:spcAft>
                <a:spcPts val="0"/>
              </a:spcAft>
              <a:buSzPts val="2100"/>
              <a:buAutoNum type="arabicPeriod"/>
            </a:pPr>
            <a:r>
              <a:rPr lang="en-US" sz="2100"/>
              <a:t>Type of service performed, including whether it was an individual or group service</a:t>
            </a:r>
            <a:endParaRPr sz="2100"/>
          </a:p>
          <a:p>
            <a:pPr indent="-361950" lvl="0" marL="457200" rtl="0" algn="l">
              <a:spcBef>
                <a:spcPts val="0"/>
              </a:spcBef>
              <a:spcAft>
                <a:spcPts val="0"/>
              </a:spcAft>
              <a:buSzPts val="2100"/>
              <a:buAutoNum type="arabicPeriod"/>
            </a:pPr>
            <a:r>
              <a:rPr lang="en-US" sz="2100"/>
              <a:t>A summary of services provided </a:t>
            </a:r>
            <a:endParaRPr sz="2100"/>
          </a:p>
          <a:p>
            <a:pPr indent="-361950" lvl="0" marL="457200" rtl="0" algn="l">
              <a:spcBef>
                <a:spcPts val="0"/>
              </a:spcBef>
              <a:spcAft>
                <a:spcPts val="0"/>
              </a:spcAft>
              <a:buSzPts val="2100"/>
              <a:buAutoNum type="arabicPeriod"/>
            </a:pPr>
            <a:r>
              <a:rPr lang="en-US" sz="2100"/>
              <a:t>A narrative description of the members’ medical and social needs that justify the requested nutrition services.</a:t>
            </a:r>
            <a:endParaRPr sz="2100"/>
          </a:p>
          <a:p>
            <a:pPr indent="-361950" lvl="0" marL="457200" rtl="0" algn="l">
              <a:spcBef>
                <a:spcPts val="0"/>
              </a:spcBef>
              <a:spcAft>
                <a:spcPts val="0"/>
              </a:spcAft>
              <a:buSzPts val="2100"/>
              <a:buAutoNum type="arabicPeriod"/>
            </a:pPr>
            <a:r>
              <a:rPr lang="en-US" sz="2100"/>
              <a:t>Name(s) of Health First Colorado member(s) receiving services</a:t>
            </a:r>
            <a:endParaRPr sz="2100"/>
          </a:p>
          <a:p>
            <a:pPr indent="-361950" lvl="0" marL="457200" rtl="0" algn="l">
              <a:spcBef>
                <a:spcPts val="0"/>
              </a:spcBef>
              <a:spcAft>
                <a:spcPts val="0"/>
              </a:spcAft>
              <a:buSzPts val="2100"/>
              <a:buAutoNum type="arabicPeriod"/>
            </a:pPr>
            <a:r>
              <a:rPr lang="en-US" sz="2100"/>
              <a:t>Number of group members if a group service was provided</a:t>
            </a:r>
            <a:endParaRPr sz="2100"/>
          </a:p>
          <a:p>
            <a:pPr indent="-361950" lvl="0" marL="457200" rtl="0" algn="l">
              <a:spcBef>
                <a:spcPts val="0"/>
              </a:spcBef>
              <a:spcAft>
                <a:spcPts val="0"/>
              </a:spcAft>
              <a:buSzPts val="2100"/>
              <a:buAutoNum type="arabicPeriod"/>
            </a:pPr>
            <a:r>
              <a:rPr lang="en-US" sz="2100"/>
              <a:t>Date of service</a:t>
            </a:r>
            <a:endParaRPr sz="2100"/>
          </a:p>
          <a:p>
            <a:pPr indent="-361950" lvl="0" marL="457200" rtl="0" algn="l">
              <a:spcBef>
                <a:spcPts val="0"/>
              </a:spcBef>
              <a:spcAft>
                <a:spcPts val="0"/>
              </a:spcAft>
              <a:buSzPts val="2100"/>
              <a:buAutoNum type="arabicPeriod"/>
            </a:pPr>
            <a:r>
              <a:rPr lang="en-US" sz="2100"/>
              <a:t>Location of service delivery, including delivery method (ex., in-person or telehealth)</a:t>
            </a:r>
            <a:endParaRPr sz="2100"/>
          </a:p>
          <a:p>
            <a:pPr indent="-361950" lvl="0" marL="457200" rtl="0" algn="l">
              <a:spcBef>
                <a:spcPts val="0"/>
              </a:spcBef>
              <a:spcAft>
                <a:spcPts val="0"/>
              </a:spcAft>
              <a:buSzPts val="2100"/>
              <a:buAutoNum type="arabicPeriod"/>
            </a:pPr>
            <a:r>
              <a:rPr lang="en-US" sz="2100"/>
              <a:t>The time the service begins and ends</a:t>
            </a:r>
            <a:endParaRPr sz="2100"/>
          </a:p>
          <a:p>
            <a:pPr indent="-361950" lvl="0" marL="457200" rtl="0" algn="l">
              <a:spcBef>
                <a:spcPts val="0"/>
              </a:spcBef>
              <a:spcAft>
                <a:spcPts val="0"/>
              </a:spcAft>
              <a:buSzPts val="2100"/>
              <a:buAutoNum type="arabicPeriod"/>
            </a:pPr>
            <a:r>
              <a:rPr lang="en-US" sz="2100"/>
              <a:t>Name of the Nutrition Provider who is providing the service</a:t>
            </a:r>
            <a:endParaRPr sz="2100"/>
          </a:p>
          <a:p>
            <a:pPr indent="-361950" lvl="0" marL="457200" rtl="0" algn="l">
              <a:spcBef>
                <a:spcPts val="0"/>
              </a:spcBef>
              <a:spcAft>
                <a:spcPts val="0"/>
              </a:spcAft>
              <a:buSzPts val="2100"/>
              <a:buAutoNum type="arabicPeriod"/>
            </a:pPr>
            <a:r>
              <a:rPr lang="en-US" sz="2100"/>
              <a:t>Nutrition Provider Signature and Date</a:t>
            </a:r>
            <a:endParaRPr sz="2100"/>
          </a:p>
          <a:p>
            <a:pPr indent="-361950" lvl="0" marL="457200" rtl="0" algn="l">
              <a:spcBef>
                <a:spcPts val="0"/>
              </a:spcBef>
              <a:spcAft>
                <a:spcPts val="0"/>
              </a:spcAft>
              <a:buSzPts val="2100"/>
              <a:buAutoNum type="arabicPeriod"/>
            </a:pPr>
            <a:r>
              <a:rPr lang="en-US" sz="2100"/>
              <a:t>It is also recommended that the Nutrition Provider obtain a signed and dated statement/form from the recipient or their parent/legal guardian that indicates services were provided on the date of service.</a:t>
            </a:r>
            <a:endParaRPr sz="2100"/>
          </a:p>
        </p:txBody>
      </p:sp>
      <p:sp>
        <p:nvSpPr>
          <p:cNvPr id="534" name="Google Shape;534;p9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98"/>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Prior Authorization</a:t>
            </a:r>
            <a:endParaRPr sz="5700"/>
          </a:p>
        </p:txBody>
      </p:sp>
      <p:sp>
        <p:nvSpPr>
          <p:cNvPr id="540" name="Google Shape;540;p98"/>
          <p:cNvSpPr txBox="1"/>
          <p:nvPr>
            <p:ph idx="1" type="body"/>
          </p:nvPr>
        </p:nvSpPr>
        <p:spPr>
          <a:xfrm>
            <a:off x="838200" y="18523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spcBef>
                <a:spcPts val="1000"/>
              </a:spcBef>
              <a:spcAft>
                <a:spcPts val="0"/>
              </a:spcAft>
              <a:buSzPts val="3000"/>
              <a:buChar char="●"/>
            </a:pPr>
            <a:r>
              <a:rPr lang="en-US" sz="3000"/>
              <a:t>Prior Authorizations must be submitted and approved before services are rendered. The service must be rendered by the identified nutrition provider on the approved PAR. Services rendered must match the approved services exactly.</a:t>
            </a:r>
            <a:endParaRPr sz="3000"/>
          </a:p>
        </p:txBody>
      </p:sp>
      <p:sp>
        <p:nvSpPr>
          <p:cNvPr id="541" name="Google Shape;541;p9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63"/>
          <p:cNvSpPr txBox="1"/>
          <p:nvPr>
            <p:ph type="title"/>
          </p:nvPr>
        </p:nvSpPr>
        <p:spPr>
          <a:xfrm>
            <a:off x="838200" y="437985"/>
            <a:ext cx="10515600" cy="960000"/>
          </a:xfrm>
          <a:prstGeom prst="rect">
            <a:avLst/>
          </a:prstGeom>
        </p:spPr>
        <p:txBody>
          <a:bodyPr anchorCtr="0" anchor="b" bIns="45700" lIns="91425" spcFirstLastPara="1" rIns="91425" wrap="square" tIns="45700">
            <a:noAutofit/>
          </a:bodyPr>
          <a:lstStyle/>
          <a:p>
            <a:pPr indent="0" lvl="0" marL="0" rtl="0" algn="ctr">
              <a:lnSpc>
                <a:spcPct val="100000"/>
              </a:lnSpc>
              <a:spcBef>
                <a:spcPts val="0"/>
              </a:spcBef>
              <a:spcAft>
                <a:spcPts val="0"/>
              </a:spcAft>
              <a:buNone/>
            </a:pPr>
            <a:r>
              <a:rPr lang="en-US"/>
              <a:t>Meeting </a:t>
            </a:r>
            <a:r>
              <a:rPr lang="en-US"/>
              <a:t>Logistics</a:t>
            </a:r>
            <a:endParaRPr/>
          </a:p>
        </p:txBody>
      </p:sp>
      <p:sp>
        <p:nvSpPr>
          <p:cNvPr id="289" name="Google Shape;289;p63"/>
          <p:cNvSpPr txBox="1"/>
          <p:nvPr>
            <p:ph idx="1" type="body"/>
          </p:nvPr>
        </p:nvSpPr>
        <p:spPr>
          <a:xfrm>
            <a:off x="838200" y="1578525"/>
            <a:ext cx="10515600" cy="4479600"/>
          </a:xfrm>
          <a:prstGeom prst="rect">
            <a:avLst/>
          </a:prstGeom>
        </p:spPr>
        <p:txBody>
          <a:bodyPr anchorCtr="0" anchor="t" bIns="45700" lIns="91425" spcFirstLastPara="1" rIns="91425" wrap="square" tIns="45700">
            <a:noAutofit/>
          </a:bodyPr>
          <a:lstStyle/>
          <a:p>
            <a:pPr indent="-393700" lvl="0" marL="457200" rtl="0" algn="l">
              <a:lnSpc>
                <a:spcPct val="100000"/>
              </a:lnSpc>
              <a:spcBef>
                <a:spcPts val="1000"/>
              </a:spcBef>
              <a:spcAft>
                <a:spcPts val="0"/>
              </a:spcAft>
              <a:buClr>
                <a:schemeClr val="dk2"/>
              </a:buClr>
              <a:buSzPts val="2600"/>
              <a:buFont typeface="Trebuchet MS"/>
              <a:buChar char="●"/>
            </a:pPr>
            <a:r>
              <a:rPr lang="en-US" sz="2600">
                <a:solidFill>
                  <a:schemeClr val="dk2"/>
                </a:solidFill>
              </a:rPr>
              <a:t>We are recording: avoid specific details about medical history or insurance/membership status in comments as this is considered Protected Health Information (PHI) and/or personally identifiable information (PII).</a:t>
            </a:r>
            <a:endParaRPr sz="2600">
              <a:solidFill>
                <a:schemeClr val="dk2"/>
              </a:solidFill>
            </a:endParaRPr>
          </a:p>
          <a:p>
            <a:pPr indent="-393700" lvl="1" marL="914400" rtl="0" algn="l">
              <a:lnSpc>
                <a:spcPct val="100000"/>
              </a:lnSpc>
              <a:spcBef>
                <a:spcPts val="1000"/>
              </a:spcBef>
              <a:spcAft>
                <a:spcPts val="0"/>
              </a:spcAft>
              <a:buClr>
                <a:schemeClr val="dk2"/>
              </a:buClr>
              <a:buSzPts val="2600"/>
              <a:buFont typeface="Trebuchet MS"/>
              <a:buChar char="○"/>
            </a:pPr>
            <a:r>
              <a:rPr lang="en-US" sz="2600">
                <a:solidFill>
                  <a:schemeClr val="dk2"/>
                </a:solidFill>
              </a:rPr>
              <a:t>If PHI or PII is identified, it will need to be removed from the meeting recording. </a:t>
            </a:r>
            <a:endParaRPr sz="2600">
              <a:solidFill>
                <a:schemeClr val="dk2"/>
              </a:solidFill>
            </a:endParaRPr>
          </a:p>
          <a:p>
            <a:pPr indent="-393700" lvl="0" marL="457200" rtl="0" algn="l">
              <a:lnSpc>
                <a:spcPct val="100000"/>
              </a:lnSpc>
              <a:spcBef>
                <a:spcPts val="1000"/>
              </a:spcBef>
              <a:spcAft>
                <a:spcPts val="0"/>
              </a:spcAft>
              <a:buClr>
                <a:schemeClr val="dk2"/>
              </a:buClr>
              <a:buSzPts val="2600"/>
              <a:buFont typeface="Trebuchet MS"/>
              <a:buChar char="●"/>
            </a:pPr>
            <a:r>
              <a:rPr lang="en-US" sz="2600">
                <a:solidFill>
                  <a:schemeClr val="dk2"/>
                </a:solidFill>
              </a:rPr>
              <a:t>Attendees will be muted during the presentation. </a:t>
            </a:r>
            <a:endParaRPr sz="2600">
              <a:solidFill>
                <a:schemeClr val="dk2"/>
              </a:solidFill>
            </a:endParaRPr>
          </a:p>
          <a:p>
            <a:pPr indent="-393700" lvl="0" marL="457200" rtl="0" algn="l">
              <a:lnSpc>
                <a:spcPct val="100000"/>
              </a:lnSpc>
              <a:spcBef>
                <a:spcPts val="1000"/>
              </a:spcBef>
              <a:spcAft>
                <a:spcPts val="0"/>
              </a:spcAft>
              <a:buClr>
                <a:schemeClr val="dk2"/>
              </a:buClr>
              <a:buSzPts val="2600"/>
              <a:buFont typeface="Trebuchet MS"/>
              <a:buChar char="●"/>
            </a:pPr>
            <a:r>
              <a:rPr lang="en-US" sz="2600">
                <a:solidFill>
                  <a:schemeClr val="dk2"/>
                </a:solidFill>
              </a:rPr>
              <a:t>The chat will not be monitored for questions. Staff will use chat space to </a:t>
            </a:r>
            <a:r>
              <a:rPr lang="en-US" sz="2600">
                <a:solidFill>
                  <a:schemeClr val="dk2"/>
                </a:solidFill>
              </a:rPr>
              <a:t>share</a:t>
            </a:r>
            <a:r>
              <a:rPr lang="en-US" sz="2600">
                <a:solidFill>
                  <a:schemeClr val="dk2"/>
                </a:solidFill>
              </a:rPr>
              <a:t> links.</a:t>
            </a:r>
            <a:endParaRPr sz="2600">
              <a:solidFill>
                <a:schemeClr val="dk2"/>
              </a:solidFill>
            </a:endParaRPr>
          </a:p>
        </p:txBody>
      </p:sp>
      <p:sp>
        <p:nvSpPr>
          <p:cNvPr id="290" name="Google Shape;290;p63"/>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99"/>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Care Plans</a:t>
            </a:r>
            <a:endParaRPr sz="5700"/>
          </a:p>
        </p:txBody>
      </p:sp>
      <p:sp>
        <p:nvSpPr>
          <p:cNvPr id="547" name="Google Shape;547;p99"/>
          <p:cNvSpPr txBox="1"/>
          <p:nvPr>
            <p:ph idx="1" type="body"/>
          </p:nvPr>
        </p:nvSpPr>
        <p:spPr>
          <a:xfrm>
            <a:off x="838200" y="1852300"/>
            <a:ext cx="10515600" cy="42087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None/>
            </a:pPr>
            <a:r>
              <a:rPr lang="en-US" sz="3000"/>
              <a:t>All care plans that include HRSN must, at a minimum: </a:t>
            </a:r>
            <a:endParaRPr sz="3000"/>
          </a:p>
          <a:p>
            <a:pPr indent="-273050" lvl="0" marL="342900" rtl="0" algn="l">
              <a:spcBef>
                <a:spcPts val="1000"/>
              </a:spcBef>
              <a:spcAft>
                <a:spcPts val="0"/>
              </a:spcAft>
              <a:buSzPts val="2500"/>
              <a:buAutoNum type="arabicPeriod"/>
            </a:pPr>
            <a:r>
              <a:rPr lang="en-US" sz="2500"/>
              <a:t>Be individualized for each member </a:t>
            </a:r>
            <a:endParaRPr sz="2500"/>
          </a:p>
          <a:p>
            <a:pPr indent="-273050" lvl="0" marL="342900" rtl="0" algn="l">
              <a:spcBef>
                <a:spcPts val="1000"/>
              </a:spcBef>
              <a:spcAft>
                <a:spcPts val="0"/>
              </a:spcAft>
              <a:buSzPts val="2500"/>
              <a:buAutoNum type="arabicPeriod"/>
            </a:pPr>
            <a:r>
              <a:rPr lang="en-US" sz="2500"/>
              <a:t>Be congruent with the State-approved HRSN screening tool </a:t>
            </a:r>
            <a:endParaRPr sz="2500"/>
          </a:p>
          <a:p>
            <a:pPr indent="-273050" lvl="0" marL="342900" rtl="0" algn="l">
              <a:spcBef>
                <a:spcPts val="1000"/>
              </a:spcBef>
              <a:spcAft>
                <a:spcPts val="0"/>
              </a:spcAft>
              <a:buSzPts val="2500"/>
              <a:buAutoNum type="arabicPeriod"/>
            </a:pPr>
            <a:r>
              <a:rPr lang="en-US" sz="2500"/>
              <a:t>Be developed using an individualized, person-centered planning process </a:t>
            </a:r>
            <a:endParaRPr sz="2500"/>
          </a:p>
          <a:p>
            <a:pPr indent="-273050" lvl="0" marL="342900" rtl="0" algn="l">
              <a:spcBef>
                <a:spcPts val="1000"/>
              </a:spcBef>
              <a:spcAft>
                <a:spcPts val="0"/>
              </a:spcAft>
              <a:buSzPts val="2500"/>
              <a:buAutoNum type="arabicPeriod"/>
            </a:pPr>
            <a:r>
              <a:rPr lang="en-US" sz="2500"/>
              <a:t>Be reviewed and revised when the individual’s circumstances or needs change significantly, and at the request of the individual </a:t>
            </a:r>
            <a:endParaRPr sz="2500"/>
          </a:p>
          <a:p>
            <a:pPr indent="-273050" lvl="0" marL="342900" rtl="0" algn="l">
              <a:spcBef>
                <a:spcPts val="1000"/>
              </a:spcBef>
              <a:spcAft>
                <a:spcPts val="0"/>
              </a:spcAft>
              <a:buSzPts val="2500"/>
              <a:buAutoNum type="arabicPeriod"/>
            </a:pPr>
            <a:r>
              <a:rPr lang="en-US" sz="2500"/>
              <a:t>Include a housing permanency goal </a:t>
            </a:r>
            <a:endParaRPr sz="2500"/>
          </a:p>
          <a:p>
            <a:pPr indent="-273050" lvl="0" marL="342900" rtl="0" algn="l">
              <a:spcBef>
                <a:spcPts val="1000"/>
              </a:spcBef>
              <a:spcAft>
                <a:spcPts val="0"/>
              </a:spcAft>
              <a:buSzPts val="2500"/>
              <a:buAutoNum type="arabicPeriod"/>
            </a:pPr>
            <a:r>
              <a:rPr lang="en-US" sz="2500"/>
              <a:t>Demonstrate that the member has an informed choice of providers</a:t>
            </a:r>
            <a:endParaRPr sz="2500"/>
          </a:p>
        </p:txBody>
      </p:sp>
      <p:sp>
        <p:nvSpPr>
          <p:cNvPr id="548" name="Google Shape;548;p9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100"/>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Other</a:t>
            </a:r>
            <a:endParaRPr sz="5700"/>
          </a:p>
        </p:txBody>
      </p:sp>
      <p:sp>
        <p:nvSpPr>
          <p:cNvPr id="554" name="Google Shape;554;p100"/>
          <p:cNvSpPr txBox="1"/>
          <p:nvPr>
            <p:ph idx="1" type="body"/>
          </p:nvPr>
        </p:nvSpPr>
        <p:spPr>
          <a:xfrm>
            <a:off x="838200" y="18523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spcBef>
                <a:spcPts val="1000"/>
              </a:spcBef>
              <a:spcAft>
                <a:spcPts val="0"/>
              </a:spcAft>
              <a:buSzPts val="3000"/>
              <a:buChar char="●"/>
            </a:pPr>
            <a:r>
              <a:rPr lang="en-US" sz="3000"/>
              <a:t>No duplication with existing other benefits</a:t>
            </a:r>
            <a:endParaRPr sz="3000"/>
          </a:p>
          <a:p>
            <a:pPr indent="-304800" lvl="0" marL="342900" rtl="0" algn="l">
              <a:spcBef>
                <a:spcPts val="1000"/>
              </a:spcBef>
              <a:spcAft>
                <a:spcPts val="0"/>
              </a:spcAft>
              <a:buSzPts val="3000"/>
              <a:buChar char="●"/>
            </a:pPr>
            <a:r>
              <a:rPr lang="en-US" sz="3000"/>
              <a:t>Local Produce?</a:t>
            </a:r>
            <a:endParaRPr sz="3000"/>
          </a:p>
          <a:p>
            <a:pPr indent="0" lvl="0" marL="0" rtl="0" algn="l">
              <a:spcBef>
                <a:spcPts val="1000"/>
              </a:spcBef>
              <a:spcAft>
                <a:spcPts val="0"/>
              </a:spcAft>
              <a:buNone/>
            </a:pPr>
            <a:r>
              <a:t/>
            </a:r>
            <a:endParaRPr sz="3000"/>
          </a:p>
        </p:txBody>
      </p:sp>
      <p:sp>
        <p:nvSpPr>
          <p:cNvPr id="555" name="Google Shape;555;p10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101"/>
          <p:cNvSpPr txBox="1"/>
          <p:nvPr>
            <p:ph type="title"/>
          </p:nvPr>
        </p:nvSpPr>
        <p:spPr>
          <a:xfrm>
            <a:off x="838200" y="437985"/>
            <a:ext cx="10515600" cy="96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a:t>Follow-up from 8/13 Meeting</a:t>
            </a:r>
            <a:endParaRPr/>
          </a:p>
        </p:txBody>
      </p:sp>
      <p:sp>
        <p:nvSpPr>
          <p:cNvPr id="561" name="Google Shape;561;p101"/>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562" name="Google Shape;562;p101"/>
          <p:cNvSpPr txBox="1"/>
          <p:nvPr>
            <p:ph idx="1" type="body"/>
          </p:nvPr>
        </p:nvSpPr>
        <p:spPr>
          <a:xfrm>
            <a:off x="838200" y="1468075"/>
            <a:ext cx="10515600" cy="608100"/>
          </a:xfrm>
          <a:prstGeom prst="rect">
            <a:avLst/>
          </a:prstGeom>
        </p:spPr>
        <p:txBody>
          <a:bodyPr anchorCtr="0" anchor="t" bIns="45700" lIns="91425" spcFirstLastPara="1" rIns="91425" wrap="square" tIns="45700">
            <a:noAutofit/>
          </a:bodyPr>
          <a:lstStyle/>
          <a:p>
            <a:pPr indent="0" lvl="0" marL="342900" marR="0" rtl="0" algn="ctr">
              <a:lnSpc>
                <a:spcPct val="90000"/>
              </a:lnSpc>
              <a:spcBef>
                <a:spcPts val="1000"/>
              </a:spcBef>
              <a:spcAft>
                <a:spcPts val="0"/>
              </a:spcAft>
              <a:buNone/>
            </a:pPr>
            <a:r>
              <a:rPr lang="en-US" sz="3000"/>
              <a:t>Nutrition Counseling vs. Medical Nutrition Therapy (MNT)</a:t>
            </a:r>
            <a:endParaRPr sz="3000"/>
          </a:p>
          <a:p>
            <a:pPr indent="0" lvl="0" marL="685800" marR="0" rtl="0" algn="l">
              <a:lnSpc>
                <a:spcPct val="90000"/>
              </a:lnSpc>
              <a:spcBef>
                <a:spcPts val="1000"/>
              </a:spcBef>
              <a:spcAft>
                <a:spcPts val="0"/>
              </a:spcAft>
              <a:buNone/>
            </a:pPr>
            <a:r>
              <a:t/>
            </a:r>
            <a:endParaRPr sz="3000">
              <a:latin typeface="Trebuchet MS"/>
              <a:ea typeface="Trebuchet MS"/>
              <a:cs typeface="Trebuchet MS"/>
              <a:sym typeface="Trebuchet MS"/>
            </a:endParaRPr>
          </a:p>
        </p:txBody>
      </p:sp>
      <p:sp>
        <p:nvSpPr>
          <p:cNvPr id="563" name="Google Shape;563;p101"/>
          <p:cNvSpPr txBox="1"/>
          <p:nvPr/>
        </p:nvSpPr>
        <p:spPr>
          <a:xfrm>
            <a:off x="534800" y="2107735"/>
            <a:ext cx="5327100" cy="3974400"/>
          </a:xfrm>
          <a:prstGeom prst="rect">
            <a:avLst/>
          </a:prstGeom>
          <a:noFill/>
          <a:ln>
            <a:noFill/>
          </a:ln>
        </p:spPr>
        <p:txBody>
          <a:bodyPr anchorCtr="0" anchor="t" bIns="91425" lIns="91425" spcFirstLastPara="1" rIns="91425" wrap="square" tIns="91425">
            <a:noAutofit/>
          </a:bodyPr>
          <a:lstStyle/>
          <a:p>
            <a:pPr indent="-215265" lvl="1" marL="685800" rtl="0" algn="l">
              <a:lnSpc>
                <a:spcPct val="90000"/>
              </a:lnSpc>
              <a:spcBef>
                <a:spcPts val="1000"/>
              </a:spcBef>
              <a:spcAft>
                <a:spcPts val="0"/>
              </a:spcAft>
              <a:buClr>
                <a:schemeClr val="lt1"/>
              </a:buClr>
              <a:buSzPts val="2100"/>
              <a:buFont typeface="Noto Sans Symbols"/>
              <a:buChar char="○"/>
            </a:pPr>
            <a:r>
              <a:rPr lang="en-US" sz="2100">
                <a:solidFill>
                  <a:schemeClr val="lt1"/>
                </a:solidFill>
                <a:latin typeface="Trebuchet MS"/>
                <a:ea typeface="Trebuchet MS"/>
                <a:cs typeface="Trebuchet MS"/>
                <a:sym typeface="Trebuchet MS"/>
              </a:rPr>
              <a:t>Nutrition Counseling</a:t>
            </a:r>
            <a:endParaRPr sz="2100">
              <a:solidFill>
                <a:schemeClr val="lt1"/>
              </a:solidFill>
              <a:latin typeface="Trebuchet MS"/>
              <a:ea typeface="Trebuchet MS"/>
              <a:cs typeface="Trebuchet MS"/>
              <a:sym typeface="Trebuchet MS"/>
            </a:endParaRPr>
          </a:p>
          <a:p>
            <a:pPr indent="-247650" lvl="2" marL="1200150" rtl="0" algn="l">
              <a:lnSpc>
                <a:spcPct val="90000"/>
              </a:lnSpc>
              <a:spcBef>
                <a:spcPts val="1000"/>
              </a:spcBef>
              <a:spcAft>
                <a:spcPts val="0"/>
              </a:spcAft>
              <a:buClr>
                <a:schemeClr val="lt1"/>
              </a:buClr>
              <a:buSzPts val="2100"/>
              <a:buFont typeface="Noto Sans Symbols"/>
              <a:buChar char="■"/>
            </a:pPr>
            <a:r>
              <a:rPr lang="en-US" sz="2100">
                <a:solidFill>
                  <a:schemeClr val="lt1"/>
                </a:solidFill>
                <a:latin typeface="Trebuchet MS"/>
                <a:ea typeface="Trebuchet MS"/>
                <a:cs typeface="Trebuchet MS"/>
                <a:sym typeface="Trebuchet MS"/>
              </a:rPr>
              <a:t>Supportive, educational process for lifestyle/behavior change</a:t>
            </a:r>
            <a:endParaRPr sz="2100">
              <a:solidFill>
                <a:schemeClr val="lt1"/>
              </a:solidFill>
              <a:latin typeface="Trebuchet MS"/>
              <a:ea typeface="Trebuchet MS"/>
              <a:cs typeface="Trebuchet MS"/>
              <a:sym typeface="Trebuchet MS"/>
            </a:endParaRPr>
          </a:p>
          <a:p>
            <a:pPr indent="-247650" lvl="2" marL="1200150" rtl="0" algn="l">
              <a:lnSpc>
                <a:spcPct val="90000"/>
              </a:lnSpc>
              <a:spcBef>
                <a:spcPts val="1000"/>
              </a:spcBef>
              <a:spcAft>
                <a:spcPts val="0"/>
              </a:spcAft>
              <a:buClr>
                <a:schemeClr val="lt1"/>
              </a:buClr>
              <a:buSzPts val="2100"/>
              <a:buFont typeface="Noto Sans Symbols"/>
              <a:buChar char="■"/>
            </a:pPr>
            <a:r>
              <a:rPr lang="en-US" sz="2100">
                <a:solidFill>
                  <a:schemeClr val="lt1"/>
                </a:solidFill>
                <a:latin typeface="Trebuchet MS"/>
                <a:ea typeface="Trebuchet MS"/>
                <a:cs typeface="Trebuchet MS"/>
                <a:sym typeface="Trebuchet MS"/>
              </a:rPr>
              <a:t>Emphasizes goal-setting, skill-building, problem-solving</a:t>
            </a:r>
            <a:endParaRPr sz="2100">
              <a:solidFill>
                <a:schemeClr val="lt1"/>
              </a:solidFill>
              <a:latin typeface="Trebuchet MS"/>
              <a:ea typeface="Trebuchet MS"/>
              <a:cs typeface="Trebuchet MS"/>
              <a:sym typeface="Trebuchet MS"/>
            </a:endParaRPr>
          </a:p>
          <a:p>
            <a:pPr indent="-247650" lvl="2" marL="1200150" rtl="0" algn="l">
              <a:lnSpc>
                <a:spcPct val="90000"/>
              </a:lnSpc>
              <a:spcBef>
                <a:spcPts val="1000"/>
              </a:spcBef>
              <a:spcAft>
                <a:spcPts val="0"/>
              </a:spcAft>
              <a:buClr>
                <a:schemeClr val="lt1"/>
              </a:buClr>
              <a:buSzPts val="2100"/>
              <a:buFont typeface="Noto Sans Symbols"/>
              <a:buChar char="■"/>
            </a:pPr>
            <a:r>
              <a:rPr lang="en-US" sz="2100">
                <a:solidFill>
                  <a:schemeClr val="lt1"/>
                </a:solidFill>
                <a:latin typeface="Trebuchet MS"/>
                <a:ea typeface="Trebuchet MS"/>
                <a:cs typeface="Trebuchet MS"/>
                <a:sym typeface="Trebuchet MS"/>
              </a:rPr>
              <a:t>Preventive (wellness, obesity, risk reduction)</a:t>
            </a:r>
            <a:endParaRPr sz="2100">
              <a:solidFill>
                <a:schemeClr val="lt1"/>
              </a:solidFill>
              <a:latin typeface="Trebuchet MS"/>
              <a:ea typeface="Trebuchet MS"/>
              <a:cs typeface="Trebuchet MS"/>
              <a:sym typeface="Trebuchet MS"/>
            </a:endParaRPr>
          </a:p>
          <a:p>
            <a:pPr indent="-247650" lvl="2" marL="1200150" rtl="0" algn="l">
              <a:lnSpc>
                <a:spcPct val="90000"/>
              </a:lnSpc>
              <a:spcBef>
                <a:spcPts val="1000"/>
              </a:spcBef>
              <a:spcAft>
                <a:spcPts val="0"/>
              </a:spcAft>
              <a:buClr>
                <a:schemeClr val="lt1"/>
              </a:buClr>
              <a:buSzPts val="2100"/>
              <a:buFont typeface="Noto Sans Symbols"/>
              <a:buChar char="■"/>
            </a:pPr>
            <a:r>
              <a:rPr lang="en-US" sz="2100">
                <a:solidFill>
                  <a:schemeClr val="lt1"/>
                </a:solidFill>
                <a:latin typeface="Trebuchet MS"/>
                <a:ea typeface="Trebuchet MS"/>
                <a:cs typeface="Trebuchet MS"/>
                <a:sym typeface="Trebuchet MS"/>
              </a:rPr>
              <a:t>Delivered in community, wellness, or clinical settings</a:t>
            </a:r>
            <a:endParaRPr sz="2100">
              <a:solidFill>
                <a:schemeClr val="lt1"/>
              </a:solidFill>
              <a:latin typeface="Trebuchet MS"/>
              <a:ea typeface="Trebuchet MS"/>
              <a:cs typeface="Trebuchet MS"/>
              <a:sym typeface="Trebuchet MS"/>
            </a:endParaRPr>
          </a:p>
          <a:p>
            <a:pPr indent="-247650" lvl="2" marL="1200150" rtl="0" algn="l">
              <a:lnSpc>
                <a:spcPct val="90000"/>
              </a:lnSpc>
              <a:spcBef>
                <a:spcPts val="1000"/>
              </a:spcBef>
              <a:spcAft>
                <a:spcPts val="0"/>
              </a:spcAft>
              <a:buClr>
                <a:schemeClr val="lt1"/>
              </a:buClr>
              <a:buSzPts val="2100"/>
              <a:buFont typeface="Noto Sans Symbols"/>
              <a:buChar char="■"/>
            </a:pPr>
            <a:r>
              <a:rPr lang="en-US" sz="2100">
                <a:solidFill>
                  <a:schemeClr val="lt1"/>
                </a:solidFill>
                <a:latin typeface="Trebuchet MS"/>
                <a:ea typeface="Trebuchet MS"/>
                <a:cs typeface="Trebuchet MS"/>
                <a:sym typeface="Trebuchet MS"/>
              </a:rPr>
              <a:t>Focus: helping people make healthy food choices</a:t>
            </a:r>
            <a:endParaRPr sz="2100">
              <a:solidFill>
                <a:schemeClr val="lt1"/>
              </a:solidFill>
              <a:latin typeface="Trebuchet MS"/>
              <a:ea typeface="Trebuchet MS"/>
              <a:cs typeface="Trebuchet MS"/>
              <a:sym typeface="Trebuchet MS"/>
            </a:endParaRPr>
          </a:p>
          <a:p>
            <a:pPr indent="0" lvl="0" marL="0" rtl="0" algn="l">
              <a:spcBef>
                <a:spcPts val="0"/>
              </a:spcBef>
              <a:spcAft>
                <a:spcPts val="0"/>
              </a:spcAft>
              <a:buNone/>
            </a:pPr>
            <a:r>
              <a:t/>
            </a:r>
            <a:endParaRPr sz="500"/>
          </a:p>
        </p:txBody>
      </p:sp>
      <p:sp>
        <p:nvSpPr>
          <p:cNvPr id="564" name="Google Shape;564;p101"/>
          <p:cNvSpPr txBox="1"/>
          <p:nvPr/>
        </p:nvSpPr>
        <p:spPr>
          <a:xfrm>
            <a:off x="6040075" y="2055203"/>
            <a:ext cx="5830500" cy="3974400"/>
          </a:xfrm>
          <a:prstGeom prst="rect">
            <a:avLst/>
          </a:prstGeom>
          <a:noFill/>
          <a:ln>
            <a:noFill/>
          </a:ln>
        </p:spPr>
        <p:txBody>
          <a:bodyPr anchorCtr="0" anchor="t" bIns="91425" lIns="91425" spcFirstLastPara="1" rIns="91425" wrap="square" tIns="91425">
            <a:noAutofit/>
          </a:bodyPr>
          <a:lstStyle/>
          <a:p>
            <a:pPr indent="-215265" lvl="1" marL="685800" rtl="0" algn="l">
              <a:lnSpc>
                <a:spcPct val="90000"/>
              </a:lnSpc>
              <a:spcBef>
                <a:spcPts val="1000"/>
              </a:spcBef>
              <a:spcAft>
                <a:spcPts val="0"/>
              </a:spcAft>
              <a:buClr>
                <a:schemeClr val="lt1"/>
              </a:buClr>
              <a:buSzPts val="2100"/>
              <a:buFont typeface="Noto Sans Symbols"/>
              <a:buChar char="○"/>
            </a:pPr>
            <a:r>
              <a:rPr lang="en-US" sz="2100">
                <a:solidFill>
                  <a:schemeClr val="lt1"/>
                </a:solidFill>
                <a:latin typeface="Trebuchet MS"/>
                <a:ea typeface="Trebuchet MS"/>
                <a:cs typeface="Trebuchet MS"/>
                <a:sym typeface="Trebuchet MS"/>
              </a:rPr>
              <a:t>Medical Nutrition Therapy (MNT)</a:t>
            </a:r>
            <a:endParaRPr sz="2100">
              <a:solidFill>
                <a:schemeClr val="lt1"/>
              </a:solidFill>
              <a:latin typeface="Trebuchet MS"/>
              <a:ea typeface="Trebuchet MS"/>
              <a:cs typeface="Trebuchet MS"/>
              <a:sym typeface="Trebuchet MS"/>
            </a:endParaRPr>
          </a:p>
          <a:p>
            <a:pPr indent="-247650" lvl="2" marL="1200150" rtl="0" algn="l">
              <a:lnSpc>
                <a:spcPct val="90000"/>
              </a:lnSpc>
              <a:spcBef>
                <a:spcPts val="1000"/>
              </a:spcBef>
              <a:spcAft>
                <a:spcPts val="0"/>
              </a:spcAft>
              <a:buClr>
                <a:schemeClr val="lt1"/>
              </a:buClr>
              <a:buSzPts val="2100"/>
              <a:buFont typeface="Noto Sans Symbols"/>
              <a:buChar char="■"/>
            </a:pPr>
            <a:r>
              <a:rPr lang="en-US" sz="2100">
                <a:solidFill>
                  <a:schemeClr val="lt1"/>
                </a:solidFill>
                <a:latin typeface="Trebuchet MS"/>
                <a:ea typeface="Trebuchet MS"/>
                <a:cs typeface="Trebuchet MS"/>
                <a:sym typeface="Trebuchet MS"/>
              </a:rPr>
              <a:t>Disease-specific, evidence-based nutrition care</a:t>
            </a:r>
            <a:endParaRPr sz="2100">
              <a:solidFill>
                <a:schemeClr val="lt1"/>
              </a:solidFill>
              <a:latin typeface="Trebuchet MS"/>
              <a:ea typeface="Trebuchet MS"/>
              <a:cs typeface="Trebuchet MS"/>
              <a:sym typeface="Trebuchet MS"/>
            </a:endParaRPr>
          </a:p>
          <a:p>
            <a:pPr indent="-247650" lvl="2" marL="1200150" rtl="0" algn="l">
              <a:lnSpc>
                <a:spcPct val="90000"/>
              </a:lnSpc>
              <a:spcBef>
                <a:spcPts val="1000"/>
              </a:spcBef>
              <a:spcAft>
                <a:spcPts val="0"/>
              </a:spcAft>
              <a:buClr>
                <a:schemeClr val="lt1"/>
              </a:buClr>
              <a:buSzPts val="2100"/>
              <a:buFont typeface="Noto Sans Symbols"/>
              <a:buChar char="■"/>
            </a:pPr>
            <a:r>
              <a:rPr lang="en-US" sz="2100">
                <a:solidFill>
                  <a:schemeClr val="lt1"/>
                </a:solidFill>
                <a:latin typeface="Trebuchet MS"/>
                <a:ea typeface="Trebuchet MS"/>
                <a:cs typeface="Trebuchet MS"/>
                <a:sym typeface="Trebuchet MS"/>
              </a:rPr>
              <a:t>Full Nutrition Care Process (assessment, diagnosis, intervention, monitoring)</a:t>
            </a:r>
            <a:endParaRPr sz="2100">
              <a:solidFill>
                <a:schemeClr val="lt1"/>
              </a:solidFill>
              <a:latin typeface="Trebuchet MS"/>
              <a:ea typeface="Trebuchet MS"/>
              <a:cs typeface="Trebuchet MS"/>
              <a:sym typeface="Trebuchet MS"/>
            </a:endParaRPr>
          </a:p>
          <a:p>
            <a:pPr indent="-247650" lvl="2" marL="1200150" rtl="0" algn="l">
              <a:lnSpc>
                <a:spcPct val="90000"/>
              </a:lnSpc>
              <a:spcBef>
                <a:spcPts val="1000"/>
              </a:spcBef>
              <a:spcAft>
                <a:spcPts val="0"/>
              </a:spcAft>
              <a:buClr>
                <a:schemeClr val="lt1"/>
              </a:buClr>
              <a:buSzPts val="2100"/>
              <a:buFont typeface="Noto Sans Symbols"/>
              <a:buChar char="■"/>
            </a:pPr>
            <a:r>
              <a:rPr lang="en-US" sz="2100">
                <a:solidFill>
                  <a:schemeClr val="lt1"/>
                </a:solidFill>
                <a:latin typeface="Trebuchet MS"/>
                <a:ea typeface="Trebuchet MS"/>
                <a:cs typeface="Trebuchet MS"/>
                <a:sym typeface="Trebuchet MS"/>
              </a:rPr>
              <a:t>Prevents, delays, or manages diseases/conditions</a:t>
            </a:r>
            <a:endParaRPr sz="2100">
              <a:solidFill>
                <a:schemeClr val="lt1"/>
              </a:solidFill>
              <a:latin typeface="Trebuchet MS"/>
              <a:ea typeface="Trebuchet MS"/>
              <a:cs typeface="Trebuchet MS"/>
              <a:sym typeface="Trebuchet MS"/>
            </a:endParaRPr>
          </a:p>
          <a:p>
            <a:pPr indent="-247650" lvl="2" marL="1200150" rtl="0" algn="l">
              <a:lnSpc>
                <a:spcPct val="90000"/>
              </a:lnSpc>
              <a:spcBef>
                <a:spcPts val="1000"/>
              </a:spcBef>
              <a:spcAft>
                <a:spcPts val="0"/>
              </a:spcAft>
              <a:buClr>
                <a:schemeClr val="lt1"/>
              </a:buClr>
              <a:buSzPts val="2100"/>
              <a:buFont typeface="Noto Sans Symbols"/>
              <a:buChar char="■"/>
            </a:pPr>
            <a:r>
              <a:rPr lang="en-US" sz="2100">
                <a:solidFill>
                  <a:schemeClr val="lt1"/>
                </a:solidFill>
                <a:latin typeface="Trebuchet MS"/>
                <a:ea typeface="Trebuchet MS"/>
                <a:cs typeface="Trebuchet MS"/>
                <a:sym typeface="Trebuchet MS"/>
              </a:rPr>
              <a:t>Typically furnished by RDs; often requires referral under Medicare</a:t>
            </a:r>
            <a:endParaRPr sz="2100">
              <a:solidFill>
                <a:schemeClr val="lt1"/>
              </a:solidFill>
              <a:latin typeface="Trebuchet MS"/>
              <a:ea typeface="Trebuchet MS"/>
              <a:cs typeface="Trebuchet MS"/>
              <a:sym typeface="Trebuchet MS"/>
            </a:endParaRPr>
          </a:p>
          <a:p>
            <a:pPr indent="-247650" lvl="2" marL="1200150" rtl="0" algn="l">
              <a:lnSpc>
                <a:spcPct val="90000"/>
              </a:lnSpc>
              <a:spcBef>
                <a:spcPts val="1000"/>
              </a:spcBef>
              <a:spcAft>
                <a:spcPts val="0"/>
              </a:spcAft>
              <a:buClr>
                <a:schemeClr val="lt1"/>
              </a:buClr>
              <a:buSzPts val="2100"/>
              <a:buFont typeface="Noto Sans Symbols"/>
              <a:buChar char="■"/>
            </a:pPr>
            <a:r>
              <a:rPr lang="en-US" sz="2100">
                <a:solidFill>
                  <a:schemeClr val="lt1"/>
                </a:solidFill>
                <a:latin typeface="Trebuchet MS"/>
                <a:ea typeface="Trebuchet MS"/>
                <a:cs typeface="Trebuchet MS"/>
                <a:sym typeface="Trebuchet MS"/>
              </a:rPr>
              <a:t>Focus: treatment and clinical management</a:t>
            </a:r>
            <a:endParaRPr sz="2100">
              <a:solidFill>
                <a:schemeClr val="lt1"/>
              </a:solidFill>
              <a:latin typeface="Trebuchet MS"/>
              <a:ea typeface="Trebuchet MS"/>
              <a:cs typeface="Trebuchet MS"/>
              <a:sym typeface="Trebuchet MS"/>
            </a:endParaRPr>
          </a:p>
          <a:p>
            <a:pPr indent="-215265" lvl="1" marL="685800" rtl="0" algn="l">
              <a:lnSpc>
                <a:spcPct val="90000"/>
              </a:lnSpc>
              <a:spcBef>
                <a:spcPts val="1000"/>
              </a:spcBef>
              <a:spcAft>
                <a:spcPts val="0"/>
              </a:spcAft>
              <a:buClr>
                <a:schemeClr val="lt1"/>
              </a:buClr>
              <a:buSzPts val="2100"/>
              <a:buFont typeface="Trebuchet MS"/>
              <a:buChar char="○"/>
            </a:pPr>
            <a:r>
              <a:t/>
            </a:r>
            <a:endParaRPr sz="2100">
              <a:solidFill>
                <a:schemeClr val="lt1"/>
              </a:solidFill>
              <a:latin typeface="Trebuchet MS"/>
              <a:ea typeface="Trebuchet MS"/>
              <a:cs typeface="Trebuchet MS"/>
              <a:sym typeface="Trebuchet MS"/>
            </a:endParaRPr>
          </a:p>
          <a:p>
            <a:pPr indent="0" lvl="0" marL="0" rtl="0" algn="l">
              <a:spcBef>
                <a:spcPts val="0"/>
              </a:spcBef>
              <a:spcAft>
                <a:spcPts val="0"/>
              </a:spcAft>
              <a:buNone/>
            </a:pPr>
            <a:r>
              <a:t/>
            </a:r>
            <a:endParaRPr sz="50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102"/>
          <p:cNvSpPr txBox="1"/>
          <p:nvPr>
            <p:ph type="title"/>
          </p:nvPr>
        </p:nvSpPr>
        <p:spPr>
          <a:xfrm>
            <a:off x="6122788" y="2625328"/>
            <a:ext cx="5381400" cy="23139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a:t>Questions?</a:t>
            </a:r>
            <a:endParaRPr/>
          </a:p>
        </p:txBody>
      </p:sp>
      <p:sp>
        <p:nvSpPr>
          <p:cNvPr id="571" name="Google Shape;571;p102"/>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103"/>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a:t>Contact Information</a:t>
            </a:r>
            <a:endParaRPr/>
          </a:p>
        </p:txBody>
      </p:sp>
      <p:sp>
        <p:nvSpPr>
          <p:cNvPr id="578" name="Google Shape;578;p103"/>
          <p:cNvSpPr/>
          <p:nvPr/>
        </p:nvSpPr>
        <p:spPr>
          <a:xfrm>
            <a:off x="2840400" y="1578528"/>
            <a:ext cx="6511200" cy="39969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sz="2700" u="sng">
                <a:solidFill>
                  <a:srgbClr val="00FFFF"/>
                </a:solidFill>
                <a:latin typeface="Trebuchet MS"/>
                <a:ea typeface="Trebuchet MS"/>
                <a:cs typeface="Trebuchet MS"/>
                <a:sym typeface="Trebuchet MS"/>
                <a:hlinkClick r:id="rId3">
                  <a:extLst>
                    <a:ext uri="{A12FA001-AC4F-418D-AE19-62706E023703}">
                      <ahyp:hlinkClr val="tx"/>
                    </a:ext>
                  </a:extLst>
                </a:hlinkClick>
              </a:rPr>
              <a:t>Website</a:t>
            </a:r>
            <a:r>
              <a:rPr lang="en-US" sz="2700">
                <a:solidFill>
                  <a:srgbClr val="00FFFF"/>
                </a:solidFill>
                <a:latin typeface="Trebuchet MS"/>
                <a:ea typeface="Trebuchet MS"/>
                <a:cs typeface="Trebuchet MS"/>
                <a:sym typeface="Trebuchet MS"/>
              </a:rPr>
              <a:t> </a:t>
            </a:r>
            <a:endParaRPr sz="2700">
              <a:solidFill>
                <a:srgbClr val="00FFFF"/>
              </a:solidFill>
              <a:latin typeface="Trebuchet MS"/>
              <a:ea typeface="Trebuchet MS"/>
              <a:cs typeface="Trebuchet MS"/>
              <a:sym typeface="Trebuchet MS"/>
            </a:endParaRPr>
          </a:p>
          <a:p>
            <a:pPr indent="0" lvl="0" marL="0" rtl="0" algn="ctr">
              <a:spcBef>
                <a:spcPts val="700"/>
              </a:spcBef>
              <a:spcAft>
                <a:spcPts val="0"/>
              </a:spcAft>
              <a:buNone/>
            </a:pPr>
            <a:r>
              <a:t/>
            </a:r>
            <a:endParaRPr sz="2700">
              <a:solidFill>
                <a:srgbClr val="001970"/>
              </a:solidFill>
              <a:latin typeface="Trebuchet MS"/>
              <a:ea typeface="Trebuchet MS"/>
              <a:cs typeface="Trebuchet MS"/>
              <a:sym typeface="Trebuchet MS"/>
            </a:endParaRPr>
          </a:p>
          <a:p>
            <a:pPr indent="0" lvl="0" marL="0" rtl="0" algn="ctr">
              <a:spcBef>
                <a:spcPts val="700"/>
              </a:spcBef>
              <a:spcAft>
                <a:spcPts val="0"/>
              </a:spcAft>
              <a:buNone/>
            </a:pPr>
            <a:r>
              <a:rPr lang="en-US" sz="2700" u="sng">
                <a:solidFill>
                  <a:srgbClr val="00FFFF"/>
                </a:solidFill>
                <a:latin typeface="Trebuchet MS"/>
                <a:ea typeface="Trebuchet MS"/>
                <a:cs typeface="Trebuchet MS"/>
                <a:sym typeface="Trebuchet MS"/>
                <a:hlinkClick r:id="rId4">
                  <a:extLst>
                    <a:ext uri="{A12FA001-AC4F-418D-AE19-62706E023703}">
                      <ahyp:hlinkClr val="tx"/>
                    </a:ext>
                  </a:extLst>
                </a:hlinkClick>
              </a:rPr>
              <a:t>Sign up</a:t>
            </a:r>
            <a:r>
              <a:rPr lang="en-US" sz="2700">
                <a:latin typeface="Trebuchet MS"/>
                <a:ea typeface="Trebuchet MS"/>
                <a:cs typeface="Trebuchet MS"/>
                <a:sym typeface="Trebuchet MS"/>
              </a:rPr>
              <a:t> </a:t>
            </a:r>
            <a:r>
              <a:rPr lang="en-US" sz="2700">
                <a:solidFill>
                  <a:schemeClr val="lt1"/>
                </a:solidFill>
                <a:latin typeface="Trebuchet MS"/>
                <a:ea typeface="Trebuchet MS"/>
                <a:cs typeface="Trebuchet MS"/>
                <a:sym typeface="Trebuchet MS"/>
              </a:rPr>
              <a:t>for our updates</a:t>
            </a:r>
            <a:endParaRPr sz="2700">
              <a:solidFill>
                <a:schemeClr val="lt1"/>
              </a:solidFill>
              <a:latin typeface="Trebuchet MS"/>
              <a:ea typeface="Trebuchet MS"/>
              <a:cs typeface="Trebuchet MS"/>
              <a:sym typeface="Trebuchet MS"/>
            </a:endParaRPr>
          </a:p>
          <a:p>
            <a:pPr indent="0" lvl="0" marL="0" rtl="0" algn="ctr">
              <a:spcBef>
                <a:spcPts val="700"/>
              </a:spcBef>
              <a:spcAft>
                <a:spcPts val="0"/>
              </a:spcAft>
              <a:buNone/>
            </a:pPr>
            <a:r>
              <a:t/>
            </a:r>
            <a:endParaRPr sz="2700">
              <a:latin typeface="Trebuchet MS"/>
              <a:ea typeface="Trebuchet MS"/>
              <a:cs typeface="Trebuchet MS"/>
              <a:sym typeface="Trebuchet MS"/>
            </a:endParaRPr>
          </a:p>
          <a:p>
            <a:pPr indent="0" lvl="0" marL="0" rtl="0" algn="ctr">
              <a:spcBef>
                <a:spcPts val="700"/>
              </a:spcBef>
              <a:spcAft>
                <a:spcPts val="0"/>
              </a:spcAft>
              <a:buNone/>
            </a:pPr>
            <a:r>
              <a:rPr lang="en-US" sz="2700" u="sng">
                <a:solidFill>
                  <a:srgbClr val="00FFFF"/>
                </a:solidFill>
                <a:latin typeface="Trebuchet MS"/>
                <a:ea typeface="Trebuchet MS"/>
                <a:cs typeface="Trebuchet MS"/>
                <a:sym typeface="Trebuchet MS"/>
                <a:hlinkClick r:id="rId5">
                  <a:extLst>
                    <a:ext uri="{A12FA001-AC4F-418D-AE19-62706E023703}">
                      <ahyp:hlinkClr val="tx"/>
                    </a:ext>
                  </a:extLst>
                </a:hlinkClick>
              </a:rPr>
              <a:t>Feedback Form</a:t>
            </a:r>
            <a:endParaRPr sz="2700">
              <a:solidFill>
                <a:srgbClr val="00FFFF"/>
              </a:solidFill>
              <a:latin typeface="Trebuchet MS"/>
              <a:ea typeface="Trebuchet MS"/>
              <a:cs typeface="Trebuchet MS"/>
              <a:sym typeface="Trebuchet MS"/>
            </a:endParaRPr>
          </a:p>
          <a:p>
            <a:pPr indent="0" lvl="0" marL="0" rtl="0" algn="ctr">
              <a:spcBef>
                <a:spcPts val="700"/>
              </a:spcBef>
              <a:spcAft>
                <a:spcPts val="0"/>
              </a:spcAft>
              <a:buNone/>
            </a:pPr>
            <a:r>
              <a:t/>
            </a:r>
            <a:endParaRPr sz="2700">
              <a:solidFill>
                <a:srgbClr val="0000FF"/>
              </a:solidFill>
              <a:latin typeface="Trebuchet MS"/>
              <a:ea typeface="Trebuchet MS"/>
              <a:cs typeface="Trebuchet MS"/>
              <a:sym typeface="Trebuchet MS"/>
            </a:endParaRPr>
          </a:p>
          <a:p>
            <a:pPr indent="0" lvl="0" marL="0" rtl="0" algn="ctr">
              <a:spcBef>
                <a:spcPts val="700"/>
              </a:spcBef>
              <a:spcAft>
                <a:spcPts val="0"/>
              </a:spcAft>
              <a:buNone/>
            </a:pPr>
            <a:r>
              <a:rPr lang="en-US" sz="2700">
                <a:solidFill>
                  <a:schemeClr val="lt1"/>
                </a:solidFill>
                <a:latin typeface="Trebuchet MS"/>
                <a:ea typeface="Trebuchet MS"/>
                <a:cs typeface="Trebuchet MS"/>
                <a:sym typeface="Trebuchet MS"/>
              </a:rPr>
              <a:t>Questions: </a:t>
            </a:r>
            <a:r>
              <a:rPr lang="en-US" sz="2700" u="sng">
                <a:solidFill>
                  <a:srgbClr val="00FFFF"/>
                </a:solidFill>
                <a:latin typeface="Trebuchet MS"/>
                <a:ea typeface="Trebuchet MS"/>
                <a:cs typeface="Trebuchet MS"/>
                <a:sym typeface="Trebuchet MS"/>
                <a:hlinkClick r:id="rId6">
                  <a:extLst>
                    <a:ext uri="{A12FA001-AC4F-418D-AE19-62706E023703}">
                      <ahyp:hlinkClr val="tx"/>
                    </a:ext>
                  </a:extLst>
                </a:hlinkClick>
              </a:rPr>
              <a:t>hcpf_hrsn@state.co.us</a:t>
            </a:r>
            <a:endParaRPr b="1" sz="3600">
              <a:solidFill>
                <a:srgbClr val="00FFFF"/>
              </a:solidFill>
              <a:latin typeface="Trebuchet MS"/>
              <a:ea typeface="Trebuchet MS"/>
              <a:cs typeface="Trebuchet MS"/>
              <a:sym typeface="Trebuchet MS"/>
            </a:endParaRPr>
          </a:p>
        </p:txBody>
      </p:sp>
      <p:sp>
        <p:nvSpPr>
          <p:cNvPr id="579" name="Google Shape;579;p103"/>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104"/>
          <p:cNvSpPr txBox="1"/>
          <p:nvPr>
            <p:ph type="title"/>
          </p:nvPr>
        </p:nvSpPr>
        <p:spPr>
          <a:xfrm>
            <a:off x="595312" y="2188551"/>
            <a:ext cx="11001375" cy="1626319"/>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chemeClr val="lt1"/>
              </a:buClr>
              <a:buSzPts val="6700"/>
              <a:buFont typeface="Trebuchet MS"/>
              <a:buNone/>
            </a:pPr>
            <a:r>
              <a:rPr lang="en-US"/>
              <a:t>Thank you!</a:t>
            </a:r>
            <a:endParaRPr/>
          </a:p>
        </p:txBody>
      </p:sp>
      <p:sp>
        <p:nvSpPr>
          <p:cNvPr id="586" name="Google Shape;586;p104"/>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64"/>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lnSpc>
                <a:spcPct val="100000"/>
              </a:lnSpc>
              <a:spcBef>
                <a:spcPts val="0"/>
              </a:spcBef>
              <a:spcAft>
                <a:spcPts val="0"/>
              </a:spcAft>
              <a:buClr>
                <a:srgbClr val="000000"/>
              </a:buClr>
              <a:buSzPts val="1500"/>
              <a:buFont typeface="Arial"/>
              <a:buNone/>
            </a:pPr>
            <a:fld id="{00000000-1234-1234-1234-123412341234}" type="slidenum">
              <a:rPr lang="en-US"/>
              <a:t>‹#›</a:t>
            </a:fld>
            <a:endParaRPr/>
          </a:p>
        </p:txBody>
      </p:sp>
      <p:sp>
        <p:nvSpPr>
          <p:cNvPr id="296" name="Google Shape;296;p64"/>
          <p:cNvSpPr txBox="1"/>
          <p:nvPr/>
        </p:nvSpPr>
        <p:spPr>
          <a:xfrm>
            <a:off x="838200" y="1578525"/>
            <a:ext cx="9506100" cy="4201500"/>
          </a:xfrm>
          <a:prstGeom prst="rect">
            <a:avLst/>
          </a:prstGeom>
          <a:noFill/>
          <a:ln>
            <a:noFill/>
          </a:ln>
        </p:spPr>
        <p:txBody>
          <a:bodyPr anchorCtr="0" anchor="t" bIns="117800" lIns="117800" spcFirstLastPara="1" rIns="117800" wrap="square" tIns="117800">
            <a:spAutoFit/>
          </a:bodyPr>
          <a:lstStyle/>
          <a:p>
            <a:pPr indent="-450850" lvl="0" marL="584200" rtl="0" algn="l">
              <a:spcBef>
                <a:spcPts val="1300"/>
              </a:spcBef>
              <a:spcAft>
                <a:spcPts val="0"/>
              </a:spcAft>
              <a:buClr>
                <a:schemeClr val="dk2"/>
              </a:buClr>
              <a:buSzPts val="2500"/>
              <a:buFont typeface="Trebuchet MS"/>
              <a:buChar char="●"/>
            </a:pPr>
            <a:r>
              <a:rPr lang="en-US" sz="2500">
                <a:solidFill>
                  <a:schemeClr val="dk2"/>
                </a:solidFill>
                <a:latin typeface="Trebuchet MS"/>
                <a:ea typeface="Trebuchet MS"/>
                <a:cs typeface="Trebuchet MS"/>
                <a:sym typeface="Trebuchet MS"/>
              </a:rPr>
              <a:t>Use Q and A feature to ask questions.</a:t>
            </a:r>
            <a:endParaRPr sz="2500">
              <a:solidFill>
                <a:schemeClr val="dk2"/>
              </a:solidFill>
              <a:latin typeface="Trebuchet MS"/>
              <a:ea typeface="Trebuchet MS"/>
              <a:cs typeface="Trebuchet MS"/>
              <a:sym typeface="Trebuchet MS"/>
            </a:endParaRPr>
          </a:p>
          <a:p>
            <a:pPr indent="-450850" lvl="0" marL="584200" rtl="0" algn="l">
              <a:spcBef>
                <a:spcPts val="1300"/>
              </a:spcBef>
              <a:spcAft>
                <a:spcPts val="0"/>
              </a:spcAft>
              <a:buClr>
                <a:schemeClr val="dk2"/>
              </a:buClr>
              <a:buSzPts val="2500"/>
              <a:buFont typeface="Trebuchet MS"/>
              <a:buChar char="●"/>
            </a:pPr>
            <a:r>
              <a:rPr lang="en-US" sz="2500">
                <a:solidFill>
                  <a:schemeClr val="dk2"/>
                </a:solidFill>
                <a:latin typeface="Trebuchet MS"/>
                <a:ea typeface="Trebuchet MS"/>
                <a:cs typeface="Trebuchet MS"/>
                <a:sym typeface="Trebuchet MS"/>
              </a:rPr>
              <a:t>Attendees can also raise their hand to ask questions. Once called upon, you will be asked to un-mute to ask your question.</a:t>
            </a:r>
            <a:endParaRPr sz="2500">
              <a:solidFill>
                <a:schemeClr val="dk2"/>
              </a:solidFill>
              <a:latin typeface="Trebuchet MS"/>
              <a:ea typeface="Trebuchet MS"/>
              <a:cs typeface="Trebuchet MS"/>
              <a:sym typeface="Trebuchet MS"/>
            </a:endParaRPr>
          </a:p>
          <a:p>
            <a:pPr indent="-450850" lvl="0" marL="584200" rtl="0" algn="l">
              <a:spcBef>
                <a:spcPts val="1300"/>
              </a:spcBef>
              <a:spcAft>
                <a:spcPts val="0"/>
              </a:spcAft>
              <a:buClr>
                <a:schemeClr val="dk2"/>
              </a:buClr>
              <a:buSzPts val="2500"/>
              <a:buFont typeface="Trebuchet MS"/>
              <a:buChar char="●"/>
            </a:pPr>
            <a:r>
              <a:rPr lang="en-US" sz="2500">
                <a:solidFill>
                  <a:schemeClr val="dk2"/>
                </a:solidFill>
                <a:latin typeface="Trebuchet MS"/>
                <a:ea typeface="Trebuchet MS"/>
                <a:cs typeface="Trebuchet MS"/>
                <a:sym typeface="Trebuchet MS"/>
              </a:rPr>
              <a:t>If you are calling in you can raise your hand by pressing *9 and unmute using *6</a:t>
            </a:r>
            <a:endParaRPr sz="2500">
              <a:solidFill>
                <a:schemeClr val="dk2"/>
              </a:solidFill>
              <a:latin typeface="Trebuchet MS"/>
              <a:ea typeface="Trebuchet MS"/>
              <a:cs typeface="Trebuchet MS"/>
              <a:sym typeface="Trebuchet MS"/>
            </a:endParaRPr>
          </a:p>
          <a:p>
            <a:pPr indent="-450850" lvl="0" marL="584200" rtl="0" algn="l">
              <a:spcBef>
                <a:spcPts val="1300"/>
              </a:spcBef>
              <a:spcAft>
                <a:spcPts val="0"/>
              </a:spcAft>
              <a:buClr>
                <a:schemeClr val="dk2"/>
              </a:buClr>
              <a:buSzPts val="2500"/>
              <a:buFont typeface="Trebuchet MS"/>
              <a:buChar char="●"/>
            </a:pPr>
            <a:r>
              <a:rPr lang="en-US" sz="2500">
                <a:solidFill>
                  <a:schemeClr val="dk2"/>
                </a:solidFill>
                <a:latin typeface="Trebuchet MS"/>
                <a:ea typeface="Trebuchet MS"/>
                <a:cs typeface="Trebuchet MS"/>
                <a:sym typeface="Trebuchet MS"/>
              </a:rPr>
              <a:t>Due to the number of attendees, each speaker will have up to 3 minutes to ask their </a:t>
            </a:r>
            <a:r>
              <a:rPr lang="en-US" sz="2500">
                <a:solidFill>
                  <a:schemeClr val="dk2"/>
                </a:solidFill>
                <a:latin typeface="Trebuchet MS"/>
                <a:ea typeface="Trebuchet MS"/>
                <a:cs typeface="Trebuchet MS"/>
                <a:sym typeface="Trebuchet MS"/>
              </a:rPr>
              <a:t>question</a:t>
            </a:r>
            <a:r>
              <a:rPr lang="en-US" sz="2500">
                <a:solidFill>
                  <a:schemeClr val="dk2"/>
                </a:solidFill>
                <a:latin typeface="Trebuchet MS"/>
                <a:ea typeface="Trebuchet MS"/>
                <a:cs typeface="Trebuchet MS"/>
                <a:sym typeface="Trebuchet MS"/>
              </a:rPr>
              <a:t> aloud.</a:t>
            </a:r>
            <a:r>
              <a:rPr lang="en-US" sz="2500">
                <a:solidFill>
                  <a:schemeClr val="dk2"/>
                </a:solidFill>
                <a:latin typeface="Trebuchet MS"/>
                <a:ea typeface="Trebuchet MS"/>
                <a:cs typeface="Trebuchet MS"/>
                <a:sym typeface="Trebuchet MS"/>
              </a:rPr>
              <a:t> </a:t>
            </a:r>
            <a:r>
              <a:rPr lang="en-US" sz="2500">
                <a:solidFill>
                  <a:schemeClr val="dk2"/>
                </a:solidFill>
                <a:latin typeface="Trebuchet MS"/>
                <a:ea typeface="Trebuchet MS"/>
                <a:cs typeface="Trebuchet MS"/>
                <a:sym typeface="Trebuchet MS"/>
              </a:rPr>
              <a:t>Attendees can request additional time to accommodate a disability.</a:t>
            </a:r>
            <a:endParaRPr sz="2500">
              <a:solidFill>
                <a:schemeClr val="dk2"/>
              </a:solidFill>
              <a:latin typeface="Trebuchet MS"/>
              <a:ea typeface="Trebuchet MS"/>
              <a:cs typeface="Trebuchet MS"/>
              <a:sym typeface="Trebuchet MS"/>
            </a:endParaRPr>
          </a:p>
        </p:txBody>
      </p:sp>
      <p:sp>
        <p:nvSpPr>
          <p:cNvPr id="297" name="Google Shape;297;p64"/>
          <p:cNvSpPr txBox="1"/>
          <p:nvPr/>
        </p:nvSpPr>
        <p:spPr>
          <a:xfrm>
            <a:off x="395550" y="309000"/>
            <a:ext cx="11400900" cy="7767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lang="en-US" sz="3500">
                <a:solidFill>
                  <a:schemeClr val="dk2"/>
                </a:solidFill>
                <a:latin typeface="Trebuchet MS"/>
                <a:ea typeface="Trebuchet MS"/>
                <a:cs typeface="Trebuchet MS"/>
                <a:sym typeface="Trebuchet MS"/>
              </a:rPr>
              <a:t>Meeting Logistics</a:t>
            </a:r>
            <a:endParaRPr b="0" i="0" sz="3500" u="none" cap="none" strike="noStrike">
              <a:solidFill>
                <a:schemeClr val="dk2"/>
              </a:solidFill>
              <a:latin typeface="Arial"/>
              <a:ea typeface="Arial"/>
              <a:cs typeface="Arial"/>
              <a:sym typeface="Arial"/>
            </a:endParaRPr>
          </a:p>
        </p:txBody>
      </p:sp>
      <p:pic>
        <p:nvPicPr>
          <p:cNvPr descr="Screenshot of Zoom toolbar showing the raise hand icon" id="298" name="Google Shape;298;p64"/>
          <p:cNvPicPr preferRelativeResize="0"/>
          <p:nvPr/>
        </p:nvPicPr>
        <p:blipFill>
          <a:blip r:embed="rId3">
            <a:alphaModFix/>
          </a:blip>
          <a:stretch>
            <a:fillRect/>
          </a:stretch>
        </p:blipFill>
        <p:spPr>
          <a:xfrm>
            <a:off x="10007663" y="2064951"/>
            <a:ext cx="1788775" cy="1132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65"/>
          <p:cNvSpPr txBox="1"/>
          <p:nvPr>
            <p:ph type="title"/>
          </p:nvPr>
        </p:nvSpPr>
        <p:spPr>
          <a:xfrm>
            <a:off x="595313" y="-857251"/>
            <a:ext cx="10515600" cy="452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Font typeface="Trebuchet MS"/>
              <a:buNone/>
            </a:pPr>
            <a:r>
              <a:rPr lang="en-US" sz="2400"/>
              <a:t>Our Mission - photo</a:t>
            </a:r>
            <a:endParaRPr/>
          </a:p>
        </p:txBody>
      </p:sp>
      <p:pic>
        <p:nvPicPr>
          <p:cNvPr descr="Father points out something on laptop to family, seated on couch, as wife, son and daughter look on." id="304" name="Google Shape;304;p65"/>
          <p:cNvPicPr preferRelativeResize="0"/>
          <p:nvPr/>
        </p:nvPicPr>
        <p:blipFill rotWithShape="1">
          <a:blip r:embed="rId3">
            <a:alphaModFix/>
          </a:blip>
          <a:srcRect b="8636" l="10386" r="0" t="16327"/>
          <a:stretch/>
        </p:blipFill>
        <p:spPr>
          <a:xfrm>
            <a:off x="-1" y="-1"/>
            <a:ext cx="12191998" cy="6268917"/>
          </a:xfrm>
          <a:prstGeom prst="rect">
            <a:avLst/>
          </a:prstGeom>
          <a:noFill/>
          <a:ln>
            <a:noFill/>
          </a:ln>
        </p:spPr>
      </p:pic>
      <p:sp>
        <p:nvSpPr>
          <p:cNvPr id="305" name="Google Shape;305;p65"/>
          <p:cNvSpPr/>
          <p:nvPr/>
        </p:nvSpPr>
        <p:spPr>
          <a:xfrm>
            <a:off x="0" y="3600525"/>
            <a:ext cx="12192000" cy="24351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rtl="0" algn="l">
              <a:spcBef>
                <a:spcPts val="0"/>
              </a:spcBef>
              <a:spcAft>
                <a:spcPts val="0"/>
              </a:spcAft>
              <a:buClr>
                <a:schemeClr val="dk1"/>
              </a:buClr>
              <a:buSzPts val="3400"/>
              <a:buFont typeface="Arial"/>
              <a:buNone/>
            </a:pPr>
            <a:r>
              <a:rPr b="1" lang="en-US" sz="3000">
                <a:solidFill>
                  <a:schemeClr val="lt1"/>
                </a:solidFill>
                <a:latin typeface="Trebuchet MS"/>
                <a:ea typeface="Trebuchet MS"/>
                <a:cs typeface="Trebuchet MS"/>
                <a:sym typeface="Trebuchet MS"/>
              </a:rPr>
              <a:t>Our Mission</a:t>
            </a:r>
            <a:r>
              <a:rPr lang="en-US" sz="3000">
                <a:solidFill>
                  <a:schemeClr val="lt1"/>
                </a:solidFill>
                <a:latin typeface="Trebuchet MS"/>
                <a:ea typeface="Trebuchet MS"/>
                <a:cs typeface="Trebuchet MS"/>
                <a:sym typeface="Trebuchet MS"/>
              </a:rPr>
              <a:t> </a:t>
            </a:r>
            <a:endParaRPr b="1" sz="3000">
              <a:solidFill>
                <a:schemeClr val="dk1"/>
              </a:solidFill>
            </a:endParaRPr>
          </a:p>
          <a:p>
            <a:pPr indent="0" lvl="0" marL="161925" rtl="0" algn="l">
              <a:spcBef>
                <a:spcPts val="0"/>
              </a:spcBef>
              <a:spcAft>
                <a:spcPts val="0"/>
              </a:spcAft>
              <a:buClr>
                <a:schemeClr val="dk1"/>
              </a:buClr>
              <a:buSzPts val="2000"/>
              <a:buFont typeface="Arial"/>
              <a:buNone/>
            </a:pPr>
            <a:r>
              <a:rPr lang="en-US" sz="18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a:solidFill>
                <a:schemeClr val="lt1"/>
              </a:solidFill>
              <a:latin typeface="Trebuchet MS"/>
              <a:ea typeface="Trebuchet MS"/>
              <a:cs typeface="Trebuchet MS"/>
              <a:sym typeface="Trebuchet MS"/>
            </a:endParaRPr>
          </a:p>
          <a:p>
            <a:pPr indent="0" lvl="0" marL="161925" rtl="0" algn="l">
              <a:spcBef>
                <a:spcPts val="0"/>
              </a:spcBef>
              <a:spcAft>
                <a:spcPts val="0"/>
              </a:spcAft>
              <a:buClr>
                <a:schemeClr val="dk1"/>
              </a:buClr>
              <a:buSzPts val="2000"/>
              <a:buFont typeface="Arial"/>
              <a:buNone/>
            </a:pPr>
            <a:r>
              <a:t/>
            </a:r>
            <a:endParaRPr b="1" sz="1800">
              <a:solidFill>
                <a:srgbClr val="FFFFFF"/>
              </a:solidFill>
              <a:latin typeface="Trebuchet MS"/>
              <a:ea typeface="Trebuchet MS"/>
              <a:cs typeface="Trebuchet MS"/>
              <a:sym typeface="Trebuchet MS"/>
            </a:endParaRPr>
          </a:p>
        </p:txBody>
      </p:sp>
      <p:sp>
        <p:nvSpPr>
          <p:cNvPr id="306" name="Google Shape;306;p65"/>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66"/>
          <p:cNvSpPr txBox="1"/>
          <p:nvPr>
            <p:ph type="title"/>
          </p:nvPr>
        </p:nvSpPr>
        <p:spPr>
          <a:xfrm>
            <a:off x="3513292" y="515925"/>
            <a:ext cx="52131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SzPts val="6000"/>
              <a:buNone/>
            </a:pPr>
            <a:r>
              <a:rPr lang="en-US"/>
              <a:t>What We Do</a:t>
            </a:r>
            <a:endParaRPr/>
          </a:p>
        </p:txBody>
      </p:sp>
      <p:sp>
        <p:nvSpPr>
          <p:cNvPr id="312" name="Google Shape;312;p66"/>
          <p:cNvSpPr txBox="1"/>
          <p:nvPr>
            <p:ph idx="1" type="body"/>
          </p:nvPr>
        </p:nvSpPr>
        <p:spPr>
          <a:xfrm>
            <a:off x="838200" y="2121300"/>
            <a:ext cx="10563300" cy="3936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sz="3200"/>
              <a:t>The Colorado Department of Health Care Policy and Financing administers Health First Colorado (Colorado’s Medicaid program), Child Health Plan </a:t>
            </a:r>
            <a:r>
              <a:rPr i="1" lang="en-US" sz="3200"/>
              <a:t>Plus </a:t>
            </a:r>
            <a:r>
              <a:rPr lang="en-US" sz="3200"/>
              <a:t>(CHP+) and other health care programs for Coloradans who qualify. </a:t>
            </a:r>
            <a:endParaRPr b="0" i="0" sz="3200" u="none" strike="noStrike">
              <a:solidFill>
                <a:schemeClr val="lt1"/>
              </a:solidFill>
              <a:latin typeface="Trebuchet MS"/>
              <a:ea typeface="Trebuchet MS"/>
              <a:cs typeface="Trebuchet MS"/>
              <a:sym typeface="Trebuchet MS"/>
            </a:endParaRPr>
          </a:p>
        </p:txBody>
      </p:sp>
      <p:sp>
        <p:nvSpPr>
          <p:cNvPr id="313" name="Google Shape;313;p66"/>
          <p:cNvSpPr txBox="1"/>
          <p:nvPr>
            <p:ph idx="12" type="sldNum"/>
          </p:nvPr>
        </p:nvSpPr>
        <p:spPr>
          <a:xfrm>
            <a:off x="6880607" y="6370750"/>
            <a:ext cx="50043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67"/>
          <p:cNvSpPr txBox="1"/>
          <p:nvPr>
            <p:ph type="title"/>
          </p:nvPr>
        </p:nvSpPr>
        <p:spPr>
          <a:xfrm>
            <a:off x="838200" y="479903"/>
            <a:ext cx="10515600" cy="6609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Meeting Purpose</a:t>
            </a:r>
            <a:endParaRPr sz="5700"/>
          </a:p>
        </p:txBody>
      </p:sp>
      <p:sp>
        <p:nvSpPr>
          <p:cNvPr id="319" name="Google Shape;319;p67"/>
          <p:cNvSpPr txBox="1"/>
          <p:nvPr>
            <p:ph idx="1" type="body"/>
          </p:nvPr>
        </p:nvSpPr>
        <p:spPr>
          <a:xfrm>
            <a:off x="838050" y="1405150"/>
            <a:ext cx="10515600" cy="4633200"/>
          </a:xfrm>
          <a:prstGeom prst="rect">
            <a:avLst/>
          </a:prstGeom>
          <a:noFill/>
          <a:ln>
            <a:noFill/>
          </a:ln>
        </p:spPr>
        <p:txBody>
          <a:bodyPr anchorCtr="0" anchor="t" bIns="45700" lIns="91425" spcFirstLastPara="1" rIns="91425" wrap="square" tIns="45700">
            <a:spAutoFit/>
          </a:bodyPr>
          <a:lstStyle/>
          <a:p>
            <a:pPr indent="0" lvl="0" marL="0" rtl="0" algn="l">
              <a:spcBef>
                <a:spcPts val="1000"/>
              </a:spcBef>
              <a:spcAft>
                <a:spcPts val="0"/>
              </a:spcAft>
              <a:buNone/>
            </a:pPr>
            <a:r>
              <a:rPr lang="en-US" sz="2500"/>
              <a:t>The purpose of today’s webinar is to create space for stakeholders to share feedback and ask questions about the development and implementation of the Nutrition Benefit under the Health-Related Social Needs (HRSN) initiative.</a:t>
            </a:r>
            <a:endParaRPr sz="2500"/>
          </a:p>
          <a:p>
            <a:pPr indent="0" lvl="0" marL="0" rtl="0" algn="l">
              <a:spcBef>
                <a:spcPts val="1000"/>
              </a:spcBef>
              <a:spcAft>
                <a:spcPts val="0"/>
              </a:spcAft>
              <a:buNone/>
            </a:pPr>
            <a:r>
              <a:rPr lang="en-US" sz="2500"/>
              <a:t>This benefit aims to improve health outcomes through targeted services, including:</a:t>
            </a:r>
            <a:endParaRPr sz="2500"/>
          </a:p>
          <a:p>
            <a:pPr indent="-387350" lvl="0" marL="457200" rtl="0" algn="l">
              <a:spcBef>
                <a:spcPts val="1000"/>
              </a:spcBef>
              <a:spcAft>
                <a:spcPts val="0"/>
              </a:spcAft>
              <a:buSzPts val="2500"/>
              <a:buChar char="•"/>
            </a:pPr>
            <a:r>
              <a:rPr lang="en-US" sz="2500"/>
              <a:t>Nutrition counseling and education</a:t>
            </a:r>
            <a:endParaRPr sz="2500"/>
          </a:p>
          <a:p>
            <a:pPr indent="-387350" lvl="0" marL="457200" rtl="0" algn="l">
              <a:spcBef>
                <a:spcPts val="0"/>
              </a:spcBef>
              <a:spcAft>
                <a:spcPts val="0"/>
              </a:spcAft>
              <a:buSzPts val="2500"/>
              <a:buChar char="•"/>
            </a:pPr>
            <a:r>
              <a:rPr lang="en-US" sz="2500"/>
              <a:t>Medically tailored meals</a:t>
            </a:r>
            <a:endParaRPr sz="2500"/>
          </a:p>
          <a:p>
            <a:pPr indent="-387350" lvl="0" marL="457200" rtl="0" algn="l">
              <a:spcBef>
                <a:spcPts val="0"/>
              </a:spcBef>
              <a:spcAft>
                <a:spcPts val="0"/>
              </a:spcAft>
              <a:buSzPts val="2500"/>
              <a:buChar char="•"/>
            </a:pPr>
            <a:r>
              <a:rPr lang="en-US" sz="2500"/>
              <a:t>Pantry stocking or home-delivered meals</a:t>
            </a:r>
            <a:endParaRPr sz="2500"/>
          </a:p>
          <a:p>
            <a:pPr indent="0" lvl="0" marL="0" rtl="0" algn="l">
              <a:spcBef>
                <a:spcPts val="1000"/>
              </a:spcBef>
              <a:spcAft>
                <a:spcPts val="0"/>
              </a:spcAft>
              <a:buNone/>
            </a:pPr>
            <a:r>
              <a:rPr lang="en-US" sz="2500"/>
              <a:t>Stakeholder input will help inform service delivery, billing processes, and policy design. The Nutrition Benefit will go live no sooner than January 1, 2026.</a:t>
            </a:r>
            <a:endParaRPr sz="2500"/>
          </a:p>
        </p:txBody>
      </p:sp>
      <p:sp>
        <p:nvSpPr>
          <p:cNvPr id="320" name="Google Shape;320;p6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68"/>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Today’s Expectations</a:t>
            </a:r>
            <a:endParaRPr sz="5700"/>
          </a:p>
        </p:txBody>
      </p:sp>
      <p:sp>
        <p:nvSpPr>
          <p:cNvPr id="326" name="Google Shape;326;p68"/>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p>
            <a:pPr indent="-279400" lvl="0" marL="342900" rtl="0" algn="l">
              <a:spcBef>
                <a:spcPts val="1000"/>
              </a:spcBef>
              <a:spcAft>
                <a:spcPts val="0"/>
              </a:spcAft>
              <a:buClr>
                <a:schemeClr val="dk2"/>
              </a:buClr>
              <a:buSzPts val="2600"/>
              <a:buChar char="•"/>
            </a:pPr>
            <a:r>
              <a:rPr b="1" lang="en-US" sz="2600">
                <a:solidFill>
                  <a:schemeClr val="dk2"/>
                </a:solidFill>
              </a:rPr>
              <a:t>Attendees: </a:t>
            </a:r>
            <a:r>
              <a:rPr lang="en-US" sz="2600">
                <a:solidFill>
                  <a:schemeClr val="dk2"/>
                </a:solidFill>
              </a:rPr>
              <a:t>Ask questions and provide feedback after the presentation. </a:t>
            </a:r>
            <a:endParaRPr sz="2600">
              <a:solidFill>
                <a:schemeClr val="dk2"/>
              </a:solidFill>
            </a:endParaRPr>
          </a:p>
          <a:p>
            <a:pPr indent="-279400" lvl="0" marL="342900" rtl="0" algn="l">
              <a:spcBef>
                <a:spcPts val="1000"/>
              </a:spcBef>
              <a:spcAft>
                <a:spcPts val="0"/>
              </a:spcAft>
              <a:buClr>
                <a:schemeClr val="dk2"/>
              </a:buClr>
              <a:buSzPts val="2600"/>
              <a:buChar char="•"/>
            </a:pPr>
            <a:r>
              <a:rPr b="1" lang="en-US" sz="2600">
                <a:solidFill>
                  <a:schemeClr val="dk2"/>
                </a:solidFill>
              </a:rPr>
              <a:t>Meeting norms: </a:t>
            </a:r>
            <a:r>
              <a:rPr lang="en-US" sz="2600">
                <a:solidFill>
                  <a:schemeClr val="dk2"/>
                </a:solidFill>
              </a:rPr>
              <a:t>respect, stay on topic, and keep an eye on the length of your feedback or question. </a:t>
            </a:r>
            <a:endParaRPr sz="2600">
              <a:solidFill>
                <a:schemeClr val="dk2"/>
              </a:solidFill>
            </a:endParaRPr>
          </a:p>
          <a:p>
            <a:pPr indent="-279400" lvl="0" marL="342900" rtl="0" algn="l">
              <a:spcBef>
                <a:spcPts val="1000"/>
              </a:spcBef>
              <a:spcAft>
                <a:spcPts val="0"/>
              </a:spcAft>
              <a:buClr>
                <a:schemeClr val="dk2"/>
              </a:buClr>
              <a:buSzPts val="2600"/>
              <a:buChar char="•"/>
            </a:pPr>
            <a:r>
              <a:rPr b="1" lang="en-US" sz="2600">
                <a:solidFill>
                  <a:schemeClr val="dk2"/>
                </a:solidFill>
              </a:rPr>
              <a:t>Time limit</a:t>
            </a:r>
            <a:r>
              <a:rPr lang="en-US" sz="2600">
                <a:solidFill>
                  <a:schemeClr val="dk2"/>
                </a:solidFill>
              </a:rPr>
              <a:t>: due to the number of attendees, we will need to limit questions to </a:t>
            </a:r>
            <a:r>
              <a:rPr lang="en-US" sz="2600">
                <a:solidFill>
                  <a:schemeClr val="dk2"/>
                </a:solidFill>
              </a:rPr>
              <a:t>one</a:t>
            </a:r>
            <a:r>
              <a:rPr lang="en-US" sz="2600">
                <a:solidFill>
                  <a:schemeClr val="dk2"/>
                </a:solidFill>
              </a:rPr>
              <a:t> minute. </a:t>
            </a:r>
            <a:endParaRPr sz="2600">
              <a:solidFill>
                <a:schemeClr val="dk2"/>
              </a:solidFill>
            </a:endParaRPr>
          </a:p>
        </p:txBody>
      </p:sp>
      <p:sp>
        <p:nvSpPr>
          <p:cNvPr id="327" name="Google Shape;327;p6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