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03" r:id="rId3"/>
    <p:sldMasterId id="2147483704" r:id="rId4"/>
    <p:sldMasterId id="2147483705" r:id="rId5"/>
    <p:sldMasterId id="214748370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3.xml"/><Relationship Id="rId6" Type="http://schemas.openxmlformats.org/officeDocument/2006/relationships/slideMaster" Target="slideMasters/slideMaster4.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1"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cpf.colorado.gov/accutehomehealthpac" TargetMode="External"/><Relationship Id="rId3" Type="http://schemas.openxmlformats.org/officeDocument/2006/relationships/hyperlink" Target="https://hcpf.colorado.gov/provider-news" TargetMode="External"/><Relationship Id="rId4" Type="http://schemas.openxmlformats.org/officeDocument/2006/relationships/hyperlink" Target="mailto:devinne.parsons@state.co.us" TargetMode="External"/><Relationship Id="rId5" Type="http://schemas.openxmlformats.org/officeDocument/2006/relationships/hyperlink" Target="https://hcpf.colorado.gov/accutehomehealthpac" TargetMode="External"/><Relationship Id="rId6" Type="http://schemas.openxmlformats.org/officeDocument/2006/relationships/hyperlink" Target="https://hcpf.colorado.gov/provider-news" TargetMode="External"/><Relationship Id="rId7" Type="http://schemas.openxmlformats.org/officeDocument/2006/relationships/hyperlink" Target="mailto:devinne.parsons@state.co.us"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cpf.colorado.gov/accutehomehealthpac" TargetMode="External"/><Relationship Id="rId3" Type="http://schemas.openxmlformats.org/officeDocument/2006/relationships/hyperlink" Target="https://hcpf.colorado.gov/accutehomehealthpac" TargetMode="External"/><Relationship Id="rId4" Type="http://schemas.openxmlformats.org/officeDocument/2006/relationships/hyperlink" Target="https://support.zoom.com/hc/en/article?id=zm_kb&amp;sysparm_article=KB0059762" TargetMode="External"/><Relationship Id="rId5" Type="http://schemas.openxmlformats.org/officeDocument/2006/relationships/hyperlink" Target="https://support.zoom.com/hc/en/article?id=zm_kb&amp;sysparm_article=KB0060844"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0" lang="en-US" sz="1400">
                <a:latin typeface="Arial"/>
                <a:ea typeface="Arial"/>
                <a:cs typeface="Arial"/>
                <a:sym typeface="Arial"/>
              </a:rPr>
              <a:t>Welcome to the Acute Home Health Prior Authorization Changes Stakeholder Meeting, thank you for joining us this afternoon.</a:t>
            </a:r>
            <a:endParaRPr b="0"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br>
              <a:rPr b="0" lang="en-US" sz="1400">
                <a:latin typeface="Arial"/>
                <a:ea typeface="Arial"/>
                <a:cs typeface="Arial"/>
                <a:sym typeface="Arial"/>
              </a:rPr>
            </a:br>
            <a:r>
              <a:rPr b="0" lang="en-US" sz="1400">
                <a:latin typeface="Arial"/>
                <a:ea typeface="Arial"/>
                <a:cs typeface="Arial"/>
                <a:sym typeface="Arial"/>
              </a:rPr>
              <a:t>Can people on the webinar and phone hear me okay? Please use the thumbs up sign at the bottom of your screen to confirm. Thank you. </a:t>
            </a:r>
            <a:endParaRPr/>
          </a:p>
          <a:p>
            <a:pPr indent="0" lvl="0" marL="0" rtl="0" algn="l">
              <a:spcBef>
                <a:spcPts val="0"/>
              </a:spcBef>
              <a:spcAft>
                <a:spcPts val="0"/>
              </a:spcAft>
              <a:buNone/>
            </a:pPr>
            <a:r>
              <a:t/>
            </a:r>
            <a:endParaRPr/>
          </a:p>
        </p:txBody>
      </p:sp>
      <p:sp>
        <p:nvSpPr>
          <p:cNvPr id="259" name="Google Shape;259;p4: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4073ce5dea_0_70:notes"/>
          <p:cNvSpPr/>
          <p:nvPr>
            <p:ph idx="2" type="sldImg"/>
          </p:nvPr>
        </p:nvSpPr>
        <p:spPr>
          <a:xfrm>
            <a:off x="-596345"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4073ce5dea_0_7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0" lang="en-US"/>
              <a:t>Before we shift into the presentation today, I want to take a moment to highlight our team’s commitment to you: </a:t>
            </a:r>
            <a:br>
              <a:rPr b="0" lang="en-US"/>
            </a:br>
            <a:br>
              <a:rPr b="0" lang="en-US"/>
            </a:br>
            <a:r>
              <a:rPr b="0" lang="en-US"/>
              <a:t>[Read bullet points]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Hand off to Devinne </a:t>
            </a:r>
            <a:endParaRPr/>
          </a:p>
        </p:txBody>
      </p:sp>
      <p:sp>
        <p:nvSpPr>
          <p:cNvPr id="355" name="Google Shape;355;g34073ce5dea_0_7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9:notes"/>
          <p:cNvSpPr txBox="1"/>
          <p:nvPr>
            <p:ph idx="1" type="body"/>
          </p:nvPr>
        </p:nvSpPr>
        <p:spPr>
          <a:xfrm>
            <a:off x="365263" y="3803373"/>
            <a:ext cx="6127474" cy="453224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9:notes"/>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30f438cacf_0_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69" name="Google Shape;369;g330f438cacf_0_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7a6559d4f4_0_22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37a6559d4f4_0_22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7a6559d4f4_0_22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82" name="Google Shape;382;g37a6559d4f4_0_22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7a6559d4f4_0_23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37a6559d4f4_0_23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7a6559d4f4_0_23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95" name="Google Shape;395;g37a6559d4f4_0_23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7a6559d4f4_0_24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02" name="Google Shape;402;g37a6559d4f4_0_24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7a6559d4f4_0_24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09" name="Google Shape;409;g37a6559d4f4_0_24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7a6559d4f4_0_25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16" name="Google Shape;416;g37a6559d4f4_0_25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7a6559d4f4_0_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7" name="Google Shape;267;g37a6559d4f4_0_1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Clr>
                <a:schemeClr val="dk1"/>
              </a:buClr>
              <a:buSzPts val="1400"/>
              <a:buFont typeface="Arial"/>
              <a:buNone/>
            </a:pPr>
            <a:r>
              <a:rPr lang="en-US"/>
              <a:t>Speaker: Kelsey </a:t>
            </a:r>
            <a:endParaRPr/>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rPr b="0" lang="en-US"/>
              <a:t>I’d like to let the Spanish interpreter introduce themselves right now. </a:t>
            </a:r>
            <a:endParaRPr b="0"/>
          </a:p>
          <a:p>
            <a:pPr indent="0" lvl="0" marL="0" rtl="0" algn="l">
              <a:lnSpc>
                <a:spcPct val="100000"/>
              </a:lnSpc>
              <a:spcBef>
                <a:spcPts val="0"/>
              </a:spcBef>
              <a:spcAft>
                <a:spcPts val="0"/>
              </a:spcAft>
              <a:buClr>
                <a:schemeClr val="dk1"/>
              </a:buClr>
              <a:buSzPts val="1400"/>
              <a:buFont typeface="Arial"/>
              <a:buNone/>
            </a:pPr>
            <a:r>
              <a:t/>
            </a:r>
            <a:endParaRPr/>
          </a:p>
          <a:p>
            <a:pPr indent="-304800" lvl="0" marL="457200" rtl="0" algn="l">
              <a:lnSpc>
                <a:spcPct val="100000"/>
              </a:lnSpc>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indent="0" lvl="0" marL="457200" rtl="0" algn="l">
              <a:lnSpc>
                <a:spcPct val="100000"/>
              </a:lnSpc>
              <a:spcBef>
                <a:spcPts val="0"/>
              </a:spcBef>
              <a:spcAft>
                <a:spcPts val="0"/>
              </a:spcAft>
              <a:buSzPts val="1400"/>
              <a:buNone/>
            </a:pPr>
            <a:r>
              <a:rPr b="0" lang="en-US"/>
              <a:t>Thank you, [</a:t>
            </a:r>
            <a:r>
              <a:rPr lang="en-US"/>
              <a:t>Interpreter Name</a:t>
            </a:r>
            <a:r>
              <a:rPr b="0" lang="en-US"/>
              <a:t>]. If you would like to listen to this webinar in Spanish, please select the “Interpretation” pod on your Zoom toolbar and select “Spanish”. We have also posted instructions for now to access language interpretation in the chat. </a:t>
            </a:r>
            <a:endParaRPr b="0"/>
          </a:p>
          <a:p>
            <a:pPr indent="0" lvl="0" marL="457200" rtl="0" algn="l">
              <a:lnSpc>
                <a:spcPct val="100000"/>
              </a:lnSpc>
              <a:spcBef>
                <a:spcPts val="0"/>
              </a:spcBef>
              <a:spcAft>
                <a:spcPts val="0"/>
              </a:spcAft>
              <a:buSzPts val="1400"/>
              <a:buNone/>
            </a:pPr>
            <a:r>
              <a:t/>
            </a:r>
            <a:endParaRPr b="0"/>
          </a:p>
          <a:p>
            <a:pPr indent="0" lvl="0" marL="457200" rtl="0" algn="l">
              <a:lnSpc>
                <a:spcPct val="100000"/>
              </a:lnSpc>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SzPts val="1400"/>
              <a:buNone/>
            </a:pPr>
            <a:r>
              <a:rPr lang="en-US" u="sng">
                <a:solidFill>
                  <a:srgbClr val="444444"/>
                </a:solidFill>
              </a:rPr>
              <a:t>[Webinar Tech] </a:t>
            </a:r>
            <a:r>
              <a:rPr b="0" lang="en-US" u="sng">
                <a:solidFill>
                  <a:srgbClr val="444444"/>
                </a:solidFill>
              </a:rPr>
              <a:t>Post in Chat:​</a:t>
            </a:r>
            <a:endParaRPr b="0" u="sng">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0" lvl="0" marL="0" rtl="0" algn="l">
              <a:lnSpc>
                <a:spcPct val="100000"/>
              </a:lnSpc>
              <a:spcBef>
                <a:spcPts val="0"/>
              </a:spcBef>
              <a:spcAft>
                <a:spcPts val="0"/>
              </a:spcAft>
              <a:buNone/>
            </a:pPr>
            <a:r>
              <a:rPr lang="en-US"/>
              <a:t>Spanish version of interpreter script: </a:t>
            </a:r>
            <a:r>
              <a:rPr b="0" lang="en-US"/>
              <a:t>Mi nombre es </a:t>
            </a:r>
            <a:r>
              <a:rPr lang="en-US"/>
              <a:t>[Interpreter Name]</a:t>
            </a:r>
            <a:r>
              <a:rPr b="0" lang="en-US"/>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US"/>
              <a:t>How to listen to Language Interpretation: </a:t>
            </a:r>
            <a:r>
              <a:rPr b="0" lang="en-US" u="sng">
                <a:solidFill>
                  <a:schemeClr val="hlink"/>
                </a:solidFill>
                <a:hlinkClick r:id="rId2"/>
              </a:rPr>
              <a:t>https://support.zoom.com/hc/en/article?id=zm_kb&amp;sysparm_article=KB0064768#h_6802bbbc-2ec9-47cb-a04c-6aac35914d82</a:t>
            </a:r>
            <a:r>
              <a:rPr b="0" lang="en-US"/>
              <a:t> </a:t>
            </a:r>
            <a:endParaRPr b="0"/>
          </a:p>
          <a:p>
            <a:pPr indent="0" lvl="0" marL="0" rtl="0" algn="l">
              <a:lnSpc>
                <a:spcPct val="100000"/>
              </a:lnSpc>
              <a:spcBef>
                <a:spcPts val="0"/>
              </a:spcBef>
              <a:spcAft>
                <a:spcPts val="0"/>
              </a:spcAft>
              <a:buNone/>
            </a:pPr>
            <a:r>
              <a:rPr b="0" lang="en-US"/>
              <a:t> </a:t>
            </a:r>
            <a:endParaRPr b="0"/>
          </a:p>
          <a:p>
            <a:pPr indent="0" lvl="0" marL="0" rtl="0" algn="l">
              <a:lnSpc>
                <a:spcPct val="115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7a6559d4f4_0_26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23" name="Google Shape;423;g37a6559d4f4_0_26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7a6559d4f4_0_26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30" name="Google Shape;430;g37a6559d4f4_0_26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7a6559d4f4_0_27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37" name="Google Shape;437;g37a6559d4f4_0_27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7a6559d4f4_0_27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444" name="Google Shape;444;g37a6559d4f4_0_27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30f438cacf_0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30f438cacf_0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Kelsey facilitating, panelists answering questions </a:t>
            </a:r>
            <a:endParaRPr/>
          </a:p>
          <a:p>
            <a:pPr indent="0" lvl="0" marL="0" rtl="0" algn="l">
              <a:spcBef>
                <a:spcPts val="0"/>
              </a:spcBef>
              <a:spcAft>
                <a:spcPts val="0"/>
              </a:spcAft>
              <a:buClr>
                <a:schemeClr val="dk1"/>
              </a:buClr>
              <a:buSzPts val="1100"/>
              <a:buFont typeface="Arial"/>
              <a:buNone/>
            </a:pPr>
            <a:br>
              <a:rPr lang="en-US"/>
            </a:br>
            <a:r>
              <a:rPr b="0" lang="en-US"/>
              <a:t>Quick reminder that there are two ways you can engage with us during this portion of the meeting: by raising your hand to share your question verbally or by typing your question into the Q&amp;A box. Also, keep in mind that verbal questions/comments will be capped to 3 minutes each. </a:t>
            </a:r>
            <a:br>
              <a:rPr b="0" lang="en-US"/>
            </a:br>
            <a:br>
              <a:rPr b="0" lang="en-US"/>
            </a:br>
            <a:r>
              <a:rPr b="0" lang="en-US"/>
              <a:t>If we have folks joining on the phone, note that you can use the buttons *9 to raise your hand and *6 to mute and unmute. </a:t>
            </a:r>
            <a:endParaRPr b="0"/>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52" name="Google Shape;452;g330f438cacf_0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1: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p11: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a:t>
            </a:r>
            <a:br>
              <a:rPr lang="en-US"/>
            </a:br>
            <a:br>
              <a:rPr lang="en-US"/>
            </a:br>
            <a:r>
              <a:rPr b="0" lang="en-US"/>
              <a:t>Here is our contact information, we encourage folks to reach out with additional feedback. </a:t>
            </a:r>
            <a:endParaRPr b="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Chat content: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Website: </a:t>
            </a:r>
            <a:r>
              <a:rPr b="0" lang="en-US" u="sng">
                <a:solidFill>
                  <a:schemeClr val="hlink"/>
                </a:solidFill>
                <a:hlinkClick r:id="rId2"/>
              </a:rPr>
              <a:t>https://hcpf.colorado.gov/accutehomehealthpac</a:t>
            </a:r>
            <a:r>
              <a:rPr b="0" lang="en-US"/>
              <a:t> </a:t>
            </a:r>
            <a:endParaRPr b="0"/>
          </a:p>
          <a:p>
            <a:pPr indent="0" lvl="0" marL="0" rtl="0" algn="l">
              <a:spcBef>
                <a:spcPts val="0"/>
              </a:spcBef>
              <a:spcAft>
                <a:spcPts val="0"/>
              </a:spcAft>
              <a:buNone/>
            </a:pPr>
            <a:r>
              <a:rPr lang="en-US"/>
              <a:t>Sign up for updates: </a:t>
            </a:r>
            <a:r>
              <a:rPr b="0" lang="en-US" u="sng">
                <a:solidFill>
                  <a:schemeClr val="hlink"/>
                </a:solidFill>
                <a:hlinkClick r:id="rId3"/>
              </a:rPr>
              <a:t>https://hcpf.colorado.gov/provider-news</a:t>
            </a:r>
            <a:r>
              <a:rPr b="0" lang="en-US"/>
              <a:t> </a:t>
            </a:r>
            <a:endParaRPr/>
          </a:p>
          <a:p>
            <a:pPr indent="0" lvl="0" marL="0" rtl="0" algn="l">
              <a:spcBef>
                <a:spcPts val="0"/>
              </a:spcBef>
              <a:spcAft>
                <a:spcPts val="0"/>
              </a:spcAft>
              <a:buNone/>
            </a:pPr>
            <a:r>
              <a:rPr lang="en-US"/>
              <a:t>Questions</a:t>
            </a:r>
            <a:r>
              <a:rPr b="0" lang="en-US"/>
              <a:t>: </a:t>
            </a:r>
            <a:r>
              <a:rPr b="0" lang="en-US" u="sng">
                <a:solidFill>
                  <a:schemeClr val="hlink"/>
                </a:solidFill>
                <a:hlinkClick r:id="rId4"/>
              </a:rPr>
              <a:t>devinne.parsons@state.co.us</a:t>
            </a:r>
            <a:r>
              <a:rPr b="0" lang="en-US"/>
              <a:t> </a:t>
            </a:r>
            <a:endParaRPr b="0"/>
          </a:p>
          <a:p>
            <a:pPr indent="0" lvl="0" marL="0" rtl="0" algn="l">
              <a:spcBef>
                <a:spcPts val="0"/>
              </a:spcBef>
              <a:spcAft>
                <a:spcPts val="0"/>
              </a:spcAft>
              <a:buNone/>
            </a:pPr>
            <a:r>
              <a:t/>
            </a:r>
            <a:endParaRPr/>
          </a:p>
          <a:p>
            <a:pPr indent="0" lvl="0" marL="0" rtl="0" algn="l">
              <a:spcBef>
                <a:spcPts val="0"/>
              </a:spcBef>
              <a:spcAft>
                <a:spcPts val="0"/>
              </a:spcAft>
              <a:buNone/>
            </a:pPr>
            <a:r>
              <a:rPr lang="en-US"/>
              <a:t>Sitio Web: </a:t>
            </a:r>
            <a:r>
              <a:rPr b="0" lang="en-US" u="sng">
                <a:solidFill>
                  <a:schemeClr val="hlink"/>
                </a:solidFill>
                <a:hlinkClick r:id="rId5"/>
              </a:rPr>
              <a:t>https://hcpf.colorado.gov/accutehomehealthpac</a:t>
            </a:r>
            <a:r>
              <a:rPr b="0" lang="en-US"/>
              <a:t> </a:t>
            </a:r>
            <a:endParaRPr/>
          </a:p>
          <a:p>
            <a:pPr indent="0" lvl="0" marL="0" rtl="0" algn="l">
              <a:spcBef>
                <a:spcPts val="0"/>
              </a:spcBef>
              <a:spcAft>
                <a:spcPts val="0"/>
              </a:spcAft>
              <a:buNone/>
            </a:pPr>
            <a:r>
              <a:rPr lang="en-US"/>
              <a:t>Suscribase a Nuestro boletin: </a:t>
            </a:r>
            <a:r>
              <a:rPr b="0" lang="en-US" u="sng">
                <a:solidFill>
                  <a:schemeClr val="hlink"/>
                </a:solidFill>
                <a:hlinkClick r:id="rId6"/>
              </a:rPr>
              <a:t>https://hcpf.colorado.gov/provider-news</a:t>
            </a:r>
            <a:r>
              <a:rPr b="0" lang="en-US"/>
              <a:t> </a:t>
            </a:r>
            <a:endParaRPr/>
          </a:p>
          <a:p>
            <a:pPr indent="0" lvl="0" marL="0" rtl="0" algn="l">
              <a:spcBef>
                <a:spcPts val="0"/>
              </a:spcBef>
              <a:spcAft>
                <a:spcPts val="0"/>
              </a:spcAft>
              <a:buNone/>
            </a:pPr>
            <a:r>
              <a:rPr lang="en-US"/>
              <a:t>Preguntas: </a:t>
            </a:r>
            <a:r>
              <a:rPr b="0" lang="en-US" u="sng">
                <a:solidFill>
                  <a:schemeClr val="hlink"/>
                </a:solidFill>
                <a:hlinkClick r:id="rId7"/>
              </a:rPr>
              <a:t>devinne.parsons@state.co.us</a:t>
            </a:r>
            <a:r>
              <a:rPr b="0" lang="en-US"/>
              <a:t> </a:t>
            </a:r>
            <a:endParaRPr b="0"/>
          </a:p>
          <a:p>
            <a:pPr indent="0" lvl="0" marL="0" rtl="0" algn="l">
              <a:spcBef>
                <a:spcPts val="0"/>
              </a:spcBef>
              <a:spcAft>
                <a:spcPts val="0"/>
              </a:spcAft>
              <a:buNone/>
            </a:pPr>
            <a:r>
              <a:rPr lang="en-US"/>
              <a:t> </a:t>
            </a:r>
            <a:endParaRPr/>
          </a:p>
          <a:p>
            <a:pPr indent="0" lvl="0" marL="0" rtl="0" algn="l">
              <a:spcBef>
                <a:spcPts val="0"/>
              </a:spcBef>
              <a:spcAft>
                <a:spcPts val="0"/>
              </a:spcAft>
              <a:buNone/>
            </a:pPr>
            <a:r>
              <a:t/>
            </a:r>
            <a:endParaRPr/>
          </a:p>
        </p:txBody>
      </p:sp>
      <p:sp>
        <p:nvSpPr>
          <p:cNvPr id="459" name="Google Shape;459;p11: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2: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12: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p:txBody>
      </p:sp>
      <p:sp>
        <p:nvSpPr>
          <p:cNvPr id="467" name="Google Shape;467;p12: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7a6559d4f4_0_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g37a6559d4f4_0_1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en-US"/>
              <a:t>Speaker: Kelsey </a:t>
            </a:r>
            <a:br>
              <a:rPr b="0" lang="en-US"/>
            </a:br>
            <a:r>
              <a:rPr b="0" lang="en-US"/>
              <a:t>Please know that we are recording this meeting. Closed captions are available during the meeting and can be turned on through the toolbar at the bottom of your screen. </a:t>
            </a:r>
            <a:br>
              <a:rPr b="0" lang="en-US"/>
            </a:br>
            <a:br>
              <a:rPr b="0" lang="en-US"/>
            </a:br>
            <a:r>
              <a:rPr b="0" lang="en-US">
                <a:latin typeface="Arial"/>
                <a:ea typeface="Arial"/>
                <a:cs typeface="Arial"/>
                <a:sym typeface="Arial"/>
              </a:rPr>
              <a:t>IT support is available should you need it – just request help in the Q&amp;A box.</a:t>
            </a:r>
            <a:br>
              <a:rPr b="0" lang="en-US"/>
            </a:br>
            <a:br>
              <a:rPr b="0" lang="en-US"/>
            </a:br>
            <a:r>
              <a:rPr b="0" lang="en-US"/>
              <a:t>The meeting recording and slides will be posted online after the meeting on our event webpage. </a:t>
            </a:r>
            <a:endParaRPr b="0"/>
          </a:p>
          <a:p>
            <a:pPr indent="0" lvl="0" marL="0" rtl="0" algn="l">
              <a:spcBef>
                <a:spcPts val="0"/>
              </a:spcBef>
              <a:spcAft>
                <a:spcPts val="0"/>
              </a:spcAft>
              <a:buSzPts val="1100"/>
              <a:buNone/>
            </a:pPr>
            <a:r>
              <a:t/>
            </a:r>
            <a:endParaRPr b="0"/>
          </a:p>
          <a:p>
            <a:pPr indent="0" lvl="0" marL="0" rtl="0" algn="l">
              <a:spcBef>
                <a:spcPts val="0"/>
              </a:spcBef>
              <a:spcAft>
                <a:spcPts val="0"/>
              </a:spcAft>
              <a:buSzPts val="1100"/>
              <a:buNone/>
            </a:pPr>
            <a:r>
              <a:rPr b="0" lang="en-US"/>
              <a:t>Chat content: </a:t>
            </a:r>
            <a:br>
              <a:rPr b="0" lang="en-US"/>
            </a:br>
            <a:br>
              <a:rPr b="0" lang="en-US"/>
            </a:br>
            <a:r>
              <a:rPr b="0" lang="en-US"/>
              <a:t>A recording will be made available after the meeting.</a:t>
            </a:r>
            <a:endParaRPr b="0"/>
          </a:p>
          <a:p>
            <a:pPr indent="0" lvl="0" marL="0" rtl="0" algn="l">
              <a:lnSpc>
                <a:spcPct val="115000"/>
              </a:lnSpc>
              <a:spcBef>
                <a:spcPts val="1200"/>
              </a:spcBef>
              <a:spcAft>
                <a:spcPts val="0"/>
              </a:spcAft>
              <a:buSzPts val="1100"/>
              <a:buNone/>
            </a:pPr>
            <a:r>
              <a:rPr b="0" lang="en-US"/>
              <a:t>Una grabación estará disponible después de la reunión.</a:t>
            </a:r>
            <a:br>
              <a:rPr b="0" lang="en-US"/>
            </a:br>
            <a:br>
              <a:rPr b="0" lang="en-US"/>
            </a:br>
            <a:br>
              <a:rPr b="0" lang="en-US"/>
            </a:br>
            <a:r>
              <a:rPr b="0" lang="en-US" sz="1100">
                <a:latin typeface="Arial"/>
                <a:ea typeface="Arial"/>
                <a:cs typeface="Arial"/>
                <a:sym typeface="Arial"/>
              </a:rPr>
              <a:t>A copy of the slides will be shared after the meeting: </a:t>
            </a:r>
            <a:r>
              <a:rPr b="0" lang="en-US" sz="1100" u="sng">
                <a:solidFill>
                  <a:schemeClr val="hlink"/>
                </a:solidFill>
                <a:latin typeface="Arial"/>
                <a:ea typeface="Arial"/>
                <a:cs typeface="Arial"/>
                <a:sym typeface="Arial"/>
                <a:hlinkClick r:id="rId2"/>
              </a:rPr>
              <a:t>https://hcpf.colorado.gov/accutehomehealthpac</a:t>
            </a:r>
            <a:r>
              <a:rPr b="0" lang="en-US" sz="1100">
                <a:latin typeface="Arial"/>
                <a:ea typeface="Arial"/>
                <a:cs typeface="Arial"/>
                <a:sym typeface="Arial"/>
              </a:rPr>
              <a:t> </a:t>
            </a:r>
            <a:endParaRPr b="0" sz="1100">
              <a:latin typeface="Arial"/>
              <a:ea typeface="Arial"/>
              <a:cs typeface="Arial"/>
              <a:sym typeface="Arial"/>
            </a:endParaRPr>
          </a:p>
          <a:p>
            <a:pPr indent="0" lvl="0" marL="0" rtl="0" algn="l">
              <a:lnSpc>
                <a:spcPct val="115000"/>
              </a:lnSpc>
              <a:spcBef>
                <a:spcPts val="1200"/>
              </a:spcBef>
              <a:spcAft>
                <a:spcPts val="0"/>
              </a:spcAft>
              <a:buSzPts val="1100"/>
              <a:buNone/>
            </a:pPr>
            <a:r>
              <a:rPr b="0" lang="en-US">
                <a:latin typeface="Arial"/>
                <a:ea typeface="Arial"/>
                <a:cs typeface="Arial"/>
                <a:sym typeface="Arial"/>
              </a:rPr>
              <a:t>Una copia de las diapositivas serán compartidas después de la reunión: </a:t>
            </a:r>
            <a:r>
              <a:rPr b="0" lang="en-US" u="sng">
                <a:solidFill>
                  <a:schemeClr val="hlink"/>
                </a:solidFill>
                <a:latin typeface="Arial"/>
                <a:ea typeface="Arial"/>
                <a:cs typeface="Arial"/>
                <a:sym typeface="Arial"/>
                <a:hlinkClick r:id="rId3"/>
              </a:rPr>
              <a:t>https://hcpf.colorado.gov/accutehomehealthpac</a:t>
            </a:r>
            <a:r>
              <a:rPr b="0" lang="en-US">
                <a:latin typeface="Arial"/>
                <a:ea typeface="Arial"/>
                <a:cs typeface="Arial"/>
                <a:sym typeface="Arial"/>
              </a:rPr>
              <a:t> </a:t>
            </a:r>
            <a:endParaRPr/>
          </a:p>
          <a:p>
            <a:pPr indent="0" lvl="0" marL="0" rtl="0" algn="l">
              <a:lnSpc>
                <a:spcPct val="100000"/>
              </a:lnSpc>
              <a:spcBef>
                <a:spcPts val="1200"/>
              </a:spcBef>
              <a:spcAft>
                <a:spcPts val="0"/>
              </a:spcAft>
              <a:buSzPts val="1400"/>
              <a:buNone/>
            </a:pPr>
            <a:r>
              <a:t/>
            </a:r>
            <a:endParaRPr/>
          </a:p>
          <a:p>
            <a:pPr indent="0" lvl="0" marL="0" rtl="0" algn="l">
              <a:lnSpc>
                <a:spcPct val="100000"/>
              </a:lnSpc>
              <a:spcBef>
                <a:spcPts val="0"/>
              </a:spcBef>
              <a:spcAft>
                <a:spcPts val="0"/>
              </a:spcAft>
              <a:buSzPts val="1400"/>
              <a:buNone/>
            </a:pPr>
            <a:r>
              <a:rPr lang="en-US"/>
              <a:t>Additional Links (as needed):</a:t>
            </a:r>
            <a:br>
              <a:rPr lang="en-US"/>
            </a:br>
            <a:br>
              <a:rPr lang="en-US"/>
            </a:br>
            <a:r>
              <a:rPr lang="en-US"/>
              <a:t>How to turn on closed captions: </a:t>
            </a:r>
            <a:r>
              <a:rPr lang="en-US" u="sng">
                <a:solidFill>
                  <a:schemeClr val="hlink"/>
                </a:solidFill>
                <a:hlinkClick r:id="rId4"/>
              </a:rPr>
              <a:t>https://support.zoom.com/hc/en/article?id=zm_kb&amp;sysparm_article=KB0059762</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How to turn closed captions on in another language: </a:t>
            </a:r>
            <a:r>
              <a:rPr lang="en-US" u="sng">
                <a:solidFill>
                  <a:schemeClr val="hlink"/>
                </a:solidFill>
                <a:hlinkClick r:id="rId5"/>
              </a:rPr>
              <a:t>https://support.zoom.com/hc/en/article?id=zm_kb&amp;sysparm_article=KB0060844</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b="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1d42c1d584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br>
              <a:rPr lang="en-US"/>
            </a:br>
            <a:endParaRPr/>
          </a:p>
          <a:p>
            <a:pPr indent="0" lvl="0" marL="0" rtl="0" algn="l">
              <a:lnSpc>
                <a:spcPct val="115000"/>
              </a:lnSpc>
              <a:spcBef>
                <a:spcPts val="0"/>
              </a:spcBef>
              <a:spcAft>
                <a:spcPts val="0"/>
              </a:spcAft>
              <a:buNone/>
            </a:pPr>
            <a:r>
              <a:rPr b="0" lang="en-US" sz="1400">
                <a:latin typeface="Arial"/>
                <a:ea typeface="Arial"/>
                <a:cs typeface="Arial"/>
                <a:sym typeface="Arial"/>
              </a:rPr>
              <a:t>My name is Kelsey Leva, Policy Development Stakeholder Relations Specialist, at the Department of Health Care Policy and Financing, also known as HCPF.  I’ll be facilitating today’s meeting and I am joined by a team of speakers who will be presenting policy information and answering questions: </a:t>
            </a:r>
            <a:br>
              <a:rPr b="0" lang="en-US" sz="1400">
                <a:latin typeface="Arial"/>
                <a:ea typeface="Arial"/>
                <a:cs typeface="Arial"/>
                <a:sym typeface="Arial"/>
              </a:rPr>
            </a:br>
            <a:endParaRPr b="0" sz="1400">
              <a:latin typeface="Arial"/>
              <a:ea typeface="Arial"/>
              <a:cs typeface="Arial"/>
              <a:sym typeface="Arial"/>
            </a:endParaRPr>
          </a:p>
          <a:p>
            <a:pPr indent="0" lvl="0" marL="0" rtl="0" algn="l">
              <a:lnSpc>
                <a:spcPct val="115000"/>
              </a:lnSpc>
              <a:spcBef>
                <a:spcPts val="0"/>
              </a:spcBef>
              <a:spcAft>
                <a:spcPts val="0"/>
              </a:spcAft>
              <a:buNone/>
            </a:pPr>
            <a:r>
              <a:rPr b="0" lang="en-US" sz="1400">
                <a:latin typeface="Arial"/>
                <a:ea typeface="Arial"/>
                <a:cs typeface="Arial"/>
                <a:sym typeface="Arial"/>
              </a:rPr>
              <a:t>Devinne Parsons, Medicaid Benefits Policy Specialist</a:t>
            </a:r>
            <a:endParaRPr b="0" sz="1400">
              <a:latin typeface="Arial"/>
              <a:ea typeface="Arial"/>
              <a:cs typeface="Arial"/>
              <a:sym typeface="Arial"/>
            </a:endParaRPr>
          </a:p>
          <a:p>
            <a:pPr indent="0" lvl="0" marL="0" rtl="0" algn="l">
              <a:lnSpc>
                <a:spcPct val="115000"/>
              </a:lnSpc>
              <a:spcBef>
                <a:spcPts val="0"/>
              </a:spcBef>
              <a:spcAft>
                <a:spcPts val="0"/>
              </a:spcAft>
              <a:buNone/>
            </a:pPr>
            <a:r>
              <a:rPr b="0" lang="en-US" sz="1400">
                <a:latin typeface="Arial"/>
                <a:ea typeface="Arial"/>
                <a:cs typeface="Arial"/>
                <a:sym typeface="Arial"/>
              </a:rPr>
              <a:t>Flora Martinez, Clinical Operations Nurse</a:t>
            </a:r>
            <a:endParaRPr b="0"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sz="1400">
              <a:latin typeface="Arial"/>
              <a:ea typeface="Arial"/>
              <a:cs typeface="Arial"/>
              <a:sym typeface="Arial"/>
            </a:endParaRPr>
          </a:p>
        </p:txBody>
      </p:sp>
      <p:sp>
        <p:nvSpPr>
          <p:cNvPr id="293" name="Google Shape;293;g31d42c1d584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br>
              <a:rPr b="0" lang="en-US"/>
            </a:br>
            <a:br>
              <a:rPr b="0" lang="en-US"/>
            </a:br>
            <a:r>
              <a:rPr b="0" lang="en-US"/>
              <a:t>Our mission here at the Department of Health Care Policy and Financing is improving health care equity, access and outcomes for the people we serve while saving Coloradans money on health care and driving value for Colorado.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300" name="Google Shape;300;p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2ab0c5d613_0_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endParaRPr/>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We accomplish that mission by administering Health First Colorado, Colorado’s Medicaid Program, and Child Health Plan Plus (Also known as CHP), and other health care programs for Coloradans who qualify. </a:t>
            </a:r>
            <a:endParaRPr b="0"/>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
        <p:nvSpPr>
          <p:cNvPr id="308" name="Google Shape;308;g32ab0c5d613_0_0:notes"/>
          <p:cNvSpPr/>
          <p:nvPr>
            <p:ph idx="2" type="sldImg"/>
          </p:nvPr>
        </p:nvSpPr>
        <p:spPr>
          <a:xfrm>
            <a:off x="365938" y="185738"/>
            <a:ext cx="61275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br>
              <a:rPr b="0" lang="en-US"/>
            </a:br>
            <a:br>
              <a:rPr b="0" lang="en-US"/>
            </a:br>
            <a:r>
              <a:rPr b="0" lang="en-US">
                <a:latin typeface="Arial"/>
                <a:ea typeface="Arial"/>
                <a:cs typeface="Arial"/>
                <a:sym typeface="Arial"/>
              </a:rPr>
              <a:t>•We’ll briefly cover meeting logistics, and then provide a brief presentation of the current and proposed policy.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•We’ll then have time for questions about the proposed policy.</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 In the last few minutes of the meeting, we will briefly review next steps.</a:t>
            </a:r>
            <a:br>
              <a:rPr b="0" lang="en-US">
                <a:latin typeface="Arial"/>
                <a:ea typeface="Arial"/>
                <a:cs typeface="Arial"/>
                <a:sym typeface="Arial"/>
              </a:rPr>
            </a:br>
            <a:endParaRPr b="0">
              <a:latin typeface="Arial"/>
              <a:ea typeface="Arial"/>
              <a:cs typeface="Arial"/>
              <a:sym typeface="Arial"/>
            </a:endParaRPr>
          </a:p>
          <a:p>
            <a:pPr indent="0" lvl="0" marL="0" rtl="0" algn="l">
              <a:lnSpc>
                <a:spcPct val="115000"/>
              </a:lnSpc>
              <a:spcBef>
                <a:spcPts val="0"/>
              </a:spcBef>
              <a:spcAft>
                <a:spcPts val="0"/>
              </a:spcAft>
              <a:buNone/>
            </a:pPr>
            <a:r>
              <a:rPr b="0" lang="en-US">
                <a:latin typeface="Arial"/>
                <a:ea typeface="Arial"/>
                <a:cs typeface="Arial"/>
                <a:sym typeface="Arial"/>
              </a:rPr>
              <a:t>Please hold your questions during the presentation portion of the meeting.</a:t>
            </a:r>
            <a:endParaRPr>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If we do not need the full meeting time to answer questions, we will end the meeting early to respect everyone’s time. </a:t>
            </a:r>
            <a:endParaRPr/>
          </a:p>
        </p:txBody>
      </p:sp>
      <p:sp>
        <p:nvSpPr>
          <p:cNvPr id="315" name="Google Shape;315;p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c18c894d7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2" name="Google Shape;322;g36c18c894d7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444444"/>
                </a:solidFill>
              </a:rPr>
              <a:t>Speaker: Kelsey </a:t>
            </a:r>
            <a:endParaRPr>
              <a:solidFill>
                <a:srgbClr val="444444"/>
              </a:solidFill>
            </a:endParaRPr>
          </a:p>
          <a:p>
            <a:pPr indent="0" lvl="0" marL="0" rtl="0" algn="l">
              <a:lnSpc>
                <a:spcPct val="115000"/>
              </a:lnSpc>
              <a:spcBef>
                <a:spcPts val="0"/>
              </a:spcBef>
              <a:spcAft>
                <a:spcPts val="0"/>
              </a:spcAft>
              <a:buNone/>
            </a:pPr>
            <a:r>
              <a:t/>
            </a:r>
            <a:endParaRPr>
              <a:solidFill>
                <a:srgbClr val="444444"/>
              </a:solidFil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When we get to the questions portion of the meeting, there are a couple of ways you can engage with us: </a:t>
            </a:r>
            <a:endParaRPr b="0">
              <a:latin typeface="Arial"/>
              <a:ea typeface="Arial"/>
              <a:cs typeface="Arial"/>
              <a:sym typeface="Arial"/>
            </a:endParaRPr>
          </a:p>
          <a:p>
            <a:pPr indent="-317500" lvl="0" marL="457200" rtl="0" algn="l">
              <a:lnSpc>
                <a:spcPct val="115000"/>
              </a:lnSpc>
              <a:spcBef>
                <a:spcPts val="0"/>
              </a:spcBef>
              <a:spcAft>
                <a:spcPts val="0"/>
              </a:spcAft>
              <a:buClr>
                <a:schemeClr val="dk1"/>
              </a:buClr>
              <a:buSzPts val="1400"/>
              <a:buChar char="●"/>
            </a:pPr>
            <a:r>
              <a:rPr b="0" lang="en-US">
                <a:latin typeface="Arial"/>
                <a:ea typeface="Arial"/>
                <a:cs typeface="Arial"/>
                <a:sym typeface="Arial"/>
              </a:rPr>
              <a:t>You can raise your hand, we will call on you and allow you to come off mute to ask your question verbally. We will limit verbal questions or comments to 3 minutes/person. </a:t>
            </a:r>
            <a:endParaRPr b="0">
              <a:latin typeface="Arial"/>
              <a:ea typeface="Arial"/>
              <a:cs typeface="Arial"/>
              <a:sym typeface="Arial"/>
            </a:endParaRPr>
          </a:p>
          <a:p>
            <a:pPr indent="-317500" lvl="1" marL="1371600" rtl="0" algn="l">
              <a:spcBef>
                <a:spcPts val="0"/>
              </a:spcBef>
              <a:spcAft>
                <a:spcPts val="0"/>
              </a:spcAft>
              <a:buClr>
                <a:schemeClr val="dk1"/>
              </a:buClr>
              <a:buSzPts val="1400"/>
              <a:buChar char="○"/>
            </a:pPr>
            <a:r>
              <a:rPr lang="en-US"/>
              <a:t>If we have folks joining on the phone, note that you can use the buttons *9 to raise your hand and *6 to mute and unmute. </a:t>
            </a:r>
            <a:endParaRPr>
              <a:latin typeface="Arial"/>
              <a:ea typeface="Arial"/>
              <a:cs typeface="Arial"/>
              <a:sym typeface="Arial"/>
            </a:endParaRPr>
          </a:p>
          <a:p>
            <a:pPr indent="-317500" lvl="0" marL="457200" rtl="0" algn="l">
              <a:lnSpc>
                <a:spcPct val="115000"/>
              </a:lnSpc>
              <a:spcBef>
                <a:spcPts val="0"/>
              </a:spcBef>
              <a:spcAft>
                <a:spcPts val="0"/>
              </a:spcAft>
              <a:buClr>
                <a:schemeClr val="dk1"/>
              </a:buClr>
              <a:buSzPts val="1400"/>
              <a:buChar char="●"/>
            </a:pPr>
            <a:r>
              <a:rPr b="0" lang="en-US">
                <a:latin typeface="Arial"/>
                <a:ea typeface="Arial"/>
                <a:cs typeface="Arial"/>
                <a:sym typeface="Arial"/>
              </a:rPr>
              <a:t>You can also submit your questions through the Q&amp;A box. We will read the questions out during the meeting and respond to them as we are able. </a:t>
            </a:r>
            <a:endParaRPr b="0">
              <a:latin typeface="Arial"/>
              <a:ea typeface="Arial"/>
              <a:cs typeface="Arial"/>
              <a:sym typeface="Arial"/>
            </a:endParaRPr>
          </a:p>
          <a:p>
            <a:pPr indent="-317500" lvl="1" marL="1371600" rtl="0" algn="l">
              <a:lnSpc>
                <a:spcPct val="115000"/>
              </a:lnSpc>
              <a:spcBef>
                <a:spcPts val="0"/>
              </a:spcBef>
              <a:spcAft>
                <a:spcPts val="0"/>
              </a:spcAft>
              <a:buClr>
                <a:schemeClr val="dk1"/>
              </a:buClr>
              <a:buSzPts val="1400"/>
              <a:buChar char="○"/>
            </a:pPr>
            <a:r>
              <a:rPr lang="en-US">
                <a:latin typeface="Arial"/>
                <a:ea typeface="Arial"/>
                <a:cs typeface="Arial"/>
                <a:sym typeface="Arial"/>
              </a:rPr>
              <a:t>If we receive more questions than we can answer in the time allotted, we will follow up with unanswered questions after the meeting. </a:t>
            </a:r>
            <a:endParaRPr>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7a6559d4f4_0_291:notes"/>
          <p:cNvSpPr/>
          <p:nvPr>
            <p:ph idx="2" type="sldImg"/>
          </p:nvPr>
        </p:nvSpPr>
        <p:spPr>
          <a:xfrm>
            <a:off x="365250"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7a6559d4f4_0_29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Kelsey</a:t>
            </a:r>
            <a:endParaRPr/>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We ask that you please honor the following etiquette during today’s meeting: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Meeting norms: respect, stay on topic, and keep an eye on the length of your feedback or question.</a:t>
            </a:r>
            <a:br>
              <a:rPr b="0" lang="en-US"/>
            </a:br>
            <a:endParaRPr b="0"/>
          </a:p>
          <a:p>
            <a:pPr indent="0" lvl="0" marL="0" rtl="0" algn="l">
              <a:spcBef>
                <a:spcPts val="0"/>
              </a:spcBef>
              <a:spcAft>
                <a:spcPts val="0"/>
              </a:spcAft>
              <a:buClr>
                <a:schemeClr val="dk1"/>
              </a:buClr>
              <a:buSzPts val="1100"/>
              <a:buFont typeface="Arial"/>
              <a:buNone/>
            </a:pPr>
            <a:r>
              <a:rPr b="0" lang="en-US"/>
              <a:t>Utilize the Q&amp;A and raise hands options to share your questions with us, we are looking forward to hearing from you. </a:t>
            </a:r>
            <a:br>
              <a:rPr b="0" lang="en-US"/>
            </a:br>
            <a:endParaRPr b="0"/>
          </a:p>
          <a:p>
            <a:pPr indent="0" lvl="0" marL="0" rtl="0" algn="l">
              <a:spcBef>
                <a:spcPts val="0"/>
              </a:spcBef>
              <a:spcAft>
                <a:spcPts val="0"/>
              </a:spcAft>
              <a:buClr>
                <a:schemeClr val="dk1"/>
              </a:buClr>
              <a:buSzPts val="1100"/>
              <a:buFont typeface="Arial"/>
              <a:buNone/>
            </a:pPr>
            <a:r>
              <a:rPr b="0" lang="en-US"/>
              <a:t>When you share, please </a:t>
            </a:r>
            <a:r>
              <a:rPr b="0" lang="en-US">
                <a:solidFill>
                  <a:srgbClr val="1E2B1F"/>
                </a:solidFill>
              </a:rPr>
              <a:t>avoid specific details about medical history or insurance or membership status in comments as this is considered Protected Health Information. We will remove any comments that reference protected health information or personal identifiable information from the recording later when we post it.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So for example, you might say, “Imagine a person with a heart condition.” instead of, “I am a member and I have a heart condition.” or “I have a 50-year old patient with a heart condition.” </a:t>
            </a:r>
            <a:endParaRPr/>
          </a:p>
        </p:txBody>
      </p:sp>
      <p:sp>
        <p:nvSpPr>
          <p:cNvPr id="331" name="Google Shape;331;g37a6559d4f4_0_29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9" name="Shape 49"/>
        <p:cNvGrpSpPr/>
        <p:nvPr/>
      </p:nvGrpSpPr>
      <p:grpSpPr>
        <a:xfrm>
          <a:off x="0" y="0"/>
          <a:ext cx="0" cy="0"/>
          <a:chOff x="0" y="0"/>
          <a:chExt cx="0" cy="0"/>
        </a:xfrm>
      </p:grpSpPr>
      <p:sp>
        <p:nvSpPr>
          <p:cNvPr id="50" name="Google Shape;50;p11"/>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52" name="Google Shape;52;p11"/>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3" name="Shape 53"/>
        <p:cNvGrpSpPr/>
        <p:nvPr/>
      </p:nvGrpSpPr>
      <p:grpSpPr>
        <a:xfrm>
          <a:off x="0" y="0"/>
          <a:ext cx="0" cy="0"/>
          <a:chOff x="0" y="0"/>
          <a:chExt cx="0" cy="0"/>
        </a:xfrm>
      </p:grpSpPr>
      <p:sp>
        <p:nvSpPr>
          <p:cNvPr id="54" name="Google Shape;54;p1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12"/>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2"/>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7" name="Shape 57"/>
        <p:cNvGrpSpPr/>
        <p:nvPr/>
      </p:nvGrpSpPr>
      <p:grpSpPr>
        <a:xfrm>
          <a:off x="0" y="0"/>
          <a:ext cx="0" cy="0"/>
          <a:chOff x="0" y="0"/>
          <a:chExt cx="0" cy="0"/>
        </a:xfrm>
      </p:grpSpPr>
      <p:sp>
        <p:nvSpPr>
          <p:cNvPr id="58" name="Google Shape;58;p13"/>
          <p:cNvSpPr txBox="1"/>
          <p:nvPr>
            <p:ph type="title"/>
          </p:nvPr>
        </p:nvSpPr>
        <p:spPr>
          <a:xfrm>
            <a:off x="595312" y="2180006"/>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 name="Shape 60"/>
        <p:cNvGrpSpPr/>
        <p:nvPr/>
      </p:nvGrpSpPr>
      <p:grpSpPr>
        <a:xfrm>
          <a:off x="0" y="0"/>
          <a:ext cx="0" cy="0"/>
          <a:chOff x="0" y="0"/>
          <a:chExt cx="0" cy="0"/>
        </a:xfrm>
      </p:grpSpPr>
      <p:sp>
        <p:nvSpPr>
          <p:cNvPr id="61" name="Google Shape;61;p14"/>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62" name="Google Shape;62;p14"/>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63" name="Google Shape;63;p14"/>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p16"/>
          <p:cNvSpPr txBox="1"/>
          <p:nvPr>
            <p:ph type="ctrTitle"/>
          </p:nvPr>
        </p:nvSpPr>
        <p:spPr>
          <a:xfrm>
            <a:off x="1040524" y="150569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subTitle"/>
          </p:nvPr>
        </p:nvSpPr>
        <p:spPr>
          <a:xfrm>
            <a:off x="1524000" y="2593827"/>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rtl="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3" name="Google Shape;73;p16"/>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p16"/>
          <p:cNvSpPr txBox="1"/>
          <p:nvPr>
            <p:ph idx="2" type="body"/>
          </p:nvPr>
        </p:nvSpPr>
        <p:spPr>
          <a:xfrm>
            <a:off x="1913861" y="368056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p17"/>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9" name="Google Shape;79;p1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0" name="Shape 80"/>
        <p:cNvGrpSpPr/>
        <p:nvPr/>
      </p:nvGrpSpPr>
      <p:grpSpPr>
        <a:xfrm>
          <a:off x="0" y="0"/>
          <a:ext cx="0" cy="0"/>
          <a:chOff x="0" y="0"/>
          <a:chExt cx="0" cy="0"/>
        </a:xfrm>
      </p:grpSpPr>
      <p:pic>
        <p:nvPicPr>
          <p:cNvPr descr="Icon of person with hand raised and empty text bubble." id="81" name="Google Shape;81;p18"/>
          <p:cNvPicPr preferRelativeResize="0"/>
          <p:nvPr/>
        </p:nvPicPr>
        <p:blipFill rotWithShape="1">
          <a:blip r:embed="rId2">
            <a:alphaModFix/>
          </a:blip>
          <a:srcRect b="0" l="0" r="0" t="0"/>
          <a:stretch/>
        </p:blipFill>
        <p:spPr>
          <a:xfrm>
            <a:off x="308600" y="410308"/>
            <a:ext cx="5962347" cy="5848294"/>
          </a:xfrm>
          <a:prstGeom prst="rect">
            <a:avLst/>
          </a:prstGeom>
          <a:noFill/>
          <a:ln>
            <a:noFill/>
          </a:ln>
        </p:spPr>
      </p:pic>
      <p:sp>
        <p:nvSpPr>
          <p:cNvPr id="82" name="Google Shape;82;p18"/>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4" name="Shape 84"/>
        <p:cNvGrpSpPr/>
        <p:nvPr/>
      </p:nvGrpSpPr>
      <p:grpSpPr>
        <a:xfrm>
          <a:off x="0" y="0"/>
          <a:ext cx="0" cy="0"/>
          <a:chOff x="0" y="0"/>
          <a:chExt cx="0" cy="0"/>
        </a:xfrm>
      </p:grpSpPr>
      <p:sp>
        <p:nvSpPr>
          <p:cNvPr id="85" name="Google Shape;85;p19"/>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p19"/>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8" name="Shape 88"/>
        <p:cNvGrpSpPr/>
        <p:nvPr/>
      </p:nvGrpSpPr>
      <p:grpSpPr>
        <a:xfrm>
          <a:off x="0" y="0"/>
          <a:ext cx="0" cy="0"/>
          <a:chOff x="0" y="0"/>
          <a:chExt cx="0" cy="0"/>
        </a:xfrm>
      </p:grpSpPr>
      <p:sp>
        <p:nvSpPr>
          <p:cNvPr id="89" name="Google Shape;89;p20"/>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2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91" name="Shape 91"/>
        <p:cNvGrpSpPr/>
        <p:nvPr/>
      </p:nvGrpSpPr>
      <p:grpSpPr>
        <a:xfrm>
          <a:off x="0" y="0"/>
          <a:ext cx="0" cy="0"/>
          <a:chOff x="0" y="0"/>
          <a:chExt cx="0" cy="0"/>
        </a:xfrm>
      </p:grpSpPr>
      <p:sp>
        <p:nvSpPr>
          <p:cNvPr id="92" name="Google Shape;92;p2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 name="Google Shape;17;p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95" name="Shape 95"/>
        <p:cNvGrpSpPr/>
        <p:nvPr/>
      </p:nvGrpSpPr>
      <p:grpSpPr>
        <a:xfrm>
          <a:off x="0" y="0"/>
          <a:ext cx="0" cy="0"/>
          <a:chOff x="0" y="0"/>
          <a:chExt cx="0" cy="0"/>
        </a:xfrm>
      </p:grpSpPr>
      <p:sp>
        <p:nvSpPr>
          <p:cNvPr id="96" name="Google Shape;96;p22"/>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98" name="Google Shape;98;p22"/>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00" name="Shape 100"/>
        <p:cNvGrpSpPr/>
        <p:nvPr/>
      </p:nvGrpSpPr>
      <p:grpSpPr>
        <a:xfrm>
          <a:off x="0" y="0"/>
          <a:ext cx="0" cy="0"/>
          <a:chOff x="0" y="0"/>
          <a:chExt cx="0" cy="0"/>
        </a:xfrm>
      </p:grpSpPr>
      <p:sp>
        <p:nvSpPr>
          <p:cNvPr id="101" name="Google Shape;101;p23"/>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4" name="Shape 104"/>
        <p:cNvGrpSpPr/>
        <p:nvPr/>
      </p:nvGrpSpPr>
      <p:grpSpPr>
        <a:xfrm>
          <a:off x="0" y="0"/>
          <a:ext cx="0" cy="0"/>
          <a:chOff x="0" y="0"/>
          <a:chExt cx="0" cy="0"/>
        </a:xfrm>
      </p:grpSpPr>
      <p:sp>
        <p:nvSpPr>
          <p:cNvPr id="105" name="Google Shape;105;p24"/>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4"/>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07" name="Google Shape;107;p2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2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2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4" name="Shape 114"/>
        <p:cNvGrpSpPr/>
        <p:nvPr/>
      </p:nvGrpSpPr>
      <p:grpSpPr>
        <a:xfrm>
          <a:off x="0" y="0"/>
          <a:ext cx="0" cy="0"/>
          <a:chOff x="0" y="0"/>
          <a:chExt cx="0" cy="0"/>
        </a:xfrm>
      </p:grpSpPr>
      <p:sp>
        <p:nvSpPr>
          <p:cNvPr id="115" name="Google Shape;115;p27"/>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7" name="Google Shape;117;p2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4" name="Shape 124"/>
        <p:cNvGrpSpPr/>
        <p:nvPr/>
      </p:nvGrpSpPr>
      <p:grpSpPr>
        <a:xfrm>
          <a:off x="0" y="0"/>
          <a:ext cx="0" cy="0"/>
          <a:chOff x="0" y="0"/>
          <a:chExt cx="0" cy="0"/>
        </a:xfrm>
      </p:grpSpPr>
      <p:sp>
        <p:nvSpPr>
          <p:cNvPr id="125" name="Google Shape;125;p29"/>
          <p:cNvSpPr txBox="1"/>
          <p:nvPr>
            <p:ph type="ctrTitle"/>
          </p:nvPr>
        </p:nvSpPr>
        <p:spPr>
          <a:xfrm>
            <a:off x="1040524" y="1505698"/>
            <a:ext cx="10110900" cy="9903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29"/>
          <p:cNvSpPr txBox="1"/>
          <p:nvPr>
            <p:ph idx="1" type="subTitle"/>
          </p:nvPr>
        </p:nvSpPr>
        <p:spPr>
          <a:xfrm>
            <a:off x="1524000" y="2593827"/>
            <a:ext cx="9144000" cy="7386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1000"/>
              </a:spcBef>
              <a:spcAft>
                <a:spcPts val="0"/>
              </a:spcAft>
              <a:buClr>
                <a:schemeClr val="lt1"/>
              </a:buClr>
              <a:buSzPts val="5000"/>
              <a:buFont typeface="Arial"/>
              <a:buNone/>
              <a:defRPr b="1" i="0" sz="500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127" name="Google Shape;127;p29"/>
          <p:cNvSpPr txBox="1"/>
          <p:nvPr>
            <p:ph idx="10" type="dt"/>
          </p:nvPr>
        </p:nvSpPr>
        <p:spPr>
          <a:xfrm>
            <a:off x="4724400" y="4917556"/>
            <a:ext cx="2743200" cy="365100"/>
          </a:xfrm>
          <a:prstGeom prst="rect">
            <a:avLst/>
          </a:prstGeom>
          <a:noFill/>
          <a:ln>
            <a:noFill/>
          </a:ln>
        </p:spPr>
        <p:txBody>
          <a:bodyPr anchorCtr="0" anchor="ctr" bIns="45825" lIns="91650" spcFirstLastPara="1" rIns="91650" wrap="square" tIns="45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9" name="Google Shape;129;p29"/>
          <p:cNvSpPr txBox="1"/>
          <p:nvPr>
            <p:ph idx="2" type="body"/>
          </p:nvPr>
        </p:nvSpPr>
        <p:spPr>
          <a:xfrm>
            <a:off x="1913861" y="3680568"/>
            <a:ext cx="8364300" cy="914400"/>
          </a:xfrm>
          <a:prstGeom prst="rect">
            <a:avLst/>
          </a:prstGeom>
          <a:noFill/>
          <a:ln>
            <a:noFill/>
          </a:ln>
        </p:spPr>
        <p:txBody>
          <a:bodyPr anchorCtr="0" anchor="ctr" bIns="45825" lIns="91650" spcFirstLastPara="1" rIns="91650" wrap="square" tIns="45825">
            <a:noAutofit/>
          </a:bodyPr>
          <a:lstStyle>
            <a:lvl1pPr indent="-228600" lvl="0" marL="457200" marR="0" algn="ctr">
              <a:lnSpc>
                <a:spcPct val="90000"/>
              </a:lnSpc>
              <a:spcBef>
                <a:spcPts val="1000"/>
              </a:spcBef>
              <a:spcAft>
                <a:spcPts val="0"/>
              </a:spcAft>
              <a:buClr>
                <a:schemeClr val="lt1"/>
              </a:buClr>
              <a:buSzPts val="3400"/>
              <a:buFont typeface="Arial"/>
              <a:buNone/>
              <a:defRPr b="0" i="0" sz="34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30" name="Shape 130"/>
        <p:cNvGrpSpPr/>
        <p:nvPr/>
      </p:nvGrpSpPr>
      <p:grpSpPr>
        <a:xfrm>
          <a:off x="0" y="0"/>
          <a:ext cx="0" cy="0"/>
          <a:chOff x="0" y="0"/>
          <a:chExt cx="0" cy="0"/>
        </a:xfrm>
      </p:grpSpPr>
      <p:sp>
        <p:nvSpPr>
          <p:cNvPr id="131" name="Google Shape;131;p30"/>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30"/>
          <p:cNvSpPr txBox="1"/>
          <p:nvPr>
            <p:ph idx="1" type="body"/>
          </p:nvPr>
        </p:nvSpPr>
        <p:spPr>
          <a:xfrm>
            <a:off x="838200" y="1852302"/>
            <a:ext cx="10515600" cy="42060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lt1"/>
              </a:buClr>
              <a:buSzPts val="2300"/>
              <a:buFont typeface="Noto Sans Symbols"/>
              <a:buChar char="⮚"/>
              <a:defRPr b="0" i="0" sz="3400" u="none" cap="none" strike="noStrike">
                <a:solidFill>
                  <a:schemeClr val="lt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indent="-228600" lvl="5" marL="27432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indent="-228600" lvl="6" marL="32004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indent="-228600" lvl="7" marL="36576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indent="-228600" lvl="8" marL="41148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133" name="Google Shape;133;p30"/>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34" name="Shape 134"/>
        <p:cNvGrpSpPr/>
        <p:nvPr/>
      </p:nvGrpSpPr>
      <p:grpSpPr>
        <a:xfrm>
          <a:off x="0" y="0"/>
          <a:ext cx="0" cy="0"/>
          <a:chOff x="0" y="0"/>
          <a:chExt cx="0" cy="0"/>
        </a:xfrm>
      </p:grpSpPr>
      <p:pic>
        <p:nvPicPr>
          <p:cNvPr descr="Icon of person with hand raised and empty text bubble." id="135" name="Google Shape;135;p31"/>
          <p:cNvPicPr preferRelativeResize="0"/>
          <p:nvPr/>
        </p:nvPicPr>
        <p:blipFill rotWithShape="1">
          <a:blip r:embed="rId2">
            <a:alphaModFix/>
          </a:blip>
          <a:srcRect b="0" l="0" r="0" t="0"/>
          <a:stretch/>
        </p:blipFill>
        <p:spPr>
          <a:xfrm>
            <a:off x="308600" y="410308"/>
            <a:ext cx="5366112" cy="5263464"/>
          </a:xfrm>
          <a:prstGeom prst="rect">
            <a:avLst/>
          </a:prstGeom>
          <a:noFill/>
          <a:ln>
            <a:noFill/>
          </a:ln>
        </p:spPr>
      </p:pic>
      <p:sp>
        <p:nvSpPr>
          <p:cNvPr id="136" name="Google Shape;136;p31"/>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31"/>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138" name="Shape 138"/>
        <p:cNvGrpSpPr/>
        <p:nvPr/>
      </p:nvGrpSpPr>
      <p:grpSpPr>
        <a:xfrm>
          <a:off x="0" y="0"/>
          <a:ext cx="0" cy="0"/>
          <a:chOff x="0" y="0"/>
          <a:chExt cx="0" cy="0"/>
        </a:xfrm>
      </p:grpSpPr>
      <p:sp>
        <p:nvSpPr>
          <p:cNvPr id="139" name="Google Shape;139;p32"/>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0" name="Google Shape;140;p32"/>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32"/>
          <p:cNvSpPr txBox="1"/>
          <p:nvPr>
            <p:ph idx="1" type="body"/>
          </p:nvPr>
        </p:nvSpPr>
        <p:spPr>
          <a:xfrm>
            <a:off x="2220148" y="2162013"/>
            <a:ext cx="7751700" cy="3819900"/>
          </a:xfrm>
          <a:prstGeom prst="rect">
            <a:avLst/>
          </a:prstGeom>
          <a:noFill/>
          <a:ln>
            <a:noFill/>
          </a:ln>
        </p:spPr>
        <p:txBody>
          <a:bodyPr anchorCtr="0" anchor="t" bIns="45825" lIns="91650" spcFirstLastPara="1" rIns="91650" wrap="square" tIns="45825">
            <a:no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61950" lvl="2" marL="1371600" marR="0" algn="l">
              <a:lnSpc>
                <a:spcPct val="90000"/>
              </a:lnSpc>
              <a:spcBef>
                <a:spcPts val="500"/>
              </a:spcBef>
              <a:spcAft>
                <a:spcPts val="0"/>
              </a:spcAft>
              <a:buClr>
                <a:schemeClr val="lt1"/>
              </a:buClr>
              <a:buSzPts val="2100"/>
              <a:buFont typeface="Arial"/>
              <a:buChar char="•"/>
              <a:defRPr b="0" i="0" sz="2100" u="none" cap="none" strike="noStrike">
                <a:solidFill>
                  <a:schemeClr val="lt1"/>
                </a:solidFill>
                <a:latin typeface="Calibri"/>
                <a:ea typeface="Calibri"/>
                <a:cs typeface="Calibri"/>
                <a:sym typeface="Calibri"/>
              </a:defRPr>
            </a:lvl3pPr>
            <a:lvl4pPr indent="-342900" lvl="3" marL="1828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4"/>
          <p:cNvSpPr txBox="1"/>
          <p:nvPr>
            <p:ph type="ctrTitle"/>
          </p:nvPr>
        </p:nvSpPr>
        <p:spPr>
          <a:xfrm>
            <a:off x="1040524" y="150515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subTitle"/>
          </p:nvPr>
        </p:nvSpPr>
        <p:spPr>
          <a:xfrm>
            <a:off x="1524000" y="2583430"/>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 name="Google Shape;21;p4"/>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4"/>
          <p:cNvSpPr txBox="1"/>
          <p:nvPr>
            <p:ph idx="2" type="body"/>
          </p:nvPr>
        </p:nvSpPr>
        <p:spPr>
          <a:xfrm>
            <a:off x="1913861" y="368002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42" name="Shape 142"/>
        <p:cNvGrpSpPr/>
        <p:nvPr/>
      </p:nvGrpSpPr>
      <p:grpSpPr>
        <a:xfrm>
          <a:off x="0" y="0"/>
          <a:ext cx="0" cy="0"/>
          <a:chOff x="0" y="0"/>
          <a:chExt cx="0" cy="0"/>
        </a:xfrm>
      </p:grpSpPr>
      <p:sp>
        <p:nvSpPr>
          <p:cNvPr id="143" name="Google Shape;143;p33"/>
          <p:cNvSpPr txBox="1"/>
          <p:nvPr>
            <p:ph type="title"/>
          </p:nvPr>
        </p:nvSpPr>
        <p:spPr>
          <a:xfrm>
            <a:off x="595312" y="2188551"/>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33"/>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45" name="Shape 145"/>
        <p:cNvGrpSpPr/>
        <p:nvPr/>
      </p:nvGrpSpPr>
      <p:grpSpPr>
        <a:xfrm>
          <a:off x="0" y="0"/>
          <a:ext cx="0" cy="0"/>
          <a:chOff x="0" y="0"/>
          <a:chExt cx="0" cy="0"/>
        </a:xfrm>
      </p:grpSpPr>
      <p:sp>
        <p:nvSpPr>
          <p:cNvPr id="146" name="Google Shape;146;p34"/>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7" name="Google Shape;147;p34"/>
          <p:cNvSpPr/>
          <p:nvPr/>
        </p:nvSpPr>
        <p:spPr>
          <a:xfrm>
            <a:off x="838199" y="1873473"/>
            <a:ext cx="10433700" cy="2308200"/>
          </a:xfrm>
          <a:prstGeom prst="rect">
            <a:avLst/>
          </a:prstGeom>
          <a:noFill/>
          <a:ln>
            <a:noFill/>
          </a:ln>
        </p:spPr>
        <p:txBody>
          <a:bodyPr anchorCtr="0" anchor="t" bIns="45825" lIns="91650" spcFirstLastPara="1" rIns="91650" wrap="square" tIns="45825">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48" name="Google Shape;148;p34"/>
          <p:cNvSpPr/>
          <p:nvPr/>
        </p:nvSpPr>
        <p:spPr>
          <a:xfrm>
            <a:off x="838199" y="417889"/>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49" name="Shape 149"/>
        <p:cNvGrpSpPr/>
        <p:nvPr/>
      </p:nvGrpSpPr>
      <p:grpSpPr>
        <a:xfrm>
          <a:off x="0" y="0"/>
          <a:ext cx="0" cy="0"/>
          <a:chOff x="0" y="0"/>
          <a:chExt cx="0" cy="0"/>
        </a:xfrm>
      </p:grpSpPr>
      <p:sp>
        <p:nvSpPr>
          <p:cNvPr id="150" name="Google Shape;150;p35"/>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1" name="Google Shape;151;p35"/>
          <p:cNvSpPr txBox="1"/>
          <p:nvPr/>
        </p:nvSpPr>
        <p:spPr>
          <a:xfrm>
            <a:off x="13628419" y="8737353"/>
            <a:ext cx="2172000" cy="394200"/>
          </a:xfrm>
          <a:prstGeom prst="rect">
            <a:avLst/>
          </a:prstGeom>
          <a:noFill/>
          <a:ln>
            <a:noFill/>
          </a:ln>
        </p:spPr>
        <p:txBody>
          <a:bodyPr anchorCtr="0" anchor="t" bIns="45825" lIns="91650" spcFirstLastPara="1" rIns="91650" wrap="square" tIns="45825">
            <a:noAutofit/>
          </a:bodyPr>
          <a:lstStyle/>
          <a:p>
            <a:pPr indent="0" lvl="0" marL="0" marR="0" rtl="0" algn="r">
              <a:spcBef>
                <a:spcPts val="0"/>
              </a:spcBef>
              <a:spcAft>
                <a:spcPts val="0"/>
              </a:spcAft>
              <a:buNone/>
            </a:pPr>
            <a:fld id="{00000000-1234-1234-1234-123412341234}" type="slidenum">
              <a:rPr b="1" lang="en-US" sz="1800">
                <a:solidFill>
                  <a:srgbClr val="000000"/>
                </a:solidFill>
                <a:latin typeface="Trebuchet MS"/>
                <a:ea typeface="Trebuchet MS"/>
                <a:cs typeface="Trebuchet MS"/>
                <a:sym typeface="Trebuchet MS"/>
              </a:rPr>
              <a:t>‹#›</a:t>
            </a:fld>
            <a:endParaRPr b="1" sz="1800">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52" name="Google Shape;152;p35"/>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153" name="Google Shape;153;p35"/>
          <p:cNvSpPr/>
          <p:nvPr/>
        </p:nvSpPr>
        <p:spPr>
          <a:xfrm>
            <a:off x="0" y="3445746"/>
            <a:ext cx="12216300" cy="2559000"/>
          </a:xfrm>
          <a:prstGeom prst="rect">
            <a:avLst/>
          </a:prstGeom>
          <a:solidFill>
            <a:srgbClr val="001970">
              <a:alpha val="80000"/>
            </a:srgbClr>
          </a:solidFill>
          <a:ln>
            <a:noFill/>
          </a:ln>
        </p:spPr>
        <p:txBody>
          <a:bodyPr anchorCtr="0" anchor="ctr" bIns="183300" lIns="130350" spcFirstLastPara="1" rIns="130350" wrap="square" tIns="65150">
            <a:noAutofit/>
          </a:bodyPr>
          <a:lstStyle/>
          <a:p>
            <a:pPr indent="0" lvl="0" marL="165100"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5100"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54" name="Shape 154"/>
        <p:cNvGrpSpPr/>
        <p:nvPr/>
      </p:nvGrpSpPr>
      <p:grpSpPr>
        <a:xfrm>
          <a:off x="0" y="0"/>
          <a:ext cx="0" cy="0"/>
          <a:chOff x="0" y="0"/>
          <a:chExt cx="0" cy="0"/>
        </a:xfrm>
      </p:grpSpPr>
      <p:sp>
        <p:nvSpPr>
          <p:cNvPr id="155" name="Google Shape;155;p36"/>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6" name="Google Shape;156;p36"/>
          <p:cNvSpPr/>
          <p:nvPr/>
        </p:nvSpPr>
        <p:spPr>
          <a:xfrm>
            <a:off x="838199" y="1873473"/>
            <a:ext cx="10433700" cy="2862300"/>
          </a:xfrm>
          <a:prstGeom prst="rect">
            <a:avLst/>
          </a:prstGeom>
          <a:noFill/>
          <a:ln>
            <a:noFill/>
          </a:ln>
        </p:spPr>
        <p:txBody>
          <a:bodyPr anchorCtr="0" anchor="t" bIns="45825" lIns="91650" spcFirstLastPara="1" rIns="91650" wrap="square" tIns="45825">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57" name="Google Shape;157;p36"/>
          <p:cNvSpPr/>
          <p:nvPr/>
        </p:nvSpPr>
        <p:spPr>
          <a:xfrm>
            <a:off x="838199" y="382212"/>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58" name="Shape 158"/>
        <p:cNvGrpSpPr/>
        <p:nvPr/>
      </p:nvGrpSpPr>
      <p:grpSpPr>
        <a:xfrm>
          <a:off x="0" y="0"/>
          <a:ext cx="0" cy="0"/>
          <a:chOff x="0" y="0"/>
          <a:chExt cx="0" cy="0"/>
        </a:xfrm>
      </p:grpSpPr>
      <p:sp>
        <p:nvSpPr>
          <p:cNvPr id="159" name="Google Shape;159;p37"/>
          <p:cNvSpPr txBox="1"/>
          <p:nvPr>
            <p:ph type="title"/>
          </p:nvPr>
        </p:nvSpPr>
        <p:spPr>
          <a:xfrm>
            <a:off x="807546" y="1806137"/>
            <a:ext cx="4803300" cy="2971200"/>
          </a:xfrm>
          <a:prstGeom prst="rect">
            <a:avLst/>
          </a:prstGeom>
          <a:noFill/>
          <a:ln>
            <a:noFill/>
          </a:ln>
        </p:spPr>
        <p:txBody>
          <a:bodyPr anchorCtr="0" anchor="ctr" bIns="45825" lIns="91650" spcFirstLastPara="1" rIns="91650" wrap="square" tIns="45825">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37"/>
          <p:cNvSpPr txBox="1"/>
          <p:nvPr>
            <p:ph idx="1" type="body"/>
          </p:nvPr>
        </p:nvSpPr>
        <p:spPr>
          <a:xfrm>
            <a:off x="6476562" y="1806136"/>
            <a:ext cx="4856100" cy="29712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68300" lvl="1" marL="914400" marR="0" algn="l">
              <a:lnSpc>
                <a:spcPct val="90000"/>
              </a:lnSpc>
              <a:spcBef>
                <a:spcPts val="500"/>
              </a:spcBef>
              <a:spcAft>
                <a:spcPts val="0"/>
              </a:spcAft>
              <a:buClr>
                <a:schemeClr val="lt1"/>
              </a:buClr>
              <a:buSzPts val="220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61" name="Google Shape;161;p37"/>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62" name="Google Shape;162;p37"/>
          <p:cNvCxnSpPr/>
          <p:nvPr/>
        </p:nvCxnSpPr>
        <p:spPr>
          <a:xfrm>
            <a:off x="6096000" y="1327150"/>
            <a:ext cx="0" cy="42036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3" name="Shape 163"/>
        <p:cNvGrpSpPr/>
        <p:nvPr/>
      </p:nvGrpSpPr>
      <p:grpSpPr>
        <a:xfrm>
          <a:off x="0" y="0"/>
          <a:ext cx="0" cy="0"/>
          <a:chOff x="0" y="0"/>
          <a:chExt cx="0" cy="0"/>
        </a:xfrm>
      </p:grpSpPr>
      <p:sp>
        <p:nvSpPr>
          <p:cNvPr id="164" name="Google Shape;164;p38"/>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3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6" name="Shape 166"/>
        <p:cNvGrpSpPr/>
        <p:nvPr/>
      </p:nvGrpSpPr>
      <p:grpSpPr>
        <a:xfrm>
          <a:off x="0" y="0"/>
          <a:ext cx="0" cy="0"/>
          <a:chOff x="0" y="0"/>
          <a:chExt cx="0" cy="0"/>
        </a:xfrm>
      </p:grpSpPr>
      <p:sp>
        <p:nvSpPr>
          <p:cNvPr id="167" name="Google Shape;167;p3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68" name="Shape 168"/>
        <p:cNvGrpSpPr/>
        <p:nvPr/>
      </p:nvGrpSpPr>
      <p:grpSpPr>
        <a:xfrm>
          <a:off x="0" y="0"/>
          <a:ext cx="0" cy="0"/>
          <a:chOff x="0" y="0"/>
          <a:chExt cx="0" cy="0"/>
        </a:xfrm>
      </p:grpSpPr>
      <p:sp>
        <p:nvSpPr>
          <p:cNvPr id="169" name="Google Shape;169;p40"/>
          <p:cNvSpPr txBox="1"/>
          <p:nvPr>
            <p:ph type="title"/>
          </p:nvPr>
        </p:nvSpPr>
        <p:spPr>
          <a:xfrm>
            <a:off x="6122788" y="2253854"/>
            <a:ext cx="5759100" cy="2350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40"/>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71" name="Google Shape;171;p40"/>
          <p:cNvPicPr preferRelativeResize="0"/>
          <p:nvPr/>
        </p:nvPicPr>
        <p:blipFill rotWithShape="1">
          <a:blip r:embed="rId2">
            <a:alphaModFix/>
          </a:blip>
          <a:srcRect b="0" l="0" r="0" t="0"/>
          <a:stretch/>
        </p:blipFill>
        <p:spPr>
          <a:xfrm>
            <a:off x="-226026" y="107156"/>
            <a:ext cx="5930918" cy="59311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78" name="Shape 178"/>
        <p:cNvGrpSpPr/>
        <p:nvPr/>
      </p:nvGrpSpPr>
      <p:grpSpPr>
        <a:xfrm>
          <a:off x="0" y="0"/>
          <a:ext cx="0" cy="0"/>
          <a:chOff x="0" y="0"/>
          <a:chExt cx="0" cy="0"/>
        </a:xfrm>
      </p:grpSpPr>
      <p:sp>
        <p:nvSpPr>
          <p:cNvPr id="179" name="Google Shape;179;p42"/>
          <p:cNvSpPr txBox="1"/>
          <p:nvPr>
            <p:ph type="ctrTitle"/>
          </p:nvPr>
        </p:nvSpPr>
        <p:spPr>
          <a:xfrm>
            <a:off x="1040524" y="1505158"/>
            <a:ext cx="10110900" cy="9903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0" name="Google Shape;180;p42"/>
          <p:cNvSpPr txBox="1"/>
          <p:nvPr>
            <p:ph idx="1" type="subTitle"/>
          </p:nvPr>
        </p:nvSpPr>
        <p:spPr>
          <a:xfrm>
            <a:off x="1524000" y="2583430"/>
            <a:ext cx="9144000" cy="7386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1300"/>
              </a:spcBef>
              <a:spcAft>
                <a:spcPts val="0"/>
              </a:spcAft>
              <a:buClr>
                <a:schemeClr val="dk1"/>
              </a:buClr>
              <a:buSzPts val="6400"/>
              <a:buFont typeface="Arial"/>
              <a:buNone/>
              <a:defRPr b="1" i="0" sz="6400" u="none" cap="none" strike="noStrike">
                <a:solidFill>
                  <a:schemeClr val="dk1"/>
                </a:solidFill>
                <a:latin typeface="Trebuchet MS"/>
                <a:ea typeface="Trebuchet MS"/>
                <a:cs typeface="Trebuchet MS"/>
                <a:sym typeface="Trebuchet MS"/>
              </a:defRPr>
            </a:lvl1pPr>
            <a:lvl2pPr lvl="1"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lvl="2" marR="0" algn="ctr">
              <a:lnSpc>
                <a:spcPct val="90000"/>
              </a:lnSpc>
              <a:spcBef>
                <a:spcPts val="600"/>
              </a:spcBef>
              <a:spcAft>
                <a:spcPts val="0"/>
              </a:spcAft>
              <a:buClr>
                <a:schemeClr val="dk1"/>
              </a:buClr>
              <a:buSzPts val="2300"/>
              <a:buFont typeface="Arial"/>
              <a:buNone/>
              <a:defRPr b="0" i="0" sz="2300" u="none" cap="none" strike="noStrike">
                <a:solidFill>
                  <a:schemeClr val="dk1"/>
                </a:solidFill>
                <a:latin typeface="Calibri"/>
                <a:ea typeface="Calibri"/>
                <a:cs typeface="Calibri"/>
                <a:sym typeface="Calibri"/>
              </a:defRPr>
            </a:lvl3pPr>
            <a:lvl4pPr lvl="3"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4pPr>
            <a:lvl5pPr lvl="4"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5pPr>
            <a:lvl6pPr lvl="5"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6pPr>
            <a:lvl7pPr lvl="6"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7pPr>
            <a:lvl8pPr lvl="7"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8pPr>
            <a:lvl9pPr lvl="8"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9pPr>
          </a:lstStyle>
          <a:p/>
        </p:txBody>
      </p:sp>
      <p:sp>
        <p:nvSpPr>
          <p:cNvPr id="181" name="Google Shape;181;p42"/>
          <p:cNvSpPr txBox="1"/>
          <p:nvPr>
            <p:ph idx="10" type="dt"/>
          </p:nvPr>
        </p:nvSpPr>
        <p:spPr>
          <a:xfrm>
            <a:off x="4724400" y="4917556"/>
            <a:ext cx="2743200" cy="365100"/>
          </a:xfrm>
          <a:prstGeom prst="rect">
            <a:avLst/>
          </a:prstGeom>
          <a:noFill/>
          <a:ln>
            <a:noFill/>
          </a:ln>
        </p:spPr>
        <p:txBody>
          <a:bodyPr anchorCtr="0" anchor="ctr" bIns="58900" lIns="117825" spcFirstLastPara="1" rIns="117825" wrap="square" tIns="5890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2" name="Google Shape;182;p4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83" name="Google Shape;183;p42"/>
          <p:cNvSpPr txBox="1"/>
          <p:nvPr>
            <p:ph idx="2" type="body"/>
          </p:nvPr>
        </p:nvSpPr>
        <p:spPr>
          <a:xfrm>
            <a:off x="1913861" y="3680028"/>
            <a:ext cx="8364300" cy="914400"/>
          </a:xfrm>
          <a:prstGeom prst="rect">
            <a:avLst/>
          </a:prstGeom>
          <a:noFill/>
          <a:ln>
            <a:noFill/>
          </a:ln>
        </p:spPr>
        <p:txBody>
          <a:bodyPr anchorCtr="0" anchor="ctr" bIns="58900" lIns="117825" spcFirstLastPara="1" rIns="117825" wrap="square" tIns="58900">
            <a:noAutofit/>
          </a:bodyPr>
          <a:lstStyle>
            <a:lvl1pPr indent="-228600" lvl="0" marL="457200" marR="0" algn="ctr">
              <a:lnSpc>
                <a:spcPct val="90000"/>
              </a:lnSpc>
              <a:spcBef>
                <a:spcPts val="1300"/>
              </a:spcBef>
              <a:spcAft>
                <a:spcPts val="0"/>
              </a:spcAft>
              <a:buClr>
                <a:schemeClr val="dk1"/>
              </a:buClr>
              <a:buSzPts val="4300"/>
              <a:buFont typeface="Arial"/>
              <a:buNone/>
              <a:defRPr b="0" i="0" sz="4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4" name="Shape 184"/>
        <p:cNvGrpSpPr/>
        <p:nvPr/>
      </p:nvGrpSpPr>
      <p:grpSpPr>
        <a:xfrm>
          <a:off x="0" y="0"/>
          <a:ext cx="0" cy="0"/>
          <a:chOff x="0" y="0"/>
          <a:chExt cx="0" cy="0"/>
        </a:xfrm>
      </p:grpSpPr>
      <p:sp>
        <p:nvSpPr>
          <p:cNvPr id="185" name="Google Shape;185;p43"/>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6" name="Google Shape;186;p43"/>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187" name="Google Shape;187;p43"/>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 name="Shape 24"/>
        <p:cNvGrpSpPr/>
        <p:nvPr/>
      </p:nvGrpSpPr>
      <p:grpSpPr>
        <a:xfrm>
          <a:off x="0" y="0"/>
          <a:ext cx="0" cy="0"/>
          <a:chOff x="0" y="0"/>
          <a:chExt cx="0" cy="0"/>
        </a:xfrm>
      </p:grpSpPr>
      <p:sp>
        <p:nvSpPr>
          <p:cNvPr id="25" name="Google Shape;25;p5"/>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88" name="Shape 188"/>
        <p:cNvGrpSpPr/>
        <p:nvPr/>
      </p:nvGrpSpPr>
      <p:grpSpPr>
        <a:xfrm>
          <a:off x="0" y="0"/>
          <a:ext cx="0" cy="0"/>
          <a:chOff x="0" y="0"/>
          <a:chExt cx="0" cy="0"/>
        </a:xfrm>
      </p:grpSpPr>
      <p:sp>
        <p:nvSpPr>
          <p:cNvPr id="189" name="Google Shape;189;p44"/>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90" name="Google Shape;190;p44"/>
          <p:cNvSpPr txBox="1"/>
          <p:nvPr>
            <p:ph idx="1" type="body"/>
          </p:nvPr>
        </p:nvSpPr>
        <p:spPr>
          <a:xfrm>
            <a:off x="838200" y="1299990"/>
            <a:ext cx="5257500" cy="4743600"/>
          </a:xfrm>
          <a:prstGeom prst="rect">
            <a:avLst/>
          </a:prstGeom>
          <a:noFill/>
          <a:ln>
            <a:noFill/>
          </a:ln>
        </p:spPr>
        <p:txBody>
          <a:bodyPr anchorCtr="0" anchor="t" bIns="58900" lIns="117825" spcFirstLastPara="1" rIns="117825" wrap="square" tIns="58900">
            <a:noAutofit/>
          </a:bodyPr>
          <a:lstStyle>
            <a:lvl1pPr indent="-520700" lvl="0" marL="457200" marR="0" algn="l">
              <a:lnSpc>
                <a:spcPct val="150000"/>
              </a:lnSpc>
              <a:spcBef>
                <a:spcPts val="1300"/>
              </a:spcBef>
              <a:spcAft>
                <a:spcPts val="0"/>
              </a:spcAft>
              <a:buClr>
                <a:schemeClr val="dk1"/>
              </a:buClr>
              <a:buSzPts val="4600"/>
              <a:buFont typeface="Trebuchet MS"/>
              <a:buChar char="•"/>
              <a:defRPr b="0" i="0" sz="2300" u="none" cap="none" strike="noStrike">
                <a:solidFill>
                  <a:schemeClr val="dk1"/>
                </a:solidFill>
                <a:latin typeface="Trebuchet MS"/>
                <a:ea typeface="Trebuchet MS"/>
                <a:cs typeface="Trebuchet MS"/>
                <a:sym typeface="Trebuchet MS"/>
              </a:defRPr>
            </a:lvl1pPr>
            <a:lvl2pPr indent="-419100" lvl="1" marL="914400" marR="0" algn="l">
              <a:lnSpc>
                <a:spcPct val="90000"/>
              </a:lnSpc>
              <a:spcBef>
                <a:spcPts val="600"/>
              </a:spcBef>
              <a:spcAft>
                <a:spcPts val="0"/>
              </a:spcAft>
              <a:buClr>
                <a:schemeClr val="dk1"/>
              </a:buClr>
              <a:buSzPts val="3000"/>
              <a:buFont typeface="Noto Sans Symbols"/>
              <a:buChar char="⮚"/>
              <a:defRPr b="0" i="0" sz="4300" u="none" cap="none" strike="noStrike">
                <a:solidFill>
                  <a:schemeClr val="dk1"/>
                </a:solidFill>
                <a:latin typeface="Trebuchet MS"/>
                <a:ea typeface="Trebuchet MS"/>
                <a:cs typeface="Trebuchet MS"/>
                <a:sym typeface="Trebuchet MS"/>
              </a:defRPr>
            </a:lvl2pPr>
            <a:lvl3pPr indent="-450850" lvl="2" marL="1371600" marR="0" algn="l">
              <a:lnSpc>
                <a:spcPct val="90000"/>
              </a:lnSpc>
              <a:spcBef>
                <a:spcPts val="600"/>
              </a:spcBef>
              <a:spcAft>
                <a:spcPts val="0"/>
              </a:spcAft>
              <a:buClr>
                <a:schemeClr val="dk1"/>
              </a:buClr>
              <a:buSzPts val="3500"/>
              <a:buFont typeface="Noto Sans Symbols"/>
              <a:buChar char="▪"/>
              <a:defRPr b="0" i="0" sz="35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5pPr>
            <a:lvl6pPr indent="-228600" lvl="5" marL="27432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6pPr>
            <a:lvl7pPr indent="-228600" lvl="6" marL="32004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7pPr>
            <a:lvl8pPr indent="-228600" lvl="7" marL="36576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8pPr>
            <a:lvl9pPr indent="-228600" lvl="8" marL="41148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9pPr>
          </a:lstStyle>
          <a:p/>
        </p:txBody>
      </p:sp>
      <p:sp>
        <p:nvSpPr>
          <p:cNvPr id="191" name="Google Shape;191;p4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92" name="Shape 192"/>
        <p:cNvGrpSpPr/>
        <p:nvPr/>
      </p:nvGrpSpPr>
      <p:grpSpPr>
        <a:xfrm>
          <a:off x="0" y="0"/>
          <a:ext cx="0" cy="0"/>
          <a:chOff x="0" y="0"/>
          <a:chExt cx="0" cy="0"/>
        </a:xfrm>
      </p:grpSpPr>
      <p:sp>
        <p:nvSpPr>
          <p:cNvPr id="193" name="Google Shape;193;p45"/>
          <p:cNvSpPr/>
          <p:nvPr/>
        </p:nvSpPr>
        <p:spPr>
          <a:xfrm>
            <a:off x="0" y="6256612"/>
            <a:ext cx="12192000" cy="6096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76;p17" id="194" name="Google Shape;194;p45"/>
          <p:cNvPicPr preferRelativeResize="0"/>
          <p:nvPr/>
        </p:nvPicPr>
        <p:blipFill rotWithShape="1">
          <a:blip r:embed="rId2">
            <a:alphaModFix/>
          </a:blip>
          <a:srcRect b="0" l="0" r="0" t="0"/>
          <a:stretch/>
        </p:blipFill>
        <p:spPr>
          <a:xfrm>
            <a:off x="274673" y="6346757"/>
            <a:ext cx="1752566" cy="294431"/>
          </a:xfrm>
          <a:prstGeom prst="rect">
            <a:avLst/>
          </a:prstGeom>
          <a:noFill/>
          <a:ln>
            <a:noFill/>
          </a:ln>
        </p:spPr>
      </p:pic>
      <p:sp>
        <p:nvSpPr>
          <p:cNvPr id="195" name="Google Shape;195;p45"/>
          <p:cNvSpPr txBox="1"/>
          <p:nvPr>
            <p:ph type="title"/>
          </p:nvPr>
        </p:nvSpPr>
        <p:spPr>
          <a:xfrm>
            <a:off x="838200" y="437984"/>
            <a:ext cx="10515600" cy="9600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196" name="Google Shape;196;p45"/>
          <p:cNvSpPr txBox="1"/>
          <p:nvPr>
            <p:ph idx="1" type="body"/>
          </p:nvPr>
        </p:nvSpPr>
        <p:spPr>
          <a:xfrm>
            <a:off x="838200" y="1852302"/>
            <a:ext cx="10515600" cy="4205400"/>
          </a:xfrm>
          <a:prstGeom prst="rect">
            <a:avLst/>
          </a:prstGeom>
          <a:noFill/>
          <a:ln>
            <a:noFill/>
          </a:ln>
        </p:spPr>
        <p:txBody>
          <a:bodyPr anchorCtr="0" anchor="t" bIns="58875" lIns="58875" spcFirstLastPara="1" rIns="58875" wrap="square" tIns="58875">
            <a:normAutofit/>
          </a:bodyPr>
          <a:lstStyle>
            <a:lvl1pPr indent="-450850" lvl="0" marL="4572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1pPr>
            <a:lvl2pPr indent="-450850" lvl="1" marL="9144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2pPr>
            <a:lvl3pPr indent="-450850" lvl="2" marL="13716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3pPr>
            <a:lvl4pPr indent="-450850" lvl="3" marL="18288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4pPr>
            <a:lvl5pPr indent="-450850" lvl="4" marL="22860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197" name="Google Shape;197;p45"/>
          <p:cNvSpPr txBox="1"/>
          <p:nvPr>
            <p:ph idx="12" type="sldNum"/>
          </p:nvPr>
        </p:nvSpPr>
        <p:spPr>
          <a:xfrm>
            <a:off x="11693345" y="6444104"/>
            <a:ext cx="224100" cy="3036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98" name="Shape 198"/>
        <p:cNvGrpSpPr/>
        <p:nvPr/>
      </p:nvGrpSpPr>
      <p:grpSpPr>
        <a:xfrm>
          <a:off x="0" y="0"/>
          <a:ext cx="0" cy="0"/>
          <a:chOff x="0" y="0"/>
          <a:chExt cx="0" cy="0"/>
        </a:xfrm>
      </p:grpSpPr>
      <p:sp>
        <p:nvSpPr>
          <p:cNvPr id="199" name="Google Shape;199;p46"/>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0" name="Google Shape;200;p4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201" name="Google Shape;201;p46"/>
          <p:cNvPicPr preferRelativeResize="0"/>
          <p:nvPr/>
        </p:nvPicPr>
        <p:blipFill rotWithShape="1">
          <a:blip r:embed="rId2">
            <a:alphaModFix/>
          </a:blip>
          <a:srcRect b="0" l="0" r="0" t="0"/>
          <a:stretch/>
        </p:blipFill>
        <p:spPr>
          <a:xfrm>
            <a:off x="-952499" y="-298450"/>
            <a:ext cx="5014913" cy="5014913"/>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02" name="Shape 202"/>
        <p:cNvGrpSpPr/>
        <p:nvPr/>
      </p:nvGrpSpPr>
      <p:grpSpPr>
        <a:xfrm>
          <a:off x="0" y="0"/>
          <a:ext cx="0" cy="0"/>
          <a:chOff x="0" y="0"/>
          <a:chExt cx="0" cy="0"/>
        </a:xfrm>
      </p:grpSpPr>
      <p:sp>
        <p:nvSpPr>
          <p:cNvPr id="203" name="Google Shape;203;p47"/>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04" name="Google Shape;204;p47"/>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5" name="Google Shape;205;p47"/>
          <p:cNvSpPr txBox="1"/>
          <p:nvPr>
            <p:ph idx="1" type="body"/>
          </p:nvPr>
        </p:nvSpPr>
        <p:spPr>
          <a:xfrm>
            <a:off x="2220148" y="2162014"/>
            <a:ext cx="7751700" cy="3819900"/>
          </a:xfrm>
          <a:prstGeom prst="rect">
            <a:avLst/>
          </a:prstGeom>
          <a:noFill/>
          <a:ln>
            <a:noFill/>
          </a:ln>
        </p:spPr>
        <p:txBody>
          <a:bodyPr anchorCtr="0" anchor="t" bIns="58900" lIns="117825" spcFirstLastPara="1" rIns="117825" wrap="square" tIns="58900">
            <a:noAutofit/>
          </a:bodyPr>
          <a:lstStyle>
            <a:lvl1pPr indent="-228600" lvl="0" marL="457200" marR="0" algn="l">
              <a:lnSpc>
                <a:spcPct val="90000"/>
              </a:lnSpc>
              <a:spcBef>
                <a:spcPts val="1300"/>
              </a:spcBef>
              <a:spcAft>
                <a:spcPts val="0"/>
              </a:spcAft>
              <a:buClr>
                <a:schemeClr val="dk1"/>
              </a:buClr>
              <a:buSzPts val="3600"/>
              <a:buFont typeface="Arial"/>
              <a:buNone/>
              <a:defRPr b="0" i="0" sz="3600" u="none" cap="none" strike="noStrike">
                <a:solidFill>
                  <a:schemeClr val="dk1"/>
                </a:solidFill>
                <a:latin typeface="Trebuchet MS"/>
                <a:ea typeface="Trebuchet MS"/>
                <a:cs typeface="Trebuchet MS"/>
                <a:sym typeface="Trebuchet MS"/>
              </a:defRPr>
            </a:lvl1pPr>
            <a:lvl2pPr indent="-425450" lvl="1" marL="9144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Calibri"/>
                <a:ea typeface="Calibri"/>
                <a:cs typeface="Calibri"/>
                <a:sym typeface="Calibri"/>
              </a:defRPr>
            </a:lvl2pPr>
            <a:lvl3pPr indent="-393700" lvl="2" marL="1371600" marR="0" algn="l">
              <a:lnSpc>
                <a:spcPct val="90000"/>
              </a:lnSpc>
              <a:spcBef>
                <a:spcPts val="6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3pPr>
            <a:lvl4pPr indent="-374650" lvl="3" marL="1828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06" name="Shape 206"/>
        <p:cNvGrpSpPr/>
        <p:nvPr/>
      </p:nvGrpSpPr>
      <p:grpSpPr>
        <a:xfrm>
          <a:off x="0" y="0"/>
          <a:ext cx="0" cy="0"/>
          <a:chOff x="0" y="0"/>
          <a:chExt cx="0" cy="0"/>
        </a:xfrm>
      </p:grpSpPr>
      <p:sp>
        <p:nvSpPr>
          <p:cNvPr id="207" name="Google Shape;207;p48"/>
          <p:cNvSpPr txBox="1"/>
          <p:nvPr>
            <p:ph type="title"/>
          </p:nvPr>
        </p:nvSpPr>
        <p:spPr>
          <a:xfrm>
            <a:off x="595312" y="2180006"/>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8" name="Google Shape;208;p4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09" name="Shape 209"/>
        <p:cNvGrpSpPr/>
        <p:nvPr/>
      </p:nvGrpSpPr>
      <p:grpSpPr>
        <a:xfrm>
          <a:off x="0" y="0"/>
          <a:ext cx="0" cy="0"/>
          <a:chOff x="0" y="0"/>
          <a:chExt cx="0" cy="0"/>
        </a:xfrm>
      </p:grpSpPr>
      <p:sp>
        <p:nvSpPr>
          <p:cNvPr id="210" name="Google Shape;210;p4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1" name="Google Shape;211;p49"/>
          <p:cNvSpPr/>
          <p:nvPr/>
        </p:nvSpPr>
        <p:spPr>
          <a:xfrm>
            <a:off x="838199" y="1873474"/>
            <a:ext cx="10433700" cy="23079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800" u="none" cap="none" strike="noStrike">
              <a:solidFill>
                <a:srgbClr val="000000"/>
              </a:solidFill>
              <a:latin typeface="Arial"/>
              <a:ea typeface="Arial"/>
              <a:cs typeface="Arial"/>
              <a:sym typeface="Arial"/>
            </a:endParaRPr>
          </a:p>
        </p:txBody>
      </p:sp>
      <p:sp>
        <p:nvSpPr>
          <p:cNvPr id="212" name="Google Shape;212;p49"/>
          <p:cNvSpPr/>
          <p:nvPr/>
        </p:nvSpPr>
        <p:spPr>
          <a:xfrm>
            <a:off x="878391" y="41789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chemeClr val="dk2"/>
                </a:solidFill>
                <a:latin typeface="Trebuchet MS"/>
                <a:ea typeface="Trebuchet MS"/>
                <a:cs typeface="Trebuchet MS"/>
                <a:sym typeface="Trebuchet MS"/>
              </a:rPr>
              <a:t>Our Mission</a:t>
            </a:r>
            <a:endParaRPr b="0" i="0" sz="23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13" name="Shape 213"/>
        <p:cNvGrpSpPr/>
        <p:nvPr/>
      </p:nvGrpSpPr>
      <p:grpSpPr>
        <a:xfrm>
          <a:off x="0" y="0"/>
          <a:ext cx="0" cy="0"/>
          <a:chOff x="0" y="0"/>
          <a:chExt cx="0" cy="0"/>
        </a:xfrm>
      </p:grpSpPr>
      <p:sp>
        <p:nvSpPr>
          <p:cNvPr id="214" name="Google Shape;214;p50"/>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5" name="Google Shape;215;p50"/>
          <p:cNvSpPr txBox="1"/>
          <p:nvPr/>
        </p:nvSpPr>
        <p:spPr>
          <a:xfrm>
            <a:off x="13628419" y="8737352"/>
            <a:ext cx="2172000" cy="394500"/>
          </a:xfrm>
          <a:prstGeom prst="rect">
            <a:avLst/>
          </a:prstGeom>
          <a:noFill/>
          <a:ln>
            <a:noFill/>
          </a:ln>
        </p:spPr>
        <p:txBody>
          <a:bodyPr anchorCtr="0" anchor="t" bIns="58900" lIns="117825" spcFirstLastPara="1" rIns="117825" wrap="square" tIns="58900">
            <a:noAutofit/>
          </a:bodyPr>
          <a:lstStyle/>
          <a:p>
            <a:pPr indent="0" lvl="0" marL="0" marR="0" rtl="0" algn="r">
              <a:lnSpc>
                <a:spcPct val="100000"/>
              </a:lnSpc>
              <a:spcBef>
                <a:spcPts val="0"/>
              </a:spcBef>
              <a:spcAft>
                <a:spcPts val="0"/>
              </a:spcAft>
              <a:buClr>
                <a:srgbClr val="000000"/>
              </a:buClr>
              <a:buSzPts val="2300"/>
              <a:buFont typeface="Arial"/>
              <a:buNone/>
            </a:pPr>
            <a:fld id="{00000000-1234-1234-1234-123412341234}" type="slidenum">
              <a:rPr b="1" i="0" lang="en-US" sz="2300" u="none" cap="none" strike="noStrike">
                <a:solidFill>
                  <a:srgbClr val="000000"/>
                </a:solidFill>
                <a:latin typeface="Trebuchet MS"/>
                <a:ea typeface="Trebuchet MS"/>
                <a:cs typeface="Trebuchet MS"/>
                <a:sym typeface="Trebuchet MS"/>
              </a:rPr>
              <a:t>‹#›</a:t>
            </a:fld>
            <a:endParaRPr b="1" i="0" sz="23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216" name="Google Shape;216;p50"/>
          <p:cNvPicPr preferRelativeResize="0"/>
          <p:nvPr/>
        </p:nvPicPr>
        <p:blipFill rotWithShape="1">
          <a:blip r:embed="rId2">
            <a:alphaModFix/>
          </a:blip>
          <a:srcRect b="4827" l="1681" r="0" t="12786"/>
          <a:stretch/>
        </p:blipFill>
        <p:spPr>
          <a:xfrm>
            <a:off x="0" y="-1"/>
            <a:ext cx="12191994" cy="6260124"/>
          </a:xfrm>
          <a:prstGeom prst="rect">
            <a:avLst/>
          </a:prstGeom>
          <a:noFill/>
          <a:ln>
            <a:noFill/>
          </a:ln>
        </p:spPr>
      </p:pic>
      <p:sp>
        <p:nvSpPr>
          <p:cNvPr id="217" name="Google Shape;217;p50"/>
          <p:cNvSpPr/>
          <p:nvPr/>
        </p:nvSpPr>
        <p:spPr>
          <a:xfrm>
            <a:off x="0" y="3445746"/>
            <a:ext cx="12216300" cy="2559000"/>
          </a:xfrm>
          <a:prstGeom prst="rect">
            <a:avLst/>
          </a:prstGeom>
          <a:solidFill>
            <a:srgbClr val="001970">
              <a:alpha val="80000"/>
            </a:srgbClr>
          </a:solidFill>
          <a:ln>
            <a:noFill/>
          </a:ln>
        </p:spPr>
        <p:txBody>
          <a:bodyPr anchorCtr="0" anchor="ctr" bIns="235700" lIns="167600" spcFirstLastPara="1" rIns="167600" wrap="square" tIns="83775">
            <a:noAutofit/>
          </a:bodyPr>
          <a:lstStyle/>
          <a:p>
            <a:pPr indent="0" lvl="0" marL="203200" marR="0" rtl="0" algn="l">
              <a:lnSpc>
                <a:spcPct val="100000"/>
              </a:lnSpc>
              <a:spcBef>
                <a:spcPts val="0"/>
              </a:spcBef>
              <a:spcAft>
                <a:spcPts val="0"/>
              </a:spcAft>
              <a:buClr>
                <a:srgbClr val="FFFFFF"/>
              </a:buClr>
              <a:buSzPts val="7000"/>
              <a:buFont typeface="Trebuchet MS"/>
              <a:buNone/>
            </a:pPr>
            <a:r>
              <a:rPr b="1" i="0" lang="en-US" sz="7000" u="none" cap="none" strike="noStrike">
                <a:solidFill>
                  <a:srgbClr val="FFFFFF"/>
                </a:solidFill>
                <a:latin typeface="Trebuchet MS"/>
                <a:ea typeface="Trebuchet MS"/>
                <a:cs typeface="Trebuchet MS"/>
                <a:sym typeface="Trebuchet MS"/>
              </a:rPr>
              <a:t>Our Mission: </a:t>
            </a:r>
            <a:endParaRPr b="0" i="0" sz="7000" u="none" cap="none" strike="noStrike">
              <a:solidFill>
                <a:srgbClr val="5C6670"/>
              </a:solidFill>
              <a:latin typeface="Trebuchet MS"/>
              <a:ea typeface="Trebuchet MS"/>
              <a:cs typeface="Trebuchet MS"/>
              <a:sym typeface="Trebuchet MS"/>
            </a:endParaRPr>
          </a:p>
          <a:p>
            <a:pPr indent="0" lvl="0" marL="203200" marR="0" rtl="0" algn="l">
              <a:lnSpc>
                <a:spcPct val="100000"/>
              </a:lnSpc>
              <a:spcBef>
                <a:spcPts val="0"/>
              </a:spcBef>
              <a:spcAft>
                <a:spcPts val="0"/>
              </a:spcAft>
              <a:buClr>
                <a:srgbClr val="FFFFFF"/>
              </a:buClr>
              <a:buSzPts val="4100"/>
              <a:buFont typeface="Trebuchet MS"/>
              <a:buNone/>
            </a:pPr>
            <a:r>
              <a:rPr b="0" i="0" lang="en-US" sz="4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41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18" name="Shape 218"/>
        <p:cNvGrpSpPr/>
        <p:nvPr/>
      </p:nvGrpSpPr>
      <p:grpSpPr>
        <a:xfrm>
          <a:off x="0" y="0"/>
          <a:ext cx="0" cy="0"/>
          <a:chOff x="0" y="0"/>
          <a:chExt cx="0" cy="0"/>
        </a:xfrm>
      </p:grpSpPr>
      <p:sp>
        <p:nvSpPr>
          <p:cNvPr id="219" name="Google Shape;219;p5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20" name="Google Shape;220;p51"/>
          <p:cNvSpPr/>
          <p:nvPr/>
        </p:nvSpPr>
        <p:spPr>
          <a:xfrm>
            <a:off x="838199" y="1873474"/>
            <a:ext cx="10433700" cy="28623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4600" u="none" cap="none" strike="noStrike">
                <a:solidFill>
                  <a:schemeClr val="dk1"/>
                </a:solidFill>
                <a:latin typeface="Trebuchet MS"/>
                <a:ea typeface="Trebuchet MS"/>
                <a:cs typeface="Trebuchet MS"/>
                <a:sym typeface="Trebuchet MS"/>
              </a:rPr>
              <a:t>Plus </a:t>
            </a:r>
            <a:r>
              <a:rPr b="0" i="0" lang="en-US" sz="4600" u="none" cap="none" strike="noStrike">
                <a:solidFill>
                  <a:schemeClr val="dk1"/>
                </a:solidFill>
                <a:latin typeface="Trebuchet MS"/>
                <a:ea typeface="Trebuchet MS"/>
                <a:cs typeface="Trebuchet MS"/>
                <a:sym typeface="Trebuchet MS"/>
              </a:rPr>
              <a:t>(CHP+) and other health care programs for Coloradans who qualify. </a:t>
            </a:r>
            <a:endParaRPr b="1" i="0" sz="4600" u="none" cap="none" strike="noStrike">
              <a:solidFill>
                <a:schemeClr val="dk1"/>
              </a:solidFill>
              <a:latin typeface="Trebuchet MS"/>
              <a:ea typeface="Trebuchet MS"/>
              <a:cs typeface="Trebuchet MS"/>
              <a:sym typeface="Trebuchet MS"/>
            </a:endParaRPr>
          </a:p>
        </p:txBody>
      </p:sp>
      <p:sp>
        <p:nvSpPr>
          <p:cNvPr id="221" name="Google Shape;221;p51"/>
          <p:cNvSpPr/>
          <p:nvPr/>
        </p:nvSpPr>
        <p:spPr>
          <a:xfrm>
            <a:off x="838200" y="38221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rgbClr val="232C68"/>
                </a:solidFill>
                <a:latin typeface="Trebuchet MS"/>
                <a:ea typeface="Trebuchet MS"/>
                <a:cs typeface="Trebuchet MS"/>
                <a:sym typeface="Trebuchet MS"/>
              </a:rPr>
              <a:t>What We Do</a:t>
            </a:r>
            <a:endParaRPr b="0" i="0" sz="23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2" name="Shape 222"/>
        <p:cNvGrpSpPr/>
        <p:nvPr/>
      </p:nvGrpSpPr>
      <p:grpSpPr>
        <a:xfrm>
          <a:off x="0" y="0"/>
          <a:ext cx="0" cy="0"/>
          <a:chOff x="0" y="0"/>
          <a:chExt cx="0" cy="0"/>
        </a:xfrm>
      </p:grpSpPr>
      <p:sp>
        <p:nvSpPr>
          <p:cNvPr id="223" name="Google Shape;223;p52"/>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24" name="Google Shape;224;p5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25" name="Shape 225"/>
        <p:cNvGrpSpPr/>
        <p:nvPr/>
      </p:nvGrpSpPr>
      <p:grpSpPr>
        <a:xfrm>
          <a:off x="0" y="0"/>
          <a:ext cx="0" cy="0"/>
          <a:chOff x="0" y="0"/>
          <a:chExt cx="0" cy="0"/>
        </a:xfrm>
      </p:grpSpPr>
      <p:sp>
        <p:nvSpPr>
          <p:cNvPr id="226" name="Google Shape;226;p53"/>
          <p:cNvSpPr txBox="1"/>
          <p:nvPr>
            <p:ph type="title"/>
          </p:nvPr>
        </p:nvSpPr>
        <p:spPr>
          <a:xfrm>
            <a:off x="807547" y="1806137"/>
            <a:ext cx="4803300" cy="2970600"/>
          </a:xfrm>
          <a:prstGeom prst="rect">
            <a:avLst/>
          </a:prstGeom>
          <a:noFill/>
          <a:ln>
            <a:noFill/>
          </a:ln>
        </p:spPr>
        <p:txBody>
          <a:bodyPr anchorCtr="0" anchor="ctr" bIns="58900" lIns="117825" spcFirstLastPara="1" rIns="117825" wrap="square" tIns="5890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27" name="Google Shape;227;p53"/>
          <p:cNvSpPr txBox="1"/>
          <p:nvPr>
            <p:ph idx="1" type="body"/>
          </p:nvPr>
        </p:nvSpPr>
        <p:spPr>
          <a:xfrm>
            <a:off x="6476563" y="1806136"/>
            <a:ext cx="4856100" cy="2970600"/>
          </a:xfrm>
          <a:prstGeom prst="rect">
            <a:avLst/>
          </a:prstGeom>
          <a:noFill/>
          <a:ln>
            <a:noFill/>
          </a:ln>
        </p:spPr>
        <p:txBody>
          <a:bodyPr anchorCtr="0" anchor="t" bIns="58900" lIns="117825" spcFirstLastPara="1" rIns="117825" wrap="square" tIns="58900">
            <a:noAutofit/>
          </a:bodyPr>
          <a:lstStyle>
            <a:lvl1pPr indent="-520700" lvl="0" marL="457200" marR="0" algn="l">
              <a:lnSpc>
                <a:spcPct val="90000"/>
              </a:lnSpc>
              <a:spcBef>
                <a:spcPts val="1300"/>
              </a:spcBef>
              <a:spcAft>
                <a:spcPts val="0"/>
              </a:spcAft>
              <a:buClr>
                <a:schemeClr val="dk1"/>
              </a:buClr>
              <a:buSzPts val="4600"/>
              <a:buFont typeface="Arial"/>
              <a:buChar char="•"/>
              <a:defRPr b="0" i="0" sz="4600" u="none" cap="none" strike="noStrike">
                <a:solidFill>
                  <a:schemeClr val="dk1"/>
                </a:solidFill>
                <a:latin typeface="Trebuchet MS"/>
                <a:ea typeface="Trebuchet MS"/>
                <a:cs typeface="Trebuchet MS"/>
                <a:sym typeface="Trebuchet MS"/>
              </a:defRPr>
            </a:lvl1pPr>
            <a:lvl2pPr indent="-412750" lvl="1" marL="914400" marR="0" algn="l">
              <a:lnSpc>
                <a:spcPct val="90000"/>
              </a:lnSpc>
              <a:spcBef>
                <a:spcPts val="600"/>
              </a:spcBef>
              <a:spcAft>
                <a:spcPts val="0"/>
              </a:spcAft>
              <a:buClr>
                <a:schemeClr val="dk1"/>
              </a:buClr>
              <a:buSzPts val="2900"/>
              <a:buFont typeface="Noto Sans Symbols"/>
              <a:buChar char="⮚"/>
              <a:defRPr b="0" i="0" sz="4100" u="none" cap="none" strike="noStrike">
                <a:solidFill>
                  <a:schemeClr val="dk1"/>
                </a:solidFill>
                <a:latin typeface="Trebuchet MS"/>
                <a:ea typeface="Trebuchet MS"/>
                <a:cs typeface="Trebuchet MS"/>
                <a:sym typeface="Trebuchet MS"/>
              </a:defRPr>
            </a:lvl2pPr>
            <a:lvl3pPr indent="-457200" lvl="2" marL="1371600" marR="0" algn="l">
              <a:lnSpc>
                <a:spcPct val="90000"/>
              </a:lnSpc>
              <a:spcBef>
                <a:spcPts val="600"/>
              </a:spcBef>
              <a:spcAft>
                <a:spcPts val="0"/>
              </a:spcAft>
              <a:buClr>
                <a:schemeClr val="dk1"/>
              </a:buClr>
              <a:buSzPts val="3600"/>
              <a:buFont typeface="Noto Sans Symbols"/>
              <a:buChar char="▪"/>
              <a:defRPr b="0" i="0" sz="36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
        <p:nvSpPr>
          <p:cNvPr id="228" name="Google Shape;228;p5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229" name="Google Shape;229;p53"/>
          <p:cNvCxnSpPr/>
          <p:nvPr/>
        </p:nvCxnSpPr>
        <p:spPr>
          <a:xfrm>
            <a:off x="6096000" y="1327150"/>
            <a:ext cx="0" cy="4203600"/>
          </a:xfrm>
          <a:prstGeom prst="straightConnector1">
            <a:avLst/>
          </a:prstGeom>
          <a:noFill/>
          <a:ln cap="flat" cmpd="sng" w="49100">
            <a:solidFill>
              <a:schemeClr val="dk1"/>
            </a:solidFill>
            <a:prstDash val="solid"/>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8" name="Shape 28"/>
        <p:cNvGrpSpPr/>
        <p:nvPr/>
      </p:nvGrpSpPr>
      <p:grpSpPr>
        <a:xfrm>
          <a:off x="0" y="0"/>
          <a:ext cx="0" cy="0"/>
          <a:chOff x="0" y="0"/>
          <a:chExt cx="0" cy="0"/>
        </a:xfrm>
      </p:grpSpPr>
      <p:sp>
        <p:nvSpPr>
          <p:cNvPr id="29" name="Google Shape;29;p6"/>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1" name="Google Shape;31;p6"/>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0" name="Shape 230"/>
        <p:cNvGrpSpPr/>
        <p:nvPr/>
      </p:nvGrpSpPr>
      <p:grpSpPr>
        <a:xfrm>
          <a:off x="0" y="0"/>
          <a:ext cx="0" cy="0"/>
          <a:chOff x="0" y="0"/>
          <a:chExt cx="0" cy="0"/>
        </a:xfrm>
      </p:grpSpPr>
      <p:sp>
        <p:nvSpPr>
          <p:cNvPr id="231" name="Google Shape;231;p5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32" name="Shape 232"/>
        <p:cNvGrpSpPr/>
        <p:nvPr/>
      </p:nvGrpSpPr>
      <p:grpSpPr>
        <a:xfrm>
          <a:off x="0" y="0"/>
          <a:ext cx="0" cy="0"/>
          <a:chOff x="0" y="0"/>
          <a:chExt cx="0" cy="0"/>
        </a:xfrm>
      </p:grpSpPr>
      <p:sp>
        <p:nvSpPr>
          <p:cNvPr id="233" name="Google Shape;233;p55"/>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34" name="Google Shape;234;p55"/>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235" name="Google Shape;235;p55"/>
          <p:cNvPicPr preferRelativeResize="0"/>
          <p:nvPr/>
        </p:nvPicPr>
        <p:blipFill rotWithShape="1">
          <a:blip r:embed="rId2">
            <a:alphaModFix/>
          </a:blip>
          <a:srcRect b="0" l="0" r="0" t="0"/>
          <a:stretch/>
        </p:blipFill>
        <p:spPr>
          <a:xfrm>
            <a:off x="-226025" y="107156"/>
            <a:ext cx="4448189" cy="444832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6" name="Shape 236"/>
        <p:cNvGrpSpPr/>
        <p:nvPr/>
      </p:nvGrpSpPr>
      <p:grpSpPr>
        <a:xfrm>
          <a:off x="0" y="0"/>
          <a:ext cx="0" cy="0"/>
          <a:chOff x="0" y="0"/>
          <a:chExt cx="0" cy="0"/>
        </a:xfrm>
      </p:grpSpPr>
      <p:sp>
        <p:nvSpPr>
          <p:cNvPr id="237" name="Google Shape;237;p56"/>
          <p:cNvSpPr txBox="1"/>
          <p:nvPr>
            <p:ph type="title"/>
          </p:nvPr>
        </p:nvSpPr>
        <p:spPr>
          <a:xfrm>
            <a:off x="556437" y="365125"/>
            <a:ext cx="110793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238" name="Google Shape;238;p5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239" name="Shape 239"/>
        <p:cNvGrpSpPr/>
        <p:nvPr/>
      </p:nvGrpSpPr>
      <p:grpSpPr>
        <a:xfrm>
          <a:off x="0" y="0"/>
          <a:ext cx="0" cy="0"/>
          <a:chOff x="0" y="0"/>
          <a:chExt cx="0" cy="0"/>
        </a:xfrm>
      </p:grpSpPr>
      <p:sp>
        <p:nvSpPr>
          <p:cNvPr id="240" name="Google Shape;240;p57"/>
          <p:cNvSpPr txBox="1"/>
          <p:nvPr>
            <p:ph idx="1" type="body"/>
          </p:nvPr>
        </p:nvSpPr>
        <p:spPr>
          <a:xfrm>
            <a:off x="309739" y="1714500"/>
            <a:ext cx="11572500" cy="4340100"/>
          </a:xfrm>
          <a:prstGeom prst="rect">
            <a:avLst/>
          </a:prstGeom>
          <a:noFill/>
          <a:ln>
            <a:noFill/>
          </a:ln>
        </p:spPr>
        <p:txBody>
          <a:bodyPr anchorCtr="0" anchor="t" bIns="41400" lIns="82850" spcFirstLastPara="1" rIns="82850" wrap="square" tIns="41400">
            <a:noAutofit/>
          </a:bodyPr>
          <a:lstStyle>
            <a:lvl1pPr indent="-228600" lvl="0" marL="457200" marR="0" algn="l">
              <a:lnSpc>
                <a:spcPct val="100000"/>
              </a:lnSpc>
              <a:spcBef>
                <a:spcPts val="5000"/>
              </a:spcBef>
              <a:spcAft>
                <a:spcPts val="0"/>
              </a:spcAft>
              <a:buClr>
                <a:srgbClr val="000000"/>
              </a:buClr>
              <a:buSzPts val="1300"/>
              <a:buFont typeface="Arial"/>
              <a:buNone/>
              <a:defRPr b="0" i="0" sz="4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5000"/>
              </a:spcBef>
              <a:spcAft>
                <a:spcPts val="0"/>
              </a:spcAft>
              <a:buClr>
                <a:srgbClr val="000000"/>
              </a:buClr>
              <a:buSzPts val="1300"/>
              <a:buFont typeface="Arial"/>
              <a:buNone/>
              <a:defRPr b="0" i="0" sz="4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5000"/>
              </a:spcBef>
              <a:spcAft>
                <a:spcPts val="0"/>
              </a:spcAft>
              <a:buClr>
                <a:srgbClr val="000000"/>
              </a:buClr>
              <a:buSzPts val="1300"/>
              <a:buFont typeface="Arial"/>
              <a:buNone/>
              <a:defRPr b="0" i="0" sz="3200" u="none" cap="none" strike="noStrike">
                <a:solidFill>
                  <a:schemeClr val="dk1"/>
                </a:solidFill>
                <a:latin typeface="Trebuchet MS"/>
                <a:ea typeface="Trebuchet MS"/>
                <a:cs typeface="Trebuchet MS"/>
                <a:sym typeface="Trebuchet MS"/>
              </a:defRPr>
            </a:lvl3pPr>
            <a:lvl4pPr indent="-406400" lvl="3" marL="1828800" marR="0" algn="l">
              <a:lnSpc>
                <a:spcPct val="100000"/>
              </a:lnSpc>
              <a:spcBef>
                <a:spcPts val="50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9pPr>
          </a:lstStyle>
          <a:p/>
        </p:txBody>
      </p:sp>
      <p:sp>
        <p:nvSpPr>
          <p:cNvPr id="241" name="Google Shape;241;p57"/>
          <p:cNvSpPr txBox="1"/>
          <p:nvPr>
            <p:ph idx="12" type="sldNum"/>
          </p:nvPr>
        </p:nvSpPr>
        <p:spPr>
          <a:xfrm>
            <a:off x="9846361" y="6425136"/>
            <a:ext cx="2012100" cy="365100"/>
          </a:xfrm>
          <a:prstGeom prst="rect">
            <a:avLst/>
          </a:prstGeom>
          <a:noFill/>
          <a:ln>
            <a:noFill/>
          </a:ln>
        </p:spPr>
        <p:txBody>
          <a:bodyPr anchorCtr="0" anchor="ctr" bIns="41400" lIns="82850" spcFirstLastPara="1" rIns="82850" wrap="square" tIns="414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42" name="Google Shape;242;p57"/>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800"/>
              <a:buFont typeface="Arial"/>
              <a:buNone/>
              <a:defRPr b="0" i="0" sz="8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243" name="Shape 243"/>
        <p:cNvGrpSpPr/>
        <p:nvPr/>
      </p:nvGrpSpPr>
      <p:grpSpPr>
        <a:xfrm>
          <a:off x="0" y="0"/>
          <a:ext cx="0" cy="0"/>
          <a:chOff x="0" y="0"/>
          <a:chExt cx="0" cy="0"/>
        </a:xfrm>
      </p:grpSpPr>
      <p:sp>
        <p:nvSpPr>
          <p:cNvPr id="244" name="Google Shape;244;p58"/>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245" name="Google Shape;245;p58"/>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246" name="Google Shape;246;p58"/>
          <p:cNvSpPr txBox="1"/>
          <p:nvPr>
            <p:ph type="title"/>
          </p:nvPr>
        </p:nvSpPr>
        <p:spPr>
          <a:xfrm>
            <a:off x="1040523" y="1505158"/>
            <a:ext cx="10110900" cy="9903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47" name="Google Shape;247;p58"/>
          <p:cNvSpPr txBox="1"/>
          <p:nvPr>
            <p:ph idx="1" type="body"/>
          </p:nvPr>
        </p:nvSpPr>
        <p:spPr>
          <a:xfrm>
            <a:off x="1524000" y="2583430"/>
            <a:ext cx="9144000" cy="738600"/>
          </a:xfrm>
          <a:prstGeom prst="rect">
            <a:avLst/>
          </a:prstGeom>
          <a:noFill/>
          <a:ln>
            <a:noFill/>
          </a:ln>
        </p:spPr>
        <p:txBody>
          <a:bodyPr anchorCtr="0" anchor="ctr" bIns="58875" lIns="58875" spcFirstLastPara="1" rIns="58875" wrap="square" tIns="58875">
            <a:normAutofit/>
          </a:bodyPr>
          <a:lstStyle>
            <a:lvl1pPr indent="-628650" lvl="0" marL="4572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1pPr>
            <a:lvl2pPr indent="-628650" lvl="1" marL="9144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2pPr>
            <a:lvl3pPr indent="-628650" lvl="2" marL="13716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3pPr>
            <a:lvl4pPr indent="-628650" lvl="3" marL="18288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4pPr>
            <a:lvl5pPr indent="-628650" lvl="4" marL="22860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48" name="Google Shape;248;p58"/>
          <p:cNvSpPr txBox="1"/>
          <p:nvPr>
            <p:ph idx="12" type="sldNum"/>
          </p:nvPr>
        </p:nvSpPr>
        <p:spPr>
          <a:xfrm>
            <a:off x="11653384" y="6421648"/>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249" name="Google Shape;249;p58"/>
          <p:cNvSpPr txBox="1"/>
          <p:nvPr>
            <p:ph idx="2" type="body"/>
          </p:nvPr>
        </p:nvSpPr>
        <p:spPr>
          <a:xfrm>
            <a:off x="1913860" y="3680028"/>
            <a:ext cx="8364300" cy="914400"/>
          </a:xfrm>
          <a:prstGeom prst="rect">
            <a:avLst/>
          </a:prstGeom>
          <a:noFill/>
          <a:ln>
            <a:noFill/>
          </a:ln>
        </p:spPr>
        <p:txBody>
          <a:bodyPr anchorCtr="0" anchor="ctr" bIns="58875" lIns="58875" spcFirstLastPara="1" rIns="58875" wrap="square" tIns="58875">
            <a:normAutofit/>
          </a:bodyPr>
          <a:lstStyle>
            <a:lvl1pPr indent="-374650" lvl="0" marL="457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1pPr>
            <a:lvl2pPr indent="-374650" lvl="1" marL="914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2pPr>
            <a:lvl3pPr indent="-374650" lvl="2" marL="1371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3pPr>
            <a:lvl4pPr indent="-374650" lvl="3" marL="1828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4pPr>
            <a:lvl5pPr indent="-374650" lvl="4" marL="22860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250" name="Shape 250"/>
        <p:cNvGrpSpPr/>
        <p:nvPr/>
      </p:nvGrpSpPr>
      <p:grpSpPr>
        <a:xfrm>
          <a:off x="0" y="0"/>
          <a:ext cx="0" cy="0"/>
          <a:chOff x="0" y="0"/>
          <a:chExt cx="0" cy="0"/>
        </a:xfrm>
      </p:grpSpPr>
      <p:sp>
        <p:nvSpPr>
          <p:cNvPr id="251" name="Google Shape;251;p59"/>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252" name="Google Shape;252;p59"/>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253" name="Google Shape;253;p59"/>
          <p:cNvSpPr txBox="1"/>
          <p:nvPr>
            <p:ph type="title"/>
          </p:nvPr>
        </p:nvSpPr>
        <p:spPr>
          <a:xfrm>
            <a:off x="415600" y="593366"/>
            <a:ext cx="11360700" cy="7635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54" name="Google Shape;254;p59"/>
          <p:cNvSpPr txBox="1"/>
          <p:nvPr>
            <p:ph idx="1" type="body"/>
          </p:nvPr>
        </p:nvSpPr>
        <p:spPr>
          <a:xfrm>
            <a:off x="415600" y="1536634"/>
            <a:ext cx="11360700" cy="4555200"/>
          </a:xfrm>
          <a:prstGeom prst="rect">
            <a:avLst/>
          </a:prstGeom>
          <a:noFill/>
          <a:ln>
            <a:noFill/>
          </a:ln>
        </p:spPr>
        <p:txBody>
          <a:bodyPr anchorCtr="0" anchor="ctr" bIns="157075" lIns="157075" spcFirstLastPara="1" rIns="157075" wrap="square" tIns="157075">
            <a:norm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55" name="Google Shape;255;p59"/>
          <p:cNvSpPr txBox="1"/>
          <p:nvPr>
            <p:ph idx="12" type="sldNum"/>
          </p:nvPr>
        </p:nvSpPr>
        <p:spPr>
          <a:xfrm>
            <a:off x="11764368" y="6345371"/>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3" name="Shape 33"/>
        <p:cNvGrpSpPr/>
        <p:nvPr/>
      </p:nvGrpSpPr>
      <p:grpSpPr>
        <a:xfrm>
          <a:off x="0" y="0"/>
          <a:ext cx="0" cy="0"/>
          <a:chOff x="0" y="0"/>
          <a:chExt cx="0" cy="0"/>
        </a:xfrm>
      </p:grpSpPr>
      <p:sp>
        <p:nvSpPr>
          <p:cNvPr id="34" name="Google Shape;34;p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7" name="Shape 37"/>
        <p:cNvGrpSpPr/>
        <p:nvPr/>
      </p:nvGrpSpPr>
      <p:grpSpPr>
        <a:xfrm>
          <a:off x="0" y="0"/>
          <a:ext cx="0" cy="0"/>
          <a:chOff x="0" y="0"/>
          <a:chExt cx="0" cy="0"/>
        </a:xfrm>
      </p:grpSpPr>
      <p:sp>
        <p:nvSpPr>
          <p:cNvPr id="38" name="Google Shape;38;p8"/>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5" name="Shape 45"/>
        <p:cNvGrpSpPr/>
        <p:nvPr/>
      </p:nvGrpSpPr>
      <p:grpSpPr>
        <a:xfrm>
          <a:off x="0" y="0"/>
          <a:ext cx="0" cy="0"/>
          <a:chOff x="0" y="0"/>
          <a:chExt cx="0" cy="0"/>
        </a:xfrm>
      </p:grpSpPr>
      <p:sp>
        <p:nvSpPr>
          <p:cNvPr id="46" name="Google Shape;46;p10"/>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48" name="Google Shape;48;p10"/>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3.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27.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4.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image" Target="../media/image27.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5.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 Type="http://schemas.openxmlformats.org/officeDocument/2006/relationships/image" Target="../media/image21.png"/><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5" Type="http://schemas.openxmlformats.org/officeDocument/2006/relationships/slideLayout" Target="../slideLayouts/slideLayout51.xml"/><Relationship Id="rId14" Type="http://schemas.openxmlformats.org/officeDocument/2006/relationships/slideLayout" Target="../slideLayouts/slideLayout50.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5" Type="http://schemas.openxmlformats.org/officeDocument/2006/relationships/slideLayout" Target="../slideLayouts/slideLayout41.xml"/><Relationship Id="rId19" Type="http://schemas.openxmlformats.org/officeDocument/2006/relationships/slideLayout" Target="../slideLayouts/slideLayout55.xml"/><Relationship Id="rId6" Type="http://schemas.openxmlformats.org/officeDocument/2006/relationships/slideLayout" Target="../slideLayouts/slideLayout42.xml"/><Relationship Id="rId18" Type="http://schemas.openxmlformats.org/officeDocument/2006/relationships/slideLayout" Target="../slideLayouts/slideLayout54.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1"/>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1" name="Google Shape;11;p1"/>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 name="Google Shape;66;p15"/>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2000">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7" name="Google Shape;67;p15"/>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 name="Google Shape;68;p1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chemeClr val="dk1"/>
                </a:solidFill>
                <a:latin typeface="Trebuchet MS"/>
                <a:ea typeface="Trebuchet MS"/>
                <a:cs typeface="Trebuchet MS"/>
                <a:sym typeface="Trebuchet MS"/>
              </a:defRPr>
            </a:lvl1pPr>
            <a:lvl2pPr indent="0" lvl="1" marL="0" marR="0" rtl="0" algn="r">
              <a:spcBef>
                <a:spcPts val="0"/>
              </a:spcBef>
              <a:buNone/>
              <a:defRPr sz="1200">
                <a:solidFill>
                  <a:schemeClr val="dk1"/>
                </a:solidFill>
                <a:latin typeface="Trebuchet MS"/>
                <a:ea typeface="Trebuchet MS"/>
                <a:cs typeface="Trebuchet MS"/>
                <a:sym typeface="Trebuchet MS"/>
              </a:defRPr>
            </a:lvl2pPr>
            <a:lvl3pPr indent="0" lvl="2" marL="0" marR="0" rtl="0" algn="r">
              <a:spcBef>
                <a:spcPts val="0"/>
              </a:spcBef>
              <a:buNone/>
              <a:defRPr sz="1200">
                <a:solidFill>
                  <a:schemeClr val="dk1"/>
                </a:solidFill>
                <a:latin typeface="Trebuchet MS"/>
                <a:ea typeface="Trebuchet MS"/>
                <a:cs typeface="Trebuchet MS"/>
                <a:sym typeface="Trebuchet MS"/>
              </a:defRPr>
            </a:lvl3pPr>
            <a:lvl4pPr indent="0" lvl="3" marL="0" marR="0" rtl="0" algn="r">
              <a:spcBef>
                <a:spcPts val="0"/>
              </a:spcBef>
              <a:buNone/>
              <a:defRPr sz="1200">
                <a:solidFill>
                  <a:schemeClr val="dk1"/>
                </a:solidFill>
                <a:latin typeface="Trebuchet MS"/>
                <a:ea typeface="Trebuchet MS"/>
                <a:cs typeface="Trebuchet MS"/>
                <a:sym typeface="Trebuchet MS"/>
              </a:defRPr>
            </a:lvl4pPr>
            <a:lvl5pPr indent="0" lvl="4" marL="0" marR="0" rtl="0" algn="r">
              <a:spcBef>
                <a:spcPts val="0"/>
              </a:spcBef>
              <a:buNone/>
              <a:defRPr sz="1200">
                <a:solidFill>
                  <a:schemeClr val="dk1"/>
                </a:solidFill>
                <a:latin typeface="Trebuchet MS"/>
                <a:ea typeface="Trebuchet MS"/>
                <a:cs typeface="Trebuchet MS"/>
                <a:sym typeface="Trebuchet MS"/>
              </a:defRPr>
            </a:lvl5pPr>
            <a:lvl6pPr indent="0" lvl="5" marL="0" marR="0" rtl="0" algn="r">
              <a:spcBef>
                <a:spcPts val="0"/>
              </a:spcBef>
              <a:buNone/>
              <a:defRPr sz="1200">
                <a:solidFill>
                  <a:schemeClr val="dk1"/>
                </a:solidFill>
                <a:latin typeface="Trebuchet MS"/>
                <a:ea typeface="Trebuchet MS"/>
                <a:cs typeface="Trebuchet MS"/>
                <a:sym typeface="Trebuchet MS"/>
              </a:defRPr>
            </a:lvl6pPr>
            <a:lvl7pPr indent="0" lvl="6" marL="0" marR="0" rtl="0" algn="r">
              <a:spcBef>
                <a:spcPts val="0"/>
              </a:spcBef>
              <a:buNone/>
              <a:defRPr sz="1200">
                <a:solidFill>
                  <a:schemeClr val="dk1"/>
                </a:solidFill>
                <a:latin typeface="Trebuchet MS"/>
                <a:ea typeface="Trebuchet MS"/>
                <a:cs typeface="Trebuchet MS"/>
                <a:sym typeface="Trebuchet MS"/>
              </a:defRPr>
            </a:lvl7pPr>
            <a:lvl8pPr indent="0" lvl="7" marL="0" marR="0" rtl="0" algn="r">
              <a:spcBef>
                <a:spcPts val="0"/>
              </a:spcBef>
              <a:buNone/>
              <a:defRPr sz="1200">
                <a:solidFill>
                  <a:schemeClr val="dk1"/>
                </a:solidFill>
                <a:latin typeface="Trebuchet MS"/>
                <a:ea typeface="Trebuchet MS"/>
                <a:cs typeface="Trebuchet MS"/>
                <a:sym typeface="Trebuchet MS"/>
              </a:defRPr>
            </a:lvl8pPr>
            <a:lvl9pPr indent="0" lvl="8" marL="0" marR="0" rtl="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9" name="Google Shape;69;p15"/>
          <p:cNvPicPr preferRelativeResize="0"/>
          <p:nvPr/>
        </p:nvPicPr>
        <p:blipFill rotWithShape="1">
          <a:blip r:embed="rId1">
            <a:alphaModFix/>
          </a:blip>
          <a:srcRect b="0" l="0" r="0" t="0"/>
          <a:stretch/>
        </p:blipFill>
        <p:spPr>
          <a:xfrm>
            <a:off x="274674" y="6363571"/>
            <a:ext cx="2214118"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18" name="Shape 118"/>
        <p:cNvGrpSpPr/>
        <p:nvPr/>
      </p:nvGrpSpPr>
      <p:grpSpPr>
        <a:xfrm>
          <a:off x="0" y="0"/>
          <a:ext cx="0" cy="0"/>
          <a:chOff x="0" y="0"/>
          <a:chExt cx="0" cy="0"/>
        </a:xfrm>
      </p:grpSpPr>
      <p:sp>
        <p:nvSpPr>
          <p:cNvPr id="119" name="Google Shape;119;p28"/>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0"/>
              </a:spcBef>
              <a:spcAft>
                <a:spcPts val="0"/>
              </a:spcAft>
              <a:buClr>
                <a:schemeClr val="lt1"/>
              </a:buClr>
              <a:buSzPts val="6100"/>
              <a:buFont typeface="Trebuchet MS"/>
              <a:buNone/>
              <a:defRPr b="1" i="0" sz="61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0" name="Google Shape;120;p28"/>
          <p:cNvSpPr txBox="1"/>
          <p:nvPr>
            <p:ph idx="10" type="dt"/>
          </p:nvPr>
        </p:nvSpPr>
        <p:spPr>
          <a:xfrm>
            <a:off x="4724400" y="4907535"/>
            <a:ext cx="2743200" cy="365100"/>
          </a:xfrm>
          <a:prstGeom prst="rect">
            <a:avLst/>
          </a:prstGeom>
          <a:noFill/>
          <a:ln>
            <a:noFill/>
          </a:ln>
        </p:spPr>
        <p:txBody>
          <a:bodyPr anchorCtr="0" anchor="ctr" bIns="45825" lIns="91650" spcFirstLastPara="1" rIns="91650" wrap="square" tIns="45825">
            <a:noAutofit/>
          </a:bodyPr>
          <a:lstStyle>
            <a:lvl1pPr lvl="0" marR="0" algn="ctr">
              <a:spcBef>
                <a:spcPts val="0"/>
              </a:spcBef>
              <a:spcAft>
                <a:spcPts val="0"/>
              </a:spcAft>
              <a:buSzPts val="1400"/>
              <a:buNone/>
              <a:defRPr sz="2100">
                <a:solidFill>
                  <a:schemeClr val="lt1"/>
                </a:solidFill>
                <a:latin typeface="Trebuchet MS"/>
                <a:ea typeface="Trebuchet MS"/>
                <a:cs typeface="Trebuchet MS"/>
                <a:sym typeface="Trebuchet MS"/>
              </a:defRPr>
            </a:lvl1pPr>
            <a:lvl2pPr lvl="1"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21" name="Google Shape;121;p28"/>
          <p:cNvSpPr/>
          <p:nvPr/>
        </p:nvSpPr>
        <p:spPr>
          <a:xfrm>
            <a:off x="0" y="6256612"/>
            <a:ext cx="12192000" cy="609600"/>
          </a:xfrm>
          <a:prstGeom prst="rect">
            <a:avLst/>
          </a:prstGeom>
          <a:solidFill>
            <a:schemeClr val="lt1"/>
          </a:solidFill>
          <a:ln>
            <a:noFill/>
          </a:ln>
        </p:spPr>
        <p:txBody>
          <a:bodyPr anchorCtr="0" anchor="ctr" bIns="45825" lIns="91650" spcFirstLastPara="1" rIns="91650" wrap="square" tIns="4582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2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marR="0" algn="r">
              <a:spcBef>
                <a:spcPts val="0"/>
              </a:spcBef>
              <a:buNone/>
              <a:defRPr sz="1200">
                <a:solidFill>
                  <a:schemeClr val="dk1"/>
                </a:solidFill>
                <a:latin typeface="Trebuchet MS"/>
                <a:ea typeface="Trebuchet MS"/>
                <a:cs typeface="Trebuchet MS"/>
                <a:sym typeface="Trebuchet MS"/>
              </a:defRPr>
            </a:lvl1pPr>
            <a:lvl2pPr indent="0" lvl="1" marL="0" marR="0" algn="r">
              <a:spcBef>
                <a:spcPts val="0"/>
              </a:spcBef>
              <a:buNone/>
              <a:defRPr sz="1200">
                <a:solidFill>
                  <a:schemeClr val="dk1"/>
                </a:solidFill>
                <a:latin typeface="Trebuchet MS"/>
                <a:ea typeface="Trebuchet MS"/>
                <a:cs typeface="Trebuchet MS"/>
                <a:sym typeface="Trebuchet MS"/>
              </a:defRPr>
            </a:lvl2pPr>
            <a:lvl3pPr indent="0" lvl="2" marL="0" marR="0" algn="r">
              <a:spcBef>
                <a:spcPts val="0"/>
              </a:spcBef>
              <a:buNone/>
              <a:defRPr sz="1200">
                <a:solidFill>
                  <a:schemeClr val="dk1"/>
                </a:solidFill>
                <a:latin typeface="Trebuchet MS"/>
                <a:ea typeface="Trebuchet MS"/>
                <a:cs typeface="Trebuchet MS"/>
                <a:sym typeface="Trebuchet MS"/>
              </a:defRPr>
            </a:lvl3pPr>
            <a:lvl4pPr indent="0" lvl="3" marL="0" marR="0" algn="r">
              <a:spcBef>
                <a:spcPts val="0"/>
              </a:spcBef>
              <a:buNone/>
              <a:defRPr sz="1200">
                <a:solidFill>
                  <a:schemeClr val="dk1"/>
                </a:solidFill>
                <a:latin typeface="Trebuchet MS"/>
                <a:ea typeface="Trebuchet MS"/>
                <a:cs typeface="Trebuchet MS"/>
                <a:sym typeface="Trebuchet MS"/>
              </a:defRPr>
            </a:lvl4pPr>
            <a:lvl5pPr indent="0" lvl="4" marL="0" marR="0" algn="r">
              <a:spcBef>
                <a:spcPts val="0"/>
              </a:spcBef>
              <a:buNone/>
              <a:defRPr sz="1200">
                <a:solidFill>
                  <a:schemeClr val="dk1"/>
                </a:solidFill>
                <a:latin typeface="Trebuchet MS"/>
                <a:ea typeface="Trebuchet MS"/>
                <a:cs typeface="Trebuchet MS"/>
                <a:sym typeface="Trebuchet MS"/>
              </a:defRPr>
            </a:lvl5pPr>
            <a:lvl6pPr indent="0" lvl="5" marL="0" marR="0" algn="r">
              <a:spcBef>
                <a:spcPts val="0"/>
              </a:spcBef>
              <a:buNone/>
              <a:defRPr sz="1200">
                <a:solidFill>
                  <a:schemeClr val="dk1"/>
                </a:solidFill>
                <a:latin typeface="Trebuchet MS"/>
                <a:ea typeface="Trebuchet MS"/>
                <a:cs typeface="Trebuchet MS"/>
                <a:sym typeface="Trebuchet MS"/>
              </a:defRPr>
            </a:lvl6pPr>
            <a:lvl7pPr indent="0" lvl="6" marL="0" marR="0" algn="r">
              <a:spcBef>
                <a:spcPts val="0"/>
              </a:spcBef>
              <a:buNone/>
              <a:defRPr sz="1200">
                <a:solidFill>
                  <a:schemeClr val="dk1"/>
                </a:solidFill>
                <a:latin typeface="Trebuchet MS"/>
                <a:ea typeface="Trebuchet MS"/>
                <a:cs typeface="Trebuchet MS"/>
                <a:sym typeface="Trebuchet MS"/>
              </a:defRPr>
            </a:lvl7pPr>
            <a:lvl8pPr indent="0" lvl="7" marL="0" marR="0" algn="r">
              <a:spcBef>
                <a:spcPts val="0"/>
              </a:spcBef>
              <a:buNone/>
              <a:defRPr sz="1200">
                <a:solidFill>
                  <a:schemeClr val="dk1"/>
                </a:solidFill>
                <a:latin typeface="Trebuchet MS"/>
                <a:ea typeface="Trebuchet MS"/>
                <a:cs typeface="Trebuchet MS"/>
                <a:sym typeface="Trebuchet MS"/>
              </a:defRPr>
            </a:lvl8pPr>
            <a:lvl9pPr indent="0" lvl="8" marL="0" marR="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23" name="Google Shape;123;p28"/>
          <p:cNvPicPr preferRelativeResize="0"/>
          <p:nvPr/>
        </p:nvPicPr>
        <p:blipFill rotWithShape="1">
          <a:blip r:embed="rId1">
            <a:alphaModFix/>
          </a:blip>
          <a:srcRect b="0" l="0" r="0" t="0"/>
          <a:stretch/>
        </p:blipFill>
        <p:spPr>
          <a:xfrm>
            <a:off x="274674" y="6363571"/>
            <a:ext cx="1992708" cy="3415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2" name="Shape 172"/>
        <p:cNvGrpSpPr/>
        <p:nvPr/>
      </p:nvGrpSpPr>
      <p:grpSpPr>
        <a:xfrm>
          <a:off x="0" y="0"/>
          <a:ext cx="0" cy="0"/>
          <a:chOff x="0" y="0"/>
          <a:chExt cx="0" cy="0"/>
        </a:xfrm>
      </p:grpSpPr>
      <p:sp>
        <p:nvSpPr>
          <p:cNvPr id="173" name="Google Shape;173;p41"/>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174" name="Google Shape;174;p41"/>
          <p:cNvSpPr txBox="1"/>
          <p:nvPr>
            <p:ph idx="10" type="dt"/>
          </p:nvPr>
        </p:nvSpPr>
        <p:spPr>
          <a:xfrm>
            <a:off x="4724400" y="4907536"/>
            <a:ext cx="2743200" cy="365100"/>
          </a:xfrm>
          <a:prstGeom prst="rect">
            <a:avLst/>
          </a:prstGeom>
          <a:noFill/>
          <a:ln>
            <a:noFill/>
          </a:ln>
        </p:spPr>
        <p:txBody>
          <a:bodyPr anchorCtr="0" anchor="ctr" bIns="58900" lIns="117825" spcFirstLastPara="1" rIns="117825" wrap="square" tIns="58900">
            <a:noAutofit/>
          </a:bodyPr>
          <a:lstStyle>
            <a:lvl1pPr lvl="0" marR="0" algn="ctr">
              <a:lnSpc>
                <a:spcPct val="100000"/>
              </a:lnSpc>
              <a:spcBef>
                <a:spcPts val="0"/>
              </a:spcBef>
              <a:spcAft>
                <a:spcPts val="0"/>
              </a:spcAft>
              <a:buClr>
                <a:srgbClr val="000000"/>
              </a:buClr>
              <a:buSzPts val="1800"/>
              <a:buFont typeface="Arial"/>
              <a:buNone/>
              <a:defRPr b="0" i="0" sz="26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9pPr>
          </a:lstStyle>
          <a:p/>
        </p:txBody>
      </p:sp>
      <p:sp>
        <p:nvSpPr>
          <p:cNvPr id="175" name="Google Shape;175;p41"/>
          <p:cNvSpPr/>
          <p:nvPr/>
        </p:nvSpPr>
        <p:spPr>
          <a:xfrm>
            <a:off x="0" y="6256612"/>
            <a:ext cx="12192000" cy="609600"/>
          </a:xfrm>
          <a:prstGeom prst="rect">
            <a:avLst/>
          </a:prstGeom>
          <a:solidFill>
            <a:schemeClr val="dk2"/>
          </a:solidFill>
          <a:ln>
            <a:noFill/>
          </a:ln>
        </p:spPr>
        <p:txBody>
          <a:bodyPr anchorCtr="0" anchor="ctr"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chemeClr val="lt1"/>
              </a:solidFill>
              <a:latin typeface="Calibri"/>
              <a:ea typeface="Calibri"/>
              <a:cs typeface="Calibri"/>
              <a:sym typeface="Calibri"/>
            </a:endParaRPr>
          </a:p>
        </p:txBody>
      </p:sp>
      <p:sp>
        <p:nvSpPr>
          <p:cNvPr id="176" name="Google Shape;176;p4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77" name="Google Shape;177;p41"/>
          <p:cNvPicPr preferRelativeResize="0"/>
          <p:nvPr/>
        </p:nvPicPr>
        <p:blipFill rotWithShape="1">
          <a:blip r:embed="rId1">
            <a:alphaModFix/>
          </a:blip>
          <a:srcRect b="0" l="0" r="0" t="0"/>
          <a:stretch/>
        </p:blipFill>
        <p:spPr>
          <a:xfrm>
            <a:off x="274320" y="6364224"/>
            <a:ext cx="1530939" cy="25923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www.healthfirstcolorado.com/appeal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 Id="rId3" Type="http://schemas.openxmlformats.org/officeDocument/2006/relationships/hyperlink" Target="https://hcpf.colorado.gov/accutehomehealthpac" TargetMode="External"/><Relationship Id="rId4" Type="http://schemas.openxmlformats.org/officeDocument/2006/relationships/hyperlink" Target="https://hcpf.colorado.gov/provider-news" TargetMode="External"/><Relationship Id="rId5" Type="http://schemas.openxmlformats.org/officeDocument/2006/relationships/hyperlink" Target="mailto:devinne.parsons@state.co.u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2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9.xml"/><Relationship Id="rId3" Type="http://schemas.openxmlformats.org/officeDocument/2006/relationships/image" Target="../media/image29.jpg"/><Relationship Id="rId4" Type="http://schemas.openxmlformats.org/officeDocument/2006/relationships/image" Target="../media/image19.png"/><Relationship Id="rId5" Type="http://schemas.openxmlformats.org/officeDocument/2006/relationships/image" Target="../media/image22.png"/><Relationship Id="rId6"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60"/>
          <p:cNvSpPr txBox="1"/>
          <p:nvPr>
            <p:ph type="ctrTitle"/>
          </p:nvPr>
        </p:nvSpPr>
        <p:spPr>
          <a:xfrm>
            <a:off x="1040525" y="646452"/>
            <a:ext cx="10110900" cy="1849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sz="5500"/>
              <a:t>Acute Home Health Prior Authorization Changes </a:t>
            </a:r>
            <a:endParaRPr sz="5500"/>
          </a:p>
        </p:txBody>
      </p:sp>
      <p:sp>
        <p:nvSpPr>
          <p:cNvPr id="262" name="Google Shape;262;p60"/>
          <p:cNvSpPr txBox="1"/>
          <p:nvPr>
            <p:ph idx="1" type="subTitle"/>
          </p:nvPr>
        </p:nvSpPr>
        <p:spPr>
          <a:xfrm>
            <a:off x="1523975" y="2943848"/>
            <a:ext cx="9144000" cy="13059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900"/>
              <a:buNone/>
            </a:pPr>
            <a:r>
              <a:rPr lang="en-US" sz="3550"/>
              <a:t>Stakeholder Meeting</a:t>
            </a:r>
            <a:endParaRPr/>
          </a:p>
        </p:txBody>
      </p:sp>
      <p:sp>
        <p:nvSpPr>
          <p:cNvPr id="263" name="Google Shape;263;p60"/>
          <p:cNvSpPr txBox="1"/>
          <p:nvPr>
            <p:ph idx="2" type="body"/>
          </p:nvPr>
        </p:nvSpPr>
        <p:spPr>
          <a:xfrm>
            <a:off x="1913850" y="4523350"/>
            <a:ext cx="8364300" cy="1573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300"/>
              <a:buNone/>
            </a:pPr>
            <a:r>
              <a:rPr lang="en-US" sz="2500"/>
              <a:t>September 16, 2025 </a:t>
            </a:r>
            <a:endParaRPr sz="2500"/>
          </a:p>
        </p:txBody>
      </p:sp>
      <p:sp>
        <p:nvSpPr>
          <p:cNvPr id="264" name="Google Shape;264;p60"/>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69"/>
          <p:cNvSpPr txBox="1"/>
          <p:nvPr>
            <p:ph idx="12" type="sldNum"/>
          </p:nvPr>
        </p:nvSpPr>
        <p:spPr>
          <a:xfrm>
            <a:off x="9174126" y="6370754"/>
            <a:ext cx="2743200" cy="365100"/>
          </a:xfrm>
          <a:prstGeom prst="rect">
            <a:avLst/>
          </a:prstGeom>
        </p:spPr>
        <p:txBody>
          <a:bodyPr anchorCtr="0" anchor="ctr" bIns="45825" lIns="91650" spcFirstLastPara="1" rIns="91650" wrap="square" tIns="45825">
            <a:noAutofit/>
          </a:bodyPr>
          <a:lstStyle/>
          <a:p>
            <a:pPr indent="0" lvl="0" marL="0" rtl="0" algn="r">
              <a:spcBef>
                <a:spcPts val="0"/>
              </a:spcBef>
              <a:spcAft>
                <a:spcPts val="0"/>
              </a:spcAft>
              <a:buNone/>
            </a:pPr>
            <a:fld id="{00000000-1234-1234-1234-123412341234}" type="slidenum">
              <a:rPr lang="en-US"/>
              <a:t>‹#›</a:t>
            </a:fld>
            <a:endParaRPr/>
          </a:p>
        </p:txBody>
      </p:sp>
      <p:sp>
        <p:nvSpPr>
          <p:cNvPr id="358" name="Google Shape;358;p69"/>
          <p:cNvSpPr txBox="1"/>
          <p:nvPr/>
        </p:nvSpPr>
        <p:spPr>
          <a:xfrm>
            <a:off x="559717" y="1400365"/>
            <a:ext cx="5443500" cy="776700"/>
          </a:xfrm>
          <a:prstGeom prst="rect">
            <a:avLst/>
          </a:prstGeom>
          <a:noFill/>
          <a:ln>
            <a:noFill/>
          </a:ln>
        </p:spPr>
        <p:txBody>
          <a:bodyPr anchorCtr="0" anchor="t" bIns="117800" lIns="117800" spcFirstLastPara="1" rIns="117800" wrap="square" tIns="117800">
            <a:spAutoFit/>
          </a:bodyPr>
          <a:lstStyle/>
          <a:p>
            <a:pPr indent="0" lvl="0" marL="0" marR="0" rtl="0" algn="l">
              <a:lnSpc>
                <a:spcPct val="100000"/>
              </a:lnSpc>
              <a:spcBef>
                <a:spcPts val="0"/>
              </a:spcBef>
              <a:spcAft>
                <a:spcPts val="0"/>
              </a:spcAft>
              <a:buClr>
                <a:schemeClr val="accent1"/>
              </a:buClr>
              <a:buSzPts val="4500"/>
              <a:buFont typeface="Trebuchet MS"/>
              <a:buNone/>
            </a:pPr>
            <a:r>
              <a:rPr b="1" lang="en-US" sz="3500">
                <a:solidFill>
                  <a:schemeClr val="lt1"/>
                </a:solidFill>
                <a:latin typeface="Trebuchet MS"/>
                <a:ea typeface="Trebuchet MS"/>
                <a:cs typeface="Trebuchet MS"/>
                <a:sym typeface="Trebuchet MS"/>
              </a:rPr>
              <a:t>HCPF will:</a:t>
            </a:r>
            <a:endParaRPr b="0" i="0" sz="3500" u="none" cap="none" strike="noStrike">
              <a:solidFill>
                <a:schemeClr val="lt1"/>
              </a:solidFill>
              <a:latin typeface="Arial"/>
              <a:ea typeface="Arial"/>
              <a:cs typeface="Arial"/>
              <a:sym typeface="Arial"/>
            </a:endParaRPr>
          </a:p>
        </p:txBody>
      </p:sp>
      <p:sp>
        <p:nvSpPr>
          <p:cNvPr id="359" name="Google Shape;359;p69"/>
          <p:cNvSpPr txBox="1"/>
          <p:nvPr/>
        </p:nvSpPr>
        <p:spPr>
          <a:xfrm>
            <a:off x="559732" y="2013375"/>
            <a:ext cx="10576800" cy="35397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60" name="Google Shape;360;p69"/>
          <p:cNvSpPr txBox="1"/>
          <p:nvPr>
            <p:ph type="title"/>
          </p:nvPr>
        </p:nvSpPr>
        <p:spPr>
          <a:xfrm>
            <a:off x="838200" y="33311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Commitment to Stakeholders</a:t>
            </a:r>
            <a:endParaRPr sz="5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70"/>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Background on Acute Home Health Authorization</a:t>
            </a:r>
            <a:endParaRPr/>
          </a:p>
        </p:txBody>
      </p:sp>
      <p:sp>
        <p:nvSpPr>
          <p:cNvPr id="366" name="Google Shape;366;p7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71"/>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Background </a:t>
            </a:r>
            <a:endParaRPr sz="5700"/>
          </a:p>
        </p:txBody>
      </p:sp>
      <p:sp>
        <p:nvSpPr>
          <p:cNvPr id="372" name="Google Shape;372;p71"/>
          <p:cNvSpPr txBox="1"/>
          <p:nvPr>
            <p:ph idx="1" type="body"/>
          </p:nvPr>
        </p:nvSpPr>
        <p:spPr>
          <a:xfrm>
            <a:off x="838200" y="18523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Currently, acute home health does not require prior authorization for any episodes</a:t>
            </a:r>
            <a:endParaRPr sz="3000"/>
          </a:p>
          <a:p>
            <a:pPr indent="-304800" lvl="0" marL="342900" rtl="0" algn="l">
              <a:lnSpc>
                <a:spcPct val="115000"/>
              </a:lnSpc>
              <a:spcBef>
                <a:spcPts val="1000"/>
              </a:spcBef>
              <a:spcAft>
                <a:spcPts val="0"/>
              </a:spcAft>
              <a:buSzPts val="3000"/>
              <a:buChar char="•"/>
            </a:pPr>
            <a:r>
              <a:rPr lang="en-US" sz="3000"/>
              <a:t>The Department identified abuse within the acute home health benefit, with regard to members receiving multiple acute home health episodes back-to-back</a:t>
            </a:r>
            <a:endParaRPr sz="3000"/>
          </a:p>
        </p:txBody>
      </p:sp>
      <p:sp>
        <p:nvSpPr>
          <p:cNvPr id="373" name="Google Shape;373;p7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72"/>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Proposed Changes to Acute Home Health Authorization Policy</a:t>
            </a:r>
            <a:endParaRPr/>
          </a:p>
        </p:txBody>
      </p:sp>
      <p:sp>
        <p:nvSpPr>
          <p:cNvPr id="379" name="Google Shape;379;p72"/>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73"/>
          <p:cNvSpPr txBox="1"/>
          <p:nvPr>
            <p:ph type="title"/>
          </p:nvPr>
        </p:nvSpPr>
        <p:spPr>
          <a:xfrm>
            <a:off x="838200" y="105656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Changes to Acute Home Health Authorization </a:t>
            </a:r>
            <a:endParaRPr sz="5700"/>
          </a:p>
        </p:txBody>
      </p:sp>
      <p:sp>
        <p:nvSpPr>
          <p:cNvPr id="385" name="Google Shape;385;p73"/>
          <p:cNvSpPr txBox="1"/>
          <p:nvPr>
            <p:ph idx="1" type="body"/>
          </p:nvPr>
        </p:nvSpPr>
        <p:spPr>
          <a:xfrm>
            <a:off x="838200" y="2377675"/>
            <a:ext cx="10515600" cy="25170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Any additional acute home health episodes in a rolling calendar year must be prior authorized. The additional episode must meet the criteria in regulation </a:t>
            </a:r>
            <a:endParaRPr sz="3000"/>
          </a:p>
          <a:p>
            <a:pPr indent="-272415" lvl="1" marL="685800" rtl="0" algn="l">
              <a:lnSpc>
                <a:spcPct val="115000"/>
              </a:lnSpc>
              <a:spcBef>
                <a:spcPts val="500"/>
              </a:spcBef>
              <a:spcAft>
                <a:spcPts val="0"/>
              </a:spcAft>
              <a:buSzPts val="3000"/>
              <a:buChar char="⮚"/>
            </a:pPr>
            <a:r>
              <a:rPr lang="en-US" sz="3000"/>
              <a:t>8.520.4.C.1.c</a:t>
            </a:r>
            <a:endParaRPr sz="3000"/>
          </a:p>
        </p:txBody>
      </p:sp>
      <p:sp>
        <p:nvSpPr>
          <p:cNvPr id="386" name="Google Shape;386;p7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74"/>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Acute Home Health Prior Authorization Process </a:t>
            </a:r>
            <a:endParaRPr/>
          </a:p>
          <a:p>
            <a:pPr indent="0" lvl="0" marL="0" rtl="0" algn="ctr">
              <a:lnSpc>
                <a:spcPct val="90000"/>
              </a:lnSpc>
              <a:spcBef>
                <a:spcPts val="0"/>
              </a:spcBef>
              <a:spcAft>
                <a:spcPts val="0"/>
              </a:spcAft>
              <a:buClr>
                <a:schemeClr val="lt1"/>
              </a:buClr>
              <a:buSzPts val="6000"/>
              <a:buFont typeface="Trebuchet MS"/>
              <a:buNone/>
            </a:pPr>
            <a:r>
              <a:t/>
            </a:r>
            <a:endParaRPr/>
          </a:p>
        </p:txBody>
      </p:sp>
      <p:sp>
        <p:nvSpPr>
          <p:cNvPr id="392" name="Google Shape;392;p7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75"/>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Prior Authorization Request (PAR) Determination Process</a:t>
            </a:r>
            <a:endParaRPr/>
          </a:p>
        </p:txBody>
      </p:sp>
      <p:sp>
        <p:nvSpPr>
          <p:cNvPr id="398" name="Google Shape;398;p75"/>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After submission of a request, you will see one of the following actions occur:​</a:t>
            </a:r>
            <a:endParaRPr sz="3000"/>
          </a:p>
          <a:p>
            <a:pPr indent="-272415" lvl="1" marL="685800" rtl="0" algn="l">
              <a:lnSpc>
                <a:spcPct val="115000"/>
              </a:lnSpc>
              <a:spcBef>
                <a:spcPts val="500"/>
              </a:spcBef>
              <a:spcAft>
                <a:spcPts val="0"/>
              </a:spcAft>
              <a:buSzPts val="3000"/>
              <a:buChar char="⮚"/>
            </a:pPr>
            <a:r>
              <a:rPr lang="en-US" sz="3000"/>
              <a:t>Approval</a:t>
            </a:r>
            <a:endParaRPr sz="3000"/>
          </a:p>
          <a:p>
            <a:pPr indent="-272415" lvl="1" marL="685800" rtl="0" algn="l">
              <a:lnSpc>
                <a:spcPct val="115000"/>
              </a:lnSpc>
              <a:spcBef>
                <a:spcPts val="500"/>
              </a:spcBef>
              <a:spcAft>
                <a:spcPts val="0"/>
              </a:spcAft>
              <a:buSzPts val="3000"/>
              <a:buChar char="⮚"/>
            </a:pPr>
            <a:r>
              <a:rPr lang="en-US" sz="3000"/>
              <a:t>Pend</a:t>
            </a:r>
            <a:endParaRPr sz="3000"/>
          </a:p>
          <a:p>
            <a:pPr indent="-272415" lvl="1" marL="685800" rtl="0" algn="l">
              <a:lnSpc>
                <a:spcPct val="115000"/>
              </a:lnSpc>
              <a:spcBef>
                <a:spcPts val="500"/>
              </a:spcBef>
              <a:spcAft>
                <a:spcPts val="0"/>
              </a:spcAft>
              <a:buSzPts val="3000"/>
              <a:buChar char="⮚"/>
            </a:pPr>
            <a:r>
              <a:rPr lang="en-US" sz="3000"/>
              <a:t>Denial</a:t>
            </a:r>
            <a:endParaRPr sz="3000"/>
          </a:p>
          <a:p>
            <a:pPr indent="-304800" lvl="2" marL="1200150" rtl="0" algn="l">
              <a:lnSpc>
                <a:spcPct val="115000"/>
              </a:lnSpc>
              <a:spcBef>
                <a:spcPts val="500"/>
              </a:spcBef>
              <a:spcAft>
                <a:spcPts val="0"/>
              </a:spcAft>
              <a:buSzPts val="3000"/>
              <a:buChar char="▪"/>
            </a:pPr>
            <a:r>
              <a:rPr lang="en-US" sz="3000"/>
              <a:t>Technical or Medical Necessity </a:t>
            </a:r>
            <a:endParaRPr sz="3000"/>
          </a:p>
        </p:txBody>
      </p:sp>
      <p:sp>
        <p:nvSpPr>
          <p:cNvPr id="399" name="Google Shape;399;p7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76"/>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PAR Determination Process- Approval </a:t>
            </a:r>
            <a:endParaRPr/>
          </a:p>
        </p:txBody>
      </p:sp>
      <p:sp>
        <p:nvSpPr>
          <p:cNvPr id="405" name="Google Shape;405;p76"/>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Approval</a:t>
            </a:r>
            <a:endParaRPr sz="3000"/>
          </a:p>
          <a:p>
            <a:pPr indent="-272415" lvl="1" marL="685800" rtl="0" algn="l">
              <a:lnSpc>
                <a:spcPct val="115000"/>
              </a:lnSpc>
              <a:spcBef>
                <a:spcPts val="500"/>
              </a:spcBef>
              <a:spcAft>
                <a:spcPts val="0"/>
              </a:spcAft>
              <a:buSzPts val="3000"/>
              <a:buChar char="⮚"/>
            </a:pPr>
            <a:r>
              <a:rPr lang="en-US" sz="3000"/>
              <a:t>Met criteria &amp; Code of Colorado Regulations (CCR) applied for the service requested</a:t>
            </a:r>
            <a:endParaRPr sz="3000"/>
          </a:p>
        </p:txBody>
      </p:sp>
      <p:sp>
        <p:nvSpPr>
          <p:cNvPr id="406" name="Google Shape;406;p7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77"/>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PAR Determination Process- Pend</a:t>
            </a:r>
            <a:endParaRPr/>
          </a:p>
        </p:txBody>
      </p:sp>
      <p:sp>
        <p:nvSpPr>
          <p:cNvPr id="412" name="Google Shape;412;p77"/>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‘Pend’ the Request for additional information:</a:t>
            </a:r>
            <a:endParaRPr sz="3000"/>
          </a:p>
          <a:p>
            <a:pPr indent="-272415" lvl="1" marL="685800" rtl="0" algn="l">
              <a:lnSpc>
                <a:spcPct val="115000"/>
              </a:lnSpc>
              <a:spcBef>
                <a:spcPts val="500"/>
              </a:spcBef>
              <a:spcAft>
                <a:spcPts val="0"/>
              </a:spcAft>
              <a:buSzPts val="3000"/>
              <a:buChar char="⮚"/>
            </a:pPr>
            <a:r>
              <a:rPr lang="en-US" sz="3000"/>
              <a:t>Pertinent information for the determination is not included and will be requested by the vendor to complete the review</a:t>
            </a:r>
            <a:endParaRPr sz="3000"/>
          </a:p>
        </p:txBody>
      </p:sp>
      <p:sp>
        <p:nvSpPr>
          <p:cNvPr id="413" name="Google Shape;413;p7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78"/>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PAR Determination Process- Technical Denial </a:t>
            </a:r>
            <a:endParaRPr/>
          </a:p>
        </p:txBody>
      </p:sp>
      <p:sp>
        <p:nvSpPr>
          <p:cNvPr id="419" name="Google Shape;419;p78"/>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Technical Denial: Health First Colorado policy is not met for reasons including, but not limited to:</a:t>
            </a:r>
            <a:endParaRPr sz="3000"/>
          </a:p>
          <a:p>
            <a:pPr indent="-272415" lvl="1" marL="685800" rtl="0" algn="l">
              <a:lnSpc>
                <a:spcPct val="115000"/>
              </a:lnSpc>
              <a:spcBef>
                <a:spcPts val="500"/>
              </a:spcBef>
              <a:spcAft>
                <a:spcPts val="0"/>
              </a:spcAft>
              <a:buSzPts val="3000"/>
              <a:buChar char="⮚"/>
            </a:pPr>
            <a:r>
              <a:rPr lang="en-US" sz="3000"/>
              <a:t>Untimely Request​(s) </a:t>
            </a:r>
            <a:endParaRPr sz="3000"/>
          </a:p>
          <a:p>
            <a:pPr indent="-272415" lvl="1" marL="685800" rtl="0" algn="l">
              <a:lnSpc>
                <a:spcPct val="115000"/>
              </a:lnSpc>
              <a:spcBef>
                <a:spcPts val="500"/>
              </a:spcBef>
              <a:spcAft>
                <a:spcPts val="0"/>
              </a:spcAft>
              <a:buSzPts val="3000"/>
              <a:buChar char="⮚"/>
            </a:pPr>
            <a:r>
              <a:rPr lang="en-US" sz="3000"/>
              <a:t>Lack of Information (LOI)​​</a:t>
            </a:r>
            <a:endParaRPr sz="3000"/>
          </a:p>
          <a:p>
            <a:pPr indent="-272415" lvl="1" marL="685800" rtl="0" algn="l">
              <a:lnSpc>
                <a:spcPct val="115000"/>
              </a:lnSpc>
              <a:spcBef>
                <a:spcPts val="500"/>
              </a:spcBef>
              <a:spcAft>
                <a:spcPts val="0"/>
              </a:spcAft>
              <a:buSzPts val="3000"/>
              <a:buChar char="⮚"/>
            </a:pPr>
            <a:r>
              <a:rPr lang="en-US" sz="3000"/>
              <a:t>Duplicative services</a:t>
            </a:r>
            <a:endParaRPr sz="3000"/>
          </a:p>
        </p:txBody>
      </p:sp>
      <p:sp>
        <p:nvSpPr>
          <p:cNvPr id="420" name="Google Shape;420;p7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61"/>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270" name="Google Shape;270;p61"/>
          <p:cNvSpPr txBox="1"/>
          <p:nvPr>
            <p:ph type="title"/>
          </p:nvPr>
        </p:nvSpPr>
        <p:spPr>
          <a:xfrm>
            <a:off x="5815333" y="237420"/>
            <a:ext cx="6265500" cy="81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271" name="Google Shape;271;p61"/>
          <p:cNvSpPr txBox="1"/>
          <p:nvPr/>
        </p:nvSpPr>
        <p:spPr>
          <a:xfrm>
            <a:off x="349967" y="1174710"/>
            <a:ext cx="5510400" cy="4965900"/>
          </a:xfrm>
          <a:prstGeom prst="rect">
            <a:avLst/>
          </a:prstGeom>
          <a:noFill/>
          <a:ln>
            <a:noFill/>
          </a:ln>
        </p:spPr>
        <p:txBody>
          <a:bodyPr anchorCtr="0" anchor="t" bIns="117800" lIns="117800" spcFirstLastPara="1" rIns="117800" wrap="square" tIns="117800">
            <a:spAutoFit/>
          </a:bodyPr>
          <a:lstStyle/>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To access language interpretation, click Interpretation      in your meeting/webinar controls.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If you do not see the Interpretation button, click More, then Interpretation.</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Click the language that you would like to hear.</a:t>
            </a:r>
            <a:endParaRPr b="0" i="0" sz="2300" u="none" cap="none" strike="noStrike">
              <a:solidFill>
                <a:schemeClr val="dk2"/>
              </a:solidFill>
              <a:latin typeface="Arial"/>
              <a:ea typeface="Arial"/>
              <a:cs typeface="Arial"/>
              <a:sym typeface="Arial"/>
            </a:endParaRPr>
          </a:p>
        </p:txBody>
      </p:sp>
      <p:sp>
        <p:nvSpPr>
          <p:cNvPr id="272" name="Google Shape;272;p61"/>
          <p:cNvSpPr txBox="1"/>
          <p:nvPr/>
        </p:nvSpPr>
        <p:spPr>
          <a:xfrm>
            <a:off x="5815333" y="1143000"/>
            <a:ext cx="6376800" cy="5070300"/>
          </a:xfrm>
          <a:prstGeom prst="rect">
            <a:avLst/>
          </a:prstGeom>
          <a:noFill/>
          <a:ln>
            <a:noFill/>
          </a:ln>
        </p:spPr>
        <p:txBody>
          <a:bodyPr anchorCtr="0" anchor="t" bIns="117800" lIns="117800" spcFirstLastPara="1" rIns="117800" wrap="square" tIns="117800">
            <a:spAutoFit/>
          </a:bodyPr>
          <a:lstStyle/>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Para acceder a la Interpretación de idiomas, haga click en </a:t>
            </a:r>
            <a:br>
              <a:rPr b="0" i="0" lang="en-US" sz="2300" u="none" cap="none" strike="noStrike">
                <a:solidFill>
                  <a:schemeClr val="dk2"/>
                </a:solidFill>
                <a:latin typeface="Trebuchet MS"/>
                <a:ea typeface="Trebuchet MS"/>
                <a:cs typeface="Trebuchet MS"/>
                <a:sym typeface="Trebuchet MS"/>
              </a:rPr>
            </a:br>
            <a:r>
              <a:rPr b="0" i="0" lang="en-US" sz="2300" u="none" cap="none" strike="noStrike">
                <a:solidFill>
                  <a:schemeClr val="dk2"/>
                </a:solidFill>
                <a:latin typeface="Trebuchet MS"/>
                <a:ea typeface="Trebuchet MS"/>
                <a:cs typeface="Trebuchet MS"/>
                <a:sym typeface="Trebuchet MS"/>
              </a:rPr>
              <a:t>Interpretaciónen los controles de su reunión/seminario web.</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Clr>
                <a:schemeClr val="dk1"/>
              </a:buClr>
              <a:buSzPts val="1400"/>
              <a:buFont typeface="Arial"/>
              <a:buNone/>
            </a:pPr>
            <a:r>
              <a:rPr b="0" i="0" lang="en-US" sz="2300" u="none" cap="none" strike="noStrike">
                <a:solidFill>
                  <a:schemeClr val="dk2"/>
                </a:solidFill>
                <a:latin typeface="Trebuchet MS"/>
                <a:ea typeface="Trebuchet MS"/>
                <a:cs typeface="Trebuchet MS"/>
                <a:sym typeface="Trebuchet MS"/>
              </a:rPr>
              <a:t>  </a:t>
            </a:r>
            <a:endParaRPr b="0" i="0" sz="2300" u="none" cap="none" strike="noStrike">
              <a:solidFill>
                <a:schemeClr val="dk2"/>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Si usted no ve el botón de interpretación, haga click en más y luego en interpretación</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Haga click en el idioma que a usted le gustaría escuchar. Haga clic en el idioma que a usted le gustaría escuchar. </a:t>
            </a:r>
            <a:endParaRPr b="0" i="0" sz="2300" u="none" cap="none" strike="noStrike">
              <a:solidFill>
                <a:schemeClr val="dk2"/>
              </a:solidFill>
              <a:latin typeface="Trebuchet MS"/>
              <a:ea typeface="Trebuchet MS"/>
              <a:cs typeface="Trebuchet MS"/>
              <a:sym typeface="Trebuchet MS"/>
            </a:endParaRPr>
          </a:p>
        </p:txBody>
      </p:sp>
      <p:sp>
        <p:nvSpPr>
          <p:cNvPr id="273" name="Google Shape;273;p61"/>
          <p:cNvSpPr txBox="1"/>
          <p:nvPr/>
        </p:nvSpPr>
        <p:spPr>
          <a:xfrm>
            <a:off x="383367" y="28566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i="0" lang="en-US" sz="3500" u="none" cap="none" strike="noStrike">
                <a:solidFill>
                  <a:schemeClr val="dk2"/>
                </a:solidFill>
                <a:latin typeface="Trebuchet MS"/>
                <a:ea typeface="Trebuchet MS"/>
                <a:cs typeface="Trebuchet MS"/>
                <a:sym typeface="Trebuchet MS"/>
              </a:rPr>
              <a:t>Language Interpretation</a:t>
            </a:r>
            <a:endParaRPr b="0" i="0" sz="3500" u="none" cap="none" strike="noStrike">
              <a:solidFill>
                <a:schemeClr val="dk2"/>
              </a:solidFill>
              <a:latin typeface="Arial"/>
              <a:ea typeface="Arial"/>
              <a:cs typeface="Arial"/>
              <a:sym typeface="Arial"/>
            </a:endParaRPr>
          </a:p>
        </p:txBody>
      </p:sp>
      <p:pic>
        <p:nvPicPr>
          <p:cNvPr id="274" name="Google Shape;274;p61"/>
          <p:cNvPicPr preferRelativeResize="0"/>
          <p:nvPr/>
        </p:nvPicPr>
        <p:blipFill rotWithShape="1">
          <a:blip r:embed="rId3">
            <a:alphaModFix/>
          </a:blip>
          <a:srcRect b="0" l="0" r="0" t="0"/>
          <a:stretch/>
        </p:blipFill>
        <p:spPr>
          <a:xfrm>
            <a:off x="3729767" y="1682538"/>
            <a:ext cx="299520" cy="299520"/>
          </a:xfrm>
          <a:prstGeom prst="rect">
            <a:avLst/>
          </a:prstGeom>
          <a:noFill/>
          <a:ln>
            <a:noFill/>
          </a:ln>
        </p:spPr>
      </p:pic>
      <p:pic>
        <p:nvPicPr>
          <p:cNvPr id="275" name="Google Shape;275;p61"/>
          <p:cNvPicPr preferRelativeResize="0"/>
          <p:nvPr/>
        </p:nvPicPr>
        <p:blipFill rotWithShape="1">
          <a:blip r:embed="rId4">
            <a:alphaModFix/>
          </a:blip>
          <a:srcRect b="0" l="0" r="45048" t="0"/>
          <a:stretch/>
        </p:blipFill>
        <p:spPr>
          <a:xfrm>
            <a:off x="2257265" y="2602229"/>
            <a:ext cx="1695800" cy="800089"/>
          </a:xfrm>
          <a:prstGeom prst="rect">
            <a:avLst/>
          </a:prstGeom>
          <a:noFill/>
          <a:ln>
            <a:noFill/>
          </a:ln>
        </p:spPr>
      </p:pic>
      <p:pic>
        <p:nvPicPr>
          <p:cNvPr id="276" name="Google Shape;276;p61"/>
          <p:cNvPicPr preferRelativeResize="0"/>
          <p:nvPr/>
        </p:nvPicPr>
        <p:blipFill rotWithShape="1">
          <a:blip r:embed="rId4">
            <a:alphaModFix/>
          </a:blip>
          <a:srcRect b="0" l="0" r="45048" t="0"/>
          <a:stretch/>
        </p:blipFill>
        <p:spPr>
          <a:xfrm>
            <a:off x="9991387" y="2538058"/>
            <a:ext cx="1363500" cy="643290"/>
          </a:xfrm>
          <a:prstGeom prst="rect">
            <a:avLst/>
          </a:prstGeom>
          <a:noFill/>
          <a:ln>
            <a:noFill/>
          </a:ln>
        </p:spPr>
      </p:pic>
      <p:pic>
        <p:nvPicPr>
          <p:cNvPr id="277" name="Google Shape;277;p61"/>
          <p:cNvPicPr preferRelativeResize="0"/>
          <p:nvPr/>
        </p:nvPicPr>
        <p:blipFill rotWithShape="1">
          <a:blip r:embed="rId4">
            <a:alphaModFix/>
          </a:blip>
          <a:srcRect b="0" l="65020" r="0" t="0"/>
          <a:stretch/>
        </p:blipFill>
        <p:spPr>
          <a:xfrm>
            <a:off x="10034784" y="4127819"/>
            <a:ext cx="971884" cy="720360"/>
          </a:xfrm>
          <a:prstGeom prst="rect">
            <a:avLst/>
          </a:prstGeom>
          <a:noFill/>
          <a:ln>
            <a:noFill/>
          </a:ln>
        </p:spPr>
      </p:pic>
      <p:pic>
        <p:nvPicPr>
          <p:cNvPr id="278" name="Google Shape;278;p61"/>
          <p:cNvPicPr preferRelativeResize="0"/>
          <p:nvPr/>
        </p:nvPicPr>
        <p:blipFill rotWithShape="1">
          <a:blip r:embed="rId4">
            <a:alphaModFix/>
          </a:blip>
          <a:srcRect b="0" l="65020" r="0" t="0"/>
          <a:stretch/>
        </p:blipFill>
        <p:spPr>
          <a:xfrm>
            <a:off x="2702637" y="4688966"/>
            <a:ext cx="805066" cy="596730"/>
          </a:xfrm>
          <a:prstGeom prst="rect">
            <a:avLst/>
          </a:prstGeom>
          <a:noFill/>
          <a:ln>
            <a:noFill/>
          </a:ln>
        </p:spPr>
      </p:pic>
      <p:pic>
        <p:nvPicPr>
          <p:cNvPr id="279" name="Google Shape;279;p61"/>
          <p:cNvPicPr preferRelativeResize="0"/>
          <p:nvPr/>
        </p:nvPicPr>
        <p:blipFill rotWithShape="1">
          <a:blip r:embed="rId3">
            <a:alphaModFix/>
          </a:blip>
          <a:srcRect b="0" l="0" r="0" t="0"/>
          <a:stretch/>
        </p:blipFill>
        <p:spPr>
          <a:xfrm>
            <a:off x="9740967" y="1670730"/>
            <a:ext cx="299520" cy="2995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79"/>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PAR Determination Process- Medical Necessity Denial </a:t>
            </a:r>
            <a:endParaRPr/>
          </a:p>
        </p:txBody>
      </p:sp>
      <p:sp>
        <p:nvSpPr>
          <p:cNvPr id="426" name="Google Shape;426;p79"/>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Medical Necessity Denial: Physician-level reviewer determines that medical necessity has not been met according to applicable guidelines</a:t>
            </a:r>
            <a:endParaRPr sz="3000"/>
          </a:p>
          <a:p>
            <a:pPr indent="-272415" lvl="1" marL="685800" rtl="0" algn="l">
              <a:lnSpc>
                <a:spcPct val="115000"/>
              </a:lnSpc>
              <a:spcBef>
                <a:spcPts val="500"/>
              </a:spcBef>
              <a:spcAft>
                <a:spcPts val="0"/>
              </a:spcAft>
              <a:buSzPts val="3000"/>
              <a:buChar char="⮚"/>
            </a:pPr>
            <a:r>
              <a:rPr lang="en-US" sz="3000"/>
              <a:t>The Physician may issue a ‘Full Denial’ or ‘Partial Denial’</a:t>
            </a:r>
            <a:endParaRPr sz="3000"/>
          </a:p>
        </p:txBody>
      </p:sp>
      <p:sp>
        <p:nvSpPr>
          <p:cNvPr id="427" name="Google Shape;427;p7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80"/>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PAR Determination Process- After a Denial </a:t>
            </a:r>
            <a:endParaRPr/>
          </a:p>
        </p:txBody>
      </p:sp>
      <p:sp>
        <p:nvSpPr>
          <p:cNvPr id="433" name="Google Shape;433;p80"/>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Steps to consider after a denial determination</a:t>
            </a:r>
            <a:endParaRPr sz="3000"/>
          </a:p>
          <a:p>
            <a:pPr indent="-272415" lvl="1" marL="685800" rtl="0" algn="l">
              <a:lnSpc>
                <a:spcPct val="115000"/>
              </a:lnSpc>
              <a:spcBef>
                <a:spcPts val="500"/>
              </a:spcBef>
              <a:spcAft>
                <a:spcPts val="0"/>
              </a:spcAft>
              <a:buSzPts val="3000"/>
              <a:buChar char="⮚"/>
            </a:pPr>
            <a:r>
              <a:rPr lang="en-US" sz="3000"/>
              <a:t>Reconsideration Request: the servicing provider may request a reconsideration to the vendor within 10 business days of the initial denial. </a:t>
            </a:r>
            <a:endParaRPr sz="3000"/>
          </a:p>
          <a:p>
            <a:pPr indent="-304800" lvl="2" marL="1200150" rtl="0" algn="l">
              <a:lnSpc>
                <a:spcPct val="115000"/>
              </a:lnSpc>
              <a:spcBef>
                <a:spcPts val="500"/>
              </a:spcBef>
              <a:spcAft>
                <a:spcPts val="0"/>
              </a:spcAft>
              <a:buSzPts val="3000"/>
              <a:buChar char="▪"/>
            </a:pPr>
            <a:r>
              <a:rPr lang="en-US" sz="3000"/>
              <a:t>If the reconsideration is not overturned, the next option is a Peer-to-Peer request.​</a:t>
            </a:r>
            <a:endParaRPr sz="3000"/>
          </a:p>
        </p:txBody>
      </p:sp>
      <p:sp>
        <p:nvSpPr>
          <p:cNvPr id="434" name="Google Shape;434;p8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81"/>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PAR Determination Process- After a Denial Cont. </a:t>
            </a:r>
            <a:endParaRPr/>
          </a:p>
        </p:txBody>
      </p:sp>
      <p:sp>
        <p:nvSpPr>
          <p:cNvPr id="440" name="Google Shape;440;p81"/>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Steps to consider after a denial determination</a:t>
            </a:r>
            <a:endParaRPr sz="3000"/>
          </a:p>
          <a:p>
            <a:pPr indent="-272415" lvl="1" marL="685800" rtl="0" algn="l">
              <a:lnSpc>
                <a:spcPct val="115000"/>
              </a:lnSpc>
              <a:spcBef>
                <a:spcPts val="500"/>
              </a:spcBef>
              <a:spcAft>
                <a:spcPts val="0"/>
              </a:spcAft>
              <a:buSzPts val="3000"/>
              <a:buChar char="⮚"/>
            </a:pPr>
            <a:r>
              <a:rPr lang="en-US" sz="3000"/>
              <a:t>Peer-to-Peer Request: An ordering provider may request a Peer-to-Peer review within 10 business days from the date of the denial determination</a:t>
            </a:r>
            <a:endParaRPr sz="3000"/>
          </a:p>
          <a:p>
            <a:pPr indent="-272415" lvl="1" marL="685800" rtl="0" algn="l">
              <a:lnSpc>
                <a:spcPct val="115000"/>
              </a:lnSpc>
              <a:spcBef>
                <a:spcPts val="500"/>
              </a:spcBef>
              <a:spcAft>
                <a:spcPts val="0"/>
              </a:spcAft>
              <a:buSzPts val="3000"/>
              <a:buChar char="⮚"/>
            </a:pPr>
            <a:r>
              <a:rPr lang="en-US" sz="3000"/>
              <a:t>Providers should submit these requests directly to the vendor within the portal for scheduling</a:t>
            </a:r>
            <a:endParaRPr sz="3000"/>
          </a:p>
        </p:txBody>
      </p:sp>
      <p:sp>
        <p:nvSpPr>
          <p:cNvPr id="441" name="Google Shape;441;p8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82"/>
          <p:cNvSpPr txBox="1"/>
          <p:nvPr>
            <p:ph type="title"/>
          </p:nvPr>
        </p:nvSpPr>
        <p:spPr>
          <a:xfrm>
            <a:off x="838200" y="895185"/>
            <a:ext cx="10515600" cy="960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a:t>PAR Determination Process- After a Denial Cont.</a:t>
            </a:r>
            <a:endParaRPr/>
          </a:p>
        </p:txBody>
      </p:sp>
      <p:sp>
        <p:nvSpPr>
          <p:cNvPr id="447" name="Google Shape;447;p82"/>
          <p:cNvSpPr txBox="1"/>
          <p:nvPr>
            <p:ph idx="1" type="body"/>
          </p:nvPr>
        </p:nvSpPr>
        <p:spPr>
          <a:xfrm>
            <a:off x="838200" y="2080900"/>
            <a:ext cx="10515600" cy="4208700"/>
          </a:xfrm>
          <a:prstGeom prst="rect">
            <a:avLst/>
          </a:prstGeom>
          <a:noFill/>
          <a:ln>
            <a:noFill/>
          </a:ln>
        </p:spPr>
        <p:txBody>
          <a:bodyPr anchorCtr="0" anchor="t" bIns="45700" lIns="91425" spcFirstLastPara="1" rIns="91425" wrap="square" tIns="45700">
            <a:noAutofit/>
          </a:bodyPr>
          <a:lstStyle/>
          <a:p>
            <a:pPr indent="-304800" lvl="0" marL="342900" rtl="0" algn="l">
              <a:lnSpc>
                <a:spcPct val="115000"/>
              </a:lnSpc>
              <a:spcBef>
                <a:spcPts val="1000"/>
              </a:spcBef>
              <a:spcAft>
                <a:spcPts val="0"/>
              </a:spcAft>
              <a:buSzPts val="3000"/>
              <a:buChar char="•"/>
            </a:pPr>
            <a:r>
              <a:rPr lang="en-US" sz="3000"/>
              <a:t>Steps to consider after a denial determination</a:t>
            </a:r>
            <a:endParaRPr sz="3000"/>
          </a:p>
          <a:p>
            <a:pPr indent="-272415" lvl="1" marL="685800" rtl="0" algn="l">
              <a:lnSpc>
                <a:spcPct val="115000"/>
              </a:lnSpc>
              <a:spcBef>
                <a:spcPts val="500"/>
              </a:spcBef>
              <a:spcAft>
                <a:spcPts val="0"/>
              </a:spcAft>
              <a:buSzPts val="3000"/>
              <a:buChar char="⮚"/>
            </a:pPr>
            <a:r>
              <a:rPr lang="en-US" sz="3000"/>
              <a:t>Every denial notice contains instructions for members to appeal the determination(s) made</a:t>
            </a:r>
            <a:endParaRPr sz="3000"/>
          </a:p>
          <a:p>
            <a:pPr indent="-304800" lvl="2" marL="1200150" rtl="0" algn="l">
              <a:lnSpc>
                <a:spcPct val="115000"/>
              </a:lnSpc>
              <a:spcBef>
                <a:spcPts val="500"/>
              </a:spcBef>
              <a:spcAft>
                <a:spcPts val="0"/>
              </a:spcAft>
              <a:buSzPts val="3000"/>
              <a:buChar char="▪"/>
            </a:pPr>
            <a:r>
              <a:rPr lang="en-US" sz="3000"/>
              <a:t>Members can engage in the </a:t>
            </a:r>
            <a:r>
              <a:rPr lang="en-US" sz="3000" u="sng">
                <a:solidFill>
                  <a:schemeClr val="hlink"/>
                </a:solidFill>
                <a:hlinkClick r:id="rId3"/>
              </a:rPr>
              <a:t>appeal process</a:t>
            </a:r>
            <a:r>
              <a:rPr lang="en-US" sz="3000"/>
              <a:t> </a:t>
            </a:r>
            <a:endParaRPr sz="3000"/>
          </a:p>
          <a:p>
            <a:pPr indent="0" lvl="0" marL="0" rtl="0" algn="l">
              <a:lnSpc>
                <a:spcPct val="115000"/>
              </a:lnSpc>
              <a:spcBef>
                <a:spcPts val="1000"/>
              </a:spcBef>
              <a:spcAft>
                <a:spcPts val="0"/>
              </a:spcAft>
              <a:buNone/>
            </a:pPr>
            <a:r>
              <a:t/>
            </a:r>
            <a:endParaRPr sz="3000"/>
          </a:p>
        </p:txBody>
      </p:sp>
      <p:sp>
        <p:nvSpPr>
          <p:cNvPr id="448" name="Google Shape;448;p8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83"/>
          <p:cNvSpPr txBox="1"/>
          <p:nvPr>
            <p:ph type="title"/>
          </p:nvPr>
        </p:nvSpPr>
        <p:spPr>
          <a:xfrm>
            <a:off x="6122788" y="2625328"/>
            <a:ext cx="5381400" cy="23139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t>Questions?</a:t>
            </a:r>
            <a:endParaRPr/>
          </a:p>
        </p:txBody>
      </p:sp>
      <p:sp>
        <p:nvSpPr>
          <p:cNvPr id="455" name="Google Shape;455;p8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84"/>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Contact Information</a:t>
            </a:r>
            <a:endParaRPr/>
          </a:p>
        </p:txBody>
      </p:sp>
      <p:sp>
        <p:nvSpPr>
          <p:cNvPr id="462" name="Google Shape;462;p84"/>
          <p:cNvSpPr/>
          <p:nvPr/>
        </p:nvSpPr>
        <p:spPr>
          <a:xfrm>
            <a:off x="1867550" y="2111425"/>
            <a:ext cx="8438700" cy="3108600"/>
          </a:xfrm>
          <a:prstGeom prst="rect">
            <a:avLst/>
          </a:prstGeom>
          <a:noFill/>
          <a:ln>
            <a:noFill/>
          </a:ln>
        </p:spPr>
        <p:txBody>
          <a:bodyPr anchorCtr="0" anchor="t" bIns="45700" lIns="91425" spcFirstLastPara="1" rIns="91425" wrap="square" tIns="45700">
            <a:noAutofit/>
          </a:bodyPr>
          <a:lstStyle/>
          <a:p>
            <a:pPr indent="0" lvl="0" marL="0" marR="0" rtl="0" algn="ctr">
              <a:lnSpc>
                <a:spcPct val="115000"/>
              </a:lnSpc>
              <a:spcBef>
                <a:spcPts val="0"/>
              </a:spcBef>
              <a:spcAft>
                <a:spcPts val="0"/>
              </a:spcAft>
              <a:buNone/>
            </a:pPr>
            <a:r>
              <a:rPr b="1" lang="en-US" sz="3600">
                <a:solidFill>
                  <a:schemeClr val="lt1"/>
                </a:solidFill>
                <a:latin typeface="Trebuchet MS"/>
                <a:ea typeface="Trebuchet MS"/>
                <a:cs typeface="Trebuchet MS"/>
                <a:sym typeface="Trebuchet MS"/>
              </a:rPr>
              <a:t>Website:</a:t>
            </a:r>
            <a:r>
              <a:rPr b="1" lang="en-US" sz="3600" u="sng">
                <a:solidFill>
                  <a:schemeClr val="lt1"/>
                </a:solidFill>
                <a:latin typeface="Trebuchet MS"/>
                <a:ea typeface="Trebuchet MS"/>
                <a:cs typeface="Trebuchet MS"/>
                <a:sym typeface="Trebuchet MS"/>
                <a:hlinkClick r:id="rId3">
                  <a:extLst>
                    <a:ext uri="{A12FA001-AC4F-418D-AE19-62706E023703}">
                      <ahyp:hlinkClr val="tx"/>
                    </a:ext>
                  </a:extLst>
                </a:hlinkClick>
              </a:rPr>
              <a:t> Acute Home Health Prior Authorization Changes Webpage </a:t>
            </a:r>
            <a:endParaRPr b="1" sz="3600">
              <a:solidFill>
                <a:schemeClr val="lt1"/>
              </a:solidFill>
              <a:latin typeface="Trebuchet MS"/>
              <a:ea typeface="Trebuchet MS"/>
              <a:cs typeface="Trebuchet MS"/>
              <a:sym typeface="Trebuchet MS"/>
            </a:endParaRPr>
          </a:p>
          <a:p>
            <a:pPr indent="0" lvl="0" marL="0" marR="0" rtl="0" algn="ctr">
              <a:lnSpc>
                <a:spcPct val="115000"/>
              </a:lnSpc>
              <a:spcBef>
                <a:spcPts val="0"/>
              </a:spcBef>
              <a:spcAft>
                <a:spcPts val="0"/>
              </a:spcAft>
              <a:buNone/>
            </a:pPr>
            <a:r>
              <a:rPr b="1" lang="en-US" sz="3600" u="sng">
                <a:solidFill>
                  <a:schemeClr val="lt1"/>
                </a:solidFill>
                <a:latin typeface="Trebuchet MS"/>
                <a:ea typeface="Trebuchet MS"/>
                <a:cs typeface="Trebuchet MS"/>
                <a:sym typeface="Trebuchet MS"/>
                <a:hlinkClick r:id="rId4">
                  <a:extLst>
                    <a:ext uri="{A12FA001-AC4F-418D-AE19-62706E023703}">
                      <ahyp:hlinkClr val="tx"/>
                    </a:ext>
                  </a:extLst>
                </a:hlinkClick>
              </a:rPr>
              <a:t>Sign up for our updates</a:t>
            </a:r>
            <a:endParaRPr b="1" sz="3600">
              <a:solidFill>
                <a:schemeClr val="lt1"/>
              </a:solidFill>
              <a:latin typeface="Trebuchet MS"/>
              <a:ea typeface="Trebuchet MS"/>
              <a:cs typeface="Trebuchet MS"/>
              <a:sym typeface="Trebuchet MS"/>
            </a:endParaRPr>
          </a:p>
          <a:p>
            <a:pPr indent="0" lvl="0" marL="0" marR="0" rtl="0" algn="ctr">
              <a:lnSpc>
                <a:spcPct val="115000"/>
              </a:lnSpc>
              <a:spcBef>
                <a:spcPts val="0"/>
              </a:spcBef>
              <a:spcAft>
                <a:spcPts val="0"/>
              </a:spcAft>
              <a:buNone/>
            </a:pPr>
            <a:r>
              <a:rPr b="1" lang="en-US" sz="3600">
                <a:solidFill>
                  <a:schemeClr val="lt1"/>
                </a:solidFill>
                <a:latin typeface="Trebuchet MS"/>
                <a:ea typeface="Trebuchet MS"/>
                <a:cs typeface="Trebuchet MS"/>
                <a:sym typeface="Trebuchet MS"/>
              </a:rPr>
              <a:t>Questions: </a:t>
            </a:r>
            <a:r>
              <a:rPr b="1" lang="en-US" sz="3600" u="sng">
                <a:solidFill>
                  <a:schemeClr val="lt1"/>
                </a:solidFill>
                <a:latin typeface="Trebuchet MS"/>
                <a:ea typeface="Trebuchet MS"/>
                <a:cs typeface="Trebuchet MS"/>
                <a:sym typeface="Trebuchet MS"/>
                <a:hlinkClick r:id="rId5">
                  <a:extLst>
                    <a:ext uri="{A12FA001-AC4F-418D-AE19-62706E023703}">
                      <ahyp:hlinkClr val="tx"/>
                    </a:ext>
                  </a:extLst>
                </a:hlinkClick>
              </a:rPr>
              <a:t>devinne.parsons@state.co.us</a:t>
            </a:r>
            <a:endParaRPr b="1" sz="3600">
              <a:solidFill>
                <a:schemeClr val="lt1"/>
              </a:solidFill>
              <a:latin typeface="Trebuchet MS"/>
              <a:ea typeface="Trebuchet MS"/>
              <a:cs typeface="Trebuchet MS"/>
              <a:sym typeface="Trebuchet MS"/>
            </a:endParaRPr>
          </a:p>
          <a:p>
            <a:pPr indent="0" lvl="0" marL="0" marR="0" rtl="0" algn="ctr">
              <a:spcBef>
                <a:spcPts val="0"/>
              </a:spcBef>
              <a:spcAft>
                <a:spcPts val="0"/>
              </a:spcAft>
              <a:buNone/>
            </a:pPr>
            <a:r>
              <a:t/>
            </a:r>
            <a:endParaRPr b="1" sz="3600">
              <a:solidFill>
                <a:schemeClr val="lt1"/>
              </a:solidFill>
              <a:latin typeface="Trebuchet MS"/>
              <a:ea typeface="Trebuchet MS"/>
              <a:cs typeface="Trebuchet MS"/>
              <a:sym typeface="Trebuchet MS"/>
            </a:endParaRPr>
          </a:p>
        </p:txBody>
      </p:sp>
      <p:sp>
        <p:nvSpPr>
          <p:cNvPr id="463" name="Google Shape;463;p8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85"/>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6700"/>
              <a:buFont typeface="Trebuchet MS"/>
              <a:buNone/>
            </a:pPr>
            <a:r>
              <a:rPr lang="en-US"/>
              <a:t>Thank you!</a:t>
            </a:r>
            <a:endParaRPr/>
          </a:p>
        </p:txBody>
      </p:sp>
      <p:sp>
        <p:nvSpPr>
          <p:cNvPr id="470" name="Google Shape;470;p8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62"/>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285" name="Google Shape;285;p62"/>
          <p:cNvSpPr txBox="1"/>
          <p:nvPr>
            <p:ph type="title"/>
          </p:nvPr>
        </p:nvSpPr>
        <p:spPr>
          <a:xfrm>
            <a:off x="5971600" y="589535"/>
            <a:ext cx="6220500" cy="5388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Subtítulos cerrados</a:t>
            </a:r>
            <a:endParaRPr sz="6400"/>
          </a:p>
        </p:txBody>
      </p:sp>
      <p:sp>
        <p:nvSpPr>
          <p:cNvPr id="286" name="Google Shape;286;p62"/>
          <p:cNvSpPr txBox="1"/>
          <p:nvPr/>
        </p:nvSpPr>
        <p:spPr>
          <a:xfrm>
            <a:off x="349933" y="1357590"/>
            <a:ext cx="5658300" cy="4999200"/>
          </a:xfrm>
          <a:prstGeom prst="rect">
            <a:avLst/>
          </a:prstGeom>
          <a:noFill/>
          <a:ln>
            <a:noFill/>
          </a:ln>
        </p:spPr>
        <p:txBody>
          <a:bodyPr anchorCtr="0" anchor="t" bIns="117800" lIns="117800" spcFirstLastPara="1" rIns="117800" wrap="square" tIns="117800">
            <a:spAutoFit/>
          </a:bodyPr>
          <a:lstStyle/>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1300"/>
              <a:buFont typeface="Arial"/>
              <a:buNone/>
            </a:pPr>
            <a:r>
              <a:t/>
            </a:r>
            <a:endParaRPr b="0" i="0" sz="1300" u="none" cap="none" strike="noStrike">
              <a:solidFill>
                <a:schemeClr val="dk2"/>
              </a:solidFill>
              <a:highlight>
                <a:schemeClr val="lt2"/>
              </a:highlight>
              <a:latin typeface="Arial"/>
              <a:ea typeface="Arial"/>
              <a:cs typeface="Arial"/>
              <a:sym typeface="Arial"/>
            </a:endParaRPr>
          </a:p>
        </p:txBody>
      </p:sp>
      <p:sp>
        <p:nvSpPr>
          <p:cNvPr id="287" name="Google Shape;287;p62"/>
          <p:cNvSpPr txBox="1"/>
          <p:nvPr/>
        </p:nvSpPr>
        <p:spPr>
          <a:xfrm>
            <a:off x="457351" y="48333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i="0" lang="en-US" sz="3500" u="none" cap="none" strike="noStrike">
                <a:solidFill>
                  <a:schemeClr val="dk2"/>
                </a:solidFill>
                <a:latin typeface="Trebuchet MS"/>
                <a:ea typeface="Trebuchet MS"/>
                <a:cs typeface="Trebuchet MS"/>
                <a:sym typeface="Trebuchet MS"/>
              </a:rPr>
              <a:t>Closed Captions</a:t>
            </a:r>
            <a:endParaRPr b="0" i="0" sz="3500" u="none" cap="none" strike="noStrike">
              <a:solidFill>
                <a:schemeClr val="dk2"/>
              </a:solidFill>
              <a:latin typeface="Arial"/>
              <a:ea typeface="Arial"/>
              <a:cs typeface="Arial"/>
              <a:sym typeface="Arial"/>
            </a:endParaRPr>
          </a:p>
        </p:txBody>
      </p:sp>
      <p:pic>
        <p:nvPicPr>
          <p:cNvPr descr="Screenshot of Zoom toolbar showing the " id="288" name="Google Shape;288;p62"/>
          <p:cNvPicPr preferRelativeResize="0"/>
          <p:nvPr/>
        </p:nvPicPr>
        <p:blipFill rotWithShape="1">
          <a:blip r:embed="rId3">
            <a:alphaModFix/>
          </a:blip>
          <a:srcRect b="0" l="0" r="0" t="0"/>
          <a:stretch/>
        </p:blipFill>
        <p:spPr>
          <a:xfrm>
            <a:off x="2064585" y="2995050"/>
            <a:ext cx="2006190" cy="1010010"/>
          </a:xfrm>
          <a:prstGeom prst="rect">
            <a:avLst/>
          </a:prstGeom>
          <a:noFill/>
          <a:ln>
            <a:noFill/>
          </a:ln>
        </p:spPr>
      </p:pic>
      <p:sp>
        <p:nvSpPr>
          <p:cNvPr id="289" name="Google Shape;289;p62"/>
          <p:cNvSpPr txBox="1"/>
          <p:nvPr/>
        </p:nvSpPr>
        <p:spPr>
          <a:xfrm>
            <a:off x="5750128" y="1240002"/>
            <a:ext cx="6460500" cy="5144700"/>
          </a:xfrm>
          <a:prstGeom prst="rect">
            <a:avLst/>
          </a:prstGeom>
          <a:noFill/>
          <a:ln>
            <a:noFill/>
          </a:ln>
        </p:spPr>
        <p:txBody>
          <a:bodyPr anchorCtr="0" anchor="t" bIns="151825" lIns="151825" spcFirstLastPara="1" rIns="151825" wrap="square" tIns="151825">
            <a:spAutoFit/>
          </a:bodyPr>
          <a:lstStyle/>
          <a:p>
            <a:pPr indent="-514350" lvl="0" marL="749300" marR="0" rtl="0" algn="l">
              <a:lnSpc>
                <a:spcPct val="115000"/>
              </a:lnSpc>
              <a:spcBef>
                <a:spcPts val="0"/>
              </a:spcBef>
              <a:spcAft>
                <a:spcPts val="0"/>
              </a:spcAft>
              <a:buClr>
                <a:srgbClr val="001970"/>
              </a:buClr>
              <a:buSzPts val="2300"/>
              <a:buFont typeface="Trebuchet MS"/>
              <a:buChar char="●"/>
            </a:pPr>
            <a:r>
              <a:rPr b="0" i="0" lang="en-US" sz="2300" u="none" cap="none" strike="noStrike">
                <a:solidFill>
                  <a:srgbClr val="001970"/>
                </a:solidFill>
                <a:latin typeface="Trebuchet MS"/>
                <a:ea typeface="Trebuchet MS"/>
                <a:cs typeface="Trebuchet MS"/>
                <a:sym typeface="Trebuchet MS"/>
              </a:rPr>
              <a:t>Los subtítulos cerrados están disponibles en la barra de herramientas de controles de la reunión en la parte inferior de su pantalla. Para activarlos, haga click en el ícono Mostrar subtítulos.</a:t>
            </a:r>
            <a:endParaRPr b="0" i="0" sz="2300" u="none" cap="none" strike="noStrike">
              <a:solidFill>
                <a:srgbClr val="001970"/>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2700"/>
              <a:buFont typeface="Arial"/>
              <a:buNone/>
            </a:pPr>
            <a:r>
              <a:t/>
            </a:r>
            <a:endParaRPr b="0" i="0" sz="2300" u="none" cap="none" strike="noStrike">
              <a:solidFill>
                <a:srgbClr val="001970"/>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2700"/>
              <a:buFont typeface="Arial"/>
              <a:buNone/>
            </a:pPr>
            <a:r>
              <a:t/>
            </a:r>
            <a:endParaRPr b="0" i="0" sz="2300" u="none" cap="none" strike="noStrike">
              <a:solidFill>
                <a:srgbClr val="001970"/>
              </a:solidFill>
              <a:latin typeface="Trebuchet MS"/>
              <a:ea typeface="Trebuchet MS"/>
              <a:cs typeface="Trebuchet MS"/>
              <a:sym typeface="Trebuchet MS"/>
            </a:endParaRPr>
          </a:p>
          <a:p>
            <a:pPr indent="-514350" lvl="0" marL="749300" marR="0" rtl="0" algn="l">
              <a:lnSpc>
                <a:spcPct val="100000"/>
              </a:lnSpc>
              <a:spcBef>
                <a:spcPts val="1700"/>
              </a:spcBef>
              <a:spcAft>
                <a:spcPts val="0"/>
              </a:spcAft>
              <a:buClr>
                <a:srgbClr val="001970"/>
              </a:buClr>
              <a:buSzPts val="2300"/>
              <a:buFont typeface="Trebuchet MS"/>
              <a:buChar char="●"/>
            </a:pPr>
            <a:r>
              <a:rPr b="0" i="0" lang="en-US" sz="2300" u="none" cap="none" strike="noStrike">
                <a:solidFill>
                  <a:srgbClr val="001970"/>
                </a:solidFill>
                <a:latin typeface="Trebuchet MS"/>
                <a:ea typeface="Trebuchet MS"/>
                <a:cs typeface="Trebuchet MS"/>
                <a:sym typeface="Trebuchet MS"/>
              </a:rPr>
              <a:t>Los subtítulos pueden ser traducidos en diferentes idiomas haciendo click en la flecha hacia arriba junto al botón de subtítulos cerrados y luego seleccionando su idioma preferido.</a:t>
            </a:r>
            <a:endParaRPr b="0" i="0" sz="2300" u="none" cap="none" strike="noStrike">
              <a:solidFill>
                <a:srgbClr val="001970"/>
              </a:solidFill>
              <a:latin typeface="Trebuchet MS"/>
              <a:ea typeface="Trebuchet MS"/>
              <a:cs typeface="Trebuchet MS"/>
              <a:sym typeface="Trebuchet MS"/>
            </a:endParaRPr>
          </a:p>
        </p:txBody>
      </p:sp>
      <p:pic>
        <p:nvPicPr>
          <p:cNvPr descr="Screenshot of Zoom toolbar showing the " id="290" name="Google Shape;290;p62"/>
          <p:cNvPicPr preferRelativeResize="0"/>
          <p:nvPr/>
        </p:nvPicPr>
        <p:blipFill rotWithShape="1">
          <a:blip r:embed="rId3">
            <a:alphaModFix/>
          </a:blip>
          <a:srcRect b="0" l="0" r="0" t="0"/>
          <a:stretch/>
        </p:blipFill>
        <p:spPr>
          <a:xfrm>
            <a:off x="8176497" y="3696030"/>
            <a:ext cx="1629540" cy="8203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6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Speakers</a:t>
            </a:r>
            <a:endParaRPr sz="5700"/>
          </a:p>
        </p:txBody>
      </p:sp>
      <p:sp>
        <p:nvSpPr>
          <p:cNvPr id="296" name="Google Shape;296;p63"/>
          <p:cNvSpPr txBox="1"/>
          <p:nvPr>
            <p:ph idx="1" type="body"/>
          </p:nvPr>
        </p:nvSpPr>
        <p:spPr>
          <a:xfrm>
            <a:off x="209725" y="1474800"/>
            <a:ext cx="11859900" cy="4205700"/>
          </a:xfrm>
          <a:prstGeom prst="rect">
            <a:avLst/>
          </a:prstGeom>
          <a:noFill/>
          <a:ln>
            <a:noFill/>
          </a:ln>
        </p:spPr>
        <p:txBody>
          <a:bodyPr anchorCtr="0" anchor="t" bIns="45700" lIns="91425" spcFirstLastPara="1" rIns="91425" wrap="square" tIns="45700">
            <a:noAutofit/>
          </a:bodyPr>
          <a:lstStyle/>
          <a:p>
            <a:pPr indent="0" lvl="0" marL="342900" rtl="0" algn="l">
              <a:spcBef>
                <a:spcPts val="0"/>
              </a:spcBef>
              <a:spcAft>
                <a:spcPts val="0"/>
              </a:spcAft>
              <a:buNone/>
            </a:pPr>
            <a:r>
              <a:t/>
            </a:r>
            <a:endParaRPr b="1" sz="3000"/>
          </a:p>
          <a:p>
            <a:pPr indent="0" lvl="0" marL="342900" rtl="0" algn="l">
              <a:lnSpc>
                <a:spcPct val="90000"/>
              </a:lnSpc>
              <a:spcBef>
                <a:spcPts val="0"/>
              </a:spcBef>
              <a:spcAft>
                <a:spcPts val="0"/>
              </a:spcAft>
              <a:buNone/>
            </a:pPr>
            <a:r>
              <a:rPr b="1" lang="en-US" sz="3000"/>
              <a:t>Kelsey Leva </a:t>
            </a:r>
            <a:endParaRPr b="1" sz="3000"/>
          </a:p>
          <a:p>
            <a:pPr indent="0" lvl="0" marL="342900" rtl="0" algn="l">
              <a:lnSpc>
                <a:spcPct val="90000"/>
              </a:lnSpc>
              <a:spcBef>
                <a:spcPts val="0"/>
              </a:spcBef>
              <a:spcAft>
                <a:spcPts val="0"/>
              </a:spcAft>
              <a:buNone/>
            </a:pPr>
            <a:r>
              <a:rPr lang="en-US" sz="3000"/>
              <a:t>Policy Development Stakeholder Relations Specialist</a:t>
            </a:r>
            <a:endParaRPr sz="3000"/>
          </a:p>
          <a:p>
            <a:pPr indent="0" lvl="0" marL="342900" rtl="0" algn="l">
              <a:lnSpc>
                <a:spcPct val="90000"/>
              </a:lnSpc>
              <a:spcBef>
                <a:spcPts val="0"/>
              </a:spcBef>
              <a:spcAft>
                <a:spcPts val="0"/>
              </a:spcAft>
              <a:buNone/>
            </a:pPr>
            <a:r>
              <a:t/>
            </a:r>
            <a:endParaRPr b="1" sz="3000"/>
          </a:p>
          <a:p>
            <a:pPr indent="0" lvl="0" marL="342900" rtl="0" algn="l">
              <a:lnSpc>
                <a:spcPct val="90000"/>
              </a:lnSpc>
              <a:spcBef>
                <a:spcPts val="0"/>
              </a:spcBef>
              <a:spcAft>
                <a:spcPts val="0"/>
              </a:spcAft>
              <a:buNone/>
            </a:pPr>
            <a:r>
              <a:rPr b="1" lang="en-US" sz="3000"/>
              <a:t>Devinne Parsons </a:t>
            </a:r>
            <a:endParaRPr b="1" sz="3000"/>
          </a:p>
          <a:p>
            <a:pPr indent="0" lvl="0" marL="342900" rtl="0" algn="l">
              <a:lnSpc>
                <a:spcPct val="90000"/>
              </a:lnSpc>
              <a:spcBef>
                <a:spcPts val="0"/>
              </a:spcBef>
              <a:spcAft>
                <a:spcPts val="0"/>
              </a:spcAft>
              <a:buNone/>
            </a:pPr>
            <a:r>
              <a:rPr lang="en-US" sz="3000"/>
              <a:t>Medicaid Benefits Policy Specialist</a:t>
            </a:r>
            <a:endParaRPr sz="3000"/>
          </a:p>
          <a:p>
            <a:pPr indent="0" lvl="0" marL="342900" rtl="0" algn="l">
              <a:lnSpc>
                <a:spcPct val="90000"/>
              </a:lnSpc>
              <a:spcBef>
                <a:spcPts val="0"/>
              </a:spcBef>
              <a:spcAft>
                <a:spcPts val="0"/>
              </a:spcAft>
              <a:buNone/>
            </a:pPr>
            <a:r>
              <a:t/>
            </a:r>
            <a:endParaRPr b="1" sz="3000"/>
          </a:p>
          <a:p>
            <a:pPr indent="0" lvl="0" marL="342900" rtl="0" algn="l">
              <a:lnSpc>
                <a:spcPct val="90000"/>
              </a:lnSpc>
              <a:spcBef>
                <a:spcPts val="0"/>
              </a:spcBef>
              <a:spcAft>
                <a:spcPts val="0"/>
              </a:spcAft>
              <a:buNone/>
            </a:pPr>
            <a:r>
              <a:rPr b="1" lang="en-US" sz="3000"/>
              <a:t>Flora Martinez</a:t>
            </a:r>
            <a:endParaRPr b="1" sz="3000"/>
          </a:p>
          <a:p>
            <a:pPr indent="0" lvl="0" marL="342900" rtl="0" algn="l">
              <a:lnSpc>
                <a:spcPct val="90000"/>
              </a:lnSpc>
              <a:spcBef>
                <a:spcPts val="0"/>
              </a:spcBef>
              <a:spcAft>
                <a:spcPts val="0"/>
              </a:spcAft>
              <a:buNone/>
            </a:pPr>
            <a:r>
              <a:rPr lang="en-US" sz="3000"/>
              <a:t>Clinical Operations Nurse</a:t>
            </a:r>
            <a:endParaRPr sz="3000"/>
          </a:p>
        </p:txBody>
      </p:sp>
      <p:sp>
        <p:nvSpPr>
          <p:cNvPr id="297" name="Google Shape;297;p6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64"/>
          <p:cNvSpPr txBox="1"/>
          <p:nvPr>
            <p:ph type="title"/>
          </p:nvPr>
        </p:nvSpPr>
        <p:spPr>
          <a:xfrm>
            <a:off x="595313" y="-857251"/>
            <a:ext cx="10515600" cy="452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Font typeface="Trebuchet MS"/>
              <a:buNone/>
            </a:pPr>
            <a:r>
              <a:rPr lang="en-US" sz="2400"/>
              <a:t>Our Mission - photo</a:t>
            </a:r>
            <a:endParaRPr/>
          </a:p>
        </p:txBody>
      </p:sp>
      <p:pic>
        <p:nvPicPr>
          <p:cNvPr descr="Father points out something on laptop to family, seated on couch, as wife, son and daughter look on." id="303" name="Google Shape;303;p64"/>
          <p:cNvPicPr preferRelativeResize="0"/>
          <p:nvPr/>
        </p:nvPicPr>
        <p:blipFill rotWithShape="1">
          <a:blip r:embed="rId3">
            <a:alphaModFix/>
          </a:blip>
          <a:srcRect b="8636" l="10386" r="0" t="16327"/>
          <a:stretch/>
        </p:blipFill>
        <p:spPr>
          <a:xfrm>
            <a:off x="-1" y="-1"/>
            <a:ext cx="12191998" cy="6268917"/>
          </a:xfrm>
          <a:prstGeom prst="rect">
            <a:avLst/>
          </a:prstGeom>
          <a:noFill/>
          <a:ln>
            <a:noFill/>
          </a:ln>
        </p:spPr>
      </p:pic>
      <p:sp>
        <p:nvSpPr>
          <p:cNvPr id="304" name="Google Shape;304;p64"/>
          <p:cNvSpPr/>
          <p:nvPr/>
        </p:nvSpPr>
        <p:spPr>
          <a:xfrm>
            <a:off x="0" y="3600525"/>
            <a:ext cx="12192000" cy="24351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rtl="0" algn="l">
              <a:spcBef>
                <a:spcPts val="0"/>
              </a:spcBef>
              <a:spcAft>
                <a:spcPts val="0"/>
              </a:spcAft>
              <a:buClr>
                <a:schemeClr val="dk1"/>
              </a:buClr>
              <a:buSzPts val="3400"/>
              <a:buFont typeface="Arial"/>
              <a:buNone/>
            </a:pPr>
            <a:r>
              <a:rPr b="1" lang="en-US" sz="3000">
                <a:solidFill>
                  <a:schemeClr val="lt1"/>
                </a:solidFill>
                <a:latin typeface="Trebuchet MS"/>
                <a:ea typeface="Trebuchet MS"/>
                <a:cs typeface="Trebuchet MS"/>
                <a:sym typeface="Trebuchet MS"/>
              </a:rPr>
              <a:t>Our Mission</a:t>
            </a:r>
            <a:r>
              <a:rPr lang="en-US" sz="3000">
                <a:solidFill>
                  <a:schemeClr val="lt1"/>
                </a:solidFill>
                <a:latin typeface="Trebuchet MS"/>
                <a:ea typeface="Trebuchet MS"/>
                <a:cs typeface="Trebuchet MS"/>
                <a:sym typeface="Trebuchet MS"/>
              </a:rPr>
              <a:t> </a:t>
            </a:r>
            <a:endParaRPr b="1" sz="3000">
              <a:solidFill>
                <a:schemeClr val="dk1"/>
              </a:solidFill>
            </a:endParaRPr>
          </a:p>
          <a:p>
            <a:pPr indent="0" lvl="0" marL="161925" rtl="0" algn="l">
              <a:spcBef>
                <a:spcPts val="0"/>
              </a:spcBef>
              <a:spcAft>
                <a:spcPts val="0"/>
              </a:spcAft>
              <a:buClr>
                <a:schemeClr val="dk1"/>
              </a:buClr>
              <a:buSzPts val="2000"/>
              <a:buFont typeface="Arial"/>
              <a:buNone/>
            </a:pPr>
            <a:r>
              <a:rPr lang="en-US"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indent="0" lvl="0" marL="161925" rtl="0" algn="l">
              <a:spcBef>
                <a:spcPts val="0"/>
              </a:spcBef>
              <a:spcAft>
                <a:spcPts val="0"/>
              </a:spcAft>
              <a:buClr>
                <a:schemeClr val="dk1"/>
              </a:buClr>
              <a:buSzPts val="2000"/>
              <a:buFont typeface="Arial"/>
              <a:buNone/>
            </a:pPr>
            <a:r>
              <a:t/>
            </a:r>
            <a:endParaRPr b="1" sz="1800">
              <a:solidFill>
                <a:srgbClr val="FFFFFF"/>
              </a:solidFill>
              <a:latin typeface="Trebuchet MS"/>
              <a:ea typeface="Trebuchet MS"/>
              <a:cs typeface="Trebuchet MS"/>
              <a:sym typeface="Trebuchet MS"/>
            </a:endParaRPr>
          </a:p>
        </p:txBody>
      </p:sp>
      <p:sp>
        <p:nvSpPr>
          <p:cNvPr id="305" name="Google Shape;305;p6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65"/>
          <p:cNvSpPr txBox="1"/>
          <p:nvPr>
            <p:ph type="title"/>
          </p:nvPr>
        </p:nvSpPr>
        <p:spPr>
          <a:xfrm>
            <a:off x="3513292" y="515925"/>
            <a:ext cx="52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a:t>What We Do</a:t>
            </a:r>
            <a:endParaRPr/>
          </a:p>
        </p:txBody>
      </p:sp>
      <p:sp>
        <p:nvSpPr>
          <p:cNvPr id="311" name="Google Shape;311;p65"/>
          <p:cNvSpPr txBox="1"/>
          <p:nvPr>
            <p:ph idx="1" type="body"/>
          </p:nvPr>
        </p:nvSpPr>
        <p:spPr>
          <a:xfrm>
            <a:off x="838200" y="2121300"/>
            <a:ext cx="10563300" cy="3936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3200"/>
              <a:t>The Colorado Department of Health Care Policy and Financing administers Health First Colorado (Colorado’s Medicaid program), Child Health Plan </a:t>
            </a:r>
            <a:r>
              <a:rPr i="1" lang="en-US" sz="3200"/>
              <a:t>Plus </a:t>
            </a:r>
            <a:r>
              <a:rPr lang="en-US" sz="3200"/>
              <a:t>(CHP+) and other health care programs for Coloradans who qualify. </a:t>
            </a:r>
            <a:endParaRPr b="0" i="0" sz="3200" u="none" strike="noStrike">
              <a:solidFill>
                <a:schemeClr val="lt1"/>
              </a:solidFill>
              <a:latin typeface="Trebuchet MS"/>
              <a:ea typeface="Trebuchet MS"/>
              <a:cs typeface="Trebuchet MS"/>
              <a:sym typeface="Trebuchet MS"/>
            </a:endParaRPr>
          </a:p>
        </p:txBody>
      </p:sp>
      <p:sp>
        <p:nvSpPr>
          <p:cNvPr id="312" name="Google Shape;312;p65"/>
          <p:cNvSpPr txBox="1"/>
          <p:nvPr>
            <p:ph idx="12" type="sldNum"/>
          </p:nvPr>
        </p:nvSpPr>
        <p:spPr>
          <a:xfrm>
            <a:off x="6880607" y="6370750"/>
            <a:ext cx="5004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66"/>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700"/>
              <a:t>Agenda</a:t>
            </a:r>
            <a:endParaRPr sz="5700"/>
          </a:p>
        </p:txBody>
      </p:sp>
      <p:sp>
        <p:nvSpPr>
          <p:cNvPr id="318" name="Google Shape;318;p66"/>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p>
            <a:pPr indent="-342900" lvl="0" marL="342900" rtl="0" algn="l">
              <a:lnSpc>
                <a:spcPct val="115000"/>
              </a:lnSpc>
              <a:spcBef>
                <a:spcPts val="1000"/>
              </a:spcBef>
              <a:spcAft>
                <a:spcPts val="0"/>
              </a:spcAft>
              <a:buSzPts val="3600"/>
              <a:buAutoNum type="arabicPeriod"/>
            </a:pPr>
            <a:r>
              <a:rPr lang="en-US"/>
              <a:t>Meeting Overview (2:00-2:05 p.m.) </a:t>
            </a:r>
            <a:endParaRPr/>
          </a:p>
          <a:p>
            <a:pPr indent="-342900" lvl="0" marL="342900" rtl="0" algn="l">
              <a:lnSpc>
                <a:spcPct val="115000"/>
              </a:lnSpc>
              <a:spcBef>
                <a:spcPts val="1000"/>
              </a:spcBef>
              <a:spcAft>
                <a:spcPts val="0"/>
              </a:spcAft>
              <a:buSzPts val="3600"/>
              <a:buAutoNum type="arabicPeriod"/>
            </a:pPr>
            <a:r>
              <a:rPr lang="en-US"/>
              <a:t>Acute Home Health Prior Authorization Changes (2:05-2:25 p.m.) </a:t>
            </a:r>
            <a:endParaRPr/>
          </a:p>
          <a:p>
            <a:pPr indent="-342900" lvl="0" marL="342900" rtl="0" algn="l">
              <a:lnSpc>
                <a:spcPct val="115000"/>
              </a:lnSpc>
              <a:spcBef>
                <a:spcPts val="1000"/>
              </a:spcBef>
              <a:spcAft>
                <a:spcPts val="0"/>
              </a:spcAft>
              <a:buSzPts val="3600"/>
              <a:buAutoNum type="arabicPeriod"/>
            </a:pPr>
            <a:r>
              <a:rPr lang="en-US"/>
              <a:t>Stakeholder Questions (2:25-3:55 p.m.)</a:t>
            </a:r>
            <a:endParaRPr/>
          </a:p>
          <a:p>
            <a:pPr indent="-342900" lvl="0" marL="342900" rtl="0" algn="l">
              <a:lnSpc>
                <a:spcPct val="115000"/>
              </a:lnSpc>
              <a:spcBef>
                <a:spcPts val="1000"/>
              </a:spcBef>
              <a:spcAft>
                <a:spcPts val="0"/>
              </a:spcAft>
              <a:buSzPts val="3600"/>
              <a:buAutoNum type="arabicPeriod"/>
            </a:pPr>
            <a:r>
              <a:rPr lang="en-US"/>
              <a:t>Next Steps (3:55-4:00 p.m.) </a:t>
            </a:r>
            <a:endParaRPr/>
          </a:p>
        </p:txBody>
      </p:sp>
      <p:sp>
        <p:nvSpPr>
          <p:cNvPr id="319" name="Google Shape;319;p6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67"/>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325" name="Google Shape;325;p67"/>
          <p:cNvSpPr txBox="1"/>
          <p:nvPr/>
        </p:nvSpPr>
        <p:spPr>
          <a:xfrm>
            <a:off x="349983" y="1143000"/>
            <a:ext cx="11351400" cy="46734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Use Q and A feature to ask questions.</a:t>
            </a:r>
            <a:endParaRPr sz="2600">
              <a:solidFill>
                <a:schemeClr val="dk2"/>
              </a:solidFill>
              <a:latin typeface="Trebuchet MS"/>
              <a:ea typeface="Trebuchet MS"/>
              <a:cs typeface="Trebuchet MS"/>
              <a:sym typeface="Trebuchet MS"/>
            </a:endParaRPr>
          </a:p>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6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2"/>
              </a:solidFill>
              <a:latin typeface="Trebuchet MS"/>
              <a:ea typeface="Trebuchet MS"/>
              <a:cs typeface="Trebuchet MS"/>
              <a:sym typeface="Trebuchet MS"/>
            </a:endParaRPr>
          </a:p>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Due to the number of attendees, each speaker will have up to 3 minutes to ask their </a:t>
            </a:r>
            <a:r>
              <a:rPr lang="en-US" sz="2600">
                <a:solidFill>
                  <a:schemeClr val="dk2"/>
                </a:solidFill>
                <a:latin typeface="Trebuchet MS"/>
                <a:ea typeface="Trebuchet MS"/>
                <a:cs typeface="Trebuchet MS"/>
                <a:sym typeface="Trebuchet MS"/>
              </a:rPr>
              <a:t>question</a:t>
            </a:r>
            <a:r>
              <a:rPr lang="en-US" sz="2600">
                <a:solidFill>
                  <a:schemeClr val="dk2"/>
                </a:solidFill>
                <a:latin typeface="Trebuchet MS"/>
                <a:ea typeface="Trebuchet MS"/>
                <a:cs typeface="Trebuchet MS"/>
                <a:sym typeface="Trebuchet MS"/>
              </a:rPr>
              <a:t> aloud.</a:t>
            </a:r>
            <a:r>
              <a:rPr lang="en-US" sz="2600">
                <a:solidFill>
                  <a:schemeClr val="dk2"/>
                </a:solidFill>
                <a:latin typeface="Trebuchet MS"/>
                <a:ea typeface="Trebuchet MS"/>
                <a:cs typeface="Trebuchet MS"/>
                <a:sym typeface="Trebuchet MS"/>
              </a:rPr>
              <a:t> </a:t>
            </a:r>
            <a:r>
              <a:rPr lang="en-US" sz="2600">
                <a:solidFill>
                  <a:schemeClr val="dk2"/>
                </a:solidFill>
                <a:latin typeface="Trebuchet MS"/>
                <a:ea typeface="Trebuchet MS"/>
                <a:cs typeface="Trebuchet MS"/>
                <a:sym typeface="Trebuchet MS"/>
              </a:rPr>
              <a:t>Attendees can request additional time to accommodate a disability.</a:t>
            </a:r>
            <a:endParaRPr sz="2600">
              <a:solidFill>
                <a:schemeClr val="dk2"/>
              </a:solidFill>
              <a:latin typeface="Trebuchet MS"/>
              <a:ea typeface="Trebuchet MS"/>
              <a:cs typeface="Trebuchet MS"/>
              <a:sym typeface="Trebuchet MS"/>
            </a:endParaRPr>
          </a:p>
        </p:txBody>
      </p:sp>
      <p:sp>
        <p:nvSpPr>
          <p:cNvPr id="326" name="Google Shape;326;p67"/>
          <p:cNvSpPr txBox="1"/>
          <p:nvPr/>
        </p:nvSpPr>
        <p:spPr>
          <a:xfrm>
            <a:off x="325234" y="309000"/>
            <a:ext cx="114009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Meeting Logistics</a:t>
            </a:r>
            <a:endParaRPr b="0" i="0" sz="3500" u="none" cap="none" strike="noStrike">
              <a:solidFill>
                <a:schemeClr val="dk2"/>
              </a:solidFill>
              <a:latin typeface="Arial"/>
              <a:ea typeface="Arial"/>
              <a:cs typeface="Arial"/>
              <a:sym typeface="Arial"/>
            </a:endParaRPr>
          </a:p>
        </p:txBody>
      </p:sp>
      <p:pic>
        <p:nvPicPr>
          <p:cNvPr id="327" name="Google Shape;327;p67"/>
          <p:cNvPicPr preferRelativeResize="0"/>
          <p:nvPr/>
        </p:nvPicPr>
        <p:blipFill>
          <a:blip r:embed="rId3">
            <a:alphaModFix/>
          </a:blip>
          <a:stretch>
            <a:fillRect/>
          </a:stretch>
        </p:blipFill>
        <p:spPr>
          <a:xfrm>
            <a:off x="5078670" y="2784685"/>
            <a:ext cx="2034660" cy="12886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68"/>
          <p:cNvPicPr preferRelativeResize="0"/>
          <p:nvPr/>
        </p:nvPicPr>
        <p:blipFill rotWithShape="1">
          <a:blip r:embed="rId3">
            <a:alphaModFix/>
          </a:blip>
          <a:srcRect b="15692" l="0" r="0" t="6662"/>
          <a:stretch/>
        </p:blipFill>
        <p:spPr>
          <a:xfrm flipH="1">
            <a:off x="2" y="-9031"/>
            <a:ext cx="5379898" cy="6267356"/>
          </a:xfrm>
          <a:prstGeom prst="rect">
            <a:avLst/>
          </a:prstGeom>
          <a:noFill/>
          <a:ln>
            <a:noFill/>
          </a:ln>
        </p:spPr>
      </p:pic>
      <p:sp>
        <p:nvSpPr>
          <p:cNvPr id="334" name="Google Shape;334;p68"/>
          <p:cNvSpPr txBox="1"/>
          <p:nvPr>
            <p:ph idx="1" type="body"/>
          </p:nvPr>
        </p:nvSpPr>
        <p:spPr>
          <a:xfrm>
            <a:off x="6060325" y="321975"/>
            <a:ext cx="5692500" cy="502500"/>
          </a:xfrm>
          <a:prstGeom prst="rect">
            <a:avLst/>
          </a:prstGeom>
        </p:spPr>
        <p:txBody>
          <a:bodyPr anchorCtr="0" anchor="t" bIns="45825" lIns="91650" spcFirstLastPara="1" rIns="91650" wrap="square" tIns="45825">
            <a:noAutofit/>
          </a:bodyPr>
          <a:lstStyle/>
          <a:p>
            <a:pPr indent="0" lvl="0" marL="0" rtl="0" algn="l">
              <a:spcBef>
                <a:spcPts val="1000"/>
              </a:spcBef>
              <a:spcAft>
                <a:spcPts val="1300"/>
              </a:spcAft>
              <a:buNone/>
            </a:pPr>
            <a:r>
              <a:rPr b="1" lang="en-US" sz="2900"/>
              <a:t>The chat is not open given the number of attendees. </a:t>
            </a:r>
            <a:endParaRPr b="1" sz="2900"/>
          </a:p>
        </p:txBody>
      </p:sp>
      <p:sp>
        <p:nvSpPr>
          <p:cNvPr descr="Picture of a woman typing at a computer." id="335" name="Google Shape;335;p68"/>
          <p:cNvSpPr/>
          <p:nvPr/>
        </p:nvSpPr>
        <p:spPr>
          <a:xfrm>
            <a:off x="0" y="-9150"/>
            <a:ext cx="5379900" cy="6267600"/>
          </a:xfrm>
          <a:prstGeom prst="rect">
            <a:avLst/>
          </a:prstGeom>
          <a:solidFill>
            <a:srgbClr val="001970">
              <a:alpha val="60000"/>
            </a:srgbClr>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36" name="Google Shape;336;p68"/>
          <p:cNvSpPr txBox="1"/>
          <p:nvPr>
            <p:ph type="title"/>
          </p:nvPr>
        </p:nvSpPr>
        <p:spPr>
          <a:xfrm>
            <a:off x="246666" y="824350"/>
            <a:ext cx="4531500" cy="1742100"/>
          </a:xfrm>
          <a:prstGeom prst="rect">
            <a:avLst/>
          </a:prstGeom>
        </p:spPr>
        <p:txBody>
          <a:bodyPr anchorCtr="0" anchor="ctr" bIns="45825" lIns="91650" spcFirstLastPara="1" rIns="91650" wrap="square" tIns="45825">
            <a:noAutofit/>
          </a:bodyPr>
          <a:lstStyle/>
          <a:p>
            <a:pPr indent="0" lvl="0" marL="0" rtl="0" algn="l">
              <a:spcBef>
                <a:spcPts val="0"/>
              </a:spcBef>
              <a:spcAft>
                <a:spcPts val="0"/>
              </a:spcAft>
              <a:buNone/>
            </a:pPr>
            <a:r>
              <a:rPr lang="en-US" sz="7500">
                <a:solidFill>
                  <a:schemeClr val="lt1"/>
                </a:solidFill>
              </a:rPr>
              <a:t>Meeting Etiquette</a:t>
            </a:r>
            <a:endParaRPr sz="7500">
              <a:solidFill>
                <a:schemeClr val="lt1"/>
              </a:solidFill>
            </a:endParaRPr>
          </a:p>
        </p:txBody>
      </p:sp>
      <p:sp>
        <p:nvSpPr>
          <p:cNvPr id="337" name="Google Shape;337;p68"/>
          <p:cNvSpPr txBox="1"/>
          <p:nvPr>
            <p:ph idx="1" type="body"/>
          </p:nvPr>
        </p:nvSpPr>
        <p:spPr>
          <a:xfrm>
            <a:off x="6060325" y="1255200"/>
            <a:ext cx="5692500" cy="722100"/>
          </a:xfrm>
          <a:prstGeom prst="rect">
            <a:avLst/>
          </a:prstGeom>
        </p:spPr>
        <p:txBody>
          <a:bodyPr anchorCtr="0" anchor="t" bIns="45825" lIns="91650" spcFirstLastPara="1" rIns="91650" wrap="square" tIns="45825">
            <a:noAutofit/>
          </a:bodyPr>
          <a:lstStyle/>
          <a:p>
            <a:pPr indent="0" lvl="0" marL="0" rtl="0" algn="l">
              <a:lnSpc>
                <a:spcPct val="80000"/>
              </a:lnSpc>
              <a:spcBef>
                <a:spcPts val="0"/>
              </a:spcBef>
              <a:spcAft>
                <a:spcPts val="0"/>
              </a:spcAft>
              <a:buNone/>
            </a:pPr>
            <a:r>
              <a:rPr lang="en-US" sz="2000"/>
              <a:t>HCPF staff will use the chat to communicate information during the webinar.</a:t>
            </a:r>
            <a:endParaRPr sz="2000"/>
          </a:p>
        </p:txBody>
      </p:sp>
      <p:sp>
        <p:nvSpPr>
          <p:cNvPr id="338" name="Google Shape;338;p68"/>
          <p:cNvSpPr txBox="1"/>
          <p:nvPr>
            <p:ph idx="1" type="body"/>
          </p:nvPr>
        </p:nvSpPr>
        <p:spPr>
          <a:xfrm>
            <a:off x="6060325" y="2206417"/>
            <a:ext cx="5692500" cy="502500"/>
          </a:xfrm>
          <a:prstGeom prst="rect">
            <a:avLst/>
          </a:prstGeom>
        </p:spPr>
        <p:txBody>
          <a:bodyPr anchorCtr="0" anchor="t" bIns="45825" lIns="91650" spcFirstLastPara="1" rIns="91650" wrap="square" tIns="45825">
            <a:noAutofit/>
          </a:bodyPr>
          <a:lstStyle/>
          <a:p>
            <a:pPr indent="0" lvl="0" marL="0" rtl="0" algn="l">
              <a:spcBef>
                <a:spcPts val="1000"/>
              </a:spcBef>
              <a:spcAft>
                <a:spcPts val="1300"/>
              </a:spcAft>
              <a:buNone/>
            </a:pPr>
            <a:r>
              <a:rPr b="1" lang="en-US" sz="2900"/>
              <a:t>The Q&amp;A is open</a:t>
            </a:r>
            <a:endParaRPr b="1" sz="2900"/>
          </a:p>
        </p:txBody>
      </p:sp>
      <p:sp>
        <p:nvSpPr>
          <p:cNvPr id="339" name="Google Shape;339;p68"/>
          <p:cNvSpPr txBox="1"/>
          <p:nvPr>
            <p:ph idx="1" type="body"/>
          </p:nvPr>
        </p:nvSpPr>
        <p:spPr>
          <a:xfrm>
            <a:off x="6060325" y="2638013"/>
            <a:ext cx="5692500" cy="916500"/>
          </a:xfrm>
          <a:prstGeom prst="rect">
            <a:avLst/>
          </a:prstGeom>
        </p:spPr>
        <p:txBody>
          <a:bodyPr anchorCtr="0" anchor="t" bIns="45825" lIns="91650" spcFirstLastPara="1" rIns="91650" wrap="square" tIns="45825">
            <a:noAutofit/>
          </a:bodyPr>
          <a:lstStyle/>
          <a:p>
            <a:pPr indent="0" lvl="0" marL="0" rtl="0" algn="l">
              <a:lnSpc>
                <a:spcPct val="80000"/>
              </a:lnSpc>
              <a:spcBef>
                <a:spcPts val="1000"/>
              </a:spcBef>
              <a:spcAft>
                <a:spcPts val="1300"/>
              </a:spcAft>
              <a:buNone/>
            </a:pPr>
            <a:r>
              <a:rPr lang="en-US" sz="2000"/>
              <a:t>Feel free to submit questions in the Q&amp;A and we will do our best to answer them either in the Q&amp;A or aloud. </a:t>
            </a:r>
            <a:r>
              <a:rPr lang="en-US" sz="2000"/>
              <a:t>There may not be time to get to every question or every raised hand. </a:t>
            </a:r>
            <a:endParaRPr sz="2000"/>
          </a:p>
        </p:txBody>
      </p:sp>
      <p:sp>
        <p:nvSpPr>
          <p:cNvPr id="340" name="Google Shape;340;p68"/>
          <p:cNvSpPr txBox="1"/>
          <p:nvPr>
            <p:ph idx="1" type="body"/>
          </p:nvPr>
        </p:nvSpPr>
        <p:spPr>
          <a:xfrm>
            <a:off x="6060325" y="4593217"/>
            <a:ext cx="5692500" cy="916500"/>
          </a:xfrm>
          <a:prstGeom prst="rect">
            <a:avLst/>
          </a:prstGeom>
        </p:spPr>
        <p:txBody>
          <a:bodyPr anchorCtr="0" anchor="t" bIns="45825" lIns="91650" spcFirstLastPara="1" rIns="91650" wrap="square" tIns="45825">
            <a:noAutofit/>
          </a:bodyPr>
          <a:lstStyle/>
          <a:p>
            <a:pPr indent="0" lvl="0" marL="0" rtl="0" algn="l">
              <a:lnSpc>
                <a:spcPct val="80000"/>
              </a:lnSpc>
              <a:spcBef>
                <a:spcPts val="0"/>
              </a:spcBef>
              <a:spcAft>
                <a:spcPts val="0"/>
              </a:spcAft>
              <a:buClr>
                <a:schemeClr val="dk1"/>
              </a:buClr>
              <a:buSzPts val="1500"/>
              <a:buFont typeface="Arial"/>
              <a:buNone/>
            </a:pPr>
            <a:r>
              <a:rPr lang="en-US" sz="2000"/>
              <a:t>Please refrain from sharing Protected Health Information (PHI) or Personal Identifiable Information (PII). Meeting recordings must have all PHI and PII removed prior to sharing the recording.</a:t>
            </a:r>
            <a:endParaRPr sz="2100"/>
          </a:p>
        </p:txBody>
      </p:sp>
      <p:grpSp>
        <p:nvGrpSpPr>
          <p:cNvPr id="341" name="Google Shape;341;p68"/>
          <p:cNvGrpSpPr/>
          <p:nvPr/>
        </p:nvGrpSpPr>
        <p:grpSpPr>
          <a:xfrm>
            <a:off x="4778172" y="438433"/>
            <a:ext cx="1132079" cy="1059900"/>
            <a:chOff x="4850750" y="181450"/>
            <a:chExt cx="1059900" cy="1059900"/>
          </a:xfrm>
        </p:grpSpPr>
        <p:sp>
          <p:nvSpPr>
            <p:cNvPr id="342" name="Google Shape;342;p68"/>
            <p:cNvSpPr/>
            <p:nvPr/>
          </p:nvSpPr>
          <p:spPr>
            <a:xfrm>
              <a:off x="4850750" y="181450"/>
              <a:ext cx="1059900" cy="1059900"/>
            </a:xfrm>
            <a:prstGeom prst="ellipse">
              <a:avLst/>
            </a:prstGeom>
            <a:solidFill>
              <a:srgbClr val="D15F27"/>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343" name="Google Shape;343;p68"/>
            <p:cNvPicPr preferRelativeResize="0"/>
            <p:nvPr/>
          </p:nvPicPr>
          <p:blipFill>
            <a:blip r:embed="rId4">
              <a:alphaModFix/>
            </a:blip>
            <a:stretch>
              <a:fillRect/>
            </a:stretch>
          </p:blipFill>
          <p:spPr>
            <a:xfrm>
              <a:off x="5014938" y="345638"/>
              <a:ext cx="731520" cy="731520"/>
            </a:xfrm>
            <a:prstGeom prst="rect">
              <a:avLst/>
            </a:prstGeom>
            <a:noFill/>
            <a:ln>
              <a:noFill/>
            </a:ln>
          </p:spPr>
        </p:pic>
      </p:grpSp>
      <p:grpSp>
        <p:nvGrpSpPr>
          <p:cNvPr id="344" name="Google Shape;344;p68"/>
          <p:cNvGrpSpPr/>
          <p:nvPr/>
        </p:nvGrpSpPr>
        <p:grpSpPr>
          <a:xfrm>
            <a:off x="4778737" y="2419067"/>
            <a:ext cx="1132079" cy="1059900"/>
            <a:chOff x="4850750" y="2296450"/>
            <a:chExt cx="1059900" cy="1059900"/>
          </a:xfrm>
        </p:grpSpPr>
        <p:sp>
          <p:nvSpPr>
            <p:cNvPr id="345" name="Google Shape;345;p68"/>
            <p:cNvSpPr/>
            <p:nvPr/>
          </p:nvSpPr>
          <p:spPr>
            <a:xfrm>
              <a:off x="4850750" y="2296450"/>
              <a:ext cx="1059900" cy="1059900"/>
            </a:xfrm>
            <a:prstGeom prst="ellipse">
              <a:avLst/>
            </a:prstGeom>
            <a:solidFill>
              <a:srgbClr val="D15F27"/>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346" name="Google Shape;346;p68"/>
            <p:cNvPicPr preferRelativeResize="0"/>
            <p:nvPr/>
          </p:nvPicPr>
          <p:blipFill>
            <a:blip r:embed="rId5">
              <a:alphaModFix/>
            </a:blip>
            <a:stretch>
              <a:fillRect/>
            </a:stretch>
          </p:blipFill>
          <p:spPr>
            <a:xfrm>
              <a:off x="5014940" y="2460640"/>
              <a:ext cx="731520" cy="731520"/>
            </a:xfrm>
            <a:prstGeom prst="rect">
              <a:avLst/>
            </a:prstGeom>
            <a:noFill/>
            <a:ln>
              <a:noFill/>
            </a:ln>
          </p:spPr>
        </p:pic>
      </p:grpSp>
      <p:grpSp>
        <p:nvGrpSpPr>
          <p:cNvPr id="347" name="Google Shape;347;p68"/>
          <p:cNvGrpSpPr/>
          <p:nvPr/>
        </p:nvGrpSpPr>
        <p:grpSpPr>
          <a:xfrm>
            <a:off x="4778407" y="4399667"/>
            <a:ext cx="1132079" cy="1059900"/>
            <a:chOff x="4850750" y="4399650"/>
            <a:chExt cx="1059900" cy="1059900"/>
          </a:xfrm>
        </p:grpSpPr>
        <p:sp>
          <p:nvSpPr>
            <p:cNvPr id="348" name="Google Shape;348;p68"/>
            <p:cNvSpPr/>
            <p:nvPr/>
          </p:nvSpPr>
          <p:spPr>
            <a:xfrm>
              <a:off x="4850750" y="4399650"/>
              <a:ext cx="1059900" cy="1059900"/>
            </a:xfrm>
            <a:prstGeom prst="ellipse">
              <a:avLst/>
            </a:prstGeom>
            <a:solidFill>
              <a:srgbClr val="D15F27"/>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349" name="Google Shape;349;p68"/>
            <p:cNvPicPr preferRelativeResize="0"/>
            <p:nvPr/>
          </p:nvPicPr>
          <p:blipFill>
            <a:blip r:embed="rId6">
              <a:alphaModFix/>
            </a:blip>
            <a:stretch>
              <a:fillRect/>
            </a:stretch>
          </p:blipFill>
          <p:spPr>
            <a:xfrm>
              <a:off x="5014938" y="4563838"/>
              <a:ext cx="731520" cy="731520"/>
            </a:xfrm>
            <a:prstGeom prst="rect">
              <a:avLst/>
            </a:prstGeom>
            <a:noFill/>
            <a:ln>
              <a:noFill/>
            </a:ln>
          </p:spPr>
        </p:pic>
      </p:grpSp>
      <p:sp>
        <p:nvSpPr>
          <p:cNvPr id="350" name="Google Shape;350;p68"/>
          <p:cNvSpPr txBox="1"/>
          <p:nvPr>
            <p:ph idx="1" type="body"/>
          </p:nvPr>
        </p:nvSpPr>
        <p:spPr>
          <a:xfrm>
            <a:off x="6060325" y="4090842"/>
            <a:ext cx="5692500" cy="502500"/>
          </a:xfrm>
          <a:prstGeom prst="rect">
            <a:avLst/>
          </a:prstGeom>
        </p:spPr>
        <p:txBody>
          <a:bodyPr anchorCtr="0" anchor="t" bIns="45825" lIns="91650" spcFirstLastPara="1" rIns="91650" wrap="square" tIns="45825">
            <a:noAutofit/>
          </a:bodyPr>
          <a:lstStyle/>
          <a:p>
            <a:pPr indent="0" lvl="0" marL="0" rtl="0" algn="l">
              <a:spcBef>
                <a:spcPts val="1000"/>
              </a:spcBef>
              <a:spcAft>
                <a:spcPts val="1300"/>
              </a:spcAft>
              <a:buNone/>
            </a:pPr>
            <a:r>
              <a:rPr b="1" lang="en-US" sz="2900"/>
              <a:t>Do not share PHI or PII.</a:t>
            </a:r>
            <a:endParaRPr b="1" sz="2900"/>
          </a:p>
        </p:txBody>
      </p:sp>
      <p:sp>
        <p:nvSpPr>
          <p:cNvPr id="351" name="Google Shape;351;p68"/>
          <p:cNvSpPr txBox="1"/>
          <p:nvPr>
            <p:ph idx="12" type="sldNum"/>
          </p:nvPr>
        </p:nvSpPr>
        <p:spPr>
          <a:xfrm>
            <a:off x="9174126" y="6370754"/>
            <a:ext cx="2743200" cy="365100"/>
          </a:xfrm>
          <a:prstGeom prst="rect">
            <a:avLst/>
          </a:prstGeom>
        </p:spPr>
        <p:txBody>
          <a:bodyPr anchorCtr="0" anchor="ctr" bIns="45825" lIns="91650" spcFirstLastPara="1" rIns="91650" wrap="square" tIns="45825">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