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03" r:id="rId3"/>
    <p:sldMasterId id="2147483704" r:id="rId4"/>
    <p:sldMasterId id="2147483705" r:id="rId5"/>
    <p:sldMasterId id="214748370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3.xml"/><Relationship Id="rId6" Type="http://schemas.openxmlformats.org/officeDocument/2006/relationships/slideMaster" Target="slideMasters/slideMaster4.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 name="Google Shape;4;n"/>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1" i="0" sz="1200" u="none" cap="none" strike="noStrike">
                <a:solidFill>
                  <a:schemeClr val="dk1"/>
                </a:solidFill>
                <a:latin typeface="Trebuchet MS"/>
                <a:ea typeface="Trebuchet MS"/>
                <a:cs typeface="Trebuchet MS"/>
                <a:sym typeface="Trebuchet MS"/>
              </a:defRPr>
            </a:lvl1pPr>
            <a:lvl2pPr indent="-228600" lvl="1" marL="9144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2pPr>
            <a:lvl3pPr indent="-228600" lvl="2" marL="13716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3pPr>
            <a:lvl4pPr indent="-228600" lvl="3" marL="18288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4pPr>
            <a:lvl5pPr indent="-228600" lvl="4" marL="22860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5" name="Google Shape;5;n"/>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Trebuchet MS"/>
                <a:ea typeface="Trebuchet MS"/>
                <a:cs typeface="Trebuchet MS"/>
                <a:sym typeface="Trebuchet MS"/>
              </a:rPr>
              <a:t>‹#›</a:t>
            </a:fld>
            <a:endParaRPr b="0" i="0" sz="1200" u="none" cap="none" strike="noStrike">
              <a:solidFill>
                <a:schemeClr val="dk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64768#h_6802bbbc-2ec9-47cb-a04c-6aac35914d82"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cpf.colorado.gov/events/senate-bill-25-183-se" TargetMode="External"/><Relationship Id="rId3" Type="http://schemas.openxmlformats.org/officeDocument/2006/relationships/hyperlink" Target="https://hcpf.colorado.gov/provider-news" TargetMode="External"/><Relationship Id="rId4" Type="http://schemas.openxmlformats.org/officeDocument/2006/relationships/hyperlink" Target="mailto:devinne.parsons@state.co.us" TargetMode="External"/><Relationship Id="rId5" Type="http://schemas.openxmlformats.org/officeDocument/2006/relationships/hyperlink" Target="https://hcpf.colorado.gov/events/senate-bill-25-183-se" TargetMode="External"/><Relationship Id="rId6" Type="http://schemas.openxmlformats.org/officeDocument/2006/relationships/hyperlink" Target="https://hcpf.colorado.gov/provider-news" TargetMode="External"/><Relationship Id="rId7" Type="http://schemas.openxmlformats.org/officeDocument/2006/relationships/hyperlink" Target="mailto:devinne.parsons@state.co.us"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cpf.colorado.gov/events/senate-bill-25-183-se" TargetMode="External"/><Relationship Id="rId3" Type="http://schemas.openxmlformats.org/officeDocument/2006/relationships/hyperlink" Target="https://hcpf.colorado.gov/events/senate-bill-25-183-se" TargetMode="External"/><Relationship Id="rId4" Type="http://schemas.openxmlformats.org/officeDocument/2006/relationships/hyperlink" Target="https://support.zoom.com/hc/en/article?id=zm_kb&amp;sysparm_article=KB0059762" TargetMode="External"/><Relationship Id="rId5" Type="http://schemas.openxmlformats.org/officeDocument/2006/relationships/hyperlink" Target="https://support.zoom.com/hc/en/article?id=zm_kb&amp;sysparm_article=KB0060844"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4: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4: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b="0" lang="en-US" sz="1400">
                <a:latin typeface="Arial"/>
                <a:ea typeface="Arial"/>
                <a:cs typeface="Arial"/>
                <a:sym typeface="Arial"/>
              </a:rPr>
              <a:t>Welcome to the Senate Bill 25-183- Pregnancy-Related Services Stakeholder Meeting, thank you for joining us this afternoon.</a:t>
            </a:r>
            <a:endParaRPr b="0" sz="1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br>
              <a:rPr b="0" lang="en-US" sz="1400">
                <a:latin typeface="Arial"/>
                <a:ea typeface="Arial"/>
                <a:cs typeface="Arial"/>
                <a:sym typeface="Arial"/>
              </a:rPr>
            </a:br>
            <a:r>
              <a:rPr b="0" lang="en-US" sz="1400">
                <a:latin typeface="Arial"/>
                <a:ea typeface="Arial"/>
                <a:cs typeface="Arial"/>
                <a:sym typeface="Arial"/>
              </a:rPr>
              <a:t>Can people on the webinar and phone hear me okay? Please use the thumbs up sign at the bottom of your screen to confirm. Thank you.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None/>
            </a:pPr>
            <a:r>
              <a:t/>
            </a:r>
            <a:endParaRPr/>
          </a:p>
        </p:txBody>
      </p:sp>
      <p:sp>
        <p:nvSpPr>
          <p:cNvPr id="259" name="Google Shape;259;p4: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4073ce5dea_0_70:notes"/>
          <p:cNvSpPr/>
          <p:nvPr>
            <p:ph idx="2" type="sldImg"/>
          </p:nvPr>
        </p:nvSpPr>
        <p:spPr>
          <a:xfrm>
            <a:off x="-596345" y="279953"/>
            <a:ext cx="8057400" cy="45321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4073ce5dea_0_70: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Kelsey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b="0" lang="en-US"/>
              <a:t>Before we shift into the presentation today, I want to take a moment to highlight our team’s commitment to you: </a:t>
            </a:r>
            <a:br>
              <a:rPr b="0" lang="en-US"/>
            </a:br>
            <a:br>
              <a:rPr b="0" lang="en-US"/>
            </a:br>
            <a:r>
              <a:rPr b="0" lang="en-US"/>
              <a:t>[Read bullet points]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Hand off to Devinne </a:t>
            </a:r>
            <a:endParaRPr/>
          </a:p>
          <a:p>
            <a:pPr indent="0" lvl="0" marL="0" rtl="0" algn="l">
              <a:spcBef>
                <a:spcPts val="0"/>
              </a:spcBef>
              <a:spcAft>
                <a:spcPts val="0"/>
              </a:spcAft>
              <a:buNone/>
            </a:pPr>
            <a:r>
              <a:t/>
            </a:r>
            <a:endParaRPr/>
          </a:p>
        </p:txBody>
      </p:sp>
      <p:sp>
        <p:nvSpPr>
          <p:cNvPr id="355" name="Google Shape;355;g34073ce5dea_0_70: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9:notes"/>
          <p:cNvSpPr txBox="1"/>
          <p:nvPr>
            <p:ph idx="1" type="body"/>
          </p:nvPr>
        </p:nvSpPr>
        <p:spPr>
          <a:xfrm>
            <a:off x="365263" y="3803373"/>
            <a:ext cx="6127474" cy="453224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Devinne </a:t>
            </a:r>
            <a:endParaRPr/>
          </a:p>
        </p:txBody>
      </p:sp>
      <p:sp>
        <p:nvSpPr>
          <p:cNvPr id="363" name="Google Shape;363;p9:notes"/>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30f438cacf_0_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Devinne </a:t>
            </a:r>
            <a:endParaRPr b="0"/>
          </a:p>
        </p:txBody>
      </p:sp>
      <p:sp>
        <p:nvSpPr>
          <p:cNvPr id="369" name="Google Shape;369;g330f438cacf_0_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7a804a4481_0_22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Devinne </a:t>
            </a:r>
            <a:endParaRPr/>
          </a:p>
        </p:txBody>
      </p:sp>
      <p:sp>
        <p:nvSpPr>
          <p:cNvPr id="376" name="Google Shape;376;g37a804a4481_0_22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7a804a4481_0_23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Devinne </a:t>
            </a:r>
            <a:endParaRPr b="0"/>
          </a:p>
        </p:txBody>
      </p:sp>
      <p:sp>
        <p:nvSpPr>
          <p:cNvPr id="382" name="Google Shape;382;g37a804a4481_0_23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7a804a4481_0_22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Devinne </a:t>
            </a:r>
            <a:endParaRPr b="0"/>
          </a:p>
        </p:txBody>
      </p:sp>
      <p:sp>
        <p:nvSpPr>
          <p:cNvPr id="389" name="Google Shape;389;g37a804a4481_0_22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7a804a4481_0_24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Margot </a:t>
            </a:r>
            <a:endParaRPr b="0"/>
          </a:p>
        </p:txBody>
      </p:sp>
      <p:sp>
        <p:nvSpPr>
          <p:cNvPr id="396" name="Google Shape;396;g37a804a4481_0_24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7ca29e2dc3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Margot </a:t>
            </a:r>
            <a:endParaRPr b="0"/>
          </a:p>
        </p:txBody>
      </p:sp>
      <p:sp>
        <p:nvSpPr>
          <p:cNvPr id="404" name="Google Shape;404;g37ca29e2dc3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7a804a4481_0_24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Amy</a:t>
            </a:r>
            <a:endParaRPr b="0"/>
          </a:p>
        </p:txBody>
      </p:sp>
      <p:sp>
        <p:nvSpPr>
          <p:cNvPr id="411" name="Google Shape;411;g37a804a4481_0_24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7a804a4481_0_25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0" lang="en-US"/>
              <a:t>Speaker: Amy</a:t>
            </a:r>
            <a:endParaRPr b="0"/>
          </a:p>
        </p:txBody>
      </p:sp>
      <p:sp>
        <p:nvSpPr>
          <p:cNvPr id="418" name="Google Shape;418;g37a804a4481_0_25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7a804a4481_0_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7" name="Google Shape;267;g37a804a4481_0_1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lang="en-US"/>
              <a:t>Speaker: Kelsey </a:t>
            </a:r>
            <a:endParaRPr/>
          </a:p>
          <a:p>
            <a:pPr indent="0" lvl="0" marL="0" rtl="0" algn="l">
              <a:lnSpc>
                <a:spcPct val="100000"/>
              </a:lnSpc>
              <a:spcBef>
                <a:spcPts val="0"/>
              </a:spcBef>
              <a:spcAft>
                <a:spcPts val="0"/>
              </a:spcAft>
              <a:buClr>
                <a:schemeClr val="dk1"/>
              </a:buClr>
              <a:buSzPts val="1400"/>
              <a:buFont typeface="Arial"/>
              <a:buNone/>
            </a:pPr>
            <a:r>
              <a:t/>
            </a:r>
            <a:endParaRPr b="0"/>
          </a:p>
          <a:p>
            <a:pPr indent="0" lvl="0" marL="0" rtl="0" algn="l">
              <a:lnSpc>
                <a:spcPct val="100000"/>
              </a:lnSpc>
              <a:spcBef>
                <a:spcPts val="0"/>
              </a:spcBef>
              <a:spcAft>
                <a:spcPts val="0"/>
              </a:spcAft>
              <a:buClr>
                <a:schemeClr val="dk1"/>
              </a:buClr>
              <a:buSzPts val="1400"/>
              <a:buFont typeface="Arial"/>
              <a:buNone/>
            </a:pPr>
            <a:r>
              <a:rPr b="0" lang="en-US"/>
              <a:t>I’d like to let the Spanish interpreter introduce themselves right now. </a:t>
            </a:r>
            <a:endParaRPr b="0"/>
          </a:p>
          <a:p>
            <a:pPr indent="0" lvl="0" marL="0" rtl="0" algn="l">
              <a:lnSpc>
                <a:spcPct val="100000"/>
              </a:lnSpc>
              <a:spcBef>
                <a:spcPts val="0"/>
              </a:spcBef>
              <a:spcAft>
                <a:spcPts val="0"/>
              </a:spcAft>
              <a:buClr>
                <a:schemeClr val="dk1"/>
              </a:buClr>
              <a:buSzPts val="1400"/>
              <a:buFont typeface="Arial"/>
              <a:buNone/>
            </a:pPr>
            <a:r>
              <a:t/>
            </a:r>
            <a:endParaRPr/>
          </a:p>
          <a:p>
            <a:pPr indent="-304800" lvl="0" marL="457200" rtl="0" algn="l">
              <a:lnSpc>
                <a:spcPct val="100000"/>
              </a:lnSpc>
              <a:spcBef>
                <a:spcPts val="0"/>
              </a:spcBef>
              <a:spcAft>
                <a:spcPts val="0"/>
              </a:spcAft>
              <a:buClr>
                <a:srgbClr val="202124"/>
              </a:buClr>
              <a:buSzPts val="1200"/>
              <a:buFont typeface="Trebuchet MS"/>
              <a:buChar char="●"/>
            </a:pPr>
            <a:r>
              <a:rPr b="0" lang="en-US">
                <a:solidFill>
                  <a:srgbClr val="202124"/>
                </a:solidFill>
              </a:rPr>
              <a:t>SPANISH INTERPRETER COMES ON SCREEN and IS HIGHLIGHTED; Interpreter READS SCRIPT BELOW VERBATIM.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b="0" lang="en-US">
                <a:solidFill>
                  <a:srgbClr val="202124"/>
                </a:solidFill>
              </a:rPr>
              <a:t>but this is what she is saying in English</a:t>
            </a:r>
            <a:r>
              <a:rPr lang="en-US">
                <a:solidFill>
                  <a:srgbClr val="202124"/>
                </a:solidFill>
              </a:rPr>
              <a:t>):  </a:t>
            </a:r>
            <a:endParaRPr>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b="0" lang="en-US"/>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indent="0" lvl="0" marL="457200" rtl="0" algn="l">
              <a:lnSpc>
                <a:spcPct val="100000"/>
              </a:lnSpc>
              <a:spcBef>
                <a:spcPts val="0"/>
              </a:spcBef>
              <a:spcAft>
                <a:spcPts val="0"/>
              </a:spcAft>
              <a:buSzPts val="1400"/>
              <a:buNone/>
            </a:pPr>
            <a:r>
              <a:rPr b="0" lang="en-US"/>
              <a:t>Thank you, [</a:t>
            </a:r>
            <a:r>
              <a:rPr lang="en-US"/>
              <a:t>Interpreter Name</a:t>
            </a:r>
            <a:r>
              <a:rPr b="0" lang="en-US"/>
              <a:t>]. If you would like to listen to this webinar in Spanish, please select the “Interpretation” pod on your Zoom toolbar and select “Spanish”. We have also posted instructions for now to access language interpretation in the chat. </a:t>
            </a:r>
            <a:endParaRPr b="0"/>
          </a:p>
          <a:p>
            <a:pPr indent="0" lvl="0" marL="457200" rtl="0" algn="l">
              <a:lnSpc>
                <a:spcPct val="100000"/>
              </a:lnSpc>
              <a:spcBef>
                <a:spcPts val="0"/>
              </a:spcBef>
              <a:spcAft>
                <a:spcPts val="0"/>
              </a:spcAft>
              <a:buSzPts val="1400"/>
              <a:buNone/>
            </a:pPr>
            <a:r>
              <a:t/>
            </a:r>
            <a:endParaRPr b="0"/>
          </a:p>
          <a:p>
            <a:pPr indent="0" lvl="0" marL="457200" rtl="0" algn="l">
              <a:lnSpc>
                <a:spcPct val="100000"/>
              </a:lnSpc>
              <a:spcBef>
                <a:spcPts val="0"/>
              </a:spcBef>
              <a:spcAft>
                <a:spcPts val="0"/>
              </a:spcAft>
              <a:buClr>
                <a:schemeClr val="dk1"/>
              </a:buClr>
              <a:buSzPts val="1400"/>
              <a:buFont typeface="Arial"/>
              <a:buNone/>
            </a:pPr>
            <a:r>
              <a:t/>
            </a:r>
            <a:endParaRPr b="0"/>
          </a:p>
          <a:p>
            <a:pPr indent="0" lvl="0" marL="0" rtl="0" algn="l">
              <a:lnSpc>
                <a:spcPct val="115000"/>
              </a:lnSpc>
              <a:spcBef>
                <a:spcPts val="0"/>
              </a:spcBef>
              <a:spcAft>
                <a:spcPts val="0"/>
              </a:spcAft>
              <a:buSzPts val="1400"/>
              <a:buNone/>
            </a:pPr>
            <a:r>
              <a:rPr lang="en-US" u="sng">
                <a:solidFill>
                  <a:srgbClr val="444444"/>
                </a:solidFill>
              </a:rPr>
              <a:t>[Webinar Tech] </a:t>
            </a:r>
            <a:r>
              <a:rPr b="0" lang="en-US" u="sng">
                <a:solidFill>
                  <a:srgbClr val="444444"/>
                </a:solidFill>
              </a:rPr>
              <a:t>Post in Chat:​</a:t>
            </a:r>
            <a:endParaRPr b="0" u="sng">
              <a:solidFill>
                <a:srgbClr val="444444"/>
              </a:solidFill>
            </a:endParaRPr>
          </a:p>
          <a:p>
            <a:pPr indent="0" lvl="0" marL="0" rtl="0" algn="l">
              <a:lnSpc>
                <a:spcPct val="115000"/>
              </a:lnSpc>
              <a:spcBef>
                <a:spcPts val="0"/>
              </a:spcBef>
              <a:spcAft>
                <a:spcPts val="0"/>
              </a:spcAft>
              <a:buSzPts val="1400"/>
              <a:buNone/>
            </a:pPr>
            <a:r>
              <a:t/>
            </a:r>
            <a:endParaRPr b="0" u="sng">
              <a:solidFill>
                <a:srgbClr val="444444"/>
              </a:solidFill>
            </a:endParaRPr>
          </a:p>
          <a:p>
            <a:pPr indent="0" lvl="0" marL="0" rtl="0" algn="l">
              <a:lnSpc>
                <a:spcPct val="100000"/>
              </a:lnSpc>
              <a:spcBef>
                <a:spcPts val="0"/>
              </a:spcBef>
              <a:spcAft>
                <a:spcPts val="0"/>
              </a:spcAft>
              <a:buNone/>
            </a:pPr>
            <a:r>
              <a:rPr lang="en-US"/>
              <a:t>Spanish version of interpreter script: </a:t>
            </a:r>
            <a:r>
              <a:rPr b="0" lang="en-US"/>
              <a:t>Mi nombre es </a:t>
            </a:r>
            <a:r>
              <a:rPr lang="en-US"/>
              <a:t>[Interpreter Name]</a:t>
            </a:r>
            <a:r>
              <a:rPr b="0" lang="en-US"/>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US"/>
              <a:t>How to listen to Language Interpretation: </a:t>
            </a:r>
            <a:r>
              <a:rPr b="0" lang="en-US" u="sng">
                <a:solidFill>
                  <a:schemeClr val="hlink"/>
                </a:solidFill>
                <a:hlinkClick r:id="rId2"/>
              </a:rPr>
              <a:t>https://support.zoom.com/hc/en/article?id=zm_kb&amp;sysparm_article=KB0064768#h_6802bbbc-2ec9-47cb-a04c-6aac35914d82</a:t>
            </a:r>
            <a:r>
              <a:rPr b="0" lang="en-US"/>
              <a:t> </a:t>
            </a:r>
            <a:endParaRPr b="0"/>
          </a:p>
          <a:p>
            <a:pPr indent="0" lvl="0" marL="0" rtl="0" algn="l">
              <a:lnSpc>
                <a:spcPct val="100000"/>
              </a:lnSpc>
              <a:spcBef>
                <a:spcPts val="0"/>
              </a:spcBef>
              <a:spcAft>
                <a:spcPts val="0"/>
              </a:spcAft>
              <a:buNone/>
            </a:pPr>
            <a:r>
              <a:rPr b="0" lang="en-US"/>
              <a:t> </a:t>
            </a:r>
            <a:endParaRPr b="0"/>
          </a:p>
          <a:p>
            <a:pPr indent="0" lvl="0" marL="0" rtl="0" algn="l">
              <a:lnSpc>
                <a:spcPct val="115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30f438cacf_0_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30f438cacf_0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Kelsey facilitating, panelists answering questions </a:t>
            </a:r>
            <a:endParaRPr/>
          </a:p>
          <a:p>
            <a:pPr indent="0" lvl="0" marL="0" rtl="0" algn="l">
              <a:spcBef>
                <a:spcPts val="0"/>
              </a:spcBef>
              <a:spcAft>
                <a:spcPts val="0"/>
              </a:spcAft>
              <a:buClr>
                <a:schemeClr val="dk1"/>
              </a:buClr>
              <a:buSzPts val="1100"/>
              <a:buFont typeface="Arial"/>
              <a:buNone/>
            </a:pPr>
            <a:br>
              <a:rPr lang="en-US"/>
            </a:br>
            <a:r>
              <a:rPr b="0" lang="en-US"/>
              <a:t>Quick reminder that there are two ways you can engage with us during this portion of the meeting: by raising your hand to share your question verbally or by typing your question into the Q&amp;A box. Also, keep in mind that verbal questions/comments will be capped to 3 minutes each. </a:t>
            </a:r>
            <a:br>
              <a:rPr b="0" lang="en-US"/>
            </a:br>
            <a:br>
              <a:rPr b="0" lang="en-US"/>
            </a:br>
            <a:r>
              <a:rPr b="0" lang="en-US"/>
              <a:t>If we have folks joining on the phone, note that you can use the buttons *9 to raise your hand and *6 to mute and unmute. </a:t>
            </a:r>
            <a:endParaRPr b="0"/>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426" name="Google Shape;426;g330f438cacf_0_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11:notes"/>
          <p:cNvSpPr/>
          <p:nvPr>
            <p:ph idx="2" type="sldImg"/>
          </p:nvPr>
        </p:nvSpPr>
        <p:spPr>
          <a:xfrm>
            <a:off x="365125" y="185738"/>
            <a:ext cx="6127750"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11:notes"/>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US"/>
              <a:t>Speaker: Kelsey</a:t>
            </a:r>
            <a:br>
              <a:rPr lang="en-US"/>
            </a:br>
            <a:br>
              <a:rPr lang="en-US"/>
            </a:br>
            <a:r>
              <a:rPr b="0" lang="en-US"/>
              <a:t>Here is our contact information, we encourage folks to reach out with additional feedback. </a:t>
            </a:r>
            <a:endParaRPr b="0"/>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US"/>
              <a:t>Chat content: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US"/>
              <a:t>Website: </a:t>
            </a:r>
            <a:r>
              <a:rPr b="0" lang="en-US" u="sng">
                <a:solidFill>
                  <a:schemeClr val="hlink"/>
                </a:solidFill>
                <a:hlinkClick r:id="rId2"/>
              </a:rPr>
              <a:t>https://hcpf.colorado.gov/events/senate-bill-25-183-se</a:t>
            </a:r>
            <a:r>
              <a:rPr b="0" lang="en-US"/>
              <a:t> </a:t>
            </a:r>
            <a:endParaRPr b="0"/>
          </a:p>
          <a:p>
            <a:pPr indent="0" lvl="0" marL="0" rtl="0" algn="l">
              <a:spcBef>
                <a:spcPts val="0"/>
              </a:spcBef>
              <a:spcAft>
                <a:spcPts val="0"/>
              </a:spcAft>
              <a:buClr>
                <a:schemeClr val="dk1"/>
              </a:buClr>
              <a:buFont typeface="Arial"/>
              <a:buNone/>
            </a:pPr>
            <a:r>
              <a:rPr lang="en-US"/>
              <a:t>Sign up for updates: </a:t>
            </a:r>
            <a:r>
              <a:rPr b="0" lang="en-US" u="sng">
                <a:solidFill>
                  <a:schemeClr val="hlink"/>
                </a:solidFill>
                <a:hlinkClick r:id="rId3"/>
              </a:rPr>
              <a:t>https://hcpf.colorado.gov/provider-news</a:t>
            </a:r>
            <a:r>
              <a:rPr b="0" lang="en-US"/>
              <a:t> </a:t>
            </a:r>
            <a:endParaRPr/>
          </a:p>
          <a:p>
            <a:pPr indent="0" lvl="0" marL="0" rtl="0" algn="l">
              <a:spcBef>
                <a:spcPts val="0"/>
              </a:spcBef>
              <a:spcAft>
                <a:spcPts val="0"/>
              </a:spcAft>
              <a:buClr>
                <a:schemeClr val="dk1"/>
              </a:buClr>
              <a:buFont typeface="Arial"/>
              <a:buNone/>
            </a:pPr>
            <a:r>
              <a:rPr lang="en-US"/>
              <a:t>Questions</a:t>
            </a:r>
            <a:r>
              <a:rPr b="0" lang="en-US"/>
              <a:t>: </a:t>
            </a:r>
            <a:r>
              <a:rPr b="0" lang="en-US" u="sng">
                <a:solidFill>
                  <a:schemeClr val="hlink"/>
                </a:solidFill>
                <a:hlinkClick r:id="rId4"/>
              </a:rPr>
              <a:t>devinne.parsons@state.co.us</a:t>
            </a:r>
            <a:r>
              <a:rPr b="0" lang="en-US"/>
              <a:t> </a:t>
            </a:r>
            <a:endParaRPr b="0"/>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US"/>
              <a:t>Sitio Web: </a:t>
            </a:r>
            <a:r>
              <a:rPr b="0" lang="en-US" u="sng">
                <a:solidFill>
                  <a:schemeClr val="hlink"/>
                </a:solidFill>
                <a:hlinkClick r:id="rId5"/>
              </a:rPr>
              <a:t>https://hcpf.colorado.gov/events/senate-bill-25-183-se</a:t>
            </a:r>
            <a:r>
              <a:rPr b="0" lang="en-US"/>
              <a:t> </a:t>
            </a:r>
            <a:endParaRPr/>
          </a:p>
          <a:p>
            <a:pPr indent="0" lvl="0" marL="0" rtl="0" algn="l">
              <a:spcBef>
                <a:spcPts val="0"/>
              </a:spcBef>
              <a:spcAft>
                <a:spcPts val="0"/>
              </a:spcAft>
              <a:buClr>
                <a:schemeClr val="dk1"/>
              </a:buClr>
              <a:buFont typeface="Arial"/>
              <a:buNone/>
            </a:pPr>
            <a:r>
              <a:rPr lang="en-US"/>
              <a:t>Suscribase a Nuestro boletin: </a:t>
            </a:r>
            <a:r>
              <a:rPr b="0" lang="en-US" u="sng">
                <a:solidFill>
                  <a:schemeClr val="hlink"/>
                </a:solidFill>
                <a:hlinkClick r:id="rId6"/>
              </a:rPr>
              <a:t>https://hcpf.colorado.gov/provider-news</a:t>
            </a:r>
            <a:r>
              <a:rPr b="0" lang="en-US"/>
              <a:t> </a:t>
            </a:r>
            <a:endParaRPr/>
          </a:p>
          <a:p>
            <a:pPr indent="0" lvl="0" marL="0" rtl="0" algn="l">
              <a:spcBef>
                <a:spcPts val="0"/>
              </a:spcBef>
              <a:spcAft>
                <a:spcPts val="0"/>
              </a:spcAft>
              <a:buClr>
                <a:schemeClr val="dk1"/>
              </a:buClr>
              <a:buFont typeface="Arial"/>
              <a:buNone/>
            </a:pPr>
            <a:r>
              <a:rPr lang="en-US"/>
              <a:t>Preguntas: </a:t>
            </a:r>
            <a:r>
              <a:rPr b="0" lang="en-US" u="sng">
                <a:solidFill>
                  <a:schemeClr val="hlink"/>
                </a:solidFill>
                <a:hlinkClick r:id="rId7"/>
              </a:rPr>
              <a:t>devinne.parsons@state.co.us</a:t>
            </a:r>
            <a:r>
              <a:rPr b="0" lang="en-US"/>
              <a:t> </a:t>
            </a:r>
            <a:endParaRPr b="0"/>
          </a:p>
          <a:p>
            <a:pPr indent="0" lvl="0" marL="0" rtl="0" algn="l">
              <a:spcBef>
                <a:spcPts val="0"/>
              </a:spcBef>
              <a:spcAft>
                <a:spcPts val="0"/>
              </a:spcAft>
              <a:buClr>
                <a:schemeClr val="dk1"/>
              </a:buClr>
              <a:buFont typeface="Arial"/>
              <a:buNone/>
            </a:pPr>
            <a:r>
              <a:rPr lang="en-US"/>
              <a:t>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None/>
            </a:pPr>
            <a:r>
              <a:t/>
            </a:r>
            <a:endParaRPr/>
          </a:p>
        </p:txBody>
      </p:sp>
      <p:sp>
        <p:nvSpPr>
          <p:cNvPr id="433" name="Google Shape;433;p11:notes"/>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12:notes"/>
          <p:cNvSpPr/>
          <p:nvPr>
            <p:ph idx="2" type="sldImg"/>
          </p:nvPr>
        </p:nvSpPr>
        <p:spPr>
          <a:xfrm>
            <a:off x="365125" y="185738"/>
            <a:ext cx="6127750"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p12:notes"/>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12:notes"/>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7a804a4481_0_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 name="Google Shape;282;g37a804a4481_0_1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rPr lang="en-US"/>
              <a:t>Speaker: Kelsey </a:t>
            </a:r>
            <a:endParaRPr/>
          </a:p>
          <a:p>
            <a:pPr indent="0" lvl="0" marL="0" rtl="0" algn="l">
              <a:spcBef>
                <a:spcPts val="0"/>
              </a:spcBef>
              <a:spcAft>
                <a:spcPts val="0"/>
              </a:spcAft>
              <a:buSzPts val="1100"/>
              <a:buNone/>
            </a:pPr>
            <a:br>
              <a:rPr b="0" lang="en-US"/>
            </a:br>
            <a:r>
              <a:rPr b="0" lang="en-US"/>
              <a:t>Please know that we are recording this meeting. Closed captions are available during the meeting and can be turned on through the toolbar at the bottom of your screen. </a:t>
            </a:r>
            <a:br>
              <a:rPr b="0" lang="en-US"/>
            </a:br>
            <a:br>
              <a:rPr b="0" lang="en-US"/>
            </a:br>
            <a:r>
              <a:rPr b="0" lang="en-US">
                <a:latin typeface="Arial"/>
                <a:ea typeface="Arial"/>
                <a:cs typeface="Arial"/>
                <a:sym typeface="Arial"/>
              </a:rPr>
              <a:t>IT support is available should you need it – just request help in the Q&amp;A box.</a:t>
            </a:r>
            <a:br>
              <a:rPr b="0" lang="en-US"/>
            </a:br>
            <a:br>
              <a:rPr b="0" lang="en-US"/>
            </a:br>
            <a:r>
              <a:rPr b="0" lang="en-US"/>
              <a:t>The meeting recording and slides will be posted online after the meeting on our event webpage. </a:t>
            </a:r>
            <a:endParaRPr b="0"/>
          </a:p>
          <a:p>
            <a:pPr indent="0" lvl="0" marL="0" rtl="0" algn="l">
              <a:spcBef>
                <a:spcPts val="0"/>
              </a:spcBef>
              <a:spcAft>
                <a:spcPts val="0"/>
              </a:spcAft>
              <a:buSzPts val="1100"/>
              <a:buNone/>
            </a:pPr>
            <a:r>
              <a:t/>
            </a:r>
            <a:endParaRPr b="0"/>
          </a:p>
          <a:p>
            <a:pPr indent="0" lvl="0" marL="0" rtl="0" algn="l">
              <a:spcBef>
                <a:spcPts val="0"/>
              </a:spcBef>
              <a:spcAft>
                <a:spcPts val="0"/>
              </a:spcAft>
              <a:buSzPts val="1100"/>
              <a:buNone/>
            </a:pPr>
            <a:r>
              <a:rPr b="0" lang="en-US"/>
              <a:t>Chat content: </a:t>
            </a:r>
            <a:br>
              <a:rPr b="0" lang="en-US"/>
            </a:br>
            <a:br>
              <a:rPr b="0" lang="en-US"/>
            </a:br>
            <a:r>
              <a:rPr b="0" lang="en-US"/>
              <a:t>A recording will be made available after the meeting.</a:t>
            </a:r>
            <a:endParaRPr b="0"/>
          </a:p>
          <a:p>
            <a:pPr indent="0" lvl="0" marL="0" rtl="0" algn="l">
              <a:lnSpc>
                <a:spcPct val="115000"/>
              </a:lnSpc>
              <a:spcBef>
                <a:spcPts val="1200"/>
              </a:spcBef>
              <a:spcAft>
                <a:spcPts val="0"/>
              </a:spcAft>
              <a:buSzPts val="1100"/>
              <a:buNone/>
            </a:pPr>
            <a:r>
              <a:rPr b="0" lang="en-US"/>
              <a:t>Una grabación estará disponible después de la reunión.</a:t>
            </a:r>
            <a:endParaRPr b="0"/>
          </a:p>
          <a:p>
            <a:pPr indent="0" lvl="0" marL="0" rtl="0" algn="l">
              <a:lnSpc>
                <a:spcPct val="115000"/>
              </a:lnSpc>
              <a:spcBef>
                <a:spcPts val="1200"/>
              </a:spcBef>
              <a:spcAft>
                <a:spcPts val="0"/>
              </a:spcAft>
              <a:buSzPts val="1100"/>
              <a:buNone/>
            </a:pPr>
            <a:br>
              <a:rPr b="0" lang="en-US"/>
            </a:br>
            <a:br>
              <a:rPr b="0" lang="en-US"/>
            </a:br>
            <a:r>
              <a:rPr b="0" lang="en-US" sz="1100">
                <a:latin typeface="Arial"/>
                <a:ea typeface="Arial"/>
                <a:cs typeface="Arial"/>
                <a:sym typeface="Arial"/>
              </a:rPr>
              <a:t>A copy of the slides will be shared after the meeting: </a:t>
            </a:r>
            <a:r>
              <a:rPr b="0" lang="en-US" sz="1100" u="sng">
                <a:solidFill>
                  <a:schemeClr val="hlink"/>
                </a:solidFill>
                <a:latin typeface="Arial"/>
                <a:ea typeface="Arial"/>
                <a:cs typeface="Arial"/>
                <a:sym typeface="Arial"/>
                <a:hlinkClick r:id="rId2"/>
              </a:rPr>
              <a:t>https://hcpf.colorado.gov/events/senate-bill-25-183-se</a:t>
            </a:r>
            <a:r>
              <a:rPr b="0" lang="en-US" sz="1100">
                <a:latin typeface="Arial"/>
                <a:ea typeface="Arial"/>
                <a:cs typeface="Arial"/>
                <a:sym typeface="Arial"/>
              </a:rPr>
              <a:t> </a:t>
            </a:r>
            <a:endParaRPr b="0" sz="1100">
              <a:latin typeface="Arial"/>
              <a:ea typeface="Arial"/>
              <a:cs typeface="Arial"/>
              <a:sym typeface="Arial"/>
            </a:endParaRPr>
          </a:p>
          <a:p>
            <a:pPr indent="0" lvl="0" marL="0" rtl="0" algn="l">
              <a:lnSpc>
                <a:spcPct val="115000"/>
              </a:lnSpc>
              <a:spcBef>
                <a:spcPts val="1200"/>
              </a:spcBef>
              <a:spcAft>
                <a:spcPts val="0"/>
              </a:spcAft>
              <a:buSzPts val="1100"/>
              <a:buNone/>
            </a:pPr>
            <a:r>
              <a:rPr b="0" lang="en-US">
                <a:latin typeface="Arial"/>
                <a:ea typeface="Arial"/>
                <a:cs typeface="Arial"/>
                <a:sym typeface="Arial"/>
              </a:rPr>
              <a:t>Una copia de las diapositivas serán compartidas después de la reunión: </a:t>
            </a:r>
            <a:r>
              <a:rPr b="0" lang="en-US" u="sng">
                <a:solidFill>
                  <a:schemeClr val="hlink"/>
                </a:solidFill>
                <a:latin typeface="Arial"/>
                <a:ea typeface="Arial"/>
                <a:cs typeface="Arial"/>
                <a:sym typeface="Arial"/>
                <a:hlinkClick r:id="rId3"/>
              </a:rPr>
              <a:t>https://hcpf.colorado.gov/events/senate-bill-25-183-se</a:t>
            </a:r>
            <a:r>
              <a:rPr b="0" lang="en-US">
                <a:latin typeface="Arial"/>
                <a:ea typeface="Arial"/>
                <a:cs typeface="Arial"/>
                <a:sym typeface="Arial"/>
              </a:rPr>
              <a:t> </a:t>
            </a:r>
            <a:endParaRPr/>
          </a:p>
          <a:p>
            <a:pPr indent="0" lvl="0" marL="0" rtl="0" algn="l">
              <a:lnSpc>
                <a:spcPct val="100000"/>
              </a:lnSpc>
              <a:spcBef>
                <a:spcPts val="1200"/>
              </a:spcBef>
              <a:spcAft>
                <a:spcPts val="0"/>
              </a:spcAft>
              <a:buSzPts val="1400"/>
              <a:buNone/>
            </a:pPr>
            <a:r>
              <a:t/>
            </a:r>
            <a:endParaRPr/>
          </a:p>
          <a:p>
            <a:pPr indent="0" lvl="0" marL="0" rtl="0" algn="l">
              <a:lnSpc>
                <a:spcPct val="100000"/>
              </a:lnSpc>
              <a:spcBef>
                <a:spcPts val="0"/>
              </a:spcBef>
              <a:spcAft>
                <a:spcPts val="0"/>
              </a:spcAft>
              <a:buSzPts val="1400"/>
              <a:buNone/>
            </a:pPr>
            <a:r>
              <a:rPr lang="en-US"/>
              <a:t>Additional Links (as needed):</a:t>
            </a:r>
            <a:br>
              <a:rPr lang="en-US"/>
            </a:br>
            <a:br>
              <a:rPr lang="en-US"/>
            </a:br>
            <a:r>
              <a:rPr lang="en-US"/>
              <a:t>How to turn on closed captions: </a:t>
            </a:r>
            <a:r>
              <a:rPr lang="en-US" u="sng">
                <a:solidFill>
                  <a:schemeClr val="hlink"/>
                </a:solidFill>
                <a:hlinkClick r:id="rId4"/>
              </a:rPr>
              <a:t>https://support.zoom.com/hc/en/article?id=zm_kb&amp;sysparm_article=KB0059762</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How to turn closed captions on in another language: </a:t>
            </a:r>
            <a:r>
              <a:rPr lang="en-US" u="sng">
                <a:solidFill>
                  <a:schemeClr val="hlink"/>
                </a:solidFill>
                <a:hlinkClick r:id="rId5"/>
              </a:rPr>
              <a:t>https://support.zoom.com/hc/en/article?id=zm_kb&amp;sysparm_article=KB0060844</a:t>
            </a:r>
            <a:r>
              <a:rPr lang="en-US"/>
              <a:t> </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b="0">
              <a:solidFill>
                <a:srgbClr val="444444"/>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1d42c1d584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Kelsey </a:t>
            </a:r>
            <a:br>
              <a:rPr lang="en-US"/>
            </a:br>
            <a:endParaRPr/>
          </a:p>
          <a:p>
            <a:pPr indent="0" lvl="0" marL="0" rtl="0" algn="l">
              <a:lnSpc>
                <a:spcPct val="115000"/>
              </a:lnSpc>
              <a:spcBef>
                <a:spcPts val="0"/>
              </a:spcBef>
              <a:spcAft>
                <a:spcPts val="0"/>
              </a:spcAft>
              <a:buClr>
                <a:schemeClr val="dk1"/>
              </a:buClr>
              <a:buSzPts val="1100"/>
              <a:buFont typeface="Arial"/>
              <a:buNone/>
            </a:pPr>
            <a:r>
              <a:rPr b="0" lang="en-US" sz="1400">
                <a:latin typeface="Arial"/>
                <a:ea typeface="Arial"/>
                <a:cs typeface="Arial"/>
                <a:sym typeface="Arial"/>
              </a:rPr>
              <a:t>My name is Kelsey Leva, Policy Development Stakeholder Relations Specialist, at the Department of Health Care Policy and Financing, also known as HCPF.  I’ll be facilitating today’s meeting and I am joined by a team of speakers who will be presenting policy information and answering questions: </a:t>
            </a:r>
            <a:br>
              <a:rPr b="0" lang="en-US" sz="1400">
                <a:latin typeface="Arial"/>
                <a:ea typeface="Arial"/>
                <a:cs typeface="Arial"/>
                <a:sym typeface="Arial"/>
              </a:rPr>
            </a:br>
            <a:endParaRPr b="0" sz="1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sz="1400">
                <a:latin typeface="Arial"/>
                <a:ea typeface="Arial"/>
                <a:cs typeface="Arial"/>
                <a:sym typeface="Arial"/>
              </a:rPr>
              <a:t>Devinne Parsons, Medicaid Benefits Policy Specialist</a:t>
            </a:r>
            <a:endParaRPr b="0" sz="1400">
              <a:latin typeface="Arial"/>
              <a:ea typeface="Arial"/>
              <a:cs typeface="Arial"/>
              <a:sym typeface="Arial"/>
            </a:endParaRPr>
          </a:p>
          <a:p>
            <a:pPr indent="0" lvl="0" marL="0" rtl="0" algn="l">
              <a:lnSpc>
                <a:spcPct val="115000"/>
              </a:lnSpc>
              <a:spcBef>
                <a:spcPts val="0"/>
              </a:spcBef>
              <a:spcAft>
                <a:spcPts val="0"/>
              </a:spcAft>
              <a:buNone/>
            </a:pPr>
            <a:r>
              <a:rPr b="0" lang="en-US" sz="1400">
                <a:latin typeface="Arial"/>
                <a:ea typeface="Arial"/>
                <a:cs typeface="Arial"/>
                <a:sym typeface="Arial"/>
              </a:rPr>
              <a:t>Margot Marincic, Managed Care Unit Supervisor</a:t>
            </a:r>
            <a:endParaRPr b="0" sz="1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sz="1400">
                <a:latin typeface="Arial"/>
                <a:ea typeface="Arial"/>
                <a:cs typeface="Arial"/>
                <a:sym typeface="Arial"/>
              </a:rPr>
              <a:t>Amy Ryan, Child Health Plan Plus (CHP+) Program Manager</a:t>
            </a:r>
            <a:endParaRPr b="0" sz="1400">
              <a:latin typeface="Arial"/>
              <a:ea typeface="Arial"/>
              <a:cs typeface="Arial"/>
              <a:sym typeface="Arial"/>
            </a:endParaRPr>
          </a:p>
          <a:p>
            <a:pPr indent="0" lvl="0" marL="0" rtl="0" algn="l">
              <a:spcBef>
                <a:spcPts val="0"/>
              </a:spcBef>
              <a:spcAft>
                <a:spcPts val="0"/>
              </a:spcAft>
              <a:buNone/>
            </a:pPr>
            <a:r>
              <a:t/>
            </a:r>
            <a:endParaRPr/>
          </a:p>
        </p:txBody>
      </p:sp>
      <p:sp>
        <p:nvSpPr>
          <p:cNvPr id="293" name="Google Shape;293;g31d42c1d584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Kelsey </a:t>
            </a:r>
            <a:br>
              <a:rPr b="0" lang="en-US"/>
            </a:br>
            <a:br>
              <a:rPr b="0" lang="en-US"/>
            </a:br>
            <a:r>
              <a:rPr b="0" lang="en-US"/>
              <a:t>Our mission here at the Department of Health Care Policy and Financing is improving health care equity, access and outcomes for the people we serve while saving Coloradans money on health care and driving value for Colorado.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300" name="Google Shape;300;p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2ab0c5d613_0_0: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Kelsey </a:t>
            </a:r>
            <a:endParaRPr/>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We accomplish that mission by administering Health First Colorado, Colorado’s Medicaid Program, and Child Health Plan Plus (Also known as CHP), and other health care programs for Coloradans who qualify. </a:t>
            </a:r>
            <a:endParaRPr b="0"/>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p:txBody>
      </p:sp>
      <p:sp>
        <p:nvSpPr>
          <p:cNvPr id="308" name="Google Shape;308;g32ab0c5d613_0_0:notes"/>
          <p:cNvSpPr/>
          <p:nvPr>
            <p:ph idx="2" type="sldImg"/>
          </p:nvPr>
        </p:nvSpPr>
        <p:spPr>
          <a:xfrm>
            <a:off x="365938" y="185738"/>
            <a:ext cx="61275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Speaker: Kelsey </a:t>
            </a:r>
            <a:br>
              <a:rPr b="0" lang="en-US"/>
            </a:br>
            <a:br>
              <a:rPr b="0" lang="en-US"/>
            </a:br>
            <a:r>
              <a:rPr b="0" lang="en-US">
                <a:latin typeface="Arial"/>
                <a:ea typeface="Arial"/>
                <a:cs typeface="Arial"/>
                <a:sym typeface="Arial"/>
              </a:rPr>
              <a:t>•We’ll briefly cover meeting logistics, and then provide a brief presentation of the current and proposed policy. </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•We’ll then have time for questions about the proposed policy.</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 In the last few minutes of the meeting, we will briefly review next steps.</a:t>
            </a:r>
            <a:br>
              <a:rPr b="0" lang="en-US">
                <a:latin typeface="Arial"/>
                <a:ea typeface="Arial"/>
                <a:cs typeface="Arial"/>
                <a:sym typeface="Arial"/>
              </a:rPr>
            </a:b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Please hold your questions during the presentation portion of the meeting.</a:t>
            </a:r>
            <a:endParaRPr>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b="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If we do not need the full meeting time to answer questions, we will end the meeting early to respect everyone’s time. </a:t>
            </a:r>
            <a:endParaRPr/>
          </a:p>
          <a:p>
            <a:pPr indent="0" lvl="0" marL="0" rtl="0" algn="l">
              <a:spcBef>
                <a:spcPts val="0"/>
              </a:spcBef>
              <a:spcAft>
                <a:spcPts val="0"/>
              </a:spcAft>
              <a:buNone/>
            </a:pPr>
            <a:r>
              <a:t/>
            </a:r>
            <a:endParaRPr/>
          </a:p>
        </p:txBody>
      </p:sp>
      <p:sp>
        <p:nvSpPr>
          <p:cNvPr id="315" name="Google Shape;315;p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c18c894d7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2" name="Google Shape;322;g36c18c894d7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solidFill>
                  <a:srgbClr val="444444"/>
                </a:solidFill>
              </a:rPr>
              <a:t>Speaker: Kelsey </a:t>
            </a:r>
            <a:endParaRPr>
              <a:solidFill>
                <a:srgbClr val="444444"/>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444444"/>
              </a:solidFill>
            </a:endParaRPr>
          </a:p>
          <a:p>
            <a:pPr indent="0" lvl="0" marL="0" rtl="0" algn="l">
              <a:lnSpc>
                <a:spcPct val="115000"/>
              </a:lnSpc>
              <a:spcBef>
                <a:spcPts val="0"/>
              </a:spcBef>
              <a:spcAft>
                <a:spcPts val="0"/>
              </a:spcAft>
              <a:buClr>
                <a:schemeClr val="dk1"/>
              </a:buClr>
              <a:buSzPts val="1100"/>
              <a:buFont typeface="Arial"/>
              <a:buNone/>
            </a:pPr>
            <a:r>
              <a:rPr b="0" lang="en-US">
                <a:latin typeface="Arial"/>
                <a:ea typeface="Arial"/>
                <a:cs typeface="Arial"/>
                <a:sym typeface="Arial"/>
              </a:rPr>
              <a:t>When we get to the questions portion of the meeting, there are a couple of ways you can engage with us: </a:t>
            </a:r>
            <a:endParaRPr b="0">
              <a:latin typeface="Arial"/>
              <a:ea typeface="Arial"/>
              <a:cs typeface="Arial"/>
              <a:sym typeface="Arial"/>
            </a:endParaRPr>
          </a:p>
          <a:p>
            <a:pPr indent="-317500" lvl="0" marL="457200" rtl="0" algn="l">
              <a:lnSpc>
                <a:spcPct val="115000"/>
              </a:lnSpc>
              <a:spcBef>
                <a:spcPts val="0"/>
              </a:spcBef>
              <a:spcAft>
                <a:spcPts val="0"/>
              </a:spcAft>
              <a:buClr>
                <a:schemeClr val="dk1"/>
              </a:buClr>
              <a:buSzPts val="1400"/>
              <a:buChar char="●"/>
            </a:pPr>
            <a:r>
              <a:rPr b="0" lang="en-US">
                <a:latin typeface="Arial"/>
                <a:ea typeface="Arial"/>
                <a:cs typeface="Arial"/>
                <a:sym typeface="Arial"/>
              </a:rPr>
              <a:t>You can raise your hand, we will call on you and allow you to come off mute to ask your question verbally. We will limit verbal questions or comments to 3 minutes/person. </a:t>
            </a:r>
            <a:endParaRPr b="0">
              <a:latin typeface="Arial"/>
              <a:ea typeface="Arial"/>
              <a:cs typeface="Arial"/>
              <a:sym typeface="Arial"/>
            </a:endParaRPr>
          </a:p>
          <a:p>
            <a:pPr indent="-317500" lvl="1" marL="1371600" rtl="0" algn="l">
              <a:spcBef>
                <a:spcPts val="0"/>
              </a:spcBef>
              <a:spcAft>
                <a:spcPts val="0"/>
              </a:spcAft>
              <a:buClr>
                <a:schemeClr val="dk1"/>
              </a:buClr>
              <a:buSzPts val="1400"/>
              <a:buChar char="○"/>
            </a:pPr>
            <a:r>
              <a:rPr lang="en-US"/>
              <a:t>If we have folks joining on the phone, note that you can use the buttons *9 to raise your hand and *6 to mute and unmute. </a:t>
            </a:r>
            <a:endParaRPr>
              <a:latin typeface="Arial"/>
              <a:ea typeface="Arial"/>
              <a:cs typeface="Arial"/>
              <a:sym typeface="Arial"/>
            </a:endParaRPr>
          </a:p>
          <a:p>
            <a:pPr indent="-317500" lvl="0" marL="457200" rtl="0" algn="l">
              <a:lnSpc>
                <a:spcPct val="115000"/>
              </a:lnSpc>
              <a:spcBef>
                <a:spcPts val="0"/>
              </a:spcBef>
              <a:spcAft>
                <a:spcPts val="0"/>
              </a:spcAft>
              <a:buClr>
                <a:schemeClr val="dk1"/>
              </a:buClr>
              <a:buSzPts val="1400"/>
              <a:buChar char="●"/>
            </a:pPr>
            <a:r>
              <a:rPr b="0" lang="en-US">
                <a:latin typeface="Arial"/>
                <a:ea typeface="Arial"/>
                <a:cs typeface="Arial"/>
                <a:sym typeface="Arial"/>
              </a:rPr>
              <a:t>You can also submit your questions through the Q&amp;A box. We will read the questions out during the meeting and respond to them as we are able. </a:t>
            </a:r>
            <a:endParaRPr b="0">
              <a:latin typeface="Arial"/>
              <a:ea typeface="Arial"/>
              <a:cs typeface="Arial"/>
              <a:sym typeface="Arial"/>
            </a:endParaRPr>
          </a:p>
          <a:p>
            <a:pPr indent="-317500" lvl="1" marL="1371600" rtl="0" algn="l">
              <a:lnSpc>
                <a:spcPct val="115000"/>
              </a:lnSpc>
              <a:spcBef>
                <a:spcPts val="0"/>
              </a:spcBef>
              <a:spcAft>
                <a:spcPts val="0"/>
              </a:spcAft>
              <a:buClr>
                <a:schemeClr val="dk1"/>
              </a:buClr>
              <a:buSzPts val="1400"/>
              <a:buChar char="○"/>
            </a:pPr>
            <a:r>
              <a:rPr lang="en-US">
                <a:latin typeface="Arial"/>
                <a:ea typeface="Arial"/>
                <a:cs typeface="Arial"/>
                <a:sym typeface="Arial"/>
              </a:rPr>
              <a:t>If we receive more questions than we can answer in the time allotted, we will follow up with unanswered questions after the meeting. </a:t>
            </a:r>
            <a:endParaRPr/>
          </a:p>
          <a:p>
            <a:pPr indent="0" lvl="0" marL="0" rtl="0" algn="l">
              <a:lnSpc>
                <a:spcPct val="115000"/>
              </a:lnSpc>
              <a:spcBef>
                <a:spcPts val="0"/>
              </a:spcBef>
              <a:spcAft>
                <a:spcPts val="0"/>
              </a:spcAft>
              <a:buNone/>
            </a:pPr>
            <a:r>
              <a:t/>
            </a:r>
            <a:endParaRPr>
              <a:solidFill>
                <a:srgbClr val="444444"/>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7a804a4481_0_336:notes"/>
          <p:cNvSpPr/>
          <p:nvPr>
            <p:ph idx="2" type="sldImg"/>
          </p:nvPr>
        </p:nvSpPr>
        <p:spPr>
          <a:xfrm>
            <a:off x="365250"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7a804a4481_0_33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Kelsey</a:t>
            </a:r>
            <a:endParaRPr/>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We ask that you please honor the following etiquette during today’s meeting: </a:t>
            </a:r>
            <a:br>
              <a:rPr b="0" lang="en-US"/>
            </a:br>
            <a:endParaRPr b="0"/>
          </a:p>
          <a:p>
            <a:pPr indent="0" lvl="0" marL="0" rtl="0" algn="l">
              <a:spcBef>
                <a:spcPts val="0"/>
              </a:spcBef>
              <a:spcAft>
                <a:spcPts val="0"/>
              </a:spcAft>
              <a:buClr>
                <a:schemeClr val="dk1"/>
              </a:buClr>
              <a:buSzPts val="1100"/>
              <a:buFont typeface="Arial"/>
              <a:buNone/>
            </a:pPr>
            <a:r>
              <a:rPr b="0" lang="en-US"/>
              <a:t>Meeting norms: respect, stay on topic, and keep an eye on the length of your feedback or question.</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Utilize the Q&amp;A and raise hands options to share your questions with us, we are looking forward to hearing from you. </a:t>
            </a:r>
            <a:br>
              <a:rPr b="0" lang="en-US"/>
            </a:br>
            <a:endParaRPr b="0"/>
          </a:p>
          <a:p>
            <a:pPr indent="0" lvl="0" marL="0" rtl="0" algn="l">
              <a:spcBef>
                <a:spcPts val="0"/>
              </a:spcBef>
              <a:spcAft>
                <a:spcPts val="0"/>
              </a:spcAft>
              <a:buClr>
                <a:schemeClr val="dk1"/>
              </a:buClr>
              <a:buSzPts val="1100"/>
              <a:buFont typeface="Arial"/>
              <a:buNone/>
            </a:pPr>
            <a:r>
              <a:rPr b="0" lang="en-US"/>
              <a:t>When you share, please </a:t>
            </a:r>
            <a:r>
              <a:rPr b="0" lang="en-US">
                <a:solidFill>
                  <a:srgbClr val="1E2B1F"/>
                </a:solidFill>
              </a:rPr>
              <a:t>avoid specific details about medical history or insurance or membership status in comments as this is considered Protected Health Information. We will remove any comments that reference protected health information or personal identifiable information from the recording later when we post it. </a:t>
            </a:r>
            <a:endParaRPr b="0"/>
          </a:p>
          <a:p>
            <a:pPr indent="0" lvl="0" marL="0" rtl="0" algn="l">
              <a:spcBef>
                <a:spcPts val="0"/>
              </a:spcBef>
              <a:spcAft>
                <a:spcPts val="0"/>
              </a:spcAft>
              <a:buClr>
                <a:schemeClr val="dk1"/>
              </a:buClr>
              <a:buSzPts val="1100"/>
              <a:buFont typeface="Arial"/>
              <a:buNone/>
            </a:pPr>
            <a:r>
              <a:t/>
            </a:r>
            <a:endParaRPr b="0"/>
          </a:p>
          <a:p>
            <a:pPr indent="0" lvl="0" marL="0" rtl="0" algn="l">
              <a:spcBef>
                <a:spcPts val="0"/>
              </a:spcBef>
              <a:spcAft>
                <a:spcPts val="0"/>
              </a:spcAft>
              <a:buClr>
                <a:schemeClr val="dk1"/>
              </a:buClr>
              <a:buSzPts val="1100"/>
              <a:buFont typeface="Arial"/>
              <a:buNone/>
            </a:pPr>
            <a:r>
              <a:rPr b="0" lang="en-US"/>
              <a:t>So for example, you might say, “Imagine a person with a heart condition.” instead of, “I am a member and I have a heart condition.” or “I have a 50-year old patient with a heart condition.” </a:t>
            </a:r>
            <a:endParaRPr/>
          </a:p>
        </p:txBody>
      </p:sp>
      <p:sp>
        <p:nvSpPr>
          <p:cNvPr id="331" name="Google Shape;331;g37a804a4481_0_336: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jp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 name="Shape 12"/>
        <p:cNvGrpSpPr/>
        <p:nvPr/>
      </p:nvGrpSpPr>
      <p:grpSpPr>
        <a:xfrm>
          <a:off x="0" y="0"/>
          <a:ext cx="0" cy="0"/>
          <a:chOff x="0" y="0"/>
          <a:chExt cx="0" cy="0"/>
        </a:xfrm>
      </p:grpSpPr>
      <p:sp>
        <p:nvSpPr>
          <p:cNvPr id="13" name="Google Shape;13;p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49" name="Shape 49"/>
        <p:cNvGrpSpPr/>
        <p:nvPr/>
      </p:nvGrpSpPr>
      <p:grpSpPr>
        <a:xfrm>
          <a:off x="0" y="0"/>
          <a:ext cx="0" cy="0"/>
          <a:chOff x="0" y="0"/>
          <a:chExt cx="0" cy="0"/>
        </a:xfrm>
      </p:grpSpPr>
      <p:sp>
        <p:nvSpPr>
          <p:cNvPr id="50" name="Google Shape;50;p11"/>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52" name="Google Shape;52;p11"/>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53" name="Shape 53"/>
        <p:cNvGrpSpPr/>
        <p:nvPr/>
      </p:nvGrpSpPr>
      <p:grpSpPr>
        <a:xfrm>
          <a:off x="0" y="0"/>
          <a:ext cx="0" cy="0"/>
          <a:chOff x="0" y="0"/>
          <a:chExt cx="0" cy="0"/>
        </a:xfrm>
      </p:grpSpPr>
      <p:sp>
        <p:nvSpPr>
          <p:cNvPr id="54" name="Google Shape;54;p1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5" name="Google Shape;55;p12"/>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2"/>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57" name="Shape 57"/>
        <p:cNvGrpSpPr/>
        <p:nvPr/>
      </p:nvGrpSpPr>
      <p:grpSpPr>
        <a:xfrm>
          <a:off x="0" y="0"/>
          <a:ext cx="0" cy="0"/>
          <a:chOff x="0" y="0"/>
          <a:chExt cx="0" cy="0"/>
        </a:xfrm>
      </p:grpSpPr>
      <p:sp>
        <p:nvSpPr>
          <p:cNvPr id="58" name="Google Shape;58;p13"/>
          <p:cNvSpPr txBox="1"/>
          <p:nvPr>
            <p:ph type="title"/>
          </p:nvPr>
        </p:nvSpPr>
        <p:spPr>
          <a:xfrm>
            <a:off x="595312" y="2180006"/>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0" name="Shape 60"/>
        <p:cNvGrpSpPr/>
        <p:nvPr/>
      </p:nvGrpSpPr>
      <p:grpSpPr>
        <a:xfrm>
          <a:off x="0" y="0"/>
          <a:ext cx="0" cy="0"/>
          <a:chOff x="0" y="0"/>
          <a:chExt cx="0" cy="0"/>
        </a:xfrm>
      </p:grpSpPr>
      <p:sp>
        <p:nvSpPr>
          <p:cNvPr id="61" name="Google Shape;61;p14"/>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62" name="Google Shape;62;p14"/>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63" name="Google Shape;63;p14"/>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0" name="Shape 70"/>
        <p:cNvGrpSpPr/>
        <p:nvPr/>
      </p:nvGrpSpPr>
      <p:grpSpPr>
        <a:xfrm>
          <a:off x="0" y="0"/>
          <a:ext cx="0" cy="0"/>
          <a:chOff x="0" y="0"/>
          <a:chExt cx="0" cy="0"/>
        </a:xfrm>
      </p:grpSpPr>
      <p:sp>
        <p:nvSpPr>
          <p:cNvPr id="71" name="Google Shape;71;p16"/>
          <p:cNvSpPr txBox="1"/>
          <p:nvPr>
            <p:ph type="ctrTitle"/>
          </p:nvPr>
        </p:nvSpPr>
        <p:spPr>
          <a:xfrm>
            <a:off x="1040524" y="150569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subTitle"/>
          </p:nvPr>
        </p:nvSpPr>
        <p:spPr>
          <a:xfrm>
            <a:off x="1524000" y="2593827"/>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lt1"/>
              </a:buClr>
              <a:buSzPts val="4950"/>
              <a:buFont typeface="Arial"/>
              <a:buNone/>
              <a:defRPr b="1" i="0" sz="4950" u="none" cap="none" strike="noStrike">
                <a:solidFill>
                  <a:schemeClr val="lt1"/>
                </a:solidFill>
                <a:latin typeface="Trebuchet MS"/>
                <a:ea typeface="Trebuchet MS"/>
                <a:cs typeface="Trebuchet MS"/>
                <a:sym typeface="Trebuchet MS"/>
              </a:defRPr>
            </a:lvl1pPr>
            <a:lvl2pPr lvl="1"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2pPr>
            <a:lvl3pPr lvl="2" marR="0" rtl="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3" name="Google Shape;73;p16"/>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5" name="Google Shape;75;p16"/>
          <p:cNvSpPr txBox="1"/>
          <p:nvPr>
            <p:ph idx="2" type="body"/>
          </p:nvPr>
        </p:nvSpPr>
        <p:spPr>
          <a:xfrm>
            <a:off x="1913861" y="368056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3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76" name="Shape 76"/>
        <p:cNvGrpSpPr/>
        <p:nvPr/>
      </p:nvGrpSpPr>
      <p:grpSpPr>
        <a:xfrm>
          <a:off x="0" y="0"/>
          <a:ext cx="0" cy="0"/>
          <a:chOff x="0" y="0"/>
          <a:chExt cx="0" cy="0"/>
        </a:xfrm>
      </p:grpSpPr>
      <p:sp>
        <p:nvSpPr>
          <p:cNvPr id="77" name="Google Shape;77;p17"/>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lt1"/>
              </a:buClr>
              <a:buSzPts val="2310"/>
              <a:buFont typeface="Noto Sans Symbols"/>
              <a:buChar char="⮚"/>
              <a:defRPr b="0" i="0" sz="3300" u="none" cap="none" strike="noStrike">
                <a:solidFill>
                  <a:schemeClr val="lt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9" name="Google Shape;79;p1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80" name="Shape 80"/>
        <p:cNvGrpSpPr/>
        <p:nvPr/>
      </p:nvGrpSpPr>
      <p:grpSpPr>
        <a:xfrm>
          <a:off x="0" y="0"/>
          <a:ext cx="0" cy="0"/>
          <a:chOff x="0" y="0"/>
          <a:chExt cx="0" cy="0"/>
        </a:xfrm>
      </p:grpSpPr>
      <p:pic>
        <p:nvPicPr>
          <p:cNvPr descr="Icon of person with hand raised and empty text bubble." id="81" name="Google Shape;81;p18"/>
          <p:cNvPicPr preferRelativeResize="0"/>
          <p:nvPr/>
        </p:nvPicPr>
        <p:blipFill rotWithShape="1">
          <a:blip r:embed="rId2">
            <a:alphaModFix/>
          </a:blip>
          <a:srcRect b="0" l="0" r="0" t="0"/>
          <a:stretch/>
        </p:blipFill>
        <p:spPr>
          <a:xfrm>
            <a:off x="308600" y="410308"/>
            <a:ext cx="5962347" cy="5848294"/>
          </a:xfrm>
          <a:prstGeom prst="rect">
            <a:avLst/>
          </a:prstGeom>
          <a:noFill/>
          <a:ln>
            <a:noFill/>
          </a:ln>
        </p:spPr>
      </p:pic>
      <p:sp>
        <p:nvSpPr>
          <p:cNvPr id="82" name="Google Shape;82;p18"/>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8"/>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84" name="Shape 84"/>
        <p:cNvGrpSpPr/>
        <p:nvPr/>
      </p:nvGrpSpPr>
      <p:grpSpPr>
        <a:xfrm>
          <a:off x="0" y="0"/>
          <a:ext cx="0" cy="0"/>
          <a:chOff x="0" y="0"/>
          <a:chExt cx="0" cy="0"/>
        </a:xfrm>
      </p:grpSpPr>
      <p:sp>
        <p:nvSpPr>
          <p:cNvPr id="85" name="Google Shape;85;p19"/>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6" name="Google Shape;86;p19"/>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88" name="Shape 88"/>
        <p:cNvGrpSpPr/>
        <p:nvPr/>
      </p:nvGrpSpPr>
      <p:grpSpPr>
        <a:xfrm>
          <a:off x="0" y="0"/>
          <a:ext cx="0" cy="0"/>
          <a:chOff x="0" y="0"/>
          <a:chExt cx="0" cy="0"/>
        </a:xfrm>
      </p:grpSpPr>
      <p:sp>
        <p:nvSpPr>
          <p:cNvPr id="89" name="Google Shape;89;p20"/>
          <p:cNvSpPr txBox="1"/>
          <p:nvPr>
            <p:ph type="title"/>
          </p:nvPr>
        </p:nvSpPr>
        <p:spPr>
          <a:xfrm>
            <a:off x="595312" y="2188551"/>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20"/>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91" name="Shape 91"/>
        <p:cNvGrpSpPr/>
        <p:nvPr/>
      </p:nvGrpSpPr>
      <p:grpSpPr>
        <a:xfrm>
          <a:off x="0" y="0"/>
          <a:ext cx="0" cy="0"/>
          <a:chOff x="0" y="0"/>
          <a:chExt cx="0" cy="0"/>
        </a:xfrm>
      </p:grpSpPr>
      <p:sp>
        <p:nvSpPr>
          <p:cNvPr id="92" name="Google Shape;92;p21"/>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3" name="Google Shape;93;p21"/>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4" name="Google Shape;94;p21"/>
          <p:cNvSpPr/>
          <p:nvPr/>
        </p:nvSpPr>
        <p:spPr>
          <a:xfrm>
            <a:off x="838199" y="417889"/>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3"/>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17" name="Google Shape;17;p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95" name="Shape 95"/>
        <p:cNvGrpSpPr/>
        <p:nvPr/>
      </p:nvGrpSpPr>
      <p:grpSpPr>
        <a:xfrm>
          <a:off x="0" y="0"/>
          <a:ext cx="0" cy="0"/>
          <a:chOff x="0" y="0"/>
          <a:chExt cx="0" cy="0"/>
        </a:xfrm>
      </p:grpSpPr>
      <p:sp>
        <p:nvSpPr>
          <p:cNvPr id="96" name="Google Shape;96;p22"/>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7" name="Google Shape;97;p22"/>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98" name="Google Shape;98;p22"/>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99" name="Google Shape;99;p22"/>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00" name="Shape 100"/>
        <p:cNvGrpSpPr/>
        <p:nvPr/>
      </p:nvGrpSpPr>
      <p:grpSpPr>
        <a:xfrm>
          <a:off x="0" y="0"/>
          <a:ext cx="0" cy="0"/>
          <a:chOff x="0" y="0"/>
          <a:chExt cx="0" cy="0"/>
        </a:xfrm>
      </p:grpSpPr>
      <p:sp>
        <p:nvSpPr>
          <p:cNvPr id="101" name="Google Shape;101;p23"/>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2" name="Google Shape;102;p23"/>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4" name="Shape 104"/>
        <p:cNvGrpSpPr/>
        <p:nvPr/>
      </p:nvGrpSpPr>
      <p:grpSpPr>
        <a:xfrm>
          <a:off x="0" y="0"/>
          <a:ext cx="0" cy="0"/>
          <a:chOff x="0" y="0"/>
          <a:chExt cx="0" cy="0"/>
        </a:xfrm>
      </p:grpSpPr>
      <p:sp>
        <p:nvSpPr>
          <p:cNvPr id="105" name="Google Shape;105;p24"/>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24"/>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lt1"/>
              </a:buClr>
              <a:buSzPts val="224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07" name="Google Shape;107;p24"/>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108" name="Google Shape;108;p24"/>
          <p:cNvCxnSpPr/>
          <p:nvPr/>
        </p:nvCxnSpPr>
        <p:spPr>
          <a:xfrm>
            <a:off x="6096000" y="1327150"/>
            <a:ext cx="0" cy="42037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9" name="Shape 109"/>
        <p:cNvGrpSpPr/>
        <p:nvPr/>
      </p:nvGrpSpPr>
      <p:grpSpPr>
        <a:xfrm>
          <a:off x="0" y="0"/>
          <a:ext cx="0" cy="0"/>
          <a:chOff x="0" y="0"/>
          <a:chExt cx="0" cy="0"/>
        </a:xfrm>
      </p:grpSpPr>
      <p:sp>
        <p:nvSpPr>
          <p:cNvPr id="110" name="Google Shape;110;p25"/>
          <p:cNvSpPr txBox="1"/>
          <p:nvPr>
            <p:ph type="title"/>
          </p:nvPr>
        </p:nvSpPr>
        <p:spPr>
          <a:xfrm>
            <a:off x="183931" y="2168288"/>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2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2" name="Shape 112"/>
        <p:cNvGrpSpPr/>
        <p:nvPr/>
      </p:nvGrpSpPr>
      <p:grpSpPr>
        <a:xfrm>
          <a:off x="0" y="0"/>
          <a:ext cx="0" cy="0"/>
          <a:chOff x="0" y="0"/>
          <a:chExt cx="0" cy="0"/>
        </a:xfrm>
      </p:grpSpPr>
      <p:sp>
        <p:nvSpPr>
          <p:cNvPr id="113" name="Google Shape;113;p2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14" name="Shape 114"/>
        <p:cNvGrpSpPr/>
        <p:nvPr/>
      </p:nvGrpSpPr>
      <p:grpSpPr>
        <a:xfrm>
          <a:off x="0" y="0"/>
          <a:ext cx="0" cy="0"/>
          <a:chOff x="0" y="0"/>
          <a:chExt cx="0" cy="0"/>
        </a:xfrm>
      </p:grpSpPr>
      <p:sp>
        <p:nvSpPr>
          <p:cNvPr id="115" name="Google Shape;115;p27"/>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17" name="Google Shape;117;p27"/>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4" name="Shape 124"/>
        <p:cNvGrpSpPr/>
        <p:nvPr/>
      </p:nvGrpSpPr>
      <p:grpSpPr>
        <a:xfrm>
          <a:off x="0" y="0"/>
          <a:ext cx="0" cy="0"/>
          <a:chOff x="0" y="0"/>
          <a:chExt cx="0" cy="0"/>
        </a:xfrm>
      </p:grpSpPr>
      <p:sp>
        <p:nvSpPr>
          <p:cNvPr id="125" name="Google Shape;125;p29"/>
          <p:cNvSpPr txBox="1"/>
          <p:nvPr>
            <p:ph type="ctrTitle"/>
          </p:nvPr>
        </p:nvSpPr>
        <p:spPr>
          <a:xfrm>
            <a:off x="1040524" y="1505158"/>
            <a:ext cx="10110900" cy="9903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26" name="Google Shape;126;p29"/>
          <p:cNvSpPr txBox="1"/>
          <p:nvPr>
            <p:ph idx="1" type="subTitle"/>
          </p:nvPr>
        </p:nvSpPr>
        <p:spPr>
          <a:xfrm>
            <a:off x="1524000" y="2583430"/>
            <a:ext cx="9144000" cy="7386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1300"/>
              </a:spcBef>
              <a:spcAft>
                <a:spcPts val="0"/>
              </a:spcAft>
              <a:buClr>
                <a:schemeClr val="dk1"/>
              </a:buClr>
              <a:buSzPts val="6400"/>
              <a:buFont typeface="Arial"/>
              <a:buNone/>
              <a:defRPr b="1" i="0" sz="6400" u="none" cap="none" strike="noStrike">
                <a:solidFill>
                  <a:schemeClr val="dk1"/>
                </a:solidFill>
                <a:latin typeface="Trebuchet MS"/>
                <a:ea typeface="Trebuchet MS"/>
                <a:cs typeface="Trebuchet MS"/>
                <a:sym typeface="Trebuchet MS"/>
              </a:defRPr>
            </a:lvl1pPr>
            <a:lvl2pPr lvl="1"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Calibri"/>
                <a:ea typeface="Calibri"/>
                <a:cs typeface="Calibri"/>
                <a:sym typeface="Calibri"/>
              </a:defRPr>
            </a:lvl2pPr>
            <a:lvl3pPr lvl="2" marR="0" algn="ctr">
              <a:lnSpc>
                <a:spcPct val="90000"/>
              </a:lnSpc>
              <a:spcBef>
                <a:spcPts val="600"/>
              </a:spcBef>
              <a:spcAft>
                <a:spcPts val="0"/>
              </a:spcAft>
              <a:buClr>
                <a:schemeClr val="dk1"/>
              </a:buClr>
              <a:buSzPts val="2300"/>
              <a:buFont typeface="Arial"/>
              <a:buNone/>
              <a:defRPr b="0" i="0" sz="2300" u="none" cap="none" strike="noStrike">
                <a:solidFill>
                  <a:schemeClr val="dk1"/>
                </a:solidFill>
                <a:latin typeface="Calibri"/>
                <a:ea typeface="Calibri"/>
                <a:cs typeface="Calibri"/>
                <a:sym typeface="Calibri"/>
              </a:defRPr>
            </a:lvl3pPr>
            <a:lvl4pPr lvl="3"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4pPr>
            <a:lvl5pPr lvl="4"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5pPr>
            <a:lvl6pPr lvl="5"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6pPr>
            <a:lvl7pPr lvl="6"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7pPr>
            <a:lvl8pPr lvl="7"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8pPr>
            <a:lvl9pPr lvl="8"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9pPr>
          </a:lstStyle>
          <a:p/>
        </p:txBody>
      </p:sp>
      <p:sp>
        <p:nvSpPr>
          <p:cNvPr id="127" name="Google Shape;127;p29"/>
          <p:cNvSpPr txBox="1"/>
          <p:nvPr>
            <p:ph idx="10" type="dt"/>
          </p:nvPr>
        </p:nvSpPr>
        <p:spPr>
          <a:xfrm>
            <a:off x="4724400" y="4917556"/>
            <a:ext cx="2743200" cy="365100"/>
          </a:xfrm>
          <a:prstGeom prst="rect">
            <a:avLst/>
          </a:prstGeom>
          <a:noFill/>
          <a:ln>
            <a:noFill/>
          </a:ln>
        </p:spPr>
        <p:txBody>
          <a:bodyPr anchorCtr="0" anchor="ctr" bIns="58900" lIns="117825" spcFirstLastPara="1" rIns="117825" wrap="square" tIns="5890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28" name="Google Shape;128;p29"/>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29" name="Google Shape;129;p29"/>
          <p:cNvSpPr txBox="1"/>
          <p:nvPr>
            <p:ph idx="2" type="body"/>
          </p:nvPr>
        </p:nvSpPr>
        <p:spPr>
          <a:xfrm>
            <a:off x="1913861" y="3680028"/>
            <a:ext cx="8364300" cy="914400"/>
          </a:xfrm>
          <a:prstGeom prst="rect">
            <a:avLst/>
          </a:prstGeom>
          <a:noFill/>
          <a:ln>
            <a:noFill/>
          </a:ln>
        </p:spPr>
        <p:txBody>
          <a:bodyPr anchorCtr="0" anchor="ctr" bIns="58900" lIns="117825" spcFirstLastPara="1" rIns="117825" wrap="square" tIns="58900">
            <a:noAutofit/>
          </a:bodyPr>
          <a:lstStyle>
            <a:lvl1pPr indent="-228600" lvl="0" marL="457200" marR="0" algn="ctr">
              <a:lnSpc>
                <a:spcPct val="90000"/>
              </a:lnSpc>
              <a:spcBef>
                <a:spcPts val="1300"/>
              </a:spcBef>
              <a:spcAft>
                <a:spcPts val="0"/>
              </a:spcAft>
              <a:buClr>
                <a:schemeClr val="dk1"/>
              </a:buClr>
              <a:buSzPts val="4300"/>
              <a:buFont typeface="Arial"/>
              <a:buNone/>
              <a:defRPr b="0" i="0" sz="4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0" name="Shape 130"/>
        <p:cNvGrpSpPr/>
        <p:nvPr/>
      </p:nvGrpSpPr>
      <p:grpSpPr>
        <a:xfrm>
          <a:off x="0" y="0"/>
          <a:ext cx="0" cy="0"/>
          <a:chOff x="0" y="0"/>
          <a:chExt cx="0" cy="0"/>
        </a:xfrm>
      </p:grpSpPr>
      <p:sp>
        <p:nvSpPr>
          <p:cNvPr id="131" name="Google Shape;131;p30"/>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32" name="Google Shape;132;p30"/>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133" name="Google Shape;133;p30"/>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34" name="Shape 134"/>
        <p:cNvGrpSpPr/>
        <p:nvPr/>
      </p:nvGrpSpPr>
      <p:grpSpPr>
        <a:xfrm>
          <a:off x="0" y="0"/>
          <a:ext cx="0" cy="0"/>
          <a:chOff x="0" y="0"/>
          <a:chExt cx="0" cy="0"/>
        </a:xfrm>
      </p:grpSpPr>
      <p:sp>
        <p:nvSpPr>
          <p:cNvPr id="135" name="Google Shape;135;p31"/>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36" name="Google Shape;136;p31"/>
          <p:cNvSpPr txBox="1"/>
          <p:nvPr>
            <p:ph idx="1" type="body"/>
          </p:nvPr>
        </p:nvSpPr>
        <p:spPr>
          <a:xfrm>
            <a:off x="838200" y="1299990"/>
            <a:ext cx="5257500" cy="4743600"/>
          </a:xfrm>
          <a:prstGeom prst="rect">
            <a:avLst/>
          </a:prstGeom>
          <a:noFill/>
          <a:ln>
            <a:noFill/>
          </a:ln>
        </p:spPr>
        <p:txBody>
          <a:bodyPr anchorCtr="0" anchor="t" bIns="58900" lIns="117825" spcFirstLastPara="1" rIns="117825" wrap="square" tIns="58900">
            <a:noAutofit/>
          </a:bodyPr>
          <a:lstStyle>
            <a:lvl1pPr indent="-520700" lvl="0" marL="457200" marR="0" algn="l">
              <a:lnSpc>
                <a:spcPct val="150000"/>
              </a:lnSpc>
              <a:spcBef>
                <a:spcPts val="1300"/>
              </a:spcBef>
              <a:spcAft>
                <a:spcPts val="0"/>
              </a:spcAft>
              <a:buClr>
                <a:schemeClr val="dk1"/>
              </a:buClr>
              <a:buSzPts val="4600"/>
              <a:buFont typeface="Trebuchet MS"/>
              <a:buChar char="•"/>
              <a:defRPr b="0" i="0" sz="2300" u="none" cap="none" strike="noStrike">
                <a:solidFill>
                  <a:schemeClr val="dk1"/>
                </a:solidFill>
                <a:latin typeface="Trebuchet MS"/>
                <a:ea typeface="Trebuchet MS"/>
                <a:cs typeface="Trebuchet MS"/>
                <a:sym typeface="Trebuchet MS"/>
              </a:defRPr>
            </a:lvl1pPr>
            <a:lvl2pPr indent="-419100" lvl="1" marL="914400" marR="0" algn="l">
              <a:lnSpc>
                <a:spcPct val="90000"/>
              </a:lnSpc>
              <a:spcBef>
                <a:spcPts val="600"/>
              </a:spcBef>
              <a:spcAft>
                <a:spcPts val="0"/>
              </a:spcAft>
              <a:buClr>
                <a:schemeClr val="dk1"/>
              </a:buClr>
              <a:buSzPts val="3000"/>
              <a:buFont typeface="Noto Sans Symbols"/>
              <a:buChar char="⮚"/>
              <a:defRPr b="0" i="0" sz="4300" u="none" cap="none" strike="noStrike">
                <a:solidFill>
                  <a:schemeClr val="dk1"/>
                </a:solidFill>
                <a:latin typeface="Trebuchet MS"/>
                <a:ea typeface="Trebuchet MS"/>
                <a:cs typeface="Trebuchet MS"/>
                <a:sym typeface="Trebuchet MS"/>
              </a:defRPr>
            </a:lvl2pPr>
            <a:lvl3pPr indent="-450850" lvl="2" marL="1371600" marR="0" algn="l">
              <a:lnSpc>
                <a:spcPct val="90000"/>
              </a:lnSpc>
              <a:spcBef>
                <a:spcPts val="600"/>
              </a:spcBef>
              <a:spcAft>
                <a:spcPts val="0"/>
              </a:spcAft>
              <a:buClr>
                <a:schemeClr val="dk1"/>
              </a:buClr>
              <a:buSzPts val="3500"/>
              <a:buFont typeface="Noto Sans Symbols"/>
              <a:buChar char="▪"/>
              <a:defRPr b="0" i="0" sz="35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5pPr>
            <a:lvl6pPr indent="-228600" lvl="5" marL="27432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6pPr>
            <a:lvl7pPr indent="-228600" lvl="6" marL="32004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7pPr>
            <a:lvl8pPr indent="-228600" lvl="7" marL="36576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8pPr>
            <a:lvl9pPr indent="-228600" lvl="8" marL="41148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9pPr>
          </a:lstStyle>
          <a:p/>
        </p:txBody>
      </p:sp>
      <p:sp>
        <p:nvSpPr>
          <p:cNvPr id="137" name="Google Shape;137;p3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138" name="Shape 138"/>
        <p:cNvGrpSpPr/>
        <p:nvPr/>
      </p:nvGrpSpPr>
      <p:grpSpPr>
        <a:xfrm>
          <a:off x="0" y="0"/>
          <a:ext cx="0" cy="0"/>
          <a:chOff x="0" y="0"/>
          <a:chExt cx="0" cy="0"/>
        </a:xfrm>
      </p:grpSpPr>
      <p:sp>
        <p:nvSpPr>
          <p:cNvPr id="139" name="Google Shape;139;p32"/>
          <p:cNvSpPr/>
          <p:nvPr/>
        </p:nvSpPr>
        <p:spPr>
          <a:xfrm>
            <a:off x="0" y="6256612"/>
            <a:ext cx="12192000" cy="6096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700"/>
              <a:buFont typeface="Calibri"/>
              <a:buNone/>
            </a:pPr>
            <a:r>
              <a:t/>
            </a:r>
            <a:endParaRPr b="0" i="0" sz="1700" u="none" cap="none" strike="noStrike">
              <a:solidFill>
                <a:srgbClr val="FFFFFF"/>
              </a:solidFill>
              <a:latin typeface="Calibri"/>
              <a:ea typeface="Calibri"/>
              <a:cs typeface="Calibri"/>
              <a:sym typeface="Calibri"/>
            </a:endParaRPr>
          </a:p>
        </p:txBody>
      </p:sp>
      <p:pic>
        <p:nvPicPr>
          <p:cNvPr descr="Google Shape;76;p17" id="140" name="Google Shape;140;p32"/>
          <p:cNvPicPr preferRelativeResize="0"/>
          <p:nvPr/>
        </p:nvPicPr>
        <p:blipFill rotWithShape="1">
          <a:blip r:embed="rId2">
            <a:alphaModFix/>
          </a:blip>
          <a:srcRect b="0" l="0" r="0" t="0"/>
          <a:stretch/>
        </p:blipFill>
        <p:spPr>
          <a:xfrm>
            <a:off x="274673" y="6346757"/>
            <a:ext cx="1752566" cy="294431"/>
          </a:xfrm>
          <a:prstGeom prst="rect">
            <a:avLst/>
          </a:prstGeom>
          <a:noFill/>
          <a:ln>
            <a:noFill/>
          </a:ln>
        </p:spPr>
      </p:pic>
      <p:sp>
        <p:nvSpPr>
          <p:cNvPr id="141" name="Google Shape;141;p32"/>
          <p:cNvSpPr txBox="1"/>
          <p:nvPr>
            <p:ph type="title"/>
          </p:nvPr>
        </p:nvSpPr>
        <p:spPr>
          <a:xfrm>
            <a:off x="838200" y="437984"/>
            <a:ext cx="10515600" cy="9600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142" name="Google Shape;142;p32"/>
          <p:cNvSpPr txBox="1"/>
          <p:nvPr>
            <p:ph idx="1" type="body"/>
          </p:nvPr>
        </p:nvSpPr>
        <p:spPr>
          <a:xfrm>
            <a:off x="838200" y="1852302"/>
            <a:ext cx="10515600" cy="4205400"/>
          </a:xfrm>
          <a:prstGeom prst="rect">
            <a:avLst/>
          </a:prstGeom>
          <a:noFill/>
          <a:ln>
            <a:noFill/>
          </a:ln>
        </p:spPr>
        <p:txBody>
          <a:bodyPr anchorCtr="0" anchor="t" bIns="58875" lIns="58875" spcFirstLastPara="1" rIns="58875" wrap="square" tIns="58875">
            <a:normAutofit/>
          </a:bodyPr>
          <a:lstStyle>
            <a:lvl1pPr indent="-450850" lvl="0" marL="4572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1pPr>
            <a:lvl2pPr indent="-450850" lvl="1" marL="9144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2pPr>
            <a:lvl3pPr indent="-450850" lvl="2" marL="13716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3pPr>
            <a:lvl4pPr indent="-450850" lvl="3" marL="18288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4pPr>
            <a:lvl5pPr indent="-450850" lvl="4" marL="22860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143" name="Google Shape;143;p32"/>
          <p:cNvSpPr txBox="1"/>
          <p:nvPr>
            <p:ph idx="12" type="sldNum"/>
          </p:nvPr>
        </p:nvSpPr>
        <p:spPr>
          <a:xfrm>
            <a:off x="11693345" y="6444104"/>
            <a:ext cx="224100" cy="3036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8" name="Shape 18"/>
        <p:cNvGrpSpPr/>
        <p:nvPr/>
      </p:nvGrpSpPr>
      <p:grpSpPr>
        <a:xfrm>
          <a:off x="0" y="0"/>
          <a:ext cx="0" cy="0"/>
          <a:chOff x="0" y="0"/>
          <a:chExt cx="0" cy="0"/>
        </a:xfrm>
      </p:grpSpPr>
      <p:sp>
        <p:nvSpPr>
          <p:cNvPr id="19" name="Google Shape;19;p4"/>
          <p:cNvSpPr txBox="1"/>
          <p:nvPr>
            <p:ph type="ctrTitle"/>
          </p:nvPr>
        </p:nvSpPr>
        <p:spPr>
          <a:xfrm>
            <a:off x="1040524" y="150515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subTitle"/>
          </p:nvPr>
        </p:nvSpPr>
        <p:spPr>
          <a:xfrm>
            <a:off x="1524000" y="2583430"/>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1" name="Google Shape;21;p4"/>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p4"/>
          <p:cNvSpPr txBox="1"/>
          <p:nvPr>
            <p:ph idx="2" type="body"/>
          </p:nvPr>
        </p:nvSpPr>
        <p:spPr>
          <a:xfrm>
            <a:off x="1913861" y="368002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44" name="Shape 144"/>
        <p:cNvGrpSpPr/>
        <p:nvPr/>
      </p:nvGrpSpPr>
      <p:grpSpPr>
        <a:xfrm>
          <a:off x="0" y="0"/>
          <a:ext cx="0" cy="0"/>
          <a:chOff x="0" y="0"/>
          <a:chExt cx="0" cy="0"/>
        </a:xfrm>
      </p:grpSpPr>
      <p:sp>
        <p:nvSpPr>
          <p:cNvPr id="145" name="Google Shape;145;p33"/>
          <p:cNvSpPr txBox="1"/>
          <p:nvPr>
            <p:ph type="title"/>
          </p:nvPr>
        </p:nvSpPr>
        <p:spPr>
          <a:xfrm>
            <a:off x="6122788"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46" name="Google Shape;146;p33"/>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147" name="Google Shape;147;p33"/>
          <p:cNvPicPr preferRelativeResize="0"/>
          <p:nvPr/>
        </p:nvPicPr>
        <p:blipFill rotWithShape="1">
          <a:blip r:embed="rId2">
            <a:alphaModFix/>
          </a:blip>
          <a:srcRect b="0" l="0" r="0" t="0"/>
          <a:stretch/>
        </p:blipFill>
        <p:spPr>
          <a:xfrm>
            <a:off x="-952499" y="-298450"/>
            <a:ext cx="5014913" cy="5014913"/>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148" name="Shape 148"/>
        <p:cNvGrpSpPr/>
        <p:nvPr/>
      </p:nvGrpSpPr>
      <p:grpSpPr>
        <a:xfrm>
          <a:off x="0" y="0"/>
          <a:ext cx="0" cy="0"/>
          <a:chOff x="0" y="0"/>
          <a:chExt cx="0" cy="0"/>
        </a:xfrm>
      </p:grpSpPr>
      <p:sp>
        <p:nvSpPr>
          <p:cNvPr id="149" name="Google Shape;149;p34"/>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50" name="Google Shape;150;p34"/>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51" name="Google Shape;151;p34"/>
          <p:cNvSpPr txBox="1"/>
          <p:nvPr>
            <p:ph idx="1" type="body"/>
          </p:nvPr>
        </p:nvSpPr>
        <p:spPr>
          <a:xfrm>
            <a:off x="2220148" y="2162014"/>
            <a:ext cx="7751700" cy="3819900"/>
          </a:xfrm>
          <a:prstGeom prst="rect">
            <a:avLst/>
          </a:prstGeom>
          <a:noFill/>
          <a:ln>
            <a:noFill/>
          </a:ln>
        </p:spPr>
        <p:txBody>
          <a:bodyPr anchorCtr="0" anchor="t" bIns="58900" lIns="117825" spcFirstLastPara="1" rIns="117825" wrap="square" tIns="58900">
            <a:noAutofit/>
          </a:bodyPr>
          <a:lstStyle>
            <a:lvl1pPr indent="-228600" lvl="0" marL="457200" marR="0" algn="l">
              <a:lnSpc>
                <a:spcPct val="90000"/>
              </a:lnSpc>
              <a:spcBef>
                <a:spcPts val="1300"/>
              </a:spcBef>
              <a:spcAft>
                <a:spcPts val="0"/>
              </a:spcAft>
              <a:buClr>
                <a:schemeClr val="dk1"/>
              </a:buClr>
              <a:buSzPts val="3600"/>
              <a:buFont typeface="Arial"/>
              <a:buNone/>
              <a:defRPr b="0" i="0" sz="3600" u="none" cap="none" strike="noStrike">
                <a:solidFill>
                  <a:schemeClr val="dk1"/>
                </a:solidFill>
                <a:latin typeface="Trebuchet MS"/>
                <a:ea typeface="Trebuchet MS"/>
                <a:cs typeface="Trebuchet MS"/>
                <a:sym typeface="Trebuchet MS"/>
              </a:defRPr>
            </a:lvl1pPr>
            <a:lvl2pPr indent="-425450" lvl="1" marL="9144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Calibri"/>
                <a:ea typeface="Calibri"/>
                <a:cs typeface="Calibri"/>
                <a:sym typeface="Calibri"/>
              </a:defRPr>
            </a:lvl2pPr>
            <a:lvl3pPr indent="-393700" lvl="2" marL="1371600" marR="0" algn="l">
              <a:lnSpc>
                <a:spcPct val="90000"/>
              </a:lnSpc>
              <a:spcBef>
                <a:spcPts val="600"/>
              </a:spcBef>
              <a:spcAft>
                <a:spcPts val="0"/>
              </a:spcAft>
              <a:buClr>
                <a:schemeClr val="dk1"/>
              </a:buClr>
              <a:buSzPts val="2600"/>
              <a:buFont typeface="Arial"/>
              <a:buChar char="•"/>
              <a:defRPr b="0" i="0" sz="2600" u="none" cap="none" strike="noStrike">
                <a:solidFill>
                  <a:schemeClr val="dk1"/>
                </a:solidFill>
                <a:latin typeface="Calibri"/>
                <a:ea typeface="Calibri"/>
                <a:cs typeface="Calibri"/>
                <a:sym typeface="Calibri"/>
              </a:defRPr>
            </a:lvl3pPr>
            <a:lvl4pPr indent="-374650" lvl="3" marL="1828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52" name="Shape 152"/>
        <p:cNvGrpSpPr/>
        <p:nvPr/>
      </p:nvGrpSpPr>
      <p:grpSpPr>
        <a:xfrm>
          <a:off x="0" y="0"/>
          <a:ext cx="0" cy="0"/>
          <a:chOff x="0" y="0"/>
          <a:chExt cx="0" cy="0"/>
        </a:xfrm>
      </p:grpSpPr>
      <p:sp>
        <p:nvSpPr>
          <p:cNvPr id="153" name="Google Shape;153;p35"/>
          <p:cNvSpPr txBox="1"/>
          <p:nvPr>
            <p:ph type="title"/>
          </p:nvPr>
        </p:nvSpPr>
        <p:spPr>
          <a:xfrm>
            <a:off x="595312" y="2180006"/>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54" name="Google Shape;154;p35"/>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155" name="Shape 155"/>
        <p:cNvGrpSpPr/>
        <p:nvPr/>
      </p:nvGrpSpPr>
      <p:grpSpPr>
        <a:xfrm>
          <a:off x="0" y="0"/>
          <a:ext cx="0" cy="0"/>
          <a:chOff x="0" y="0"/>
          <a:chExt cx="0" cy="0"/>
        </a:xfrm>
      </p:grpSpPr>
      <p:sp>
        <p:nvSpPr>
          <p:cNvPr id="156" name="Google Shape;156;p36"/>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57" name="Google Shape;157;p36"/>
          <p:cNvSpPr/>
          <p:nvPr/>
        </p:nvSpPr>
        <p:spPr>
          <a:xfrm>
            <a:off x="838199" y="1873474"/>
            <a:ext cx="10433700" cy="23079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800" u="none" cap="none" strike="noStrike">
              <a:solidFill>
                <a:srgbClr val="000000"/>
              </a:solidFill>
              <a:latin typeface="Arial"/>
              <a:ea typeface="Arial"/>
              <a:cs typeface="Arial"/>
              <a:sym typeface="Arial"/>
            </a:endParaRPr>
          </a:p>
        </p:txBody>
      </p:sp>
      <p:sp>
        <p:nvSpPr>
          <p:cNvPr id="158" name="Google Shape;158;p36"/>
          <p:cNvSpPr/>
          <p:nvPr/>
        </p:nvSpPr>
        <p:spPr>
          <a:xfrm>
            <a:off x="878391" y="41789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chemeClr val="dk2"/>
                </a:solidFill>
                <a:latin typeface="Trebuchet MS"/>
                <a:ea typeface="Trebuchet MS"/>
                <a:cs typeface="Trebuchet MS"/>
                <a:sym typeface="Trebuchet MS"/>
              </a:rPr>
              <a:t>Our Mission</a:t>
            </a:r>
            <a:endParaRPr b="0" i="0" sz="23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159" name="Shape 159"/>
        <p:cNvGrpSpPr/>
        <p:nvPr/>
      </p:nvGrpSpPr>
      <p:grpSpPr>
        <a:xfrm>
          <a:off x="0" y="0"/>
          <a:ext cx="0" cy="0"/>
          <a:chOff x="0" y="0"/>
          <a:chExt cx="0" cy="0"/>
        </a:xfrm>
      </p:grpSpPr>
      <p:sp>
        <p:nvSpPr>
          <p:cNvPr id="160" name="Google Shape;160;p37"/>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61" name="Google Shape;161;p37"/>
          <p:cNvSpPr txBox="1"/>
          <p:nvPr/>
        </p:nvSpPr>
        <p:spPr>
          <a:xfrm>
            <a:off x="13628419" y="8737352"/>
            <a:ext cx="2172000" cy="394500"/>
          </a:xfrm>
          <a:prstGeom prst="rect">
            <a:avLst/>
          </a:prstGeom>
          <a:noFill/>
          <a:ln>
            <a:noFill/>
          </a:ln>
        </p:spPr>
        <p:txBody>
          <a:bodyPr anchorCtr="0" anchor="t" bIns="58900" lIns="117825" spcFirstLastPara="1" rIns="117825" wrap="square" tIns="58900">
            <a:noAutofit/>
          </a:bodyPr>
          <a:lstStyle/>
          <a:p>
            <a:pPr indent="0" lvl="0" marL="0" marR="0" rtl="0" algn="r">
              <a:lnSpc>
                <a:spcPct val="100000"/>
              </a:lnSpc>
              <a:spcBef>
                <a:spcPts val="0"/>
              </a:spcBef>
              <a:spcAft>
                <a:spcPts val="0"/>
              </a:spcAft>
              <a:buClr>
                <a:srgbClr val="000000"/>
              </a:buClr>
              <a:buSzPts val="2300"/>
              <a:buFont typeface="Arial"/>
              <a:buNone/>
            </a:pPr>
            <a:fld id="{00000000-1234-1234-1234-123412341234}" type="slidenum">
              <a:rPr b="1" i="0" lang="en-US" sz="2300" u="none" cap="none" strike="noStrike">
                <a:solidFill>
                  <a:srgbClr val="000000"/>
                </a:solidFill>
                <a:latin typeface="Trebuchet MS"/>
                <a:ea typeface="Trebuchet MS"/>
                <a:cs typeface="Trebuchet MS"/>
                <a:sym typeface="Trebuchet MS"/>
              </a:rPr>
              <a:t>‹#›</a:t>
            </a:fld>
            <a:endParaRPr b="1" i="0" sz="23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162" name="Google Shape;162;p37"/>
          <p:cNvPicPr preferRelativeResize="0"/>
          <p:nvPr/>
        </p:nvPicPr>
        <p:blipFill rotWithShape="1">
          <a:blip r:embed="rId2">
            <a:alphaModFix/>
          </a:blip>
          <a:srcRect b="4827" l="1681" r="0" t="12786"/>
          <a:stretch/>
        </p:blipFill>
        <p:spPr>
          <a:xfrm>
            <a:off x="0" y="-1"/>
            <a:ext cx="12191994" cy="6260124"/>
          </a:xfrm>
          <a:prstGeom prst="rect">
            <a:avLst/>
          </a:prstGeom>
          <a:noFill/>
          <a:ln>
            <a:noFill/>
          </a:ln>
        </p:spPr>
      </p:pic>
      <p:sp>
        <p:nvSpPr>
          <p:cNvPr id="163" name="Google Shape;163;p37"/>
          <p:cNvSpPr/>
          <p:nvPr/>
        </p:nvSpPr>
        <p:spPr>
          <a:xfrm>
            <a:off x="0" y="3445746"/>
            <a:ext cx="12216300" cy="2559000"/>
          </a:xfrm>
          <a:prstGeom prst="rect">
            <a:avLst/>
          </a:prstGeom>
          <a:solidFill>
            <a:srgbClr val="001970">
              <a:alpha val="80000"/>
            </a:srgbClr>
          </a:solidFill>
          <a:ln>
            <a:noFill/>
          </a:ln>
        </p:spPr>
        <p:txBody>
          <a:bodyPr anchorCtr="0" anchor="ctr" bIns="235700" lIns="167600" spcFirstLastPara="1" rIns="167600" wrap="square" tIns="83775">
            <a:noAutofit/>
          </a:bodyPr>
          <a:lstStyle/>
          <a:p>
            <a:pPr indent="0" lvl="0" marL="203200" marR="0" rtl="0" algn="l">
              <a:lnSpc>
                <a:spcPct val="100000"/>
              </a:lnSpc>
              <a:spcBef>
                <a:spcPts val="0"/>
              </a:spcBef>
              <a:spcAft>
                <a:spcPts val="0"/>
              </a:spcAft>
              <a:buClr>
                <a:srgbClr val="FFFFFF"/>
              </a:buClr>
              <a:buSzPts val="7000"/>
              <a:buFont typeface="Trebuchet MS"/>
              <a:buNone/>
            </a:pPr>
            <a:r>
              <a:rPr b="1" i="0" lang="en-US" sz="7000" u="none" cap="none" strike="noStrike">
                <a:solidFill>
                  <a:srgbClr val="FFFFFF"/>
                </a:solidFill>
                <a:latin typeface="Trebuchet MS"/>
                <a:ea typeface="Trebuchet MS"/>
                <a:cs typeface="Trebuchet MS"/>
                <a:sym typeface="Trebuchet MS"/>
              </a:rPr>
              <a:t>Our Mission: </a:t>
            </a:r>
            <a:endParaRPr b="0" i="0" sz="7000" u="none" cap="none" strike="noStrike">
              <a:solidFill>
                <a:srgbClr val="5C6670"/>
              </a:solidFill>
              <a:latin typeface="Trebuchet MS"/>
              <a:ea typeface="Trebuchet MS"/>
              <a:cs typeface="Trebuchet MS"/>
              <a:sym typeface="Trebuchet MS"/>
            </a:endParaRPr>
          </a:p>
          <a:p>
            <a:pPr indent="0" lvl="0" marL="203200" marR="0" rtl="0" algn="l">
              <a:lnSpc>
                <a:spcPct val="100000"/>
              </a:lnSpc>
              <a:spcBef>
                <a:spcPts val="0"/>
              </a:spcBef>
              <a:spcAft>
                <a:spcPts val="0"/>
              </a:spcAft>
              <a:buClr>
                <a:srgbClr val="FFFFFF"/>
              </a:buClr>
              <a:buSzPts val="4100"/>
              <a:buFont typeface="Trebuchet MS"/>
              <a:buNone/>
            </a:pPr>
            <a:r>
              <a:rPr b="0" i="0" lang="en-US" sz="41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41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64" name="Shape 164"/>
        <p:cNvGrpSpPr/>
        <p:nvPr/>
      </p:nvGrpSpPr>
      <p:grpSpPr>
        <a:xfrm>
          <a:off x="0" y="0"/>
          <a:ext cx="0" cy="0"/>
          <a:chOff x="0" y="0"/>
          <a:chExt cx="0" cy="0"/>
        </a:xfrm>
      </p:grpSpPr>
      <p:sp>
        <p:nvSpPr>
          <p:cNvPr id="165" name="Google Shape;165;p38"/>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66" name="Google Shape;166;p38"/>
          <p:cNvSpPr/>
          <p:nvPr/>
        </p:nvSpPr>
        <p:spPr>
          <a:xfrm>
            <a:off x="838199" y="1873474"/>
            <a:ext cx="10433700" cy="28623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4600" u="none" cap="none" strike="noStrike">
                <a:solidFill>
                  <a:schemeClr val="dk1"/>
                </a:solidFill>
                <a:latin typeface="Trebuchet MS"/>
                <a:ea typeface="Trebuchet MS"/>
                <a:cs typeface="Trebuchet MS"/>
                <a:sym typeface="Trebuchet MS"/>
              </a:rPr>
              <a:t>Plus </a:t>
            </a:r>
            <a:r>
              <a:rPr b="0" i="0" lang="en-US" sz="4600" u="none" cap="none" strike="noStrike">
                <a:solidFill>
                  <a:schemeClr val="dk1"/>
                </a:solidFill>
                <a:latin typeface="Trebuchet MS"/>
                <a:ea typeface="Trebuchet MS"/>
                <a:cs typeface="Trebuchet MS"/>
                <a:sym typeface="Trebuchet MS"/>
              </a:rPr>
              <a:t>(CHP+) and other health care programs for Coloradans who qualify. </a:t>
            </a:r>
            <a:endParaRPr b="1" i="0" sz="4600" u="none" cap="none" strike="noStrike">
              <a:solidFill>
                <a:schemeClr val="dk1"/>
              </a:solidFill>
              <a:latin typeface="Trebuchet MS"/>
              <a:ea typeface="Trebuchet MS"/>
              <a:cs typeface="Trebuchet MS"/>
              <a:sym typeface="Trebuchet MS"/>
            </a:endParaRPr>
          </a:p>
        </p:txBody>
      </p:sp>
      <p:sp>
        <p:nvSpPr>
          <p:cNvPr id="167" name="Google Shape;167;p38"/>
          <p:cNvSpPr/>
          <p:nvPr/>
        </p:nvSpPr>
        <p:spPr>
          <a:xfrm>
            <a:off x="838200" y="38221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rgbClr val="232C68"/>
                </a:solidFill>
                <a:latin typeface="Trebuchet MS"/>
                <a:ea typeface="Trebuchet MS"/>
                <a:cs typeface="Trebuchet MS"/>
                <a:sym typeface="Trebuchet MS"/>
              </a:rPr>
              <a:t>What We Do</a:t>
            </a:r>
            <a:endParaRPr b="0" i="0" sz="23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8" name="Shape 168"/>
        <p:cNvGrpSpPr/>
        <p:nvPr/>
      </p:nvGrpSpPr>
      <p:grpSpPr>
        <a:xfrm>
          <a:off x="0" y="0"/>
          <a:ext cx="0" cy="0"/>
          <a:chOff x="0" y="0"/>
          <a:chExt cx="0" cy="0"/>
        </a:xfrm>
      </p:grpSpPr>
      <p:sp>
        <p:nvSpPr>
          <p:cNvPr id="169" name="Google Shape;169;p39"/>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70" name="Google Shape;170;p39"/>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71" name="Shape 171"/>
        <p:cNvGrpSpPr/>
        <p:nvPr/>
      </p:nvGrpSpPr>
      <p:grpSpPr>
        <a:xfrm>
          <a:off x="0" y="0"/>
          <a:ext cx="0" cy="0"/>
          <a:chOff x="0" y="0"/>
          <a:chExt cx="0" cy="0"/>
        </a:xfrm>
      </p:grpSpPr>
      <p:sp>
        <p:nvSpPr>
          <p:cNvPr id="172" name="Google Shape;172;p40"/>
          <p:cNvSpPr txBox="1"/>
          <p:nvPr>
            <p:ph type="title"/>
          </p:nvPr>
        </p:nvSpPr>
        <p:spPr>
          <a:xfrm>
            <a:off x="807547" y="1806137"/>
            <a:ext cx="4803300" cy="2970600"/>
          </a:xfrm>
          <a:prstGeom prst="rect">
            <a:avLst/>
          </a:prstGeom>
          <a:noFill/>
          <a:ln>
            <a:noFill/>
          </a:ln>
        </p:spPr>
        <p:txBody>
          <a:bodyPr anchorCtr="0" anchor="ctr" bIns="58900" lIns="117825" spcFirstLastPara="1" rIns="117825" wrap="square" tIns="5890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73" name="Google Shape;173;p40"/>
          <p:cNvSpPr txBox="1"/>
          <p:nvPr>
            <p:ph idx="1" type="body"/>
          </p:nvPr>
        </p:nvSpPr>
        <p:spPr>
          <a:xfrm>
            <a:off x="6476563" y="1806136"/>
            <a:ext cx="4856100" cy="2970600"/>
          </a:xfrm>
          <a:prstGeom prst="rect">
            <a:avLst/>
          </a:prstGeom>
          <a:noFill/>
          <a:ln>
            <a:noFill/>
          </a:ln>
        </p:spPr>
        <p:txBody>
          <a:bodyPr anchorCtr="0" anchor="t" bIns="58900" lIns="117825" spcFirstLastPara="1" rIns="117825" wrap="square" tIns="58900">
            <a:noAutofit/>
          </a:bodyPr>
          <a:lstStyle>
            <a:lvl1pPr indent="-520700" lvl="0" marL="457200" marR="0" algn="l">
              <a:lnSpc>
                <a:spcPct val="90000"/>
              </a:lnSpc>
              <a:spcBef>
                <a:spcPts val="1300"/>
              </a:spcBef>
              <a:spcAft>
                <a:spcPts val="0"/>
              </a:spcAft>
              <a:buClr>
                <a:schemeClr val="dk1"/>
              </a:buClr>
              <a:buSzPts val="4600"/>
              <a:buFont typeface="Arial"/>
              <a:buChar char="•"/>
              <a:defRPr b="0" i="0" sz="4600" u="none" cap="none" strike="noStrike">
                <a:solidFill>
                  <a:schemeClr val="dk1"/>
                </a:solidFill>
                <a:latin typeface="Trebuchet MS"/>
                <a:ea typeface="Trebuchet MS"/>
                <a:cs typeface="Trebuchet MS"/>
                <a:sym typeface="Trebuchet MS"/>
              </a:defRPr>
            </a:lvl1pPr>
            <a:lvl2pPr indent="-412750" lvl="1" marL="914400" marR="0" algn="l">
              <a:lnSpc>
                <a:spcPct val="90000"/>
              </a:lnSpc>
              <a:spcBef>
                <a:spcPts val="600"/>
              </a:spcBef>
              <a:spcAft>
                <a:spcPts val="0"/>
              </a:spcAft>
              <a:buClr>
                <a:schemeClr val="dk1"/>
              </a:buClr>
              <a:buSzPts val="2900"/>
              <a:buFont typeface="Noto Sans Symbols"/>
              <a:buChar char="⮚"/>
              <a:defRPr b="0" i="0" sz="4100" u="none" cap="none" strike="noStrike">
                <a:solidFill>
                  <a:schemeClr val="dk1"/>
                </a:solidFill>
                <a:latin typeface="Trebuchet MS"/>
                <a:ea typeface="Trebuchet MS"/>
                <a:cs typeface="Trebuchet MS"/>
                <a:sym typeface="Trebuchet MS"/>
              </a:defRPr>
            </a:lvl2pPr>
            <a:lvl3pPr indent="-457200" lvl="2" marL="1371600" marR="0" algn="l">
              <a:lnSpc>
                <a:spcPct val="90000"/>
              </a:lnSpc>
              <a:spcBef>
                <a:spcPts val="600"/>
              </a:spcBef>
              <a:spcAft>
                <a:spcPts val="0"/>
              </a:spcAft>
              <a:buClr>
                <a:schemeClr val="dk1"/>
              </a:buClr>
              <a:buSzPts val="3600"/>
              <a:buFont typeface="Noto Sans Symbols"/>
              <a:buChar char="▪"/>
              <a:defRPr b="0" i="0" sz="36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
        <p:nvSpPr>
          <p:cNvPr id="174" name="Google Shape;174;p40"/>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175" name="Google Shape;175;p40"/>
          <p:cNvCxnSpPr/>
          <p:nvPr/>
        </p:nvCxnSpPr>
        <p:spPr>
          <a:xfrm>
            <a:off x="6096000" y="1327150"/>
            <a:ext cx="0" cy="4203600"/>
          </a:xfrm>
          <a:prstGeom prst="straightConnector1">
            <a:avLst/>
          </a:prstGeom>
          <a:noFill/>
          <a:ln cap="flat" cmpd="sng" w="49100">
            <a:solidFill>
              <a:schemeClr val="dk1"/>
            </a:solidFill>
            <a:prstDash val="solid"/>
            <a:miter lim="800000"/>
            <a:headEnd len="sm" w="sm" type="none"/>
            <a:tailEnd len="sm" w="sm" type="none"/>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6" name="Shape 176"/>
        <p:cNvGrpSpPr/>
        <p:nvPr/>
      </p:nvGrpSpPr>
      <p:grpSpPr>
        <a:xfrm>
          <a:off x="0" y="0"/>
          <a:ext cx="0" cy="0"/>
          <a:chOff x="0" y="0"/>
          <a:chExt cx="0" cy="0"/>
        </a:xfrm>
      </p:grpSpPr>
      <p:sp>
        <p:nvSpPr>
          <p:cNvPr id="177" name="Google Shape;177;p4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78" name="Shape 178"/>
        <p:cNvGrpSpPr/>
        <p:nvPr/>
      </p:nvGrpSpPr>
      <p:grpSpPr>
        <a:xfrm>
          <a:off x="0" y="0"/>
          <a:ext cx="0" cy="0"/>
          <a:chOff x="0" y="0"/>
          <a:chExt cx="0" cy="0"/>
        </a:xfrm>
      </p:grpSpPr>
      <p:sp>
        <p:nvSpPr>
          <p:cNvPr id="179" name="Google Shape;179;p42"/>
          <p:cNvSpPr txBox="1"/>
          <p:nvPr>
            <p:ph type="title"/>
          </p:nvPr>
        </p:nvSpPr>
        <p:spPr>
          <a:xfrm>
            <a:off x="6122788" y="2253854"/>
            <a:ext cx="57591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0" name="Google Shape;180;p4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81" name="Google Shape;181;p42"/>
          <p:cNvPicPr preferRelativeResize="0"/>
          <p:nvPr/>
        </p:nvPicPr>
        <p:blipFill rotWithShape="1">
          <a:blip r:embed="rId2">
            <a:alphaModFix/>
          </a:blip>
          <a:srcRect b="0" l="0" r="0" t="0"/>
          <a:stretch/>
        </p:blipFill>
        <p:spPr>
          <a:xfrm>
            <a:off x="-226025" y="107156"/>
            <a:ext cx="4448189" cy="44483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4" name="Shape 24"/>
        <p:cNvGrpSpPr/>
        <p:nvPr/>
      </p:nvGrpSpPr>
      <p:grpSpPr>
        <a:xfrm>
          <a:off x="0" y="0"/>
          <a:ext cx="0" cy="0"/>
          <a:chOff x="0" y="0"/>
          <a:chExt cx="0" cy="0"/>
        </a:xfrm>
      </p:grpSpPr>
      <p:sp>
        <p:nvSpPr>
          <p:cNvPr id="25" name="Google Shape;25;p5"/>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82" name="Shape 182"/>
        <p:cNvGrpSpPr/>
        <p:nvPr/>
      </p:nvGrpSpPr>
      <p:grpSpPr>
        <a:xfrm>
          <a:off x="0" y="0"/>
          <a:ext cx="0" cy="0"/>
          <a:chOff x="0" y="0"/>
          <a:chExt cx="0" cy="0"/>
        </a:xfrm>
      </p:grpSpPr>
      <p:sp>
        <p:nvSpPr>
          <p:cNvPr id="183" name="Google Shape;183;p43"/>
          <p:cNvSpPr txBox="1"/>
          <p:nvPr>
            <p:ph type="title"/>
          </p:nvPr>
        </p:nvSpPr>
        <p:spPr>
          <a:xfrm>
            <a:off x="556437" y="365125"/>
            <a:ext cx="110793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184" name="Google Shape;184;p43"/>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185" name="Shape 185"/>
        <p:cNvGrpSpPr/>
        <p:nvPr/>
      </p:nvGrpSpPr>
      <p:grpSpPr>
        <a:xfrm>
          <a:off x="0" y="0"/>
          <a:ext cx="0" cy="0"/>
          <a:chOff x="0" y="0"/>
          <a:chExt cx="0" cy="0"/>
        </a:xfrm>
      </p:grpSpPr>
      <p:sp>
        <p:nvSpPr>
          <p:cNvPr id="186" name="Google Shape;186;p44"/>
          <p:cNvSpPr txBox="1"/>
          <p:nvPr>
            <p:ph idx="1" type="body"/>
          </p:nvPr>
        </p:nvSpPr>
        <p:spPr>
          <a:xfrm>
            <a:off x="309739" y="1714500"/>
            <a:ext cx="11572500" cy="4340100"/>
          </a:xfrm>
          <a:prstGeom prst="rect">
            <a:avLst/>
          </a:prstGeom>
          <a:noFill/>
          <a:ln>
            <a:noFill/>
          </a:ln>
        </p:spPr>
        <p:txBody>
          <a:bodyPr anchorCtr="0" anchor="t" bIns="41400" lIns="82850" spcFirstLastPara="1" rIns="82850" wrap="square" tIns="41400">
            <a:noAutofit/>
          </a:bodyPr>
          <a:lstStyle>
            <a:lvl1pPr indent="-228600" lvl="0" marL="457200" marR="0" algn="l">
              <a:lnSpc>
                <a:spcPct val="100000"/>
              </a:lnSpc>
              <a:spcBef>
                <a:spcPts val="5000"/>
              </a:spcBef>
              <a:spcAft>
                <a:spcPts val="0"/>
              </a:spcAft>
              <a:buClr>
                <a:srgbClr val="000000"/>
              </a:buClr>
              <a:buSzPts val="1300"/>
              <a:buFont typeface="Arial"/>
              <a:buNone/>
              <a:defRPr b="0" i="0" sz="44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5000"/>
              </a:spcBef>
              <a:spcAft>
                <a:spcPts val="0"/>
              </a:spcAft>
              <a:buClr>
                <a:srgbClr val="000000"/>
              </a:buClr>
              <a:buSzPts val="1300"/>
              <a:buFont typeface="Arial"/>
              <a:buNone/>
              <a:defRPr b="0" i="0" sz="40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5000"/>
              </a:spcBef>
              <a:spcAft>
                <a:spcPts val="0"/>
              </a:spcAft>
              <a:buClr>
                <a:srgbClr val="000000"/>
              </a:buClr>
              <a:buSzPts val="1300"/>
              <a:buFont typeface="Arial"/>
              <a:buNone/>
              <a:defRPr b="0" i="0" sz="3200" u="none" cap="none" strike="noStrike">
                <a:solidFill>
                  <a:schemeClr val="dk1"/>
                </a:solidFill>
                <a:latin typeface="Trebuchet MS"/>
                <a:ea typeface="Trebuchet MS"/>
                <a:cs typeface="Trebuchet MS"/>
                <a:sym typeface="Trebuchet MS"/>
              </a:defRPr>
            </a:lvl3pPr>
            <a:lvl4pPr indent="-406400" lvl="3" marL="1828800" marR="0" algn="l">
              <a:lnSpc>
                <a:spcPct val="100000"/>
              </a:lnSpc>
              <a:spcBef>
                <a:spcPts val="50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9pPr>
          </a:lstStyle>
          <a:p/>
        </p:txBody>
      </p:sp>
      <p:sp>
        <p:nvSpPr>
          <p:cNvPr id="187" name="Google Shape;187;p44"/>
          <p:cNvSpPr txBox="1"/>
          <p:nvPr>
            <p:ph idx="12" type="sldNum"/>
          </p:nvPr>
        </p:nvSpPr>
        <p:spPr>
          <a:xfrm>
            <a:off x="9846361" y="6425136"/>
            <a:ext cx="2012100" cy="365100"/>
          </a:xfrm>
          <a:prstGeom prst="rect">
            <a:avLst/>
          </a:prstGeom>
          <a:noFill/>
          <a:ln>
            <a:noFill/>
          </a:ln>
        </p:spPr>
        <p:txBody>
          <a:bodyPr anchorCtr="0" anchor="ctr" bIns="41400" lIns="82850" spcFirstLastPara="1" rIns="82850" wrap="square" tIns="414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88" name="Google Shape;188;p44"/>
          <p:cNvSpPr txBox="1"/>
          <p:nvPr>
            <p:ph type="title"/>
          </p:nvPr>
        </p:nvSpPr>
        <p:spPr>
          <a:xfrm>
            <a:off x="309739" y="439118"/>
            <a:ext cx="11572500" cy="8169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800"/>
              <a:buFont typeface="Arial"/>
              <a:buNone/>
              <a:defRPr b="0" i="0" sz="80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189" name="Shape 189"/>
        <p:cNvGrpSpPr/>
        <p:nvPr/>
      </p:nvGrpSpPr>
      <p:grpSpPr>
        <a:xfrm>
          <a:off x="0" y="0"/>
          <a:ext cx="0" cy="0"/>
          <a:chOff x="0" y="0"/>
          <a:chExt cx="0" cy="0"/>
        </a:xfrm>
      </p:grpSpPr>
      <p:sp>
        <p:nvSpPr>
          <p:cNvPr id="190" name="Google Shape;190;p45"/>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191" name="Google Shape;191;p45"/>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192" name="Google Shape;192;p45"/>
          <p:cNvSpPr txBox="1"/>
          <p:nvPr>
            <p:ph type="title"/>
          </p:nvPr>
        </p:nvSpPr>
        <p:spPr>
          <a:xfrm>
            <a:off x="1040523" y="1505158"/>
            <a:ext cx="10110900" cy="9903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193" name="Google Shape;193;p45"/>
          <p:cNvSpPr txBox="1"/>
          <p:nvPr>
            <p:ph idx="1" type="body"/>
          </p:nvPr>
        </p:nvSpPr>
        <p:spPr>
          <a:xfrm>
            <a:off x="1524000" y="2583430"/>
            <a:ext cx="9144000" cy="738600"/>
          </a:xfrm>
          <a:prstGeom prst="rect">
            <a:avLst/>
          </a:prstGeom>
          <a:noFill/>
          <a:ln>
            <a:noFill/>
          </a:ln>
        </p:spPr>
        <p:txBody>
          <a:bodyPr anchorCtr="0" anchor="ctr" bIns="58875" lIns="58875" spcFirstLastPara="1" rIns="58875" wrap="square" tIns="58875">
            <a:normAutofit/>
          </a:bodyPr>
          <a:lstStyle>
            <a:lvl1pPr indent="-628650" lvl="0" marL="4572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1pPr>
            <a:lvl2pPr indent="-628650" lvl="1" marL="9144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2pPr>
            <a:lvl3pPr indent="-628650" lvl="2" marL="13716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3pPr>
            <a:lvl4pPr indent="-628650" lvl="3" marL="18288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4pPr>
            <a:lvl5pPr indent="-628650" lvl="4" marL="22860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194" name="Google Shape;194;p45"/>
          <p:cNvSpPr txBox="1"/>
          <p:nvPr>
            <p:ph idx="12" type="sldNum"/>
          </p:nvPr>
        </p:nvSpPr>
        <p:spPr>
          <a:xfrm>
            <a:off x="11653384" y="6421648"/>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195" name="Google Shape;195;p45"/>
          <p:cNvSpPr txBox="1"/>
          <p:nvPr>
            <p:ph idx="2" type="body"/>
          </p:nvPr>
        </p:nvSpPr>
        <p:spPr>
          <a:xfrm>
            <a:off x="1913860" y="3680028"/>
            <a:ext cx="8364300" cy="914400"/>
          </a:xfrm>
          <a:prstGeom prst="rect">
            <a:avLst/>
          </a:prstGeom>
          <a:noFill/>
          <a:ln>
            <a:noFill/>
          </a:ln>
        </p:spPr>
        <p:txBody>
          <a:bodyPr anchorCtr="0" anchor="ctr" bIns="58875" lIns="58875" spcFirstLastPara="1" rIns="58875" wrap="square" tIns="58875">
            <a:normAutofit/>
          </a:bodyPr>
          <a:lstStyle>
            <a:lvl1pPr indent="-374650" lvl="0" marL="457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1pPr>
            <a:lvl2pPr indent="-374650" lvl="1" marL="914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2pPr>
            <a:lvl3pPr indent="-374650" lvl="2" marL="1371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3pPr>
            <a:lvl4pPr indent="-374650" lvl="3" marL="1828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4pPr>
            <a:lvl5pPr indent="-374650" lvl="4" marL="22860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196" name="Shape 196"/>
        <p:cNvGrpSpPr/>
        <p:nvPr/>
      </p:nvGrpSpPr>
      <p:grpSpPr>
        <a:xfrm>
          <a:off x="0" y="0"/>
          <a:ext cx="0" cy="0"/>
          <a:chOff x="0" y="0"/>
          <a:chExt cx="0" cy="0"/>
        </a:xfrm>
      </p:grpSpPr>
      <p:sp>
        <p:nvSpPr>
          <p:cNvPr id="197" name="Google Shape;197;p46"/>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198" name="Google Shape;198;p46"/>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199" name="Google Shape;199;p46"/>
          <p:cNvSpPr txBox="1"/>
          <p:nvPr>
            <p:ph type="title"/>
          </p:nvPr>
        </p:nvSpPr>
        <p:spPr>
          <a:xfrm>
            <a:off x="415600" y="593366"/>
            <a:ext cx="11360700" cy="7635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200" name="Google Shape;200;p46"/>
          <p:cNvSpPr txBox="1"/>
          <p:nvPr>
            <p:ph idx="1" type="body"/>
          </p:nvPr>
        </p:nvSpPr>
        <p:spPr>
          <a:xfrm>
            <a:off x="415600" y="1536634"/>
            <a:ext cx="11360700" cy="4555200"/>
          </a:xfrm>
          <a:prstGeom prst="rect">
            <a:avLst/>
          </a:prstGeom>
          <a:noFill/>
          <a:ln>
            <a:noFill/>
          </a:ln>
        </p:spPr>
        <p:txBody>
          <a:bodyPr anchorCtr="0" anchor="ctr" bIns="157075" lIns="157075" spcFirstLastPara="1" rIns="157075" wrap="square" tIns="157075">
            <a:norm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201" name="Google Shape;201;p46"/>
          <p:cNvSpPr txBox="1"/>
          <p:nvPr>
            <p:ph idx="12" type="sldNum"/>
          </p:nvPr>
        </p:nvSpPr>
        <p:spPr>
          <a:xfrm>
            <a:off x="11764368" y="6345371"/>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08" name="Shape 208"/>
        <p:cNvGrpSpPr/>
        <p:nvPr/>
      </p:nvGrpSpPr>
      <p:grpSpPr>
        <a:xfrm>
          <a:off x="0" y="0"/>
          <a:ext cx="0" cy="0"/>
          <a:chOff x="0" y="0"/>
          <a:chExt cx="0" cy="0"/>
        </a:xfrm>
      </p:grpSpPr>
      <p:sp>
        <p:nvSpPr>
          <p:cNvPr id="209" name="Google Shape;209;p48"/>
          <p:cNvSpPr txBox="1"/>
          <p:nvPr>
            <p:ph type="ctrTitle"/>
          </p:nvPr>
        </p:nvSpPr>
        <p:spPr>
          <a:xfrm>
            <a:off x="1040524" y="1505698"/>
            <a:ext cx="10110900" cy="990300"/>
          </a:xfrm>
          <a:prstGeom prst="rect">
            <a:avLst/>
          </a:prstGeom>
          <a:noFill/>
          <a:ln>
            <a:noFill/>
          </a:ln>
        </p:spPr>
        <p:txBody>
          <a:bodyPr anchorCtr="0" anchor="ctr"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48"/>
          <p:cNvSpPr txBox="1"/>
          <p:nvPr>
            <p:ph idx="1" type="subTitle"/>
          </p:nvPr>
        </p:nvSpPr>
        <p:spPr>
          <a:xfrm>
            <a:off x="1524000" y="2593827"/>
            <a:ext cx="9144000" cy="738600"/>
          </a:xfrm>
          <a:prstGeom prst="rect">
            <a:avLst/>
          </a:prstGeom>
          <a:noFill/>
          <a:ln>
            <a:noFill/>
          </a:ln>
        </p:spPr>
        <p:txBody>
          <a:bodyPr anchorCtr="0" anchor="ctr" bIns="45825" lIns="91650" spcFirstLastPara="1" rIns="91650" wrap="square" tIns="45825">
            <a:noAutofit/>
          </a:bodyPr>
          <a:lstStyle>
            <a:lvl1pPr lvl="0" marR="0" algn="ctr">
              <a:lnSpc>
                <a:spcPct val="90000"/>
              </a:lnSpc>
              <a:spcBef>
                <a:spcPts val="1000"/>
              </a:spcBef>
              <a:spcAft>
                <a:spcPts val="0"/>
              </a:spcAft>
              <a:buClr>
                <a:schemeClr val="lt1"/>
              </a:buClr>
              <a:buSzPts val="5000"/>
              <a:buFont typeface="Arial"/>
              <a:buNone/>
              <a:defRPr b="1" i="0" sz="5000" u="none" cap="none" strike="noStrike">
                <a:solidFill>
                  <a:schemeClr val="lt1"/>
                </a:solidFill>
                <a:latin typeface="Trebuchet MS"/>
                <a:ea typeface="Trebuchet MS"/>
                <a:cs typeface="Trebuchet MS"/>
                <a:sym typeface="Trebuchet MS"/>
              </a:defRPr>
            </a:lvl1pPr>
            <a:lvl2pPr lvl="1"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Calibri"/>
                <a:ea typeface="Calibri"/>
                <a:cs typeface="Calibri"/>
                <a:sym typeface="Calibri"/>
              </a:defRPr>
            </a:lvl2pPr>
            <a:lvl3pPr lvl="2" marR="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4pPr>
            <a:lvl5pPr lvl="4"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5pPr>
            <a:lvl6pPr lvl="5"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6pPr>
            <a:lvl7pPr lvl="6"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7pPr>
            <a:lvl8pPr lvl="7"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8pPr>
            <a:lvl9pPr lvl="8"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9pPr>
          </a:lstStyle>
          <a:p/>
        </p:txBody>
      </p:sp>
      <p:sp>
        <p:nvSpPr>
          <p:cNvPr id="211" name="Google Shape;211;p48"/>
          <p:cNvSpPr txBox="1"/>
          <p:nvPr>
            <p:ph idx="10" type="dt"/>
          </p:nvPr>
        </p:nvSpPr>
        <p:spPr>
          <a:xfrm>
            <a:off x="4724400" y="4917556"/>
            <a:ext cx="2743200" cy="365100"/>
          </a:xfrm>
          <a:prstGeom prst="rect">
            <a:avLst/>
          </a:prstGeom>
          <a:noFill/>
          <a:ln>
            <a:noFill/>
          </a:ln>
        </p:spPr>
        <p:txBody>
          <a:bodyPr anchorCtr="0" anchor="ctr" bIns="45825" lIns="91650" spcFirstLastPara="1" rIns="91650" wrap="square" tIns="458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48"/>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13" name="Google Shape;213;p48"/>
          <p:cNvSpPr txBox="1"/>
          <p:nvPr>
            <p:ph idx="2" type="body"/>
          </p:nvPr>
        </p:nvSpPr>
        <p:spPr>
          <a:xfrm>
            <a:off x="1913861" y="3680568"/>
            <a:ext cx="8364300" cy="914400"/>
          </a:xfrm>
          <a:prstGeom prst="rect">
            <a:avLst/>
          </a:prstGeom>
          <a:noFill/>
          <a:ln>
            <a:noFill/>
          </a:ln>
        </p:spPr>
        <p:txBody>
          <a:bodyPr anchorCtr="0" anchor="ctr" bIns="45825" lIns="91650" spcFirstLastPara="1" rIns="91650" wrap="square" tIns="45825">
            <a:noAutofit/>
          </a:bodyPr>
          <a:lstStyle>
            <a:lvl1pPr indent="-228600" lvl="0" marL="457200" marR="0" algn="ctr">
              <a:lnSpc>
                <a:spcPct val="90000"/>
              </a:lnSpc>
              <a:spcBef>
                <a:spcPts val="1000"/>
              </a:spcBef>
              <a:spcAft>
                <a:spcPts val="0"/>
              </a:spcAft>
              <a:buClr>
                <a:schemeClr val="lt1"/>
              </a:buClr>
              <a:buSzPts val="3400"/>
              <a:buFont typeface="Arial"/>
              <a:buNone/>
              <a:defRPr b="0" i="0" sz="34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lt1"/>
              </a:buClr>
              <a:buSzPts val="2100"/>
              <a:buFont typeface="Arial"/>
              <a:buNone/>
              <a:defRPr b="0" i="0" sz="2100" u="none" cap="none" strike="noStrike">
                <a:solidFill>
                  <a:schemeClr val="lt1"/>
                </a:solidFill>
                <a:latin typeface="Trebuchet MS"/>
                <a:ea typeface="Trebuchet MS"/>
                <a:cs typeface="Trebuchet MS"/>
                <a:sym typeface="Trebuchet MS"/>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14" name="Shape 214"/>
        <p:cNvGrpSpPr/>
        <p:nvPr/>
      </p:nvGrpSpPr>
      <p:grpSpPr>
        <a:xfrm>
          <a:off x="0" y="0"/>
          <a:ext cx="0" cy="0"/>
          <a:chOff x="0" y="0"/>
          <a:chExt cx="0" cy="0"/>
        </a:xfrm>
      </p:grpSpPr>
      <p:sp>
        <p:nvSpPr>
          <p:cNvPr id="215" name="Google Shape;215;p49"/>
          <p:cNvSpPr txBox="1"/>
          <p:nvPr>
            <p:ph type="title"/>
          </p:nvPr>
        </p:nvSpPr>
        <p:spPr>
          <a:xfrm>
            <a:off x="838200" y="437985"/>
            <a:ext cx="10515600" cy="960000"/>
          </a:xfrm>
          <a:prstGeom prst="rect">
            <a:avLst/>
          </a:prstGeom>
          <a:noFill/>
          <a:ln>
            <a:noFill/>
          </a:ln>
        </p:spPr>
        <p:txBody>
          <a:bodyPr anchorCtr="0" anchor="b"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6" name="Google Shape;216;p49"/>
          <p:cNvSpPr txBox="1"/>
          <p:nvPr>
            <p:ph idx="1" type="body"/>
          </p:nvPr>
        </p:nvSpPr>
        <p:spPr>
          <a:xfrm>
            <a:off x="838200" y="1852302"/>
            <a:ext cx="10515600" cy="4206000"/>
          </a:xfrm>
          <a:prstGeom prst="rect">
            <a:avLst/>
          </a:prstGeom>
          <a:noFill/>
          <a:ln>
            <a:noFill/>
          </a:ln>
        </p:spPr>
        <p:txBody>
          <a:bodyPr anchorCtr="0" anchor="t" bIns="45825" lIns="91650" spcFirstLastPara="1" rIns="91650" wrap="square" tIns="45825">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lt1"/>
              </a:buClr>
              <a:buSzPts val="2300"/>
              <a:buFont typeface="Noto Sans Symbols"/>
              <a:buChar char="⮚"/>
              <a:defRPr b="0" i="0" sz="3400" u="none" cap="none" strike="noStrike">
                <a:solidFill>
                  <a:schemeClr val="lt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5pPr>
            <a:lvl6pPr indent="-228600" lvl="5" marL="27432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6pPr>
            <a:lvl7pPr indent="-228600" lvl="6" marL="32004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7pPr>
            <a:lvl8pPr indent="-228600" lvl="7" marL="36576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8pPr>
            <a:lvl9pPr indent="-228600" lvl="8" marL="41148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9pPr>
          </a:lstStyle>
          <a:p/>
        </p:txBody>
      </p:sp>
      <p:sp>
        <p:nvSpPr>
          <p:cNvPr id="217" name="Google Shape;217;p49"/>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218" name="Shape 218"/>
        <p:cNvGrpSpPr/>
        <p:nvPr/>
      </p:nvGrpSpPr>
      <p:grpSpPr>
        <a:xfrm>
          <a:off x="0" y="0"/>
          <a:ext cx="0" cy="0"/>
          <a:chOff x="0" y="0"/>
          <a:chExt cx="0" cy="0"/>
        </a:xfrm>
      </p:grpSpPr>
      <p:pic>
        <p:nvPicPr>
          <p:cNvPr descr="Icon of person with hand raised and empty text bubble." id="219" name="Google Shape;219;p50"/>
          <p:cNvPicPr preferRelativeResize="0"/>
          <p:nvPr/>
        </p:nvPicPr>
        <p:blipFill rotWithShape="1">
          <a:blip r:embed="rId2">
            <a:alphaModFix/>
          </a:blip>
          <a:srcRect b="0" l="0" r="0" t="0"/>
          <a:stretch/>
        </p:blipFill>
        <p:spPr>
          <a:xfrm>
            <a:off x="308600" y="410308"/>
            <a:ext cx="5366112" cy="5263464"/>
          </a:xfrm>
          <a:prstGeom prst="rect">
            <a:avLst/>
          </a:prstGeom>
          <a:noFill/>
          <a:ln>
            <a:noFill/>
          </a:ln>
        </p:spPr>
      </p:pic>
      <p:sp>
        <p:nvSpPr>
          <p:cNvPr id="220" name="Google Shape;220;p50"/>
          <p:cNvSpPr txBox="1"/>
          <p:nvPr>
            <p:ph type="title"/>
          </p:nvPr>
        </p:nvSpPr>
        <p:spPr>
          <a:xfrm>
            <a:off x="6122788"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1" name="Google Shape;221;p50"/>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222" name="Shape 222"/>
        <p:cNvGrpSpPr/>
        <p:nvPr/>
      </p:nvGrpSpPr>
      <p:grpSpPr>
        <a:xfrm>
          <a:off x="0" y="0"/>
          <a:ext cx="0" cy="0"/>
          <a:chOff x="0" y="0"/>
          <a:chExt cx="0" cy="0"/>
        </a:xfrm>
      </p:grpSpPr>
      <p:sp>
        <p:nvSpPr>
          <p:cNvPr id="223" name="Google Shape;223;p51"/>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24" name="Google Shape;224;p51"/>
          <p:cNvSpPr txBox="1"/>
          <p:nvPr>
            <p:ph type="title"/>
          </p:nvPr>
        </p:nvSpPr>
        <p:spPr>
          <a:xfrm>
            <a:off x="838200" y="437985"/>
            <a:ext cx="10515600" cy="960000"/>
          </a:xfrm>
          <a:prstGeom prst="rect">
            <a:avLst/>
          </a:prstGeom>
          <a:noFill/>
          <a:ln>
            <a:noFill/>
          </a:ln>
        </p:spPr>
        <p:txBody>
          <a:bodyPr anchorCtr="0" anchor="b"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5" name="Google Shape;225;p51"/>
          <p:cNvSpPr txBox="1"/>
          <p:nvPr>
            <p:ph idx="1" type="body"/>
          </p:nvPr>
        </p:nvSpPr>
        <p:spPr>
          <a:xfrm>
            <a:off x="2220148" y="2162013"/>
            <a:ext cx="7751700" cy="3819900"/>
          </a:xfrm>
          <a:prstGeom prst="rect">
            <a:avLst/>
          </a:prstGeom>
          <a:noFill/>
          <a:ln>
            <a:noFill/>
          </a:ln>
        </p:spPr>
        <p:txBody>
          <a:bodyPr anchorCtr="0" anchor="t" bIns="45825" lIns="91650" spcFirstLastPara="1" rIns="91650" wrap="square" tIns="45825">
            <a:noAutofit/>
          </a:bodyPr>
          <a:lstStyle>
            <a:lvl1pPr indent="-228600" lvl="0" marL="457200" marR="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61950" lvl="2" marL="1371600" marR="0" algn="l">
              <a:lnSpc>
                <a:spcPct val="90000"/>
              </a:lnSpc>
              <a:spcBef>
                <a:spcPts val="500"/>
              </a:spcBef>
              <a:spcAft>
                <a:spcPts val="0"/>
              </a:spcAft>
              <a:buClr>
                <a:schemeClr val="lt1"/>
              </a:buClr>
              <a:buSzPts val="2100"/>
              <a:buFont typeface="Arial"/>
              <a:buChar char="•"/>
              <a:defRPr b="0" i="0" sz="2100" u="none" cap="none" strike="noStrike">
                <a:solidFill>
                  <a:schemeClr val="lt1"/>
                </a:solidFill>
                <a:latin typeface="Calibri"/>
                <a:ea typeface="Calibri"/>
                <a:cs typeface="Calibri"/>
                <a:sym typeface="Calibri"/>
              </a:defRPr>
            </a:lvl3pPr>
            <a:lvl4pPr indent="-342900" lvl="3" marL="1828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226" name="Shape 226"/>
        <p:cNvGrpSpPr/>
        <p:nvPr/>
      </p:nvGrpSpPr>
      <p:grpSpPr>
        <a:xfrm>
          <a:off x="0" y="0"/>
          <a:ext cx="0" cy="0"/>
          <a:chOff x="0" y="0"/>
          <a:chExt cx="0" cy="0"/>
        </a:xfrm>
      </p:grpSpPr>
      <p:sp>
        <p:nvSpPr>
          <p:cNvPr id="227" name="Google Shape;227;p52"/>
          <p:cNvSpPr txBox="1"/>
          <p:nvPr>
            <p:ph type="title"/>
          </p:nvPr>
        </p:nvSpPr>
        <p:spPr>
          <a:xfrm>
            <a:off x="595312" y="2188551"/>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8" name="Google Shape;228;p52"/>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29" name="Shape 229"/>
        <p:cNvGrpSpPr/>
        <p:nvPr/>
      </p:nvGrpSpPr>
      <p:grpSpPr>
        <a:xfrm>
          <a:off x="0" y="0"/>
          <a:ext cx="0" cy="0"/>
          <a:chOff x="0" y="0"/>
          <a:chExt cx="0" cy="0"/>
        </a:xfrm>
      </p:grpSpPr>
      <p:sp>
        <p:nvSpPr>
          <p:cNvPr id="230" name="Google Shape;230;p53"/>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1" name="Google Shape;231;p53"/>
          <p:cNvSpPr/>
          <p:nvPr/>
        </p:nvSpPr>
        <p:spPr>
          <a:xfrm>
            <a:off x="838199" y="1873473"/>
            <a:ext cx="10433700" cy="2308200"/>
          </a:xfrm>
          <a:prstGeom prst="rect">
            <a:avLst/>
          </a:prstGeom>
          <a:noFill/>
          <a:ln>
            <a:noFill/>
          </a:ln>
        </p:spPr>
        <p:txBody>
          <a:bodyPr anchorCtr="0" anchor="t" bIns="45825" lIns="91650" spcFirstLastPara="1" rIns="91650" wrap="square" tIns="45825">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a:p>
        </p:txBody>
      </p:sp>
      <p:sp>
        <p:nvSpPr>
          <p:cNvPr id="232" name="Google Shape;232;p53"/>
          <p:cNvSpPr/>
          <p:nvPr/>
        </p:nvSpPr>
        <p:spPr>
          <a:xfrm>
            <a:off x="838199" y="417889"/>
            <a:ext cx="10433700" cy="1015800"/>
          </a:xfrm>
          <a:prstGeom prst="rect">
            <a:avLst/>
          </a:prstGeom>
          <a:noFill/>
          <a:ln>
            <a:noFill/>
          </a:ln>
        </p:spPr>
        <p:txBody>
          <a:bodyPr anchorCtr="0" anchor="t" bIns="45825" lIns="91650" spcFirstLastPara="1" rIns="91650" wrap="square" tIns="45825">
            <a:noAutofit/>
          </a:bodyPr>
          <a:lstStyle/>
          <a:p>
            <a:pPr indent="0" lvl="0" marL="0" marR="0" rtl="0" algn="ctr">
              <a:spcBef>
                <a:spcPts val="0"/>
              </a:spcBef>
              <a:spcAft>
                <a:spcPts val="0"/>
              </a:spcAft>
              <a:buNone/>
            </a:pPr>
            <a:r>
              <a:rPr b="1" i="0" lang="en-US" sz="61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8" name="Shape 28"/>
        <p:cNvGrpSpPr/>
        <p:nvPr/>
      </p:nvGrpSpPr>
      <p:grpSpPr>
        <a:xfrm>
          <a:off x="0" y="0"/>
          <a:ext cx="0" cy="0"/>
          <a:chOff x="0" y="0"/>
          <a:chExt cx="0" cy="0"/>
        </a:xfrm>
      </p:grpSpPr>
      <p:sp>
        <p:nvSpPr>
          <p:cNvPr id="29" name="Google Shape;29;p6"/>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31" name="Google Shape;31;p6"/>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33" name="Shape 233"/>
        <p:cNvGrpSpPr/>
        <p:nvPr/>
      </p:nvGrpSpPr>
      <p:grpSpPr>
        <a:xfrm>
          <a:off x="0" y="0"/>
          <a:ext cx="0" cy="0"/>
          <a:chOff x="0" y="0"/>
          <a:chExt cx="0" cy="0"/>
        </a:xfrm>
      </p:grpSpPr>
      <p:sp>
        <p:nvSpPr>
          <p:cNvPr id="234" name="Google Shape;234;p54"/>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5" name="Google Shape;235;p54"/>
          <p:cNvSpPr txBox="1"/>
          <p:nvPr/>
        </p:nvSpPr>
        <p:spPr>
          <a:xfrm>
            <a:off x="13628419" y="8737353"/>
            <a:ext cx="2172000" cy="394200"/>
          </a:xfrm>
          <a:prstGeom prst="rect">
            <a:avLst/>
          </a:prstGeom>
          <a:noFill/>
          <a:ln>
            <a:noFill/>
          </a:ln>
        </p:spPr>
        <p:txBody>
          <a:bodyPr anchorCtr="0" anchor="t" bIns="45825" lIns="91650" spcFirstLastPara="1" rIns="91650" wrap="square" tIns="45825">
            <a:noAutofit/>
          </a:bodyPr>
          <a:lstStyle/>
          <a:p>
            <a:pPr indent="0" lvl="0" marL="0" marR="0" rtl="0" algn="r">
              <a:spcBef>
                <a:spcPts val="0"/>
              </a:spcBef>
              <a:spcAft>
                <a:spcPts val="0"/>
              </a:spcAft>
              <a:buNone/>
            </a:pPr>
            <a:fld id="{00000000-1234-1234-1234-123412341234}" type="slidenum">
              <a:rPr b="1" lang="en-US" sz="1800">
                <a:solidFill>
                  <a:srgbClr val="000000"/>
                </a:solidFill>
                <a:latin typeface="Trebuchet MS"/>
                <a:ea typeface="Trebuchet MS"/>
                <a:cs typeface="Trebuchet MS"/>
                <a:sym typeface="Trebuchet MS"/>
              </a:rPr>
              <a:t>‹#›</a:t>
            </a:fld>
            <a:endParaRPr b="1" sz="1800">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236" name="Google Shape;236;p54"/>
          <p:cNvPicPr preferRelativeResize="0"/>
          <p:nvPr/>
        </p:nvPicPr>
        <p:blipFill rotWithShape="1">
          <a:blip r:embed="rId2">
            <a:alphaModFix/>
          </a:blip>
          <a:srcRect b="4827" l="1681" r="0" t="12786"/>
          <a:stretch/>
        </p:blipFill>
        <p:spPr>
          <a:xfrm>
            <a:off x="0" y="-1"/>
            <a:ext cx="12191998" cy="6260121"/>
          </a:xfrm>
          <a:prstGeom prst="rect">
            <a:avLst/>
          </a:prstGeom>
          <a:noFill/>
          <a:ln>
            <a:noFill/>
          </a:ln>
        </p:spPr>
      </p:pic>
      <p:sp>
        <p:nvSpPr>
          <p:cNvPr id="237" name="Google Shape;237;p54"/>
          <p:cNvSpPr/>
          <p:nvPr/>
        </p:nvSpPr>
        <p:spPr>
          <a:xfrm>
            <a:off x="0" y="3445746"/>
            <a:ext cx="12216300" cy="2559000"/>
          </a:xfrm>
          <a:prstGeom prst="rect">
            <a:avLst/>
          </a:prstGeom>
          <a:solidFill>
            <a:srgbClr val="001970">
              <a:alpha val="80000"/>
            </a:srgbClr>
          </a:solidFill>
          <a:ln>
            <a:noFill/>
          </a:ln>
        </p:spPr>
        <p:txBody>
          <a:bodyPr anchorCtr="0" anchor="ctr" bIns="183300" lIns="130350" spcFirstLastPara="1" rIns="130350" wrap="square" tIns="65150">
            <a:noAutofit/>
          </a:bodyPr>
          <a:lstStyle/>
          <a:p>
            <a:pPr indent="0" lvl="0" marL="165100"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5100"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238" name="Shape 238"/>
        <p:cNvGrpSpPr/>
        <p:nvPr/>
      </p:nvGrpSpPr>
      <p:grpSpPr>
        <a:xfrm>
          <a:off x="0" y="0"/>
          <a:ext cx="0" cy="0"/>
          <a:chOff x="0" y="0"/>
          <a:chExt cx="0" cy="0"/>
        </a:xfrm>
      </p:grpSpPr>
      <p:sp>
        <p:nvSpPr>
          <p:cNvPr id="239" name="Google Shape;239;p55"/>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40" name="Google Shape;240;p55"/>
          <p:cNvSpPr/>
          <p:nvPr/>
        </p:nvSpPr>
        <p:spPr>
          <a:xfrm>
            <a:off x="838199" y="1873473"/>
            <a:ext cx="10433700" cy="2862300"/>
          </a:xfrm>
          <a:prstGeom prst="rect">
            <a:avLst/>
          </a:prstGeom>
          <a:noFill/>
          <a:ln>
            <a:noFill/>
          </a:ln>
        </p:spPr>
        <p:txBody>
          <a:bodyPr anchorCtr="0" anchor="t" bIns="45825" lIns="91650" spcFirstLastPara="1" rIns="91650" wrap="square" tIns="45825">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241" name="Google Shape;241;p55"/>
          <p:cNvSpPr/>
          <p:nvPr/>
        </p:nvSpPr>
        <p:spPr>
          <a:xfrm>
            <a:off x="838199" y="382212"/>
            <a:ext cx="10433700" cy="1015800"/>
          </a:xfrm>
          <a:prstGeom prst="rect">
            <a:avLst/>
          </a:prstGeom>
          <a:noFill/>
          <a:ln>
            <a:noFill/>
          </a:ln>
        </p:spPr>
        <p:txBody>
          <a:bodyPr anchorCtr="0" anchor="t" bIns="45825" lIns="91650" spcFirstLastPara="1" rIns="91650" wrap="square" tIns="45825">
            <a:noAutofit/>
          </a:bodyPr>
          <a:lstStyle/>
          <a:p>
            <a:pPr indent="0" lvl="0" marL="0" marR="0" rtl="0" algn="ctr">
              <a:spcBef>
                <a:spcPts val="0"/>
              </a:spcBef>
              <a:spcAft>
                <a:spcPts val="0"/>
              </a:spcAft>
              <a:buNone/>
            </a:pPr>
            <a:r>
              <a:rPr b="1" i="0" lang="en-US" sz="61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42" name="Shape 242"/>
        <p:cNvGrpSpPr/>
        <p:nvPr/>
      </p:nvGrpSpPr>
      <p:grpSpPr>
        <a:xfrm>
          <a:off x="0" y="0"/>
          <a:ext cx="0" cy="0"/>
          <a:chOff x="0" y="0"/>
          <a:chExt cx="0" cy="0"/>
        </a:xfrm>
      </p:grpSpPr>
      <p:sp>
        <p:nvSpPr>
          <p:cNvPr id="243" name="Google Shape;243;p56"/>
          <p:cNvSpPr txBox="1"/>
          <p:nvPr>
            <p:ph type="title"/>
          </p:nvPr>
        </p:nvSpPr>
        <p:spPr>
          <a:xfrm>
            <a:off x="807546" y="1806137"/>
            <a:ext cx="4803300" cy="2971200"/>
          </a:xfrm>
          <a:prstGeom prst="rect">
            <a:avLst/>
          </a:prstGeom>
          <a:noFill/>
          <a:ln>
            <a:noFill/>
          </a:ln>
        </p:spPr>
        <p:txBody>
          <a:bodyPr anchorCtr="0" anchor="ctr" bIns="45825" lIns="91650" spcFirstLastPara="1" rIns="91650" wrap="square" tIns="45825">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56"/>
          <p:cNvSpPr txBox="1"/>
          <p:nvPr>
            <p:ph idx="1" type="body"/>
          </p:nvPr>
        </p:nvSpPr>
        <p:spPr>
          <a:xfrm>
            <a:off x="6476562" y="1806136"/>
            <a:ext cx="4856100" cy="2971200"/>
          </a:xfrm>
          <a:prstGeom prst="rect">
            <a:avLst/>
          </a:prstGeom>
          <a:noFill/>
          <a:ln>
            <a:noFill/>
          </a:ln>
        </p:spPr>
        <p:txBody>
          <a:bodyPr anchorCtr="0" anchor="t" bIns="45825" lIns="91650" spcFirstLastPara="1" rIns="91650" wrap="square" tIns="45825">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68300" lvl="1" marL="914400" marR="0" algn="l">
              <a:lnSpc>
                <a:spcPct val="90000"/>
              </a:lnSpc>
              <a:spcBef>
                <a:spcPts val="500"/>
              </a:spcBef>
              <a:spcAft>
                <a:spcPts val="0"/>
              </a:spcAft>
              <a:buClr>
                <a:schemeClr val="lt1"/>
              </a:buClr>
              <a:buSzPts val="220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245" name="Google Shape;245;p56"/>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246" name="Google Shape;246;p56"/>
          <p:cNvCxnSpPr/>
          <p:nvPr/>
        </p:nvCxnSpPr>
        <p:spPr>
          <a:xfrm>
            <a:off x="6096000" y="1327150"/>
            <a:ext cx="0" cy="42036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7" name="Shape 247"/>
        <p:cNvGrpSpPr/>
        <p:nvPr/>
      </p:nvGrpSpPr>
      <p:grpSpPr>
        <a:xfrm>
          <a:off x="0" y="0"/>
          <a:ext cx="0" cy="0"/>
          <a:chOff x="0" y="0"/>
          <a:chExt cx="0" cy="0"/>
        </a:xfrm>
      </p:grpSpPr>
      <p:sp>
        <p:nvSpPr>
          <p:cNvPr id="248" name="Google Shape;248;p57"/>
          <p:cNvSpPr txBox="1"/>
          <p:nvPr>
            <p:ph type="title"/>
          </p:nvPr>
        </p:nvSpPr>
        <p:spPr>
          <a:xfrm>
            <a:off x="183931" y="2168288"/>
            <a:ext cx="11824500" cy="1326000"/>
          </a:xfrm>
          <a:prstGeom prst="rect">
            <a:avLst/>
          </a:prstGeom>
          <a:noFill/>
          <a:ln>
            <a:noFill/>
          </a:ln>
        </p:spPr>
        <p:txBody>
          <a:bodyPr anchorCtr="0" anchor="ctr" bIns="45825" lIns="91650" spcFirstLastPara="1" rIns="91650" wrap="square" tIns="45825">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9" name="Google Shape;249;p57"/>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50" name="Shape 250"/>
        <p:cNvGrpSpPr/>
        <p:nvPr/>
      </p:nvGrpSpPr>
      <p:grpSpPr>
        <a:xfrm>
          <a:off x="0" y="0"/>
          <a:ext cx="0" cy="0"/>
          <a:chOff x="0" y="0"/>
          <a:chExt cx="0" cy="0"/>
        </a:xfrm>
      </p:grpSpPr>
      <p:sp>
        <p:nvSpPr>
          <p:cNvPr id="251" name="Google Shape;251;p58"/>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252" name="Shape 252"/>
        <p:cNvGrpSpPr/>
        <p:nvPr/>
      </p:nvGrpSpPr>
      <p:grpSpPr>
        <a:xfrm>
          <a:off x="0" y="0"/>
          <a:ext cx="0" cy="0"/>
          <a:chOff x="0" y="0"/>
          <a:chExt cx="0" cy="0"/>
        </a:xfrm>
      </p:grpSpPr>
      <p:sp>
        <p:nvSpPr>
          <p:cNvPr id="253" name="Google Shape;253;p59"/>
          <p:cNvSpPr txBox="1"/>
          <p:nvPr>
            <p:ph type="title"/>
          </p:nvPr>
        </p:nvSpPr>
        <p:spPr>
          <a:xfrm>
            <a:off x="6122788" y="2253854"/>
            <a:ext cx="5759100" cy="2350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4" name="Google Shape;254;p59"/>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255" name="Google Shape;255;p59"/>
          <p:cNvPicPr preferRelativeResize="0"/>
          <p:nvPr/>
        </p:nvPicPr>
        <p:blipFill rotWithShape="1">
          <a:blip r:embed="rId2">
            <a:alphaModFix/>
          </a:blip>
          <a:srcRect b="0" l="0" r="0" t="0"/>
          <a:stretch/>
        </p:blipFill>
        <p:spPr>
          <a:xfrm>
            <a:off x="-226026" y="107156"/>
            <a:ext cx="5930918" cy="59311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33" name="Shape 33"/>
        <p:cNvGrpSpPr/>
        <p:nvPr/>
      </p:nvGrpSpPr>
      <p:grpSpPr>
        <a:xfrm>
          <a:off x="0" y="0"/>
          <a:ext cx="0" cy="0"/>
          <a:chOff x="0" y="0"/>
          <a:chExt cx="0" cy="0"/>
        </a:xfrm>
      </p:grpSpPr>
      <p:sp>
        <p:nvSpPr>
          <p:cNvPr id="34" name="Google Shape;34;p7"/>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b="1" sz="360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7" name="Shape 37"/>
        <p:cNvGrpSpPr/>
        <p:nvPr/>
      </p:nvGrpSpPr>
      <p:grpSpPr>
        <a:xfrm>
          <a:off x="0" y="0"/>
          <a:ext cx="0" cy="0"/>
          <a:chOff x="0" y="0"/>
          <a:chExt cx="0" cy="0"/>
        </a:xfrm>
      </p:grpSpPr>
      <p:sp>
        <p:nvSpPr>
          <p:cNvPr id="38" name="Google Shape;38;p8"/>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8"/>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9"/>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9"/>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45" name="Shape 45"/>
        <p:cNvGrpSpPr/>
        <p:nvPr/>
      </p:nvGrpSpPr>
      <p:grpSpPr>
        <a:xfrm>
          <a:off x="0" y="0"/>
          <a:ext cx="0" cy="0"/>
          <a:chOff x="0" y="0"/>
          <a:chExt cx="0" cy="0"/>
        </a:xfrm>
      </p:grpSpPr>
      <p:sp>
        <p:nvSpPr>
          <p:cNvPr id="46" name="Google Shape;46;p10"/>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0"/>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48" name="Google Shape;48;p10"/>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0.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4.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image" Target="../media/image27.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0" Type="http://schemas.openxmlformats.org/officeDocument/2006/relationships/theme" Target="../theme/theme3.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 Type="http://schemas.openxmlformats.org/officeDocument/2006/relationships/image" Target="../media/image10.png"/><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5" Type="http://schemas.openxmlformats.org/officeDocument/2006/relationships/slideLayout" Target="../slideLayouts/slideLayout39.xml"/><Relationship Id="rId14" Type="http://schemas.openxmlformats.org/officeDocument/2006/relationships/slideLayout" Target="../slideLayouts/slideLayout38.xml"/><Relationship Id="rId17" Type="http://schemas.openxmlformats.org/officeDocument/2006/relationships/slideLayout" Target="../slideLayouts/slideLayout41.xml"/><Relationship Id="rId16" Type="http://schemas.openxmlformats.org/officeDocument/2006/relationships/slideLayout" Target="../slideLayouts/slideLayout40.xml"/><Relationship Id="rId5" Type="http://schemas.openxmlformats.org/officeDocument/2006/relationships/slideLayout" Target="../slideLayouts/slideLayout29.xml"/><Relationship Id="rId19" Type="http://schemas.openxmlformats.org/officeDocument/2006/relationships/slideLayout" Target="../slideLayouts/slideLayout43.xml"/><Relationship Id="rId6" Type="http://schemas.openxmlformats.org/officeDocument/2006/relationships/slideLayout" Target="../slideLayouts/slideLayout30.xml"/><Relationship Id="rId18" Type="http://schemas.openxmlformats.org/officeDocument/2006/relationships/slideLayout" Target="../slideLayouts/slideLayout42.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3.xml"/><Relationship Id="rId10" Type="http://schemas.openxmlformats.org/officeDocument/2006/relationships/slideLayout" Target="../slideLayouts/slideLayout52.xml"/><Relationship Id="rId13" Type="http://schemas.openxmlformats.org/officeDocument/2006/relationships/slideLayout" Target="../slideLayouts/slideLayout55.xml"/><Relationship Id="rId12" Type="http://schemas.openxmlformats.org/officeDocument/2006/relationships/slideLayout" Target="../slideLayouts/slideLayout54.xml"/><Relationship Id="rId1" Type="http://schemas.openxmlformats.org/officeDocument/2006/relationships/image" Target="../media/image27.png"/><Relationship Id="rId2" Type="http://schemas.openxmlformats.org/officeDocument/2006/relationships/slideLayout" Target="../slideLayouts/slideLayout44.xml"/><Relationship Id="rId3" Type="http://schemas.openxmlformats.org/officeDocument/2006/relationships/slideLayout" Target="../slideLayouts/slideLayout45.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heme" Target="../theme/theme2.xml"/><Relationship Id="rId5" Type="http://schemas.openxmlformats.org/officeDocument/2006/relationships/slideLayout" Target="../slideLayouts/slideLayout47.xml"/><Relationship Id="rId6" Type="http://schemas.openxmlformats.org/officeDocument/2006/relationships/slideLayout" Target="../slideLayouts/slideLayout48.xml"/><Relationship Id="rId7" Type="http://schemas.openxmlformats.org/officeDocument/2006/relationships/slideLayout" Target="../slideLayouts/slideLayout49.xml"/><Relationship Id="rId8"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 name="Shape 6"/>
        <p:cNvGrpSpPr/>
        <p:nvPr/>
      </p:nvGrpSpPr>
      <p:grpSpPr>
        <a:xfrm>
          <a:off x="0" y="0"/>
          <a:ext cx="0" cy="0"/>
          <a:chOff x="0" y="0"/>
          <a:chExt cx="0" cy="0"/>
        </a:xfrm>
      </p:grpSpPr>
      <p:sp>
        <p:nvSpPr>
          <p:cNvPr id="7" name="Google Shape;7;p1"/>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0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p:nvPr/>
        </p:nvSpPr>
        <p:spPr>
          <a:xfrm>
            <a:off x="0" y="62566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rtl="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rtl="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rtl="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rtl="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rtl="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rtl="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rtl="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rtl="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1" name="Google Shape;11;p1"/>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4" name="Shape 64"/>
        <p:cNvGrpSpPr/>
        <p:nvPr/>
      </p:nvGrpSpPr>
      <p:grpSpPr>
        <a:xfrm>
          <a:off x="0" y="0"/>
          <a:ext cx="0" cy="0"/>
          <a:chOff x="0" y="0"/>
          <a:chExt cx="0" cy="0"/>
        </a:xfrm>
      </p:grpSpPr>
      <p:sp>
        <p:nvSpPr>
          <p:cNvPr id="65" name="Google Shape;65;p15"/>
          <p:cNvSpPr txBox="1"/>
          <p:nvPr>
            <p:ph type="title"/>
          </p:nvPr>
        </p:nvSpPr>
        <p:spPr>
          <a:xfrm>
            <a:off x="183931" y="2168288"/>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lt1"/>
              </a:buClr>
              <a:buSzPts val="6000"/>
              <a:buFont typeface="Trebuchet MS"/>
              <a:buNone/>
              <a:defRPr b="1" i="0" sz="60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6" name="Google Shape;66;p15"/>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2000">
                <a:solidFill>
                  <a:schemeClr val="l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67" name="Google Shape;67;p15"/>
          <p:cNvSpPr/>
          <p:nvPr/>
        </p:nvSpPr>
        <p:spPr>
          <a:xfrm>
            <a:off x="0" y="6256612"/>
            <a:ext cx="12192000" cy="609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 name="Google Shape;68;p1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chemeClr val="dk1"/>
                </a:solidFill>
                <a:latin typeface="Trebuchet MS"/>
                <a:ea typeface="Trebuchet MS"/>
                <a:cs typeface="Trebuchet MS"/>
                <a:sym typeface="Trebuchet MS"/>
              </a:defRPr>
            </a:lvl1pPr>
            <a:lvl2pPr indent="0" lvl="1" marL="0" marR="0" rtl="0" algn="r">
              <a:spcBef>
                <a:spcPts val="0"/>
              </a:spcBef>
              <a:buNone/>
              <a:defRPr sz="1200">
                <a:solidFill>
                  <a:schemeClr val="dk1"/>
                </a:solidFill>
                <a:latin typeface="Trebuchet MS"/>
                <a:ea typeface="Trebuchet MS"/>
                <a:cs typeface="Trebuchet MS"/>
                <a:sym typeface="Trebuchet MS"/>
              </a:defRPr>
            </a:lvl2pPr>
            <a:lvl3pPr indent="0" lvl="2" marL="0" marR="0" rtl="0" algn="r">
              <a:spcBef>
                <a:spcPts val="0"/>
              </a:spcBef>
              <a:buNone/>
              <a:defRPr sz="1200">
                <a:solidFill>
                  <a:schemeClr val="dk1"/>
                </a:solidFill>
                <a:latin typeface="Trebuchet MS"/>
                <a:ea typeface="Trebuchet MS"/>
                <a:cs typeface="Trebuchet MS"/>
                <a:sym typeface="Trebuchet MS"/>
              </a:defRPr>
            </a:lvl3pPr>
            <a:lvl4pPr indent="0" lvl="3" marL="0" marR="0" rtl="0" algn="r">
              <a:spcBef>
                <a:spcPts val="0"/>
              </a:spcBef>
              <a:buNone/>
              <a:defRPr sz="1200">
                <a:solidFill>
                  <a:schemeClr val="dk1"/>
                </a:solidFill>
                <a:latin typeface="Trebuchet MS"/>
                <a:ea typeface="Trebuchet MS"/>
                <a:cs typeface="Trebuchet MS"/>
                <a:sym typeface="Trebuchet MS"/>
              </a:defRPr>
            </a:lvl4pPr>
            <a:lvl5pPr indent="0" lvl="4" marL="0" marR="0" rtl="0" algn="r">
              <a:spcBef>
                <a:spcPts val="0"/>
              </a:spcBef>
              <a:buNone/>
              <a:defRPr sz="1200">
                <a:solidFill>
                  <a:schemeClr val="dk1"/>
                </a:solidFill>
                <a:latin typeface="Trebuchet MS"/>
                <a:ea typeface="Trebuchet MS"/>
                <a:cs typeface="Trebuchet MS"/>
                <a:sym typeface="Trebuchet MS"/>
              </a:defRPr>
            </a:lvl5pPr>
            <a:lvl6pPr indent="0" lvl="5" marL="0" marR="0" rtl="0" algn="r">
              <a:spcBef>
                <a:spcPts val="0"/>
              </a:spcBef>
              <a:buNone/>
              <a:defRPr sz="1200">
                <a:solidFill>
                  <a:schemeClr val="dk1"/>
                </a:solidFill>
                <a:latin typeface="Trebuchet MS"/>
                <a:ea typeface="Trebuchet MS"/>
                <a:cs typeface="Trebuchet MS"/>
                <a:sym typeface="Trebuchet MS"/>
              </a:defRPr>
            </a:lvl6pPr>
            <a:lvl7pPr indent="0" lvl="6" marL="0" marR="0" rtl="0" algn="r">
              <a:spcBef>
                <a:spcPts val="0"/>
              </a:spcBef>
              <a:buNone/>
              <a:defRPr sz="1200">
                <a:solidFill>
                  <a:schemeClr val="dk1"/>
                </a:solidFill>
                <a:latin typeface="Trebuchet MS"/>
                <a:ea typeface="Trebuchet MS"/>
                <a:cs typeface="Trebuchet MS"/>
                <a:sym typeface="Trebuchet MS"/>
              </a:defRPr>
            </a:lvl7pPr>
            <a:lvl8pPr indent="0" lvl="7" marL="0" marR="0" rtl="0" algn="r">
              <a:spcBef>
                <a:spcPts val="0"/>
              </a:spcBef>
              <a:buNone/>
              <a:defRPr sz="1200">
                <a:solidFill>
                  <a:schemeClr val="dk1"/>
                </a:solidFill>
                <a:latin typeface="Trebuchet MS"/>
                <a:ea typeface="Trebuchet MS"/>
                <a:cs typeface="Trebuchet MS"/>
                <a:sym typeface="Trebuchet MS"/>
              </a:defRPr>
            </a:lvl8pPr>
            <a:lvl9pPr indent="0" lvl="8" marL="0" marR="0" rtl="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69" name="Google Shape;69;p15"/>
          <p:cNvPicPr preferRelativeResize="0"/>
          <p:nvPr/>
        </p:nvPicPr>
        <p:blipFill rotWithShape="1">
          <a:blip r:embed="rId1">
            <a:alphaModFix/>
          </a:blip>
          <a:srcRect b="0" l="0" r="0" t="0"/>
          <a:stretch/>
        </p:blipFill>
        <p:spPr>
          <a:xfrm>
            <a:off x="274674" y="6363571"/>
            <a:ext cx="2214118" cy="3794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sp>
        <p:nvSpPr>
          <p:cNvPr id="119" name="Google Shape;119;p28"/>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120" name="Google Shape;120;p28"/>
          <p:cNvSpPr txBox="1"/>
          <p:nvPr>
            <p:ph idx="10" type="dt"/>
          </p:nvPr>
        </p:nvSpPr>
        <p:spPr>
          <a:xfrm>
            <a:off x="4724400" y="4907536"/>
            <a:ext cx="2743200" cy="365100"/>
          </a:xfrm>
          <a:prstGeom prst="rect">
            <a:avLst/>
          </a:prstGeom>
          <a:noFill/>
          <a:ln>
            <a:noFill/>
          </a:ln>
        </p:spPr>
        <p:txBody>
          <a:bodyPr anchorCtr="0" anchor="ctr" bIns="58900" lIns="117825" spcFirstLastPara="1" rIns="117825" wrap="square" tIns="58900">
            <a:noAutofit/>
          </a:bodyPr>
          <a:lstStyle>
            <a:lvl1pPr lvl="0" marR="0" algn="ctr">
              <a:lnSpc>
                <a:spcPct val="100000"/>
              </a:lnSpc>
              <a:spcBef>
                <a:spcPts val="0"/>
              </a:spcBef>
              <a:spcAft>
                <a:spcPts val="0"/>
              </a:spcAft>
              <a:buClr>
                <a:srgbClr val="000000"/>
              </a:buClr>
              <a:buSzPts val="1800"/>
              <a:buFont typeface="Arial"/>
              <a:buNone/>
              <a:defRPr b="0" i="0" sz="26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9pPr>
          </a:lstStyle>
          <a:p/>
        </p:txBody>
      </p:sp>
      <p:sp>
        <p:nvSpPr>
          <p:cNvPr id="121" name="Google Shape;121;p28"/>
          <p:cNvSpPr/>
          <p:nvPr/>
        </p:nvSpPr>
        <p:spPr>
          <a:xfrm>
            <a:off x="0" y="6256612"/>
            <a:ext cx="12192000" cy="609600"/>
          </a:xfrm>
          <a:prstGeom prst="rect">
            <a:avLst/>
          </a:prstGeom>
          <a:solidFill>
            <a:schemeClr val="dk2"/>
          </a:solidFill>
          <a:ln>
            <a:noFill/>
          </a:ln>
        </p:spPr>
        <p:txBody>
          <a:bodyPr anchorCtr="0" anchor="ctr"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chemeClr val="lt1"/>
              </a:solidFill>
              <a:latin typeface="Calibri"/>
              <a:ea typeface="Calibri"/>
              <a:cs typeface="Calibri"/>
              <a:sym typeface="Calibri"/>
            </a:endParaRPr>
          </a:p>
        </p:txBody>
      </p:sp>
      <p:sp>
        <p:nvSpPr>
          <p:cNvPr id="122" name="Google Shape;122;p28"/>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23" name="Google Shape;123;p28"/>
          <p:cNvPicPr preferRelativeResize="0"/>
          <p:nvPr/>
        </p:nvPicPr>
        <p:blipFill rotWithShape="1">
          <a:blip r:embed="rId1">
            <a:alphaModFix/>
          </a:blip>
          <a:srcRect b="0" l="0" r="0" t="0"/>
          <a:stretch/>
        </p:blipFill>
        <p:spPr>
          <a:xfrm>
            <a:off x="274320" y="6364224"/>
            <a:ext cx="1530939" cy="25923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202" name="Shape 202"/>
        <p:cNvGrpSpPr/>
        <p:nvPr/>
      </p:nvGrpSpPr>
      <p:grpSpPr>
        <a:xfrm>
          <a:off x="0" y="0"/>
          <a:ext cx="0" cy="0"/>
          <a:chOff x="0" y="0"/>
          <a:chExt cx="0" cy="0"/>
        </a:xfrm>
      </p:grpSpPr>
      <p:sp>
        <p:nvSpPr>
          <p:cNvPr id="203" name="Google Shape;203;p47"/>
          <p:cNvSpPr txBox="1"/>
          <p:nvPr>
            <p:ph type="title"/>
          </p:nvPr>
        </p:nvSpPr>
        <p:spPr>
          <a:xfrm>
            <a:off x="183931" y="2168288"/>
            <a:ext cx="11824500" cy="1326000"/>
          </a:xfrm>
          <a:prstGeom prst="rect">
            <a:avLst/>
          </a:prstGeom>
          <a:noFill/>
          <a:ln>
            <a:noFill/>
          </a:ln>
        </p:spPr>
        <p:txBody>
          <a:bodyPr anchorCtr="0" anchor="ctr" bIns="45825" lIns="91650" spcFirstLastPara="1" rIns="91650" wrap="square" tIns="45825">
            <a:noAutofit/>
          </a:bodyPr>
          <a:lstStyle>
            <a:lvl1pPr lvl="0" marR="0" algn="ctr">
              <a:lnSpc>
                <a:spcPct val="90000"/>
              </a:lnSpc>
              <a:spcBef>
                <a:spcPts val="0"/>
              </a:spcBef>
              <a:spcAft>
                <a:spcPts val="0"/>
              </a:spcAft>
              <a:buClr>
                <a:schemeClr val="lt1"/>
              </a:buClr>
              <a:buSzPts val="6100"/>
              <a:buFont typeface="Trebuchet MS"/>
              <a:buNone/>
              <a:defRPr b="1" i="0" sz="61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4" name="Google Shape;204;p47"/>
          <p:cNvSpPr txBox="1"/>
          <p:nvPr>
            <p:ph idx="10" type="dt"/>
          </p:nvPr>
        </p:nvSpPr>
        <p:spPr>
          <a:xfrm>
            <a:off x="4724400" y="4907535"/>
            <a:ext cx="2743200" cy="365100"/>
          </a:xfrm>
          <a:prstGeom prst="rect">
            <a:avLst/>
          </a:prstGeom>
          <a:noFill/>
          <a:ln>
            <a:noFill/>
          </a:ln>
        </p:spPr>
        <p:txBody>
          <a:bodyPr anchorCtr="0" anchor="ctr" bIns="45825" lIns="91650" spcFirstLastPara="1" rIns="91650" wrap="square" tIns="45825">
            <a:noAutofit/>
          </a:bodyPr>
          <a:lstStyle>
            <a:lvl1pPr lvl="0" marR="0" algn="ctr">
              <a:spcBef>
                <a:spcPts val="0"/>
              </a:spcBef>
              <a:spcAft>
                <a:spcPts val="0"/>
              </a:spcAft>
              <a:buSzPts val="1400"/>
              <a:buNone/>
              <a:defRPr sz="2100">
                <a:solidFill>
                  <a:schemeClr val="lt1"/>
                </a:solidFill>
                <a:latin typeface="Trebuchet MS"/>
                <a:ea typeface="Trebuchet MS"/>
                <a:cs typeface="Trebuchet MS"/>
                <a:sym typeface="Trebuchet MS"/>
              </a:defRPr>
            </a:lvl1pPr>
            <a:lvl2pPr lvl="1"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205" name="Google Shape;205;p47"/>
          <p:cNvSpPr/>
          <p:nvPr/>
        </p:nvSpPr>
        <p:spPr>
          <a:xfrm>
            <a:off x="0" y="6256612"/>
            <a:ext cx="12192000" cy="609600"/>
          </a:xfrm>
          <a:prstGeom prst="rect">
            <a:avLst/>
          </a:prstGeom>
          <a:solidFill>
            <a:schemeClr val="lt1"/>
          </a:solidFill>
          <a:ln>
            <a:noFill/>
          </a:ln>
        </p:spPr>
        <p:txBody>
          <a:bodyPr anchorCtr="0" anchor="ctr" bIns="45825" lIns="91650" spcFirstLastPara="1" rIns="91650" wrap="square" tIns="45825">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6" name="Google Shape;206;p47"/>
          <p:cNvSpPr txBox="1"/>
          <p:nvPr>
            <p:ph idx="12" type="sldNum"/>
          </p:nvPr>
        </p:nvSpPr>
        <p:spPr>
          <a:xfrm>
            <a:off x="9174126" y="6370754"/>
            <a:ext cx="2743200" cy="365100"/>
          </a:xfrm>
          <a:prstGeom prst="rect">
            <a:avLst/>
          </a:prstGeom>
          <a:noFill/>
          <a:ln>
            <a:noFill/>
          </a:ln>
        </p:spPr>
        <p:txBody>
          <a:bodyPr anchorCtr="0" anchor="ctr" bIns="45825" lIns="91650" spcFirstLastPara="1" rIns="91650" wrap="square" tIns="45825">
            <a:noAutofit/>
          </a:bodyPr>
          <a:lstStyle>
            <a:lvl1pPr indent="0" lvl="0" marL="0" marR="0" algn="r">
              <a:spcBef>
                <a:spcPts val="0"/>
              </a:spcBef>
              <a:buNone/>
              <a:defRPr sz="1200">
                <a:solidFill>
                  <a:schemeClr val="dk1"/>
                </a:solidFill>
                <a:latin typeface="Trebuchet MS"/>
                <a:ea typeface="Trebuchet MS"/>
                <a:cs typeface="Trebuchet MS"/>
                <a:sym typeface="Trebuchet MS"/>
              </a:defRPr>
            </a:lvl1pPr>
            <a:lvl2pPr indent="0" lvl="1" marL="0" marR="0" algn="r">
              <a:spcBef>
                <a:spcPts val="0"/>
              </a:spcBef>
              <a:buNone/>
              <a:defRPr sz="1200">
                <a:solidFill>
                  <a:schemeClr val="dk1"/>
                </a:solidFill>
                <a:latin typeface="Trebuchet MS"/>
                <a:ea typeface="Trebuchet MS"/>
                <a:cs typeface="Trebuchet MS"/>
                <a:sym typeface="Trebuchet MS"/>
              </a:defRPr>
            </a:lvl2pPr>
            <a:lvl3pPr indent="0" lvl="2" marL="0" marR="0" algn="r">
              <a:spcBef>
                <a:spcPts val="0"/>
              </a:spcBef>
              <a:buNone/>
              <a:defRPr sz="1200">
                <a:solidFill>
                  <a:schemeClr val="dk1"/>
                </a:solidFill>
                <a:latin typeface="Trebuchet MS"/>
                <a:ea typeface="Trebuchet MS"/>
                <a:cs typeface="Trebuchet MS"/>
                <a:sym typeface="Trebuchet MS"/>
              </a:defRPr>
            </a:lvl3pPr>
            <a:lvl4pPr indent="0" lvl="3" marL="0" marR="0" algn="r">
              <a:spcBef>
                <a:spcPts val="0"/>
              </a:spcBef>
              <a:buNone/>
              <a:defRPr sz="1200">
                <a:solidFill>
                  <a:schemeClr val="dk1"/>
                </a:solidFill>
                <a:latin typeface="Trebuchet MS"/>
                <a:ea typeface="Trebuchet MS"/>
                <a:cs typeface="Trebuchet MS"/>
                <a:sym typeface="Trebuchet MS"/>
              </a:defRPr>
            </a:lvl4pPr>
            <a:lvl5pPr indent="0" lvl="4" marL="0" marR="0" algn="r">
              <a:spcBef>
                <a:spcPts val="0"/>
              </a:spcBef>
              <a:buNone/>
              <a:defRPr sz="1200">
                <a:solidFill>
                  <a:schemeClr val="dk1"/>
                </a:solidFill>
                <a:latin typeface="Trebuchet MS"/>
                <a:ea typeface="Trebuchet MS"/>
                <a:cs typeface="Trebuchet MS"/>
                <a:sym typeface="Trebuchet MS"/>
              </a:defRPr>
            </a:lvl5pPr>
            <a:lvl6pPr indent="0" lvl="5" marL="0" marR="0" algn="r">
              <a:spcBef>
                <a:spcPts val="0"/>
              </a:spcBef>
              <a:buNone/>
              <a:defRPr sz="1200">
                <a:solidFill>
                  <a:schemeClr val="dk1"/>
                </a:solidFill>
                <a:latin typeface="Trebuchet MS"/>
                <a:ea typeface="Trebuchet MS"/>
                <a:cs typeface="Trebuchet MS"/>
                <a:sym typeface="Trebuchet MS"/>
              </a:defRPr>
            </a:lvl6pPr>
            <a:lvl7pPr indent="0" lvl="6" marL="0" marR="0" algn="r">
              <a:spcBef>
                <a:spcPts val="0"/>
              </a:spcBef>
              <a:buNone/>
              <a:defRPr sz="1200">
                <a:solidFill>
                  <a:schemeClr val="dk1"/>
                </a:solidFill>
                <a:latin typeface="Trebuchet MS"/>
                <a:ea typeface="Trebuchet MS"/>
                <a:cs typeface="Trebuchet MS"/>
                <a:sym typeface="Trebuchet MS"/>
              </a:defRPr>
            </a:lvl7pPr>
            <a:lvl8pPr indent="0" lvl="7" marL="0" marR="0" algn="r">
              <a:spcBef>
                <a:spcPts val="0"/>
              </a:spcBef>
              <a:buNone/>
              <a:defRPr sz="1200">
                <a:solidFill>
                  <a:schemeClr val="dk1"/>
                </a:solidFill>
                <a:latin typeface="Trebuchet MS"/>
                <a:ea typeface="Trebuchet MS"/>
                <a:cs typeface="Trebuchet MS"/>
                <a:sym typeface="Trebuchet MS"/>
              </a:defRPr>
            </a:lvl8pPr>
            <a:lvl9pPr indent="0" lvl="8" marL="0" marR="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207" name="Google Shape;207;p47"/>
          <p:cNvPicPr preferRelativeResize="0"/>
          <p:nvPr/>
        </p:nvPicPr>
        <p:blipFill rotWithShape="1">
          <a:blip r:embed="rId1">
            <a:alphaModFix/>
          </a:blip>
          <a:srcRect b="0" l="0" r="0" t="0"/>
          <a:stretch/>
        </p:blipFill>
        <p:spPr>
          <a:xfrm>
            <a:off x="274674" y="6363571"/>
            <a:ext cx="1992708" cy="3415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hcpf.colorado.gov/verifying-eligibility-quickguide" TargetMode="External"/><Relationship Id="rId4" Type="http://schemas.openxmlformats.org/officeDocument/2006/relationships/hyperlink" Target="https://hcpf.colorado.gov/verifying-eligibility-quickguide#verManCar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0" Type="http://schemas.openxmlformats.org/officeDocument/2006/relationships/hyperlink" Target="mailto:amy.ryan@state.co.us" TargetMode="External"/><Relationship Id="rId1" Type="http://schemas.openxmlformats.org/officeDocument/2006/relationships/slideLayout" Target="../slideLayouts/slideLayout17.xml"/><Relationship Id="rId2" Type="http://schemas.openxmlformats.org/officeDocument/2006/relationships/notesSlide" Target="../notesSlides/notesSlide21.xml"/><Relationship Id="rId3" Type="http://schemas.openxmlformats.org/officeDocument/2006/relationships/hyperlink" Target="https://hcpf.colorado.gov/events/senate-bill-25-183-se" TargetMode="External"/><Relationship Id="rId4" Type="http://schemas.openxmlformats.org/officeDocument/2006/relationships/hyperlink" Target="https://hcpf.colorado.gov/events/senate-bill-25-183-se" TargetMode="External"/><Relationship Id="rId9" Type="http://schemas.openxmlformats.org/officeDocument/2006/relationships/hyperlink" Target="mailto:margot.marincic@state.co.us" TargetMode="External"/><Relationship Id="rId5" Type="http://schemas.openxmlformats.org/officeDocument/2006/relationships/hyperlink" Target="https://hcpf.colorado.gov/events/senate-bill-25-183-se" TargetMode="External"/><Relationship Id="rId6" Type="http://schemas.openxmlformats.org/officeDocument/2006/relationships/hyperlink" Target="https://hcpf.colorado.gov/provider-news" TargetMode="External"/><Relationship Id="rId7" Type="http://schemas.openxmlformats.org/officeDocument/2006/relationships/hyperlink" Target="https://hcpf.colorado.gov/provider-news" TargetMode="External"/><Relationship Id="rId8" Type="http://schemas.openxmlformats.org/officeDocument/2006/relationships/hyperlink" Target="mailto:devinne.parsons@state.co.u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2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9.xml"/><Relationship Id="rId3" Type="http://schemas.openxmlformats.org/officeDocument/2006/relationships/image" Target="../media/image29.jpg"/><Relationship Id="rId4" Type="http://schemas.openxmlformats.org/officeDocument/2006/relationships/image" Target="../media/image21.png"/><Relationship Id="rId5" Type="http://schemas.openxmlformats.org/officeDocument/2006/relationships/image" Target="../media/image19.png"/><Relationship Id="rId6"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60"/>
          <p:cNvSpPr txBox="1"/>
          <p:nvPr>
            <p:ph type="ctrTitle"/>
          </p:nvPr>
        </p:nvSpPr>
        <p:spPr>
          <a:xfrm>
            <a:off x="1040525" y="902174"/>
            <a:ext cx="10110900" cy="1849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sz="5700"/>
              <a:t>Senate Bill 25-183 Pregnancy-Related Services </a:t>
            </a:r>
            <a:endParaRPr sz="5700"/>
          </a:p>
          <a:p>
            <a:pPr indent="0" lvl="0" marL="0" rtl="0" algn="ctr">
              <a:lnSpc>
                <a:spcPct val="90000"/>
              </a:lnSpc>
              <a:spcBef>
                <a:spcPts val="0"/>
              </a:spcBef>
              <a:spcAft>
                <a:spcPts val="0"/>
              </a:spcAft>
              <a:buClr>
                <a:schemeClr val="lt1"/>
              </a:buClr>
              <a:buSzPts val="6000"/>
              <a:buFont typeface="Trebuchet MS"/>
              <a:buNone/>
            </a:pPr>
            <a:r>
              <a:t/>
            </a:r>
            <a:endParaRPr sz="5700"/>
          </a:p>
        </p:txBody>
      </p:sp>
      <p:sp>
        <p:nvSpPr>
          <p:cNvPr id="262" name="Google Shape;262;p60"/>
          <p:cNvSpPr txBox="1"/>
          <p:nvPr>
            <p:ph idx="1" type="subTitle"/>
          </p:nvPr>
        </p:nvSpPr>
        <p:spPr>
          <a:xfrm>
            <a:off x="1523975" y="2943848"/>
            <a:ext cx="9144000" cy="13059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900"/>
              <a:buNone/>
            </a:pPr>
            <a:r>
              <a:rPr lang="en-US" sz="3550"/>
              <a:t>Stakeholder Engagement Meeting</a:t>
            </a:r>
            <a:endParaRPr/>
          </a:p>
        </p:txBody>
      </p:sp>
      <p:sp>
        <p:nvSpPr>
          <p:cNvPr id="263" name="Google Shape;263;p60"/>
          <p:cNvSpPr txBox="1"/>
          <p:nvPr>
            <p:ph idx="2" type="body"/>
          </p:nvPr>
        </p:nvSpPr>
        <p:spPr>
          <a:xfrm>
            <a:off x="1913850" y="4523350"/>
            <a:ext cx="8364300" cy="1573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300"/>
              <a:buNone/>
            </a:pPr>
            <a:r>
              <a:rPr lang="en-US" sz="2500"/>
              <a:t>September 18, 2025</a:t>
            </a:r>
            <a:endParaRPr sz="2500"/>
          </a:p>
        </p:txBody>
      </p:sp>
      <p:sp>
        <p:nvSpPr>
          <p:cNvPr id="264" name="Google Shape;264;p60"/>
          <p:cNvSpPr txBox="1"/>
          <p:nvPr>
            <p:ph idx="12" type="sldNum"/>
          </p:nvPr>
        </p:nvSpPr>
        <p:spPr>
          <a:xfrm>
            <a:off x="9174126" y="6370754"/>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69"/>
          <p:cNvSpPr txBox="1"/>
          <p:nvPr>
            <p:ph idx="12" type="sldNum"/>
          </p:nvPr>
        </p:nvSpPr>
        <p:spPr>
          <a:xfrm>
            <a:off x="9174126" y="6370754"/>
            <a:ext cx="2743200" cy="365100"/>
          </a:xfrm>
          <a:prstGeom prst="rect">
            <a:avLst/>
          </a:prstGeom>
        </p:spPr>
        <p:txBody>
          <a:bodyPr anchorCtr="0" anchor="ctr" bIns="45825" lIns="91650" spcFirstLastPara="1" rIns="91650" wrap="square" tIns="45825">
            <a:noAutofit/>
          </a:bodyPr>
          <a:lstStyle/>
          <a:p>
            <a:pPr indent="0" lvl="0" marL="0" rtl="0" algn="r">
              <a:spcBef>
                <a:spcPts val="0"/>
              </a:spcBef>
              <a:spcAft>
                <a:spcPts val="0"/>
              </a:spcAft>
              <a:buNone/>
            </a:pPr>
            <a:fld id="{00000000-1234-1234-1234-123412341234}" type="slidenum">
              <a:rPr lang="en-US"/>
              <a:t>‹#›</a:t>
            </a:fld>
            <a:endParaRPr/>
          </a:p>
        </p:txBody>
      </p:sp>
      <p:sp>
        <p:nvSpPr>
          <p:cNvPr id="358" name="Google Shape;358;p69"/>
          <p:cNvSpPr txBox="1"/>
          <p:nvPr/>
        </p:nvSpPr>
        <p:spPr>
          <a:xfrm>
            <a:off x="559717" y="1400365"/>
            <a:ext cx="5443500" cy="776700"/>
          </a:xfrm>
          <a:prstGeom prst="rect">
            <a:avLst/>
          </a:prstGeom>
          <a:noFill/>
          <a:ln>
            <a:noFill/>
          </a:ln>
        </p:spPr>
        <p:txBody>
          <a:bodyPr anchorCtr="0" anchor="t" bIns="117800" lIns="117800" spcFirstLastPara="1" rIns="117800" wrap="square" tIns="117800">
            <a:spAutoFit/>
          </a:bodyPr>
          <a:lstStyle/>
          <a:p>
            <a:pPr indent="0" lvl="0" marL="0" marR="0" rtl="0" algn="l">
              <a:lnSpc>
                <a:spcPct val="100000"/>
              </a:lnSpc>
              <a:spcBef>
                <a:spcPts val="0"/>
              </a:spcBef>
              <a:spcAft>
                <a:spcPts val="0"/>
              </a:spcAft>
              <a:buClr>
                <a:schemeClr val="accent1"/>
              </a:buClr>
              <a:buSzPts val="4500"/>
              <a:buFont typeface="Trebuchet MS"/>
              <a:buNone/>
            </a:pPr>
            <a:r>
              <a:rPr b="1" lang="en-US" sz="3500">
                <a:solidFill>
                  <a:schemeClr val="lt1"/>
                </a:solidFill>
                <a:latin typeface="Trebuchet MS"/>
                <a:ea typeface="Trebuchet MS"/>
                <a:cs typeface="Trebuchet MS"/>
                <a:sym typeface="Trebuchet MS"/>
              </a:rPr>
              <a:t>HCPF will:</a:t>
            </a:r>
            <a:endParaRPr b="0" i="0" sz="3500" u="none" cap="none" strike="noStrike">
              <a:solidFill>
                <a:schemeClr val="lt1"/>
              </a:solidFill>
              <a:latin typeface="Arial"/>
              <a:ea typeface="Arial"/>
              <a:cs typeface="Arial"/>
              <a:sym typeface="Arial"/>
            </a:endParaRPr>
          </a:p>
        </p:txBody>
      </p:sp>
      <p:sp>
        <p:nvSpPr>
          <p:cNvPr id="359" name="Google Shape;359;p69"/>
          <p:cNvSpPr txBox="1"/>
          <p:nvPr/>
        </p:nvSpPr>
        <p:spPr>
          <a:xfrm>
            <a:off x="559732" y="2013375"/>
            <a:ext cx="10576800" cy="3539700"/>
          </a:xfrm>
          <a:prstGeom prst="rect">
            <a:avLst/>
          </a:prstGeom>
          <a:noFill/>
          <a:ln>
            <a:noFill/>
          </a:ln>
        </p:spPr>
        <p:txBody>
          <a:bodyPr anchorCtr="0" anchor="t" bIns="117800" lIns="117800" spcFirstLastPara="1" rIns="117800" wrap="square" tIns="117800">
            <a:spAutoFit/>
          </a:bodyPr>
          <a:lstStyle/>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Thoroughly and thoughtfully evaluate all questions and feedback.</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Identify what feedback can be incorporated now or potentially in the future. </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Transparently communicate the outcomes of feedback and questions. </a:t>
            </a:r>
            <a:endParaRPr sz="2600">
              <a:solidFill>
                <a:schemeClr val="lt1"/>
              </a:solidFill>
              <a:latin typeface="Trebuchet MS"/>
              <a:ea typeface="Trebuchet MS"/>
              <a:cs typeface="Trebuchet MS"/>
              <a:sym typeface="Trebuchet MS"/>
            </a:endParaRPr>
          </a:p>
          <a:p>
            <a:pPr indent="-457200" lvl="0" marL="584200" rtl="0" algn="l">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360" name="Google Shape;360;p69"/>
          <p:cNvSpPr txBox="1"/>
          <p:nvPr>
            <p:ph type="title"/>
          </p:nvPr>
        </p:nvSpPr>
        <p:spPr>
          <a:xfrm>
            <a:off x="838200" y="33311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600"/>
              <a:t>Commitment to Stakeholders</a:t>
            </a:r>
            <a:endParaRPr sz="56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70"/>
          <p:cNvSpPr txBox="1"/>
          <p:nvPr>
            <p:ph type="title"/>
          </p:nvPr>
        </p:nvSpPr>
        <p:spPr>
          <a:xfrm>
            <a:off x="838200" y="437929"/>
            <a:ext cx="10515600" cy="5382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4700"/>
              <a:buFont typeface="Trebuchet MS"/>
              <a:buNone/>
            </a:pPr>
            <a:r>
              <a:rPr lang="en-US" sz="5600"/>
              <a:t>Background on SB 25-183 Changes to Pregnancy-Related/Abortion Services</a:t>
            </a:r>
            <a:endParaRPr sz="5600"/>
          </a:p>
        </p:txBody>
      </p:sp>
      <p:sp>
        <p:nvSpPr>
          <p:cNvPr id="366" name="Google Shape;366;p70"/>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71"/>
          <p:cNvSpPr txBox="1"/>
          <p:nvPr>
            <p:ph type="title"/>
          </p:nvPr>
        </p:nvSpPr>
        <p:spPr>
          <a:xfrm>
            <a:off x="838200" y="295110"/>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600"/>
              <a:t>Background </a:t>
            </a:r>
            <a:endParaRPr sz="5600"/>
          </a:p>
        </p:txBody>
      </p:sp>
      <p:sp>
        <p:nvSpPr>
          <p:cNvPr id="372" name="Google Shape;372;p71"/>
          <p:cNvSpPr txBox="1"/>
          <p:nvPr>
            <p:ph idx="1" type="body"/>
          </p:nvPr>
        </p:nvSpPr>
        <p:spPr>
          <a:xfrm>
            <a:off x="652350" y="1331685"/>
            <a:ext cx="10887300" cy="4208700"/>
          </a:xfrm>
          <a:prstGeom prst="rect">
            <a:avLst/>
          </a:prstGeom>
          <a:noFill/>
          <a:ln>
            <a:noFill/>
          </a:ln>
        </p:spPr>
        <p:txBody>
          <a:bodyPr anchorCtr="0" anchor="t" bIns="45700" lIns="91425" spcFirstLastPara="1" rIns="91425" wrap="square" tIns="45700">
            <a:noAutofit/>
          </a:bodyPr>
          <a:lstStyle/>
          <a:p>
            <a:pPr indent="-292100" lvl="0" marL="342900" rtl="0" algn="l">
              <a:lnSpc>
                <a:spcPct val="115000"/>
              </a:lnSpc>
              <a:spcBef>
                <a:spcPts val="1000"/>
              </a:spcBef>
              <a:spcAft>
                <a:spcPts val="0"/>
              </a:spcAft>
              <a:buSzPts val="2800"/>
              <a:buChar char="•"/>
            </a:pPr>
            <a:r>
              <a:rPr lang="en-US" sz="2800"/>
              <a:t>Colorado voters approved Amendment 79 in the November 2024 general election</a:t>
            </a:r>
            <a:endParaRPr sz="2800"/>
          </a:p>
          <a:p>
            <a:pPr indent="-234315" lvl="1" marL="685800" rtl="0" algn="l">
              <a:lnSpc>
                <a:spcPct val="115000"/>
              </a:lnSpc>
              <a:spcBef>
                <a:spcPts val="500"/>
              </a:spcBef>
              <a:spcAft>
                <a:spcPts val="0"/>
              </a:spcAft>
              <a:buSzPts val="2400"/>
              <a:buChar char="⮚"/>
            </a:pPr>
            <a:r>
              <a:rPr lang="en-US" sz="2400"/>
              <a:t>Repealed the state constitutional amendment prohibiting the use of public funds to cover abortions</a:t>
            </a:r>
            <a:endParaRPr sz="2400"/>
          </a:p>
          <a:p>
            <a:pPr indent="-234315" lvl="1" marL="685800" rtl="0" algn="l">
              <a:lnSpc>
                <a:spcPct val="115000"/>
              </a:lnSpc>
              <a:spcBef>
                <a:spcPts val="500"/>
              </a:spcBef>
              <a:spcAft>
                <a:spcPts val="0"/>
              </a:spcAft>
              <a:buSzPts val="2400"/>
              <a:buChar char="⮚"/>
            </a:pPr>
            <a:r>
              <a:rPr lang="en-US" sz="2400"/>
              <a:t>Added a constitutional amendment for the right to an abortion and now prohibits Colorado from denying the service </a:t>
            </a:r>
            <a:endParaRPr sz="2400"/>
          </a:p>
          <a:p>
            <a:pPr indent="-292100" lvl="0" marL="342900" rtl="0" algn="l">
              <a:lnSpc>
                <a:spcPct val="115000"/>
              </a:lnSpc>
              <a:spcBef>
                <a:spcPts val="1000"/>
              </a:spcBef>
              <a:spcAft>
                <a:spcPts val="0"/>
              </a:spcAft>
              <a:buSzPts val="2800"/>
              <a:buChar char="•"/>
            </a:pPr>
            <a:r>
              <a:rPr lang="en-US" sz="2800"/>
              <a:t>SB25-183 created a state-funded abortion program</a:t>
            </a:r>
            <a:endParaRPr sz="2800"/>
          </a:p>
          <a:p>
            <a:pPr indent="0" lvl="0" marL="342900" rtl="0" algn="l">
              <a:lnSpc>
                <a:spcPct val="115000"/>
              </a:lnSpc>
              <a:spcBef>
                <a:spcPts val="1000"/>
              </a:spcBef>
              <a:spcAft>
                <a:spcPts val="0"/>
              </a:spcAft>
              <a:buNone/>
            </a:pPr>
            <a:r>
              <a:rPr lang="en-US" sz="2800"/>
              <a:t>(25.5-2-106. State-funded abortion care)</a:t>
            </a:r>
            <a:endParaRPr sz="2800"/>
          </a:p>
        </p:txBody>
      </p:sp>
      <p:sp>
        <p:nvSpPr>
          <p:cNvPr id="373" name="Google Shape;373;p7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72"/>
          <p:cNvSpPr txBox="1"/>
          <p:nvPr>
            <p:ph type="title"/>
          </p:nvPr>
        </p:nvSpPr>
        <p:spPr>
          <a:xfrm>
            <a:off x="838200" y="437929"/>
            <a:ext cx="10515600" cy="5382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4700"/>
              <a:buFont typeface="Trebuchet MS"/>
              <a:buNone/>
            </a:pPr>
            <a:r>
              <a:rPr lang="en-US" sz="5600"/>
              <a:t>Changes to Pregnancy-Related/Abortion Services</a:t>
            </a:r>
            <a:endParaRPr sz="5600"/>
          </a:p>
        </p:txBody>
      </p:sp>
      <p:sp>
        <p:nvSpPr>
          <p:cNvPr id="379" name="Google Shape;379;p72"/>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73"/>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600"/>
              <a:t>Overview of Policy Changes </a:t>
            </a:r>
            <a:endParaRPr sz="5600"/>
          </a:p>
        </p:txBody>
      </p:sp>
      <p:sp>
        <p:nvSpPr>
          <p:cNvPr id="385" name="Google Shape;385;p73"/>
          <p:cNvSpPr txBox="1"/>
          <p:nvPr>
            <p:ph idx="1" type="body"/>
          </p:nvPr>
        </p:nvSpPr>
        <p:spPr>
          <a:xfrm>
            <a:off x="838200" y="1625637"/>
            <a:ext cx="10515600" cy="4208700"/>
          </a:xfrm>
          <a:prstGeom prst="rect">
            <a:avLst/>
          </a:prstGeom>
          <a:noFill/>
          <a:ln>
            <a:noFill/>
          </a:ln>
        </p:spPr>
        <p:txBody>
          <a:bodyPr anchorCtr="0" anchor="t" bIns="45700" lIns="91425" spcFirstLastPara="1" rIns="91425" wrap="square" tIns="45700">
            <a:noAutofit/>
          </a:bodyPr>
          <a:lstStyle/>
          <a:p>
            <a:pPr indent="-292100" lvl="0" marL="342900" rtl="0" algn="l">
              <a:lnSpc>
                <a:spcPct val="115000"/>
              </a:lnSpc>
              <a:spcBef>
                <a:spcPts val="1000"/>
              </a:spcBef>
              <a:spcAft>
                <a:spcPts val="0"/>
              </a:spcAft>
              <a:buSzPts val="2800"/>
              <a:buChar char="•"/>
            </a:pPr>
            <a:r>
              <a:rPr lang="en-US" sz="2800"/>
              <a:t>Under SB25-183, effective January 1, 2026, a</a:t>
            </a:r>
            <a:r>
              <a:rPr lang="en-US" sz="2800"/>
              <a:t>bortions may be provided to members, regardless of the circumstance</a:t>
            </a:r>
            <a:endParaRPr sz="2800"/>
          </a:p>
          <a:p>
            <a:pPr indent="-292100" lvl="0" marL="342900" rtl="0" algn="l">
              <a:lnSpc>
                <a:spcPct val="115000"/>
              </a:lnSpc>
              <a:spcBef>
                <a:spcPts val="1000"/>
              </a:spcBef>
              <a:spcAft>
                <a:spcPts val="0"/>
              </a:spcAft>
              <a:buSzPts val="2800"/>
              <a:buChar char="•"/>
            </a:pPr>
            <a:r>
              <a:rPr lang="en-US" sz="2800"/>
              <a:t>Services related to abortion care will be fully covered by state funds for members enrolled in the following: </a:t>
            </a:r>
            <a:endParaRPr sz="2800"/>
          </a:p>
          <a:p>
            <a:pPr indent="-234315" lvl="1" marL="685800" rtl="0" algn="l">
              <a:lnSpc>
                <a:spcPct val="115000"/>
              </a:lnSpc>
              <a:spcBef>
                <a:spcPts val="500"/>
              </a:spcBef>
              <a:spcAft>
                <a:spcPts val="0"/>
              </a:spcAft>
              <a:buSzPts val="2400"/>
              <a:buChar char="⮚"/>
            </a:pPr>
            <a:r>
              <a:rPr lang="en-US" sz="2400"/>
              <a:t>Medicaid (TXIX) including Cover all Coloradans </a:t>
            </a:r>
            <a:endParaRPr sz="2400"/>
          </a:p>
          <a:p>
            <a:pPr indent="-272415" lvl="1" marL="685800" rtl="0" algn="l">
              <a:lnSpc>
                <a:spcPct val="115000"/>
              </a:lnSpc>
              <a:spcBef>
                <a:spcPts val="500"/>
              </a:spcBef>
              <a:spcAft>
                <a:spcPts val="0"/>
              </a:spcAft>
              <a:buSzPts val="3000"/>
              <a:buChar char="⮚"/>
            </a:pPr>
            <a:r>
              <a:rPr lang="en-US" sz="2400"/>
              <a:t>Emergency Medical and Reproductive Health Program </a:t>
            </a:r>
            <a:endParaRPr sz="2400"/>
          </a:p>
          <a:p>
            <a:pPr indent="-234315" lvl="1" marL="685800" rtl="0" algn="l">
              <a:lnSpc>
                <a:spcPct val="115000"/>
              </a:lnSpc>
              <a:spcBef>
                <a:spcPts val="500"/>
              </a:spcBef>
              <a:spcAft>
                <a:spcPts val="0"/>
              </a:spcAft>
              <a:buSzPts val="2400"/>
              <a:buChar char="⮚"/>
            </a:pPr>
            <a:r>
              <a:rPr lang="en-US" sz="2400"/>
              <a:t>Child Health Plan Plus (CHP+)</a:t>
            </a:r>
            <a:endParaRPr sz="3000"/>
          </a:p>
        </p:txBody>
      </p:sp>
      <p:sp>
        <p:nvSpPr>
          <p:cNvPr id="386" name="Google Shape;386;p7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74"/>
          <p:cNvSpPr txBox="1"/>
          <p:nvPr>
            <p:ph type="title"/>
          </p:nvPr>
        </p:nvSpPr>
        <p:spPr>
          <a:xfrm>
            <a:off x="838200" y="1010292"/>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600"/>
              <a:t>Overview of Policy Changes Cont.  </a:t>
            </a:r>
            <a:endParaRPr sz="5600"/>
          </a:p>
        </p:txBody>
      </p:sp>
      <p:sp>
        <p:nvSpPr>
          <p:cNvPr id="392" name="Google Shape;392;p74"/>
          <p:cNvSpPr txBox="1"/>
          <p:nvPr>
            <p:ph idx="1" type="body"/>
          </p:nvPr>
        </p:nvSpPr>
        <p:spPr>
          <a:xfrm>
            <a:off x="838200" y="2186735"/>
            <a:ext cx="10515600" cy="4208700"/>
          </a:xfrm>
          <a:prstGeom prst="rect">
            <a:avLst/>
          </a:prstGeom>
          <a:noFill/>
          <a:ln>
            <a:noFill/>
          </a:ln>
        </p:spPr>
        <p:txBody>
          <a:bodyPr anchorCtr="0" anchor="t" bIns="45700" lIns="91425" spcFirstLastPara="1" rIns="91425" wrap="square" tIns="45700">
            <a:noAutofit/>
          </a:bodyPr>
          <a:lstStyle/>
          <a:p>
            <a:pPr indent="-292100" lvl="0" marL="342900" rtl="0" algn="l">
              <a:lnSpc>
                <a:spcPct val="115000"/>
              </a:lnSpc>
              <a:spcBef>
                <a:spcPts val="1000"/>
              </a:spcBef>
              <a:spcAft>
                <a:spcPts val="0"/>
              </a:spcAft>
              <a:buSzPts val="2800"/>
              <a:buChar char="•"/>
            </a:pPr>
            <a:r>
              <a:rPr lang="en-US" sz="2800"/>
              <a:t>Non-viable pregnancy </a:t>
            </a:r>
            <a:r>
              <a:rPr lang="en-US" sz="2800"/>
              <a:t>circumstances, such as </a:t>
            </a:r>
            <a:r>
              <a:rPr lang="en-US" sz="2800"/>
              <a:t>a miscarriage, are still covered and </a:t>
            </a:r>
            <a:r>
              <a:rPr lang="en-US" sz="2800"/>
              <a:t>eligible for federal match </a:t>
            </a:r>
            <a:endParaRPr sz="2800"/>
          </a:p>
          <a:p>
            <a:pPr indent="-292100" lvl="0" marL="342900" rtl="0" algn="l">
              <a:lnSpc>
                <a:spcPct val="115000"/>
              </a:lnSpc>
              <a:spcBef>
                <a:spcPts val="1000"/>
              </a:spcBef>
              <a:spcAft>
                <a:spcPts val="0"/>
              </a:spcAft>
              <a:buSzPts val="2800"/>
              <a:buChar char="•"/>
            </a:pPr>
            <a:r>
              <a:rPr lang="en-US" sz="2800"/>
              <a:t>Reproductive care, family planning, and family planning-related services, not abortion-related, will still be subject to federal match </a:t>
            </a:r>
            <a:r>
              <a:rPr lang="en-US" sz="2800"/>
              <a:t> </a:t>
            </a:r>
            <a:endParaRPr sz="2800"/>
          </a:p>
          <a:p>
            <a:pPr indent="-292100" lvl="0" marL="342900" rtl="0" algn="l">
              <a:lnSpc>
                <a:spcPct val="115000"/>
              </a:lnSpc>
              <a:spcBef>
                <a:spcPts val="1000"/>
              </a:spcBef>
              <a:spcAft>
                <a:spcPts val="0"/>
              </a:spcAft>
              <a:buSzPts val="2800"/>
              <a:buChar char="•"/>
            </a:pPr>
            <a:r>
              <a:rPr lang="en-US" sz="2800"/>
              <a:t>Providers will bill for these service, as usual </a:t>
            </a:r>
            <a:endParaRPr sz="2800"/>
          </a:p>
          <a:p>
            <a:pPr indent="0" lvl="0" marL="0" rtl="0" algn="l">
              <a:spcBef>
                <a:spcPts val="1000"/>
              </a:spcBef>
              <a:spcAft>
                <a:spcPts val="0"/>
              </a:spcAft>
              <a:buNone/>
            </a:pPr>
            <a:r>
              <a:t/>
            </a:r>
            <a:endParaRPr sz="3000"/>
          </a:p>
        </p:txBody>
      </p:sp>
      <p:sp>
        <p:nvSpPr>
          <p:cNvPr id="393" name="Google Shape;393;p74"/>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75"/>
          <p:cNvSpPr txBox="1"/>
          <p:nvPr>
            <p:ph type="title"/>
          </p:nvPr>
        </p:nvSpPr>
        <p:spPr>
          <a:xfrm>
            <a:off x="639450" y="737800"/>
            <a:ext cx="109131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000"/>
              <a:t>Impact of </a:t>
            </a:r>
            <a:r>
              <a:rPr lang="en-US" sz="5000"/>
              <a:t>Changes</a:t>
            </a:r>
            <a:r>
              <a:rPr lang="en-US" sz="5000"/>
              <a:t> on Medicaid Managed Care Organizations (MCOs)</a:t>
            </a:r>
            <a:r>
              <a:rPr lang="en-US" sz="5000"/>
              <a:t> </a:t>
            </a:r>
            <a:endParaRPr sz="5000"/>
          </a:p>
        </p:txBody>
      </p:sp>
      <p:sp>
        <p:nvSpPr>
          <p:cNvPr id="399" name="Google Shape;399;p75"/>
          <p:cNvSpPr txBox="1"/>
          <p:nvPr>
            <p:ph idx="1" type="body"/>
          </p:nvPr>
        </p:nvSpPr>
        <p:spPr>
          <a:xfrm>
            <a:off x="838200" y="1932443"/>
            <a:ext cx="10515600" cy="3419700"/>
          </a:xfrm>
          <a:prstGeom prst="rect">
            <a:avLst/>
          </a:prstGeom>
          <a:noFill/>
          <a:ln>
            <a:noFill/>
          </a:ln>
        </p:spPr>
        <p:txBody>
          <a:bodyPr anchorCtr="0" anchor="t" bIns="45700" lIns="91425" spcFirstLastPara="1" rIns="91425" wrap="square" tIns="45700">
            <a:noAutofit/>
          </a:bodyPr>
          <a:lstStyle/>
          <a:p>
            <a:pPr indent="-298450" lvl="0" marL="342900" rtl="0" algn="l">
              <a:lnSpc>
                <a:spcPct val="115000"/>
              </a:lnSpc>
              <a:spcBef>
                <a:spcPts val="500"/>
              </a:spcBef>
              <a:spcAft>
                <a:spcPts val="0"/>
              </a:spcAft>
              <a:buSzPts val="2900"/>
              <a:buChar char="•"/>
            </a:pPr>
            <a:r>
              <a:rPr lang="en-US" sz="2500"/>
              <a:t>Providers will bill abortion services directly to Medicaid, using the same process that they would for non-MCO patients</a:t>
            </a:r>
            <a:endParaRPr sz="2900"/>
          </a:p>
          <a:p>
            <a:pPr indent="-227965" lvl="1" marL="685800" rtl="0" algn="l">
              <a:lnSpc>
                <a:spcPct val="115000"/>
              </a:lnSpc>
              <a:spcBef>
                <a:spcPts val="500"/>
              </a:spcBef>
              <a:spcAft>
                <a:spcPts val="0"/>
              </a:spcAft>
              <a:buSzPts val="2300"/>
              <a:buChar char="⮚"/>
            </a:pPr>
            <a:r>
              <a:rPr lang="en-US" sz="2300"/>
              <a:t>Abortion services will be taken out of Denver Health and Rocky Prime MCOs contrac</a:t>
            </a:r>
            <a:r>
              <a:rPr lang="en-US" sz="2300"/>
              <a:t>ts </a:t>
            </a:r>
            <a:endParaRPr sz="2400"/>
          </a:p>
        </p:txBody>
      </p:sp>
      <p:sp>
        <p:nvSpPr>
          <p:cNvPr id="400" name="Google Shape;400;p75"/>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01" name="Google Shape;401;p75"/>
          <p:cNvSpPr txBox="1"/>
          <p:nvPr/>
        </p:nvSpPr>
        <p:spPr>
          <a:xfrm>
            <a:off x="8204450" y="2764550"/>
            <a:ext cx="4006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76"/>
          <p:cNvSpPr txBox="1"/>
          <p:nvPr>
            <p:ph type="title"/>
          </p:nvPr>
        </p:nvSpPr>
        <p:spPr>
          <a:xfrm>
            <a:off x="639450" y="737800"/>
            <a:ext cx="109131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000"/>
              <a:t>Impact of Changes on Medicaid MCOs Cont.  </a:t>
            </a:r>
            <a:endParaRPr sz="5000"/>
          </a:p>
        </p:txBody>
      </p:sp>
      <p:sp>
        <p:nvSpPr>
          <p:cNvPr id="407" name="Google Shape;407;p76"/>
          <p:cNvSpPr txBox="1"/>
          <p:nvPr>
            <p:ph idx="1" type="body"/>
          </p:nvPr>
        </p:nvSpPr>
        <p:spPr>
          <a:xfrm>
            <a:off x="838200" y="1932443"/>
            <a:ext cx="10515600" cy="3419700"/>
          </a:xfrm>
          <a:prstGeom prst="rect">
            <a:avLst/>
          </a:prstGeom>
          <a:noFill/>
          <a:ln>
            <a:noFill/>
          </a:ln>
        </p:spPr>
        <p:txBody>
          <a:bodyPr anchorCtr="0" anchor="t" bIns="45700" lIns="91425" spcFirstLastPara="1" rIns="91425" wrap="square" tIns="45700">
            <a:noAutofit/>
          </a:bodyPr>
          <a:lstStyle/>
          <a:p>
            <a:pPr indent="-292100" lvl="0" marL="342900" rtl="0" algn="l">
              <a:lnSpc>
                <a:spcPct val="115000"/>
              </a:lnSpc>
              <a:spcBef>
                <a:spcPts val="1000"/>
              </a:spcBef>
              <a:spcAft>
                <a:spcPts val="0"/>
              </a:spcAft>
              <a:buSzPts val="2800"/>
              <a:buChar char="•"/>
            </a:pPr>
            <a:r>
              <a:rPr lang="en-US" sz="2800"/>
              <a:t>Non-abortion-related services will continue to be billed and covered by the Denver Health and Prime MCO</a:t>
            </a:r>
            <a:endParaRPr sz="2800"/>
          </a:p>
          <a:p>
            <a:pPr indent="-292100" lvl="0" marL="342900" rtl="0" algn="l">
              <a:lnSpc>
                <a:spcPct val="115000"/>
              </a:lnSpc>
              <a:spcBef>
                <a:spcPts val="1000"/>
              </a:spcBef>
              <a:spcAft>
                <a:spcPts val="0"/>
              </a:spcAft>
              <a:buSzPts val="2800"/>
              <a:buChar char="•"/>
            </a:pPr>
            <a:r>
              <a:rPr lang="en-US" sz="2800"/>
              <a:t>Abortion related medications mifepristone and misoprostol will be billed directly to the Fee-For-Service (FFS) pharmacy benefit regardless of diagnosis, and removed from the Denver Health and Prime MCO </a:t>
            </a:r>
            <a:endParaRPr sz="2800"/>
          </a:p>
        </p:txBody>
      </p:sp>
      <p:sp>
        <p:nvSpPr>
          <p:cNvPr id="408" name="Google Shape;408;p7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77"/>
          <p:cNvSpPr txBox="1"/>
          <p:nvPr>
            <p:ph type="title"/>
          </p:nvPr>
        </p:nvSpPr>
        <p:spPr>
          <a:xfrm>
            <a:off x="838200" y="972192"/>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600"/>
              <a:t>Impact of Changes on </a:t>
            </a:r>
            <a:endParaRPr sz="5600"/>
          </a:p>
          <a:p>
            <a:pPr indent="0" lvl="0" marL="0" rtl="0" algn="ctr">
              <a:lnSpc>
                <a:spcPct val="90000"/>
              </a:lnSpc>
              <a:spcBef>
                <a:spcPts val="0"/>
              </a:spcBef>
              <a:spcAft>
                <a:spcPts val="0"/>
              </a:spcAft>
              <a:buClr>
                <a:schemeClr val="dk2"/>
              </a:buClr>
              <a:buSzPts val="6000"/>
              <a:buFont typeface="Trebuchet MS"/>
              <a:buNone/>
            </a:pPr>
            <a:r>
              <a:rPr lang="en-US" sz="5600"/>
              <a:t>Child Health Plan </a:t>
            </a:r>
            <a:r>
              <a:rPr i="1" lang="en-US" sz="5600"/>
              <a:t>Plus</a:t>
            </a:r>
            <a:r>
              <a:rPr lang="en-US" sz="5600"/>
              <a:t> (CHP+) </a:t>
            </a:r>
            <a:r>
              <a:rPr lang="en-US" sz="5600"/>
              <a:t> </a:t>
            </a:r>
            <a:endParaRPr sz="5600"/>
          </a:p>
        </p:txBody>
      </p:sp>
      <p:sp>
        <p:nvSpPr>
          <p:cNvPr id="414" name="Google Shape;414;p77"/>
          <p:cNvSpPr txBox="1"/>
          <p:nvPr>
            <p:ph idx="1" type="body"/>
          </p:nvPr>
        </p:nvSpPr>
        <p:spPr>
          <a:xfrm>
            <a:off x="838200" y="2211412"/>
            <a:ext cx="10515600" cy="3419700"/>
          </a:xfrm>
          <a:prstGeom prst="rect">
            <a:avLst/>
          </a:prstGeom>
          <a:noFill/>
          <a:ln>
            <a:noFill/>
          </a:ln>
        </p:spPr>
        <p:txBody>
          <a:bodyPr anchorCtr="0" anchor="t" bIns="45700" lIns="91425" spcFirstLastPara="1" rIns="91425" wrap="square" tIns="45700">
            <a:noAutofit/>
          </a:bodyPr>
          <a:lstStyle/>
          <a:p>
            <a:pPr indent="-292100" lvl="0" marL="342900" rtl="0" algn="l">
              <a:lnSpc>
                <a:spcPct val="115000"/>
              </a:lnSpc>
              <a:spcBef>
                <a:spcPts val="1000"/>
              </a:spcBef>
              <a:spcAft>
                <a:spcPts val="0"/>
              </a:spcAft>
              <a:buSzPts val="2800"/>
              <a:buChar char="•"/>
            </a:pPr>
            <a:r>
              <a:rPr lang="en-US" sz="2800"/>
              <a:t>Abortion services will be reimbursed to MCOs </a:t>
            </a:r>
            <a:r>
              <a:rPr lang="en-US" sz="2800"/>
              <a:t>with state-only funds through a quarterly manual reconciliation process </a:t>
            </a:r>
            <a:endParaRPr sz="2800"/>
          </a:p>
          <a:p>
            <a:pPr indent="-238125" lvl="1" marL="1200150" rtl="0" algn="l">
              <a:lnSpc>
                <a:spcPct val="115000"/>
              </a:lnSpc>
              <a:spcBef>
                <a:spcPts val="500"/>
              </a:spcBef>
              <a:spcAft>
                <a:spcPts val="0"/>
              </a:spcAft>
              <a:buSzPts val="2400"/>
              <a:buChar char="⮚"/>
            </a:pPr>
            <a:r>
              <a:rPr lang="en-US" sz="2400"/>
              <a:t>Providers will bill these services directly to the CHP+ MCO normally </a:t>
            </a:r>
            <a:endParaRPr sz="2400"/>
          </a:p>
          <a:p>
            <a:pPr indent="-292100" lvl="0" marL="342900" rtl="0" algn="l">
              <a:lnSpc>
                <a:spcPct val="115000"/>
              </a:lnSpc>
              <a:spcBef>
                <a:spcPts val="1000"/>
              </a:spcBef>
              <a:spcAft>
                <a:spcPts val="0"/>
              </a:spcAft>
              <a:buSzPts val="2800"/>
              <a:buChar char="•"/>
            </a:pPr>
            <a:r>
              <a:rPr lang="en-US" sz="2800"/>
              <a:t>Non-abortion-related services will also continue to be billed and covered by the MCO</a:t>
            </a:r>
            <a:endParaRPr sz="2800"/>
          </a:p>
        </p:txBody>
      </p:sp>
      <p:sp>
        <p:nvSpPr>
          <p:cNvPr id="415" name="Google Shape;415;p77"/>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78"/>
          <p:cNvSpPr txBox="1"/>
          <p:nvPr>
            <p:ph type="title"/>
          </p:nvPr>
        </p:nvSpPr>
        <p:spPr>
          <a:xfrm>
            <a:off x="838200" y="1039997"/>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600"/>
              <a:t>Child Health Plan Plus (CHP+) Reminders for Providers</a:t>
            </a:r>
            <a:r>
              <a:rPr lang="en-US" sz="5600"/>
              <a:t> </a:t>
            </a:r>
            <a:r>
              <a:rPr lang="en-US" sz="5600"/>
              <a:t> </a:t>
            </a:r>
            <a:endParaRPr sz="5600"/>
          </a:p>
        </p:txBody>
      </p:sp>
      <p:sp>
        <p:nvSpPr>
          <p:cNvPr id="421" name="Google Shape;421;p78"/>
          <p:cNvSpPr txBox="1"/>
          <p:nvPr>
            <p:ph idx="1" type="body"/>
          </p:nvPr>
        </p:nvSpPr>
        <p:spPr>
          <a:xfrm>
            <a:off x="838200" y="2252350"/>
            <a:ext cx="10515600" cy="3419700"/>
          </a:xfrm>
          <a:prstGeom prst="rect">
            <a:avLst/>
          </a:prstGeom>
          <a:noFill/>
          <a:ln>
            <a:noFill/>
          </a:ln>
        </p:spPr>
        <p:txBody>
          <a:bodyPr anchorCtr="0" anchor="t" bIns="45700" lIns="91425" spcFirstLastPara="1" rIns="91425" wrap="square" tIns="45700">
            <a:noAutofit/>
          </a:bodyPr>
          <a:lstStyle/>
          <a:p>
            <a:pPr indent="-292100" lvl="0" marL="342900" rtl="0" algn="l">
              <a:lnSpc>
                <a:spcPct val="115000"/>
              </a:lnSpc>
              <a:spcBef>
                <a:spcPts val="1000"/>
              </a:spcBef>
              <a:spcAft>
                <a:spcPts val="0"/>
              </a:spcAft>
              <a:buSzPts val="2800"/>
              <a:buChar char="•"/>
            </a:pPr>
            <a:r>
              <a:rPr lang="en-US" sz="2800"/>
              <a:t>CHP+ is fully managed care </a:t>
            </a:r>
            <a:endParaRPr sz="2800"/>
          </a:p>
          <a:p>
            <a:pPr indent="-234315" lvl="1" marL="685800" rtl="0" algn="l">
              <a:lnSpc>
                <a:spcPct val="115000"/>
              </a:lnSpc>
              <a:spcBef>
                <a:spcPts val="500"/>
              </a:spcBef>
              <a:spcAft>
                <a:spcPts val="0"/>
              </a:spcAft>
              <a:buSzPts val="2400"/>
              <a:buChar char="⮚"/>
            </a:pPr>
            <a:r>
              <a:rPr lang="en-US" sz="2400"/>
              <a:t>Except in the “Pro-MCO” period where a member may be found eligible for CHP+ but not yet enrolled, and all services are billed to the state </a:t>
            </a:r>
            <a:endParaRPr sz="2400"/>
          </a:p>
          <a:p>
            <a:pPr indent="-234315" lvl="1" marL="685800" rtl="0" algn="l">
              <a:lnSpc>
                <a:spcPct val="115000"/>
              </a:lnSpc>
              <a:spcBef>
                <a:spcPts val="500"/>
              </a:spcBef>
              <a:spcAft>
                <a:spcPts val="0"/>
              </a:spcAft>
              <a:buSzPts val="2400"/>
              <a:buChar char="⮚"/>
            </a:pPr>
            <a:r>
              <a:rPr lang="en-US" sz="2400"/>
              <a:t>Reminder for providers </a:t>
            </a:r>
            <a:r>
              <a:rPr lang="en-US" sz="2400"/>
              <a:t>to </a:t>
            </a:r>
            <a:r>
              <a:rPr lang="en-US" sz="2400" u="sng">
                <a:solidFill>
                  <a:schemeClr val="hlink"/>
                </a:solidFill>
                <a:hlinkClick r:id="rId3"/>
              </a:rPr>
              <a:t>verify a member’s eligibility</a:t>
            </a:r>
            <a:r>
              <a:rPr lang="en-US" sz="2400"/>
              <a:t> and </a:t>
            </a:r>
            <a:r>
              <a:rPr lang="en-US" sz="2400" u="sng">
                <a:solidFill>
                  <a:schemeClr val="hlink"/>
                </a:solidFill>
                <a:hlinkClick r:id="rId4"/>
              </a:rPr>
              <a:t>verify managed care assignment</a:t>
            </a:r>
            <a:r>
              <a:rPr lang="en-US" sz="2400"/>
              <a:t> when services are rendered </a:t>
            </a:r>
            <a:endParaRPr sz="2400"/>
          </a:p>
        </p:txBody>
      </p:sp>
      <p:sp>
        <p:nvSpPr>
          <p:cNvPr id="422" name="Google Shape;422;p7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61"/>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
        <p:nvSpPr>
          <p:cNvPr id="270" name="Google Shape;270;p61"/>
          <p:cNvSpPr txBox="1"/>
          <p:nvPr>
            <p:ph type="title"/>
          </p:nvPr>
        </p:nvSpPr>
        <p:spPr>
          <a:xfrm>
            <a:off x="5815333" y="237420"/>
            <a:ext cx="6265500" cy="8169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271" name="Google Shape;271;p61"/>
          <p:cNvSpPr txBox="1"/>
          <p:nvPr/>
        </p:nvSpPr>
        <p:spPr>
          <a:xfrm>
            <a:off x="349967" y="1174710"/>
            <a:ext cx="5510400" cy="4965900"/>
          </a:xfrm>
          <a:prstGeom prst="rect">
            <a:avLst/>
          </a:prstGeom>
          <a:noFill/>
          <a:ln>
            <a:noFill/>
          </a:ln>
        </p:spPr>
        <p:txBody>
          <a:bodyPr anchorCtr="0" anchor="t" bIns="117800" lIns="117800" spcFirstLastPara="1" rIns="117800" wrap="square" tIns="117800">
            <a:spAutoFit/>
          </a:bodyPr>
          <a:lstStyle/>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To access language interpretation, click Interpretation      in your meeting/webinar controls.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If you do not see the Interpretation button, click More, then Interpretation.</a:t>
            </a:r>
            <a:endParaRPr b="0" i="0" sz="2300" u="none" cap="none" strike="noStrike">
              <a:solidFill>
                <a:schemeClr val="dk2"/>
              </a:solidFill>
              <a:latin typeface="Trebuchet MS"/>
              <a:ea typeface="Trebuchet MS"/>
              <a:cs typeface="Trebuchet MS"/>
              <a:sym typeface="Trebuchet MS"/>
            </a:endParaRPr>
          </a:p>
          <a:p>
            <a:pPr indent="0" lvl="0" marL="58420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Click the language that you would like to hear.</a:t>
            </a:r>
            <a:endParaRPr b="0" i="0" sz="2300" u="none" cap="none" strike="noStrike">
              <a:solidFill>
                <a:schemeClr val="dk2"/>
              </a:solidFill>
              <a:latin typeface="Arial"/>
              <a:ea typeface="Arial"/>
              <a:cs typeface="Arial"/>
              <a:sym typeface="Arial"/>
            </a:endParaRPr>
          </a:p>
        </p:txBody>
      </p:sp>
      <p:sp>
        <p:nvSpPr>
          <p:cNvPr id="272" name="Google Shape;272;p61"/>
          <p:cNvSpPr txBox="1"/>
          <p:nvPr/>
        </p:nvSpPr>
        <p:spPr>
          <a:xfrm>
            <a:off x="5815333" y="1143000"/>
            <a:ext cx="6376800" cy="5070300"/>
          </a:xfrm>
          <a:prstGeom prst="rect">
            <a:avLst/>
          </a:prstGeom>
          <a:noFill/>
          <a:ln>
            <a:noFill/>
          </a:ln>
        </p:spPr>
        <p:txBody>
          <a:bodyPr anchorCtr="0" anchor="t" bIns="117800" lIns="117800" spcFirstLastPara="1" rIns="117800" wrap="square" tIns="117800">
            <a:spAutoFit/>
          </a:bodyPr>
          <a:lstStyle/>
          <a:p>
            <a:pPr indent="-514350" lvl="0" marL="749300" marR="0" rtl="0" algn="l">
              <a:lnSpc>
                <a:spcPct val="115000"/>
              </a:lnSpc>
              <a:spcBef>
                <a:spcPts val="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Para acceder a la Interpretación de idiomas, haga click en </a:t>
            </a:r>
            <a:br>
              <a:rPr b="0" i="0" lang="en-US" sz="2300" u="none" cap="none" strike="noStrike">
                <a:solidFill>
                  <a:schemeClr val="dk2"/>
                </a:solidFill>
                <a:latin typeface="Trebuchet MS"/>
                <a:ea typeface="Trebuchet MS"/>
                <a:cs typeface="Trebuchet MS"/>
                <a:sym typeface="Trebuchet MS"/>
              </a:rPr>
            </a:br>
            <a:r>
              <a:rPr b="0" i="0" lang="en-US" sz="2300" u="none" cap="none" strike="noStrike">
                <a:solidFill>
                  <a:schemeClr val="dk2"/>
                </a:solidFill>
                <a:latin typeface="Trebuchet MS"/>
                <a:ea typeface="Trebuchet MS"/>
                <a:cs typeface="Trebuchet MS"/>
                <a:sym typeface="Trebuchet MS"/>
              </a:rPr>
              <a:t>Interpretaciónen los controles de su reunión/seminario web.</a:t>
            </a:r>
            <a:endParaRPr b="0" i="0" sz="2300" u="none" cap="none" strike="noStrike">
              <a:solidFill>
                <a:schemeClr val="dk2"/>
              </a:solidFill>
              <a:latin typeface="Trebuchet MS"/>
              <a:ea typeface="Trebuchet MS"/>
              <a:cs typeface="Trebuchet MS"/>
              <a:sym typeface="Trebuchet MS"/>
            </a:endParaRPr>
          </a:p>
          <a:p>
            <a:pPr indent="0" lvl="0" marL="584200" marR="0" rtl="0" algn="l">
              <a:lnSpc>
                <a:spcPct val="115000"/>
              </a:lnSpc>
              <a:spcBef>
                <a:spcPts val="0"/>
              </a:spcBef>
              <a:spcAft>
                <a:spcPts val="0"/>
              </a:spcAft>
              <a:buClr>
                <a:schemeClr val="dk1"/>
              </a:buClr>
              <a:buSzPts val="1400"/>
              <a:buFont typeface="Arial"/>
              <a:buNone/>
            </a:pPr>
            <a:r>
              <a:rPr b="0" i="0" lang="en-US" sz="2300" u="none" cap="none" strike="noStrike">
                <a:solidFill>
                  <a:schemeClr val="dk2"/>
                </a:solidFill>
                <a:latin typeface="Trebuchet MS"/>
                <a:ea typeface="Trebuchet MS"/>
                <a:cs typeface="Trebuchet MS"/>
                <a:sym typeface="Trebuchet MS"/>
              </a:rPr>
              <a:t>  </a:t>
            </a:r>
            <a:endParaRPr b="0" i="0" sz="2300" u="none" cap="none" strike="noStrike">
              <a:solidFill>
                <a:schemeClr val="dk2"/>
              </a:solidFill>
              <a:latin typeface="Trebuchet MS"/>
              <a:ea typeface="Trebuchet MS"/>
              <a:cs typeface="Trebuchet MS"/>
              <a:sym typeface="Trebuchet MS"/>
            </a:endParaRPr>
          </a:p>
          <a:p>
            <a:pPr indent="-514350" lvl="0" marL="749300" marR="0" rtl="0" algn="l">
              <a:lnSpc>
                <a:spcPct val="115000"/>
              </a:lnSpc>
              <a:spcBef>
                <a:spcPts val="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Si usted no ve el botón de interpretación, haga click en más y luego en interpretación</a:t>
            </a:r>
            <a:endParaRPr b="0" i="0" sz="2300" u="none" cap="none" strike="noStrike">
              <a:solidFill>
                <a:schemeClr val="dk2"/>
              </a:solidFill>
              <a:latin typeface="Trebuchet MS"/>
              <a:ea typeface="Trebuchet MS"/>
              <a:cs typeface="Trebuchet MS"/>
              <a:sym typeface="Trebuchet MS"/>
            </a:endParaRPr>
          </a:p>
          <a:p>
            <a:pPr indent="0" lvl="0" marL="584200" marR="0" rtl="0" algn="l">
              <a:lnSpc>
                <a:spcPct val="115000"/>
              </a:lnSpc>
              <a:spcBef>
                <a:spcPts val="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514350" lvl="0" marL="749300" marR="0" rtl="0" algn="l">
              <a:lnSpc>
                <a:spcPct val="115000"/>
              </a:lnSpc>
              <a:spcBef>
                <a:spcPts val="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Haga click en el idioma que a usted le gustaría escuchar. Haga clic en el idioma que a usted le gustaría escuchar. </a:t>
            </a:r>
            <a:endParaRPr b="0" i="0" sz="2300" u="none" cap="none" strike="noStrike">
              <a:solidFill>
                <a:schemeClr val="dk2"/>
              </a:solidFill>
              <a:latin typeface="Trebuchet MS"/>
              <a:ea typeface="Trebuchet MS"/>
              <a:cs typeface="Trebuchet MS"/>
              <a:sym typeface="Trebuchet MS"/>
            </a:endParaRPr>
          </a:p>
        </p:txBody>
      </p:sp>
      <p:sp>
        <p:nvSpPr>
          <p:cNvPr id="273" name="Google Shape;273;p61"/>
          <p:cNvSpPr txBox="1"/>
          <p:nvPr/>
        </p:nvSpPr>
        <p:spPr>
          <a:xfrm>
            <a:off x="383367" y="285665"/>
            <a:ext cx="54435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i="0" lang="en-US" sz="3500" u="none" cap="none" strike="noStrike">
                <a:solidFill>
                  <a:schemeClr val="dk2"/>
                </a:solidFill>
                <a:latin typeface="Trebuchet MS"/>
                <a:ea typeface="Trebuchet MS"/>
                <a:cs typeface="Trebuchet MS"/>
                <a:sym typeface="Trebuchet MS"/>
              </a:rPr>
              <a:t>Language Interpretation</a:t>
            </a:r>
            <a:endParaRPr b="0" i="0" sz="3500" u="none" cap="none" strike="noStrike">
              <a:solidFill>
                <a:schemeClr val="dk2"/>
              </a:solidFill>
              <a:latin typeface="Arial"/>
              <a:ea typeface="Arial"/>
              <a:cs typeface="Arial"/>
              <a:sym typeface="Arial"/>
            </a:endParaRPr>
          </a:p>
        </p:txBody>
      </p:sp>
      <p:pic>
        <p:nvPicPr>
          <p:cNvPr id="274" name="Google Shape;274;p61"/>
          <p:cNvPicPr preferRelativeResize="0"/>
          <p:nvPr/>
        </p:nvPicPr>
        <p:blipFill rotWithShape="1">
          <a:blip r:embed="rId3">
            <a:alphaModFix/>
          </a:blip>
          <a:srcRect b="0" l="0" r="0" t="0"/>
          <a:stretch/>
        </p:blipFill>
        <p:spPr>
          <a:xfrm>
            <a:off x="3729767" y="1682538"/>
            <a:ext cx="299520" cy="299520"/>
          </a:xfrm>
          <a:prstGeom prst="rect">
            <a:avLst/>
          </a:prstGeom>
          <a:noFill/>
          <a:ln>
            <a:noFill/>
          </a:ln>
        </p:spPr>
      </p:pic>
      <p:pic>
        <p:nvPicPr>
          <p:cNvPr id="275" name="Google Shape;275;p61"/>
          <p:cNvPicPr preferRelativeResize="0"/>
          <p:nvPr/>
        </p:nvPicPr>
        <p:blipFill rotWithShape="1">
          <a:blip r:embed="rId4">
            <a:alphaModFix/>
          </a:blip>
          <a:srcRect b="0" l="0" r="45048" t="0"/>
          <a:stretch/>
        </p:blipFill>
        <p:spPr>
          <a:xfrm>
            <a:off x="2257265" y="2602229"/>
            <a:ext cx="1695800" cy="800089"/>
          </a:xfrm>
          <a:prstGeom prst="rect">
            <a:avLst/>
          </a:prstGeom>
          <a:noFill/>
          <a:ln>
            <a:noFill/>
          </a:ln>
        </p:spPr>
      </p:pic>
      <p:pic>
        <p:nvPicPr>
          <p:cNvPr id="276" name="Google Shape;276;p61"/>
          <p:cNvPicPr preferRelativeResize="0"/>
          <p:nvPr/>
        </p:nvPicPr>
        <p:blipFill rotWithShape="1">
          <a:blip r:embed="rId4">
            <a:alphaModFix/>
          </a:blip>
          <a:srcRect b="0" l="0" r="45048" t="0"/>
          <a:stretch/>
        </p:blipFill>
        <p:spPr>
          <a:xfrm>
            <a:off x="9991387" y="2538058"/>
            <a:ext cx="1363500" cy="643290"/>
          </a:xfrm>
          <a:prstGeom prst="rect">
            <a:avLst/>
          </a:prstGeom>
          <a:noFill/>
          <a:ln>
            <a:noFill/>
          </a:ln>
        </p:spPr>
      </p:pic>
      <p:pic>
        <p:nvPicPr>
          <p:cNvPr id="277" name="Google Shape;277;p61"/>
          <p:cNvPicPr preferRelativeResize="0"/>
          <p:nvPr/>
        </p:nvPicPr>
        <p:blipFill rotWithShape="1">
          <a:blip r:embed="rId4">
            <a:alphaModFix/>
          </a:blip>
          <a:srcRect b="0" l="65020" r="0" t="0"/>
          <a:stretch/>
        </p:blipFill>
        <p:spPr>
          <a:xfrm>
            <a:off x="10034784" y="4127819"/>
            <a:ext cx="971884" cy="720360"/>
          </a:xfrm>
          <a:prstGeom prst="rect">
            <a:avLst/>
          </a:prstGeom>
          <a:noFill/>
          <a:ln>
            <a:noFill/>
          </a:ln>
        </p:spPr>
      </p:pic>
      <p:pic>
        <p:nvPicPr>
          <p:cNvPr id="278" name="Google Shape;278;p61"/>
          <p:cNvPicPr preferRelativeResize="0"/>
          <p:nvPr/>
        </p:nvPicPr>
        <p:blipFill rotWithShape="1">
          <a:blip r:embed="rId4">
            <a:alphaModFix/>
          </a:blip>
          <a:srcRect b="0" l="65020" r="0" t="0"/>
          <a:stretch/>
        </p:blipFill>
        <p:spPr>
          <a:xfrm>
            <a:off x="2702637" y="4688966"/>
            <a:ext cx="805066" cy="596730"/>
          </a:xfrm>
          <a:prstGeom prst="rect">
            <a:avLst/>
          </a:prstGeom>
          <a:noFill/>
          <a:ln>
            <a:noFill/>
          </a:ln>
        </p:spPr>
      </p:pic>
      <p:pic>
        <p:nvPicPr>
          <p:cNvPr id="279" name="Google Shape;279;p61"/>
          <p:cNvPicPr preferRelativeResize="0"/>
          <p:nvPr/>
        </p:nvPicPr>
        <p:blipFill rotWithShape="1">
          <a:blip r:embed="rId3">
            <a:alphaModFix/>
          </a:blip>
          <a:srcRect b="0" l="0" r="0" t="0"/>
          <a:stretch/>
        </p:blipFill>
        <p:spPr>
          <a:xfrm>
            <a:off x="9740967" y="1670730"/>
            <a:ext cx="299520" cy="2995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79"/>
          <p:cNvSpPr txBox="1"/>
          <p:nvPr>
            <p:ph type="title"/>
          </p:nvPr>
        </p:nvSpPr>
        <p:spPr>
          <a:xfrm>
            <a:off x="6122788" y="2625328"/>
            <a:ext cx="5381400" cy="23139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t>Questions?</a:t>
            </a:r>
            <a:endParaRPr/>
          </a:p>
        </p:txBody>
      </p:sp>
      <p:sp>
        <p:nvSpPr>
          <p:cNvPr id="429" name="Google Shape;429;p79"/>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80"/>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sz="5600"/>
              <a:t>Contact Information</a:t>
            </a:r>
            <a:endParaRPr sz="5600"/>
          </a:p>
        </p:txBody>
      </p:sp>
      <p:sp>
        <p:nvSpPr>
          <p:cNvPr id="436" name="Google Shape;436;p80"/>
          <p:cNvSpPr/>
          <p:nvPr/>
        </p:nvSpPr>
        <p:spPr>
          <a:xfrm>
            <a:off x="482400" y="1815575"/>
            <a:ext cx="11227200" cy="3108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2800">
                <a:solidFill>
                  <a:schemeClr val="lt1"/>
                </a:solidFill>
                <a:latin typeface="Trebuchet MS"/>
                <a:ea typeface="Trebuchet MS"/>
                <a:cs typeface="Trebuchet MS"/>
                <a:sym typeface="Trebuchet MS"/>
              </a:rPr>
              <a:t>Website: </a:t>
            </a:r>
            <a:r>
              <a:rPr b="1" lang="en-US" sz="2800" u="sng">
                <a:solidFill>
                  <a:schemeClr val="lt1"/>
                </a:solidFill>
                <a:latin typeface="Trebuchet MS"/>
                <a:ea typeface="Trebuchet MS"/>
                <a:cs typeface="Trebuchet MS"/>
                <a:sym typeface="Trebuchet MS"/>
                <a:hlinkClick r:id="rId3">
                  <a:extLst>
                    <a:ext uri="{A12FA001-AC4F-418D-AE19-62706E023703}">
                      <ahyp:hlinkClr val="tx"/>
                    </a:ext>
                  </a:extLst>
                </a:hlinkClick>
              </a:rPr>
              <a:t>SB 25-183 </a:t>
            </a:r>
            <a:r>
              <a:rPr b="1" lang="en-US" sz="2800" u="sng">
                <a:solidFill>
                  <a:schemeClr val="lt1"/>
                </a:solidFill>
                <a:latin typeface="Trebuchet MS"/>
                <a:ea typeface="Trebuchet MS"/>
                <a:cs typeface="Trebuchet MS"/>
                <a:sym typeface="Trebuchet MS"/>
                <a:hlinkClick r:id="rId4">
                  <a:extLst>
                    <a:ext uri="{A12FA001-AC4F-418D-AE19-62706E023703}">
                      <ahyp:hlinkClr val="tx"/>
                    </a:ext>
                  </a:extLst>
                </a:hlinkClick>
              </a:rPr>
              <a:t>Pregnancy </a:t>
            </a:r>
            <a:r>
              <a:rPr b="1" lang="en-US" sz="2800" u="sng">
                <a:solidFill>
                  <a:schemeClr val="lt1"/>
                </a:solidFill>
                <a:latin typeface="Trebuchet MS"/>
                <a:ea typeface="Trebuchet MS"/>
                <a:cs typeface="Trebuchet MS"/>
                <a:sym typeface="Trebuchet MS"/>
                <a:hlinkClick r:id="rId5">
                  <a:extLst>
                    <a:ext uri="{A12FA001-AC4F-418D-AE19-62706E023703}">
                      <ahyp:hlinkClr val="tx"/>
                    </a:ext>
                  </a:extLst>
                </a:hlinkClick>
              </a:rPr>
              <a:t>Related Services Stakeholder Engagement Webpage </a:t>
            </a:r>
            <a:endParaRPr b="1" sz="28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None/>
            </a:pPr>
            <a:r>
              <a:t/>
            </a:r>
            <a:endParaRPr b="1" sz="2800">
              <a:solidFill>
                <a:schemeClr val="lt1"/>
              </a:solidFill>
              <a:latin typeface="Trebuchet MS"/>
              <a:ea typeface="Trebuchet MS"/>
              <a:cs typeface="Trebuchet MS"/>
              <a:sym typeface="Trebuchet MS"/>
            </a:endParaRPr>
          </a:p>
          <a:p>
            <a:pPr indent="0" lvl="0" marL="0" marR="0" rtl="0" algn="ctr">
              <a:lnSpc>
                <a:spcPct val="150000"/>
              </a:lnSpc>
              <a:spcBef>
                <a:spcPts val="0"/>
              </a:spcBef>
              <a:spcAft>
                <a:spcPts val="0"/>
              </a:spcAft>
              <a:buNone/>
            </a:pPr>
            <a:r>
              <a:rPr b="1" lang="en-US" sz="2800" u="sng">
                <a:solidFill>
                  <a:schemeClr val="lt1"/>
                </a:solidFill>
                <a:latin typeface="Trebuchet MS"/>
                <a:ea typeface="Trebuchet MS"/>
                <a:cs typeface="Trebuchet MS"/>
                <a:sym typeface="Trebuchet MS"/>
                <a:hlinkClick r:id="rId6">
                  <a:extLst>
                    <a:ext uri="{A12FA001-AC4F-418D-AE19-62706E023703}">
                      <ahyp:hlinkClr val="tx"/>
                    </a:ext>
                  </a:extLst>
                </a:hlinkClick>
              </a:rPr>
              <a:t>Sign up for our provider </a:t>
            </a:r>
            <a:r>
              <a:rPr b="1" lang="en-US" sz="2800" u="sng">
                <a:solidFill>
                  <a:schemeClr val="lt1"/>
                </a:solidFill>
                <a:latin typeface="Trebuchet MS"/>
                <a:ea typeface="Trebuchet MS"/>
                <a:cs typeface="Trebuchet MS"/>
                <a:sym typeface="Trebuchet MS"/>
                <a:hlinkClick r:id="rId7">
                  <a:extLst>
                    <a:ext uri="{A12FA001-AC4F-418D-AE19-62706E023703}">
                      <ahyp:hlinkClr val="tx"/>
                    </a:ext>
                  </a:extLst>
                </a:hlinkClick>
              </a:rPr>
              <a:t>updates</a:t>
            </a:r>
            <a:endParaRPr b="1" sz="2800">
              <a:solidFill>
                <a:schemeClr val="lt1"/>
              </a:solidFill>
              <a:latin typeface="Trebuchet MS"/>
              <a:ea typeface="Trebuchet MS"/>
              <a:cs typeface="Trebuchet MS"/>
              <a:sym typeface="Trebuchet MS"/>
            </a:endParaRPr>
          </a:p>
          <a:p>
            <a:pPr indent="0" lvl="0" marL="0" marR="0" rtl="0" algn="ctr">
              <a:lnSpc>
                <a:spcPct val="150000"/>
              </a:lnSpc>
              <a:spcBef>
                <a:spcPts val="0"/>
              </a:spcBef>
              <a:spcAft>
                <a:spcPts val="0"/>
              </a:spcAft>
              <a:buNone/>
            </a:pPr>
            <a:r>
              <a:rPr b="1" lang="en-US" sz="2800">
                <a:solidFill>
                  <a:schemeClr val="lt1"/>
                </a:solidFill>
                <a:latin typeface="Trebuchet MS"/>
                <a:ea typeface="Trebuchet MS"/>
                <a:cs typeface="Trebuchet MS"/>
                <a:sym typeface="Trebuchet MS"/>
              </a:rPr>
              <a:t>Abortion Services Questions: </a:t>
            </a:r>
            <a:r>
              <a:rPr b="1" lang="en-US" sz="2800" u="sng">
                <a:solidFill>
                  <a:schemeClr val="lt1"/>
                </a:solidFill>
                <a:latin typeface="Trebuchet MS"/>
                <a:ea typeface="Trebuchet MS"/>
                <a:cs typeface="Trebuchet MS"/>
                <a:sym typeface="Trebuchet MS"/>
                <a:hlinkClick r:id="rId8">
                  <a:extLst>
                    <a:ext uri="{A12FA001-AC4F-418D-AE19-62706E023703}">
                      <ahyp:hlinkClr val="tx"/>
                    </a:ext>
                  </a:extLst>
                </a:hlinkClick>
              </a:rPr>
              <a:t>devinne.parsons@state.co.us</a:t>
            </a:r>
            <a:r>
              <a:rPr b="1" lang="en-US" sz="2800">
                <a:solidFill>
                  <a:schemeClr val="lt1"/>
                </a:solidFill>
                <a:latin typeface="Trebuchet MS"/>
                <a:ea typeface="Trebuchet MS"/>
                <a:cs typeface="Trebuchet MS"/>
                <a:sym typeface="Trebuchet MS"/>
              </a:rPr>
              <a:t> </a:t>
            </a:r>
            <a:endParaRPr b="1" sz="2800">
              <a:solidFill>
                <a:schemeClr val="lt1"/>
              </a:solidFill>
              <a:latin typeface="Trebuchet MS"/>
              <a:ea typeface="Trebuchet MS"/>
              <a:cs typeface="Trebuchet MS"/>
              <a:sym typeface="Trebuchet MS"/>
            </a:endParaRPr>
          </a:p>
          <a:p>
            <a:pPr indent="0" lvl="0" marL="0" marR="0" rtl="0" algn="ctr">
              <a:lnSpc>
                <a:spcPct val="150000"/>
              </a:lnSpc>
              <a:spcBef>
                <a:spcPts val="0"/>
              </a:spcBef>
              <a:spcAft>
                <a:spcPts val="0"/>
              </a:spcAft>
              <a:buNone/>
            </a:pPr>
            <a:r>
              <a:rPr b="1" lang="en-US" sz="2800">
                <a:solidFill>
                  <a:schemeClr val="lt1"/>
                </a:solidFill>
                <a:latin typeface="Trebuchet MS"/>
                <a:ea typeface="Trebuchet MS"/>
                <a:cs typeface="Trebuchet MS"/>
                <a:sym typeface="Trebuchet MS"/>
              </a:rPr>
              <a:t>Managed Care Questions: </a:t>
            </a:r>
            <a:r>
              <a:rPr b="1" lang="en-US" sz="2800" u="sng">
                <a:solidFill>
                  <a:schemeClr val="lt1"/>
                </a:solidFill>
                <a:latin typeface="Trebuchet MS"/>
                <a:ea typeface="Trebuchet MS"/>
                <a:cs typeface="Trebuchet MS"/>
                <a:sym typeface="Trebuchet MS"/>
                <a:hlinkClick r:id="rId9">
                  <a:extLst>
                    <a:ext uri="{A12FA001-AC4F-418D-AE19-62706E023703}">
                      <ahyp:hlinkClr val="tx"/>
                    </a:ext>
                  </a:extLst>
                </a:hlinkClick>
              </a:rPr>
              <a:t>margot.marincic@state.co.us</a:t>
            </a:r>
            <a:r>
              <a:rPr b="1" lang="en-US" sz="2800">
                <a:solidFill>
                  <a:schemeClr val="lt1"/>
                </a:solidFill>
                <a:latin typeface="Trebuchet MS"/>
                <a:ea typeface="Trebuchet MS"/>
                <a:cs typeface="Trebuchet MS"/>
                <a:sym typeface="Trebuchet MS"/>
              </a:rPr>
              <a:t> </a:t>
            </a:r>
            <a:endParaRPr b="1" sz="2800">
              <a:solidFill>
                <a:schemeClr val="lt1"/>
              </a:solidFill>
              <a:latin typeface="Trebuchet MS"/>
              <a:ea typeface="Trebuchet MS"/>
              <a:cs typeface="Trebuchet MS"/>
              <a:sym typeface="Trebuchet MS"/>
            </a:endParaRPr>
          </a:p>
          <a:p>
            <a:pPr indent="0" lvl="0" marL="0" marR="0" rtl="0" algn="ctr">
              <a:lnSpc>
                <a:spcPct val="150000"/>
              </a:lnSpc>
              <a:spcBef>
                <a:spcPts val="0"/>
              </a:spcBef>
              <a:spcAft>
                <a:spcPts val="0"/>
              </a:spcAft>
              <a:buNone/>
            </a:pPr>
            <a:r>
              <a:rPr b="1" lang="en-US" sz="2800">
                <a:solidFill>
                  <a:schemeClr val="lt1"/>
                </a:solidFill>
                <a:latin typeface="Trebuchet MS"/>
                <a:ea typeface="Trebuchet MS"/>
                <a:cs typeface="Trebuchet MS"/>
                <a:sym typeface="Trebuchet MS"/>
              </a:rPr>
              <a:t>Child Health Plan </a:t>
            </a:r>
            <a:r>
              <a:rPr b="1" i="1" lang="en-US" sz="2800">
                <a:solidFill>
                  <a:schemeClr val="lt1"/>
                </a:solidFill>
                <a:latin typeface="Trebuchet MS"/>
                <a:ea typeface="Trebuchet MS"/>
                <a:cs typeface="Trebuchet MS"/>
                <a:sym typeface="Trebuchet MS"/>
              </a:rPr>
              <a:t>Plus </a:t>
            </a:r>
            <a:r>
              <a:rPr b="1" lang="en-US" sz="2800">
                <a:solidFill>
                  <a:schemeClr val="lt1"/>
                </a:solidFill>
                <a:latin typeface="Trebuchet MS"/>
                <a:ea typeface="Trebuchet MS"/>
                <a:cs typeface="Trebuchet MS"/>
                <a:sym typeface="Trebuchet MS"/>
              </a:rPr>
              <a:t>(CHP+) Questions: </a:t>
            </a:r>
            <a:r>
              <a:rPr b="1" lang="en-US" sz="2800" u="sng">
                <a:solidFill>
                  <a:schemeClr val="lt1"/>
                </a:solidFill>
                <a:latin typeface="Trebuchet MS"/>
                <a:ea typeface="Trebuchet MS"/>
                <a:cs typeface="Trebuchet MS"/>
                <a:sym typeface="Trebuchet MS"/>
                <a:hlinkClick r:id="rId10">
                  <a:extLst>
                    <a:ext uri="{A12FA001-AC4F-418D-AE19-62706E023703}">
                      <ahyp:hlinkClr val="tx"/>
                    </a:ext>
                  </a:extLst>
                </a:hlinkClick>
              </a:rPr>
              <a:t>amy.ryan@state.co.us</a:t>
            </a:r>
            <a:r>
              <a:rPr b="1" lang="en-US" sz="2800">
                <a:solidFill>
                  <a:schemeClr val="lt1"/>
                </a:solidFill>
                <a:latin typeface="Trebuchet MS"/>
                <a:ea typeface="Trebuchet MS"/>
                <a:cs typeface="Trebuchet MS"/>
                <a:sym typeface="Trebuchet MS"/>
              </a:rPr>
              <a:t> </a:t>
            </a:r>
            <a:endParaRPr b="1" sz="2800">
              <a:solidFill>
                <a:schemeClr val="lt1"/>
              </a:solidFill>
              <a:latin typeface="Trebuchet MS"/>
              <a:ea typeface="Trebuchet MS"/>
              <a:cs typeface="Trebuchet MS"/>
              <a:sym typeface="Trebuchet MS"/>
            </a:endParaRPr>
          </a:p>
          <a:p>
            <a:pPr indent="0" lvl="0" marL="0" marR="0" rtl="0" algn="ctr">
              <a:lnSpc>
                <a:spcPct val="115000"/>
              </a:lnSpc>
              <a:spcBef>
                <a:spcPts val="0"/>
              </a:spcBef>
              <a:spcAft>
                <a:spcPts val="0"/>
              </a:spcAft>
              <a:buNone/>
            </a:pPr>
            <a:r>
              <a:t/>
            </a:r>
            <a:endParaRPr b="1" sz="3000">
              <a:solidFill>
                <a:schemeClr val="lt1"/>
              </a:solidFill>
              <a:latin typeface="Trebuchet MS"/>
              <a:ea typeface="Trebuchet MS"/>
              <a:cs typeface="Trebuchet MS"/>
              <a:sym typeface="Trebuchet MS"/>
            </a:endParaRPr>
          </a:p>
        </p:txBody>
      </p:sp>
      <p:sp>
        <p:nvSpPr>
          <p:cNvPr id="437" name="Google Shape;437;p80"/>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81"/>
          <p:cNvSpPr txBox="1"/>
          <p:nvPr>
            <p:ph type="title"/>
          </p:nvPr>
        </p:nvSpPr>
        <p:spPr>
          <a:xfrm>
            <a:off x="595312" y="2188551"/>
            <a:ext cx="11001375" cy="1626319"/>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chemeClr val="lt1"/>
              </a:buClr>
              <a:buSzPts val="6700"/>
              <a:buFont typeface="Trebuchet MS"/>
              <a:buNone/>
            </a:pPr>
            <a:r>
              <a:rPr lang="en-US"/>
              <a:t>Thank you!</a:t>
            </a:r>
            <a:endParaRPr/>
          </a:p>
        </p:txBody>
      </p:sp>
      <p:sp>
        <p:nvSpPr>
          <p:cNvPr id="444" name="Google Shape;444;p81"/>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62"/>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
        <p:nvSpPr>
          <p:cNvPr id="285" name="Google Shape;285;p62"/>
          <p:cNvSpPr txBox="1"/>
          <p:nvPr>
            <p:ph type="title"/>
          </p:nvPr>
        </p:nvSpPr>
        <p:spPr>
          <a:xfrm>
            <a:off x="5971600" y="589535"/>
            <a:ext cx="6220500" cy="5388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accent1"/>
              </a:buClr>
              <a:buSzPts val="4100"/>
              <a:buFont typeface="Trebuchet MS"/>
              <a:buNone/>
            </a:pPr>
            <a:r>
              <a:rPr lang="en-US" sz="3500"/>
              <a:t>Subtítulos cerrados</a:t>
            </a:r>
            <a:endParaRPr sz="6400"/>
          </a:p>
        </p:txBody>
      </p:sp>
      <p:sp>
        <p:nvSpPr>
          <p:cNvPr id="286" name="Google Shape;286;p62"/>
          <p:cNvSpPr txBox="1"/>
          <p:nvPr/>
        </p:nvSpPr>
        <p:spPr>
          <a:xfrm>
            <a:off x="349933" y="1357590"/>
            <a:ext cx="5658300" cy="4999200"/>
          </a:xfrm>
          <a:prstGeom prst="rect">
            <a:avLst/>
          </a:prstGeom>
          <a:noFill/>
          <a:ln>
            <a:noFill/>
          </a:ln>
        </p:spPr>
        <p:txBody>
          <a:bodyPr anchorCtr="0" anchor="t" bIns="117800" lIns="117800" spcFirstLastPara="1" rIns="117800" wrap="square" tIns="117800">
            <a:spAutoFit/>
          </a:bodyPr>
          <a:lstStyle/>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1300"/>
              <a:buFont typeface="Arial"/>
              <a:buNone/>
            </a:pPr>
            <a:r>
              <a:t/>
            </a:r>
            <a:endParaRPr b="0" i="0" sz="1300" u="none" cap="none" strike="noStrike">
              <a:solidFill>
                <a:schemeClr val="dk2"/>
              </a:solidFill>
              <a:highlight>
                <a:schemeClr val="lt2"/>
              </a:highlight>
              <a:latin typeface="Arial"/>
              <a:ea typeface="Arial"/>
              <a:cs typeface="Arial"/>
              <a:sym typeface="Arial"/>
            </a:endParaRPr>
          </a:p>
        </p:txBody>
      </p:sp>
      <p:sp>
        <p:nvSpPr>
          <p:cNvPr id="287" name="Google Shape;287;p62"/>
          <p:cNvSpPr txBox="1"/>
          <p:nvPr/>
        </p:nvSpPr>
        <p:spPr>
          <a:xfrm>
            <a:off x="457351" y="483335"/>
            <a:ext cx="54435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i="0" lang="en-US" sz="3500" u="none" cap="none" strike="noStrike">
                <a:solidFill>
                  <a:schemeClr val="dk2"/>
                </a:solidFill>
                <a:latin typeface="Trebuchet MS"/>
                <a:ea typeface="Trebuchet MS"/>
                <a:cs typeface="Trebuchet MS"/>
                <a:sym typeface="Trebuchet MS"/>
              </a:rPr>
              <a:t>Closed Captions</a:t>
            </a:r>
            <a:endParaRPr b="0" i="0" sz="3500" u="none" cap="none" strike="noStrike">
              <a:solidFill>
                <a:schemeClr val="dk2"/>
              </a:solidFill>
              <a:latin typeface="Arial"/>
              <a:ea typeface="Arial"/>
              <a:cs typeface="Arial"/>
              <a:sym typeface="Arial"/>
            </a:endParaRPr>
          </a:p>
        </p:txBody>
      </p:sp>
      <p:pic>
        <p:nvPicPr>
          <p:cNvPr descr="Screenshot of Zoom toolbar showing the " id="288" name="Google Shape;288;p62"/>
          <p:cNvPicPr preferRelativeResize="0"/>
          <p:nvPr/>
        </p:nvPicPr>
        <p:blipFill rotWithShape="1">
          <a:blip r:embed="rId3">
            <a:alphaModFix/>
          </a:blip>
          <a:srcRect b="0" l="0" r="0" t="0"/>
          <a:stretch/>
        </p:blipFill>
        <p:spPr>
          <a:xfrm>
            <a:off x="2064585" y="2995050"/>
            <a:ext cx="2006190" cy="1010010"/>
          </a:xfrm>
          <a:prstGeom prst="rect">
            <a:avLst/>
          </a:prstGeom>
          <a:noFill/>
          <a:ln>
            <a:noFill/>
          </a:ln>
        </p:spPr>
      </p:pic>
      <p:sp>
        <p:nvSpPr>
          <p:cNvPr id="289" name="Google Shape;289;p62"/>
          <p:cNvSpPr txBox="1"/>
          <p:nvPr/>
        </p:nvSpPr>
        <p:spPr>
          <a:xfrm>
            <a:off x="5750128" y="1240002"/>
            <a:ext cx="6460500" cy="5144700"/>
          </a:xfrm>
          <a:prstGeom prst="rect">
            <a:avLst/>
          </a:prstGeom>
          <a:noFill/>
          <a:ln>
            <a:noFill/>
          </a:ln>
        </p:spPr>
        <p:txBody>
          <a:bodyPr anchorCtr="0" anchor="t" bIns="151825" lIns="151825" spcFirstLastPara="1" rIns="151825" wrap="square" tIns="151825">
            <a:spAutoFit/>
          </a:bodyPr>
          <a:lstStyle/>
          <a:p>
            <a:pPr indent="-514350" lvl="0" marL="749300" marR="0" rtl="0" algn="l">
              <a:lnSpc>
                <a:spcPct val="115000"/>
              </a:lnSpc>
              <a:spcBef>
                <a:spcPts val="0"/>
              </a:spcBef>
              <a:spcAft>
                <a:spcPts val="0"/>
              </a:spcAft>
              <a:buClr>
                <a:srgbClr val="001970"/>
              </a:buClr>
              <a:buSzPts val="2300"/>
              <a:buFont typeface="Trebuchet MS"/>
              <a:buChar char="●"/>
            </a:pPr>
            <a:r>
              <a:rPr b="0" i="0" lang="en-US" sz="2300" u="none" cap="none" strike="noStrike">
                <a:solidFill>
                  <a:srgbClr val="001970"/>
                </a:solidFill>
                <a:latin typeface="Trebuchet MS"/>
                <a:ea typeface="Trebuchet MS"/>
                <a:cs typeface="Trebuchet MS"/>
                <a:sym typeface="Trebuchet MS"/>
              </a:rPr>
              <a:t>Los subtítulos cerrados están disponibles en la barra de herramientas de controles de la reunión en la parte inferior de su pantalla. Para activarlos, haga click en el ícono Mostrar subtítulos.</a:t>
            </a:r>
            <a:endParaRPr b="0" i="0" sz="2300" u="none" cap="none" strike="noStrike">
              <a:solidFill>
                <a:srgbClr val="001970"/>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2700"/>
              <a:buFont typeface="Arial"/>
              <a:buNone/>
            </a:pPr>
            <a:r>
              <a:t/>
            </a:r>
            <a:endParaRPr b="0" i="0" sz="2300" u="none" cap="none" strike="noStrike">
              <a:solidFill>
                <a:srgbClr val="001970"/>
              </a:solidFill>
              <a:latin typeface="Trebuchet MS"/>
              <a:ea typeface="Trebuchet MS"/>
              <a:cs typeface="Trebuchet MS"/>
              <a:sym typeface="Trebuchet MS"/>
            </a:endParaRPr>
          </a:p>
          <a:p>
            <a:pPr indent="0" lvl="0" marL="0" marR="0" rtl="0" algn="l">
              <a:lnSpc>
                <a:spcPct val="115000"/>
              </a:lnSpc>
              <a:spcBef>
                <a:spcPts val="0"/>
              </a:spcBef>
              <a:spcAft>
                <a:spcPts val="0"/>
              </a:spcAft>
              <a:buClr>
                <a:srgbClr val="000000"/>
              </a:buClr>
              <a:buSzPts val="2700"/>
              <a:buFont typeface="Arial"/>
              <a:buNone/>
            </a:pPr>
            <a:r>
              <a:t/>
            </a:r>
            <a:endParaRPr b="0" i="0" sz="2300" u="none" cap="none" strike="noStrike">
              <a:solidFill>
                <a:srgbClr val="001970"/>
              </a:solidFill>
              <a:latin typeface="Trebuchet MS"/>
              <a:ea typeface="Trebuchet MS"/>
              <a:cs typeface="Trebuchet MS"/>
              <a:sym typeface="Trebuchet MS"/>
            </a:endParaRPr>
          </a:p>
          <a:p>
            <a:pPr indent="-514350" lvl="0" marL="749300" marR="0" rtl="0" algn="l">
              <a:lnSpc>
                <a:spcPct val="100000"/>
              </a:lnSpc>
              <a:spcBef>
                <a:spcPts val="1700"/>
              </a:spcBef>
              <a:spcAft>
                <a:spcPts val="0"/>
              </a:spcAft>
              <a:buClr>
                <a:srgbClr val="001970"/>
              </a:buClr>
              <a:buSzPts val="2300"/>
              <a:buFont typeface="Trebuchet MS"/>
              <a:buChar char="●"/>
            </a:pPr>
            <a:r>
              <a:rPr b="0" i="0" lang="en-US" sz="2300" u="none" cap="none" strike="noStrike">
                <a:solidFill>
                  <a:srgbClr val="001970"/>
                </a:solidFill>
                <a:latin typeface="Trebuchet MS"/>
                <a:ea typeface="Trebuchet MS"/>
                <a:cs typeface="Trebuchet MS"/>
                <a:sym typeface="Trebuchet MS"/>
              </a:rPr>
              <a:t>Los subtítulos pueden ser traducidos en diferentes idiomas haciendo click en la flecha hacia arriba junto al botón de subtítulos cerrados y luego seleccionando su idioma preferido.</a:t>
            </a:r>
            <a:endParaRPr b="0" i="0" sz="2300" u="none" cap="none" strike="noStrike">
              <a:solidFill>
                <a:srgbClr val="001970"/>
              </a:solidFill>
              <a:latin typeface="Trebuchet MS"/>
              <a:ea typeface="Trebuchet MS"/>
              <a:cs typeface="Trebuchet MS"/>
              <a:sym typeface="Trebuchet MS"/>
            </a:endParaRPr>
          </a:p>
        </p:txBody>
      </p:sp>
      <p:pic>
        <p:nvPicPr>
          <p:cNvPr descr="Screenshot of Zoom toolbar showing the " id="290" name="Google Shape;290;p62"/>
          <p:cNvPicPr preferRelativeResize="0"/>
          <p:nvPr/>
        </p:nvPicPr>
        <p:blipFill rotWithShape="1">
          <a:blip r:embed="rId3">
            <a:alphaModFix/>
          </a:blip>
          <a:srcRect b="0" l="0" r="0" t="0"/>
          <a:stretch/>
        </p:blipFill>
        <p:spPr>
          <a:xfrm>
            <a:off x="8176497" y="3467430"/>
            <a:ext cx="1629540" cy="8203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63"/>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600"/>
              <a:t>Speakers</a:t>
            </a:r>
            <a:endParaRPr sz="5600"/>
          </a:p>
        </p:txBody>
      </p:sp>
      <p:sp>
        <p:nvSpPr>
          <p:cNvPr id="296" name="Google Shape;296;p63"/>
          <p:cNvSpPr txBox="1"/>
          <p:nvPr>
            <p:ph idx="1" type="body"/>
          </p:nvPr>
        </p:nvSpPr>
        <p:spPr>
          <a:xfrm>
            <a:off x="166050" y="1173750"/>
            <a:ext cx="11859900" cy="4205700"/>
          </a:xfrm>
          <a:prstGeom prst="rect">
            <a:avLst/>
          </a:prstGeom>
          <a:noFill/>
          <a:ln>
            <a:noFill/>
          </a:ln>
        </p:spPr>
        <p:txBody>
          <a:bodyPr anchorCtr="0" anchor="t" bIns="45700" lIns="91425" spcFirstLastPara="1" rIns="91425" wrap="square" tIns="45700">
            <a:noAutofit/>
          </a:bodyPr>
          <a:lstStyle/>
          <a:p>
            <a:pPr indent="0" lvl="0" marL="342900" rtl="0" algn="l">
              <a:spcBef>
                <a:spcPts val="0"/>
              </a:spcBef>
              <a:spcAft>
                <a:spcPts val="0"/>
              </a:spcAft>
              <a:buNone/>
            </a:pPr>
            <a:r>
              <a:t/>
            </a:r>
            <a:endParaRPr b="1" sz="3000"/>
          </a:p>
          <a:p>
            <a:pPr indent="0" lvl="0" marL="342900" rtl="0" algn="l">
              <a:lnSpc>
                <a:spcPct val="90000"/>
              </a:lnSpc>
              <a:spcBef>
                <a:spcPts val="0"/>
              </a:spcBef>
              <a:spcAft>
                <a:spcPts val="0"/>
              </a:spcAft>
              <a:buNone/>
            </a:pPr>
            <a:r>
              <a:rPr b="1" lang="en-US" sz="3000"/>
              <a:t>Kelsey Leva </a:t>
            </a:r>
            <a:endParaRPr b="1" sz="3000"/>
          </a:p>
          <a:p>
            <a:pPr indent="0" lvl="0" marL="342900" rtl="0" algn="l">
              <a:lnSpc>
                <a:spcPct val="90000"/>
              </a:lnSpc>
              <a:spcBef>
                <a:spcPts val="0"/>
              </a:spcBef>
              <a:spcAft>
                <a:spcPts val="0"/>
              </a:spcAft>
              <a:buNone/>
            </a:pPr>
            <a:r>
              <a:rPr lang="en-US" sz="2800"/>
              <a:t>Stakeholder Relations Specialist</a:t>
            </a:r>
            <a:endParaRPr sz="2800"/>
          </a:p>
          <a:p>
            <a:pPr indent="0" lvl="0" marL="342900" rtl="0" algn="l">
              <a:lnSpc>
                <a:spcPct val="90000"/>
              </a:lnSpc>
              <a:spcBef>
                <a:spcPts val="0"/>
              </a:spcBef>
              <a:spcAft>
                <a:spcPts val="0"/>
              </a:spcAft>
              <a:buNone/>
            </a:pPr>
            <a:r>
              <a:t/>
            </a:r>
            <a:endParaRPr sz="2400"/>
          </a:p>
          <a:p>
            <a:pPr indent="0" lvl="0" marL="342900" rtl="0" algn="l">
              <a:lnSpc>
                <a:spcPct val="90000"/>
              </a:lnSpc>
              <a:spcBef>
                <a:spcPts val="0"/>
              </a:spcBef>
              <a:spcAft>
                <a:spcPts val="0"/>
              </a:spcAft>
              <a:buNone/>
            </a:pPr>
            <a:r>
              <a:rPr b="1" lang="en-US" sz="3000"/>
              <a:t>Devinne Parsons </a:t>
            </a:r>
            <a:endParaRPr b="1" sz="3000"/>
          </a:p>
          <a:p>
            <a:pPr indent="0" lvl="0" marL="342900" rtl="0" algn="l">
              <a:lnSpc>
                <a:spcPct val="90000"/>
              </a:lnSpc>
              <a:spcBef>
                <a:spcPts val="0"/>
              </a:spcBef>
              <a:spcAft>
                <a:spcPts val="0"/>
              </a:spcAft>
              <a:buNone/>
            </a:pPr>
            <a:r>
              <a:rPr lang="en-US" sz="2800"/>
              <a:t>Medicaid Benefits Policy Specialist</a:t>
            </a:r>
            <a:endParaRPr sz="2800"/>
          </a:p>
          <a:p>
            <a:pPr indent="0" lvl="0" marL="342900" rtl="0" algn="l">
              <a:lnSpc>
                <a:spcPct val="90000"/>
              </a:lnSpc>
              <a:spcBef>
                <a:spcPts val="0"/>
              </a:spcBef>
              <a:spcAft>
                <a:spcPts val="0"/>
              </a:spcAft>
              <a:buNone/>
            </a:pPr>
            <a:r>
              <a:t/>
            </a:r>
            <a:endParaRPr sz="2400"/>
          </a:p>
          <a:p>
            <a:pPr indent="0" lvl="0" marL="342900" rtl="0" algn="l">
              <a:spcBef>
                <a:spcPts val="0"/>
              </a:spcBef>
              <a:spcAft>
                <a:spcPts val="0"/>
              </a:spcAft>
              <a:buNone/>
            </a:pPr>
            <a:r>
              <a:rPr b="1" lang="en-US" sz="3000"/>
              <a:t>Margot Marincic</a:t>
            </a:r>
            <a:endParaRPr b="1" sz="3000"/>
          </a:p>
          <a:p>
            <a:pPr indent="0" lvl="0" marL="342900" rtl="0" algn="l">
              <a:lnSpc>
                <a:spcPct val="90000"/>
              </a:lnSpc>
              <a:spcBef>
                <a:spcPts val="0"/>
              </a:spcBef>
              <a:spcAft>
                <a:spcPts val="0"/>
              </a:spcAft>
              <a:buNone/>
            </a:pPr>
            <a:r>
              <a:rPr lang="en-US" sz="2800"/>
              <a:t>Managed Care Unit Supervisor</a:t>
            </a:r>
            <a:endParaRPr sz="2800"/>
          </a:p>
          <a:p>
            <a:pPr indent="0" lvl="0" marL="342900" rtl="0" algn="l">
              <a:lnSpc>
                <a:spcPct val="90000"/>
              </a:lnSpc>
              <a:spcBef>
                <a:spcPts val="0"/>
              </a:spcBef>
              <a:spcAft>
                <a:spcPts val="0"/>
              </a:spcAft>
              <a:buNone/>
            </a:pPr>
            <a:r>
              <a:t/>
            </a:r>
            <a:endParaRPr b="1" sz="2400"/>
          </a:p>
          <a:p>
            <a:pPr indent="0" lvl="0" marL="342900" rtl="0" algn="l">
              <a:lnSpc>
                <a:spcPct val="90000"/>
              </a:lnSpc>
              <a:spcBef>
                <a:spcPts val="0"/>
              </a:spcBef>
              <a:spcAft>
                <a:spcPts val="0"/>
              </a:spcAft>
              <a:buNone/>
            </a:pPr>
            <a:r>
              <a:rPr b="1" lang="en-US" sz="3000"/>
              <a:t>Amy Ryan </a:t>
            </a:r>
            <a:endParaRPr b="1" sz="3000"/>
          </a:p>
          <a:p>
            <a:pPr indent="0" lvl="0" marL="342900" rtl="0" algn="l">
              <a:lnSpc>
                <a:spcPct val="90000"/>
              </a:lnSpc>
              <a:spcBef>
                <a:spcPts val="0"/>
              </a:spcBef>
              <a:spcAft>
                <a:spcPts val="0"/>
              </a:spcAft>
              <a:buNone/>
            </a:pPr>
            <a:r>
              <a:rPr lang="en-US" sz="2800"/>
              <a:t>Child Health Plan </a:t>
            </a:r>
            <a:r>
              <a:rPr i="1" lang="en-US" sz="2800"/>
              <a:t>Plus</a:t>
            </a:r>
            <a:r>
              <a:rPr lang="en-US" sz="2800"/>
              <a:t> (CHP+) Program Manager</a:t>
            </a:r>
            <a:endParaRPr sz="2800"/>
          </a:p>
          <a:p>
            <a:pPr indent="0" lvl="0" marL="342900" rtl="0" algn="l">
              <a:lnSpc>
                <a:spcPct val="90000"/>
              </a:lnSpc>
              <a:spcBef>
                <a:spcPts val="0"/>
              </a:spcBef>
              <a:spcAft>
                <a:spcPts val="0"/>
              </a:spcAft>
              <a:buNone/>
            </a:pPr>
            <a:r>
              <a:rPr lang="en-US" sz="2400"/>
              <a:t> </a:t>
            </a:r>
            <a:endParaRPr sz="2400"/>
          </a:p>
          <a:p>
            <a:pPr indent="0" lvl="0" marL="342900" rtl="0" algn="l">
              <a:lnSpc>
                <a:spcPct val="90000"/>
              </a:lnSpc>
              <a:spcBef>
                <a:spcPts val="0"/>
              </a:spcBef>
              <a:spcAft>
                <a:spcPts val="0"/>
              </a:spcAft>
              <a:buNone/>
            </a:pPr>
            <a:r>
              <a:t/>
            </a:r>
            <a:endParaRPr sz="2800"/>
          </a:p>
          <a:p>
            <a:pPr indent="0" lvl="0" marL="342900" rtl="0" algn="l">
              <a:lnSpc>
                <a:spcPct val="90000"/>
              </a:lnSpc>
              <a:spcBef>
                <a:spcPts val="0"/>
              </a:spcBef>
              <a:spcAft>
                <a:spcPts val="0"/>
              </a:spcAft>
              <a:buNone/>
            </a:pPr>
            <a:r>
              <a:t/>
            </a:r>
            <a:endParaRPr b="1" sz="3000"/>
          </a:p>
          <a:p>
            <a:pPr indent="-332740" lvl="1" marL="746125" rtl="0" algn="l">
              <a:lnSpc>
                <a:spcPct val="90000"/>
              </a:lnSpc>
              <a:spcBef>
                <a:spcPts val="500"/>
              </a:spcBef>
              <a:spcAft>
                <a:spcPts val="0"/>
              </a:spcAft>
              <a:buClr>
                <a:schemeClr val="dk1"/>
              </a:buClr>
              <a:buSzPts val="3000"/>
              <a:buChar char="○"/>
            </a:pPr>
            <a:r>
              <a:t/>
            </a:r>
            <a:endParaRPr sz="3000"/>
          </a:p>
        </p:txBody>
      </p:sp>
      <p:sp>
        <p:nvSpPr>
          <p:cNvPr id="297" name="Google Shape;297;p63"/>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64"/>
          <p:cNvSpPr txBox="1"/>
          <p:nvPr>
            <p:ph type="title"/>
          </p:nvPr>
        </p:nvSpPr>
        <p:spPr>
          <a:xfrm>
            <a:off x="595313" y="-857251"/>
            <a:ext cx="10515600" cy="452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Font typeface="Trebuchet MS"/>
              <a:buNone/>
            </a:pPr>
            <a:r>
              <a:rPr lang="en-US" sz="2400"/>
              <a:t>Our Mission - photo</a:t>
            </a:r>
            <a:endParaRPr/>
          </a:p>
        </p:txBody>
      </p:sp>
      <p:pic>
        <p:nvPicPr>
          <p:cNvPr descr="Father points out something on laptop to family, seated on couch, as wife, son and daughter look on." id="303" name="Google Shape;303;p64"/>
          <p:cNvPicPr preferRelativeResize="0"/>
          <p:nvPr/>
        </p:nvPicPr>
        <p:blipFill rotWithShape="1">
          <a:blip r:embed="rId3">
            <a:alphaModFix/>
          </a:blip>
          <a:srcRect b="8636" l="10386" r="0" t="16327"/>
          <a:stretch/>
        </p:blipFill>
        <p:spPr>
          <a:xfrm>
            <a:off x="-1" y="-1"/>
            <a:ext cx="12191998" cy="6268917"/>
          </a:xfrm>
          <a:prstGeom prst="rect">
            <a:avLst/>
          </a:prstGeom>
          <a:noFill/>
          <a:ln>
            <a:noFill/>
          </a:ln>
        </p:spPr>
      </p:pic>
      <p:sp>
        <p:nvSpPr>
          <p:cNvPr id="304" name="Google Shape;304;p64"/>
          <p:cNvSpPr/>
          <p:nvPr/>
        </p:nvSpPr>
        <p:spPr>
          <a:xfrm>
            <a:off x="0" y="3600525"/>
            <a:ext cx="12192000" cy="24351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rtl="0" algn="l">
              <a:spcBef>
                <a:spcPts val="0"/>
              </a:spcBef>
              <a:spcAft>
                <a:spcPts val="0"/>
              </a:spcAft>
              <a:buClr>
                <a:schemeClr val="dk1"/>
              </a:buClr>
              <a:buSzPts val="3400"/>
              <a:buFont typeface="Arial"/>
              <a:buNone/>
            </a:pPr>
            <a:r>
              <a:rPr b="1" lang="en-US" sz="3000">
                <a:solidFill>
                  <a:schemeClr val="lt1"/>
                </a:solidFill>
                <a:latin typeface="Trebuchet MS"/>
                <a:ea typeface="Trebuchet MS"/>
                <a:cs typeface="Trebuchet MS"/>
                <a:sym typeface="Trebuchet MS"/>
              </a:rPr>
              <a:t>Our Mission</a:t>
            </a:r>
            <a:r>
              <a:rPr lang="en-US" sz="3000">
                <a:solidFill>
                  <a:schemeClr val="lt1"/>
                </a:solidFill>
                <a:latin typeface="Trebuchet MS"/>
                <a:ea typeface="Trebuchet MS"/>
                <a:cs typeface="Trebuchet MS"/>
                <a:sym typeface="Trebuchet MS"/>
              </a:rPr>
              <a:t> </a:t>
            </a:r>
            <a:endParaRPr b="1" sz="3000">
              <a:solidFill>
                <a:schemeClr val="dk1"/>
              </a:solidFill>
            </a:endParaRPr>
          </a:p>
          <a:p>
            <a:pPr indent="0" lvl="0" marL="161925" rtl="0" algn="l">
              <a:spcBef>
                <a:spcPts val="0"/>
              </a:spcBef>
              <a:spcAft>
                <a:spcPts val="0"/>
              </a:spcAft>
              <a:buClr>
                <a:schemeClr val="dk1"/>
              </a:buClr>
              <a:buSzPts val="2000"/>
              <a:buFont typeface="Arial"/>
              <a:buNone/>
            </a:pPr>
            <a:r>
              <a:rPr lang="en-US" sz="18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a:solidFill>
                <a:schemeClr val="lt1"/>
              </a:solidFill>
              <a:latin typeface="Trebuchet MS"/>
              <a:ea typeface="Trebuchet MS"/>
              <a:cs typeface="Trebuchet MS"/>
              <a:sym typeface="Trebuchet MS"/>
            </a:endParaRPr>
          </a:p>
          <a:p>
            <a:pPr indent="0" lvl="0" marL="161925" rtl="0" algn="l">
              <a:spcBef>
                <a:spcPts val="0"/>
              </a:spcBef>
              <a:spcAft>
                <a:spcPts val="0"/>
              </a:spcAft>
              <a:buClr>
                <a:schemeClr val="dk1"/>
              </a:buClr>
              <a:buSzPts val="2000"/>
              <a:buFont typeface="Arial"/>
              <a:buNone/>
            </a:pPr>
            <a:r>
              <a:t/>
            </a:r>
            <a:endParaRPr b="1" sz="1800">
              <a:solidFill>
                <a:srgbClr val="FFFFFF"/>
              </a:solidFill>
              <a:latin typeface="Trebuchet MS"/>
              <a:ea typeface="Trebuchet MS"/>
              <a:cs typeface="Trebuchet MS"/>
              <a:sym typeface="Trebuchet MS"/>
            </a:endParaRPr>
          </a:p>
        </p:txBody>
      </p:sp>
      <p:sp>
        <p:nvSpPr>
          <p:cNvPr id="305" name="Google Shape;305;p6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65"/>
          <p:cNvSpPr txBox="1"/>
          <p:nvPr>
            <p:ph type="title"/>
          </p:nvPr>
        </p:nvSpPr>
        <p:spPr>
          <a:xfrm>
            <a:off x="3513292" y="515925"/>
            <a:ext cx="52131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6000"/>
              <a:buNone/>
            </a:pPr>
            <a:r>
              <a:rPr lang="en-US"/>
              <a:t>What We Do</a:t>
            </a:r>
            <a:endParaRPr/>
          </a:p>
        </p:txBody>
      </p:sp>
      <p:sp>
        <p:nvSpPr>
          <p:cNvPr id="311" name="Google Shape;311;p65"/>
          <p:cNvSpPr txBox="1"/>
          <p:nvPr>
            <p:ph idx="1" type="body"/>
          </p:nvPr>
        </p:nvSpPr>
        <p:spPr>
          <a:xfrm>
            <a:off x="838200" y="2121300"/>
            <a:ext cx="10563300" cy="3936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sz="3200"/>
              <a:t>The Colorado Department of Health Care Policy and Financing administers Health First Colorado (Colorado’s Medicaid program), Child Health Plan </a:t>
            </a:r>
            <a:r>
              <a:rPr i="1" lang="en-US" sz="3200"/>
              <a:t>Plus </a:t>
            </a:r>
            <a:r>
              <a:rPr lang="en-US" sz="3200"/>
              <a:t>(CHP+) and other health care programs for Coloradans who qualify. </a:t>
            </a:r>
            <a:endParaRPr b="0" i="0" sz="3200" u="none" strike="noStrike">
              <a:solidFill>
                <a:schemeClr val="lt1"/>
              </a:solidFill>
              <a:latin typeface="Trebuchet MS"/>
              <a:ea typeface="Trebuchet MS"/>
              <a:cs typeface="Trebuchet MS"/>
              <a:sym typeface="Trebuchet MS"/>
            </a:endParaRPr>
          </a:p>
        </p:txBody>
      </p:sp>
      <p:sp>
        <p:nvSpPr>
          <p:cNvPr id="312" name="Google Shape;312;p65"/>
          <p:cNvSpPr txBox="1"/>
          <p:nvPr>
            <p:ph idx="12" type="sldNum"/>
          </p:nvPr>
        </p:nvSpPr>
        <p:spPr>
          <a:xfrm>
            <a:off x="6880607" y="6370750"/>
            <a:ext cx="50043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66"/>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600"/>
              <a:t>Agenda</a:t>
            </a:r>
            <a:endParaRPr sz="5600"/>
          </a:p>
        </p:txBody>
      </p:sp>
      <p:sp>
        <p:nvSpPr>
          <p:cNvPr id="318" name="Google Shape;318;p66"/>
          <p:cNvSpPr txBox="1"/>
          <p:nvPr>
            <p:ph idx="1" type="body"/>
          </p:nvPr>
        </p:nvSpPr>
        <p:spPr>
          <a:xfrm>
            <a:off x="838200" y="1699902"/>
            <a:ext cx="10515600" cy="4205700"/>
          </a:xfrm>
          <a:prstGeom prst="rect">
            <a:avLst/>
          </a:prstGeom>
          <a:noFill/>
          <a:ln>
            <a:noFill/>
          </a:ln>
        </p:spPr>
        <p:txBody>
          <a:bodyPr anchorCtr="0" anchor="t" bIns="45700" lIns="91425" spcFirstLastPara="1" rIns="91425" wrap="square" tIns="45700">
            <a:noAutofit/>
          </a:bodyPr>
          <a:lstStyle/>
          <a:p>
            <a:pPr indent="-342900" lvl="0" marL="342900" rtl="0" algn="l">
              <a:lnSpc>
                <a:spcPct val="115000"/>
              </a:lnSpc>
              <a:spcBef>
                <a:spcPts val="1000"/>
              </a:spcBef>
              <a:spcAft>
                <a:spcPts val="0"/>
              </a:spcAft>
              <a:buSzPts val="3600"/>
              <a:buChar char="•"/>
            </a:pPr>
            <a:r>
              <a:rPr lang="en-US"/>
              <a:t>Meeting Overview (12:30-12:35 p.m.) </a:t>
            </a:r>
            <a:endParaRPr/>
          </a:p>
          <a:p>
            <a:pPr indent="-342900" lvl="0" marL="342900" rtl="0" algn="l">
              <a:lnSpc>
                <a:spcPct val="115000"/>
              </a:lnSpc>
              <a:spcBef>
                <a:spcPts val="1000"/>
              </a:spcBef>
              <a:spcAft>
                <a:spcPts val="0"/>
              </a:spcAft>
              <a:buSzPts val="3600"/>
              <a:buChar char="•"/>
            </a:pPr>
            <a:r>
              <a:rPr lang="en-US"/>
              <a:t>SB 25-183 Pregnancy-Related Services Changes (12:35-12:55 p.m.) </a:t>
            </a:r>
            <a:endParaRPr/>
          </a:p>
          <a:p>
            <a:pPr indent="-342900" lvl="0" marL="342900" rtl="0" algn="l">
              <a:lnSpc>
                <a:spcPct val="115000"/>
              </a:lnSpc>
              <a:spcBef>
                <a:spcPts val="1000"/>
              </a:spcBef>
              <a:spcAft>
                <a:spcPts val="0"/>
              </a:spcAft>
              <a:buSzPts val="3600"/>
              <a:buChar char="•"/>
            </a:pPr>
            <a:r>
              <a:rPr lang="en-US"/>
              <a:t>Stakeholder Questions (12:55-1:55 p.m.)</a:t>
            </a:r>
            <a:endParaRPr/>
          </a:p>
          <a:p>
            <a:pPr indent="-342900" lvl="0" marL="342900" rtl="0" algn="l">
              <a:lnSpc>
                <a:spcPct val="115000"/>
              </a:lnSpc>
              <a:spcBef>
                <a:spcPts val="1000"/>
              </a:spcBef>
              <a:spcAft>
                <a:spcPts val="0"/>
              </a:spcAft>
              <a:buSzPts val="3600"/>
              <a:buChar char="•"/>
            </a:pPr>
            <a:r>
              <a:rPr lang="en-US"/>
              <a:t>Next Steps (1:55-2:00 p.m.) </a:t>
            </a:r>
            <a:endParaRPr/>
          </a:p>
        </p:txBody>
      </p:sp>
      <p:sp>
        <p:nvSpPr>
          <p:cNvPr id="319" name="Google Shape;319;p6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67"/>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
        <p:nvSpPr>
          <p:cNvPr id="325" name="Google Shape;325;p67"/>
          <p:cNvSpPr txBox="1"/>
          <p:nvPr/>
        </p:nvSpPr>
        <p:spPr>
          <a:xfrm>
            <a:off x="349983" y="1143000"/>
            <a:ext cx="11351400" cy="4673400"/>
          </a:xfrm>
          <a:prstGeom prst="rect">
            <a:avLst/>
          </a:prstGeom>
          <a:noFill/>
          <a:ln>
            <a:noFill/>
          </a:ln>
        </p:spPr>
        <p:txBody>
          <a:bodyPr anchorCtr="0" anchor="t" bIns="117800" lIns="117800" spcFirstLastPara="1" rIns="117800" wrap="square" tIns="117800">
            <a:spAutoFit/>
          </a:bodyPr>
          <a:lstStyle/>
          <a:p>
            <a:pPr indent="-457200" lvl="0" marL="584200" rtl="0" algn="l">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Use Q and A feature to ask questions.</a:t>
            </a:r>
            <a:endParaRPr sz="2600">
              <a:solidFill>
                <a:schemeClr val="dk2"/>
              </a:solidFill>
              <a:latin typeface="Trebuchet MS"/>
              <a:ea typeface="Trebuchet MS"/>
              <a:cs typeface="Trebuchet MS"/>
              <a:sym typeface="Trebuchet MS"/>
            </a:endParaRPr>
          </a:p>
          <a:p>
            <a:pPr indent="-457200" lvl="0" marL="584200" rtl="0" algn="l">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2600">
              <a:solidFill>
                <a:schemeClr val="dk2"/>
              </a:solidFill>
              <a:latin typeface="Trebuchet MS"/>
              <a:ea typeface="Trebuchet MS"/>
              <a:cs typeface="Trebuchet MS"/>
              <a:sym typeface="Trebuchet MS"/>
            </a:endParaRPr>
          </a:p>
          <a:p>
            <a:pPr indent="0" lvl="0" marL="0" rtl="0" algn="l">
              <a:spcBef>
                <a:spcPts val="1300"/>
              </a:spcBef>
              <a:spcAft>
                <a:spcPts val="0"/>
              </a:spcAft>
              <a:buNone/>
            </a:pPr>
            <a:r>
              <a:t/>
            </a:r>
            <a:endParaRPr sz="2600">
              <a:solidFill>
                <a:schemeClr val="dk2"/>
              </a:solidFill>
              <a:latin typeface="Trebuchet MS"/>
              <a:ea typeface="Trebuchet MS"/>
              <a:cs typeface="Trebuchet MS"/>
              <a:sym typeface="Trebuchet MS"/>
            </a:endParaRPr>
          </a:p>
          <a:p>
            <a:pPr indent="0" lvl="0" marL="0" rtl="0" algn="l">
              <a:spcBef>
                <a:spcPts val="1300"/>
              </a:spcBef>
              <a:spcAft>
                <a:spcPts val="0"/>
              </a:spcAft>
              <a:buNone/>
            </a:pPr>
            <a:r>
              <a:t/>
            </a:r>
            <a:endParaRPr sz="2600">
              <a:solidFill>
                <a:schemeClr val="dk2"/>
              </a:solidFill>
              <a:latin typeface="Trebuchet MS"/>
              <a:ea typeface="Trebuchet MS"/>
              <a:cs typeface="Trebuchet MS"/>
              <a:sym typeface="Trebuchet MS"/>
            </a:endParaRPr>
          </a:p>
          <a:p>
            <a:pPr indent="0" lvl="0" marL="0" rtl="0" algn="l">
              <a:spcBef>
                <a:spcPts val="1300"/>
              </a:spcBef>
              <a:spcAft>
                <a:spcPts val="0"/>
              </a:spcAft>
              <a:buNone/>
            </a:pPr>
            <a:r>
              <a:t/>
            </a:r>
            <a:endParaRPr sz="2600">
              <a:solidFill>
                <a:schemeClr val="dk2"/>
              </a:solidFill>
              <a:latin typeface="Trebuchet MS"/>
              <a:ea typeface="Trebuchet MS"/>
              <a:cs typeface="Trebuchet MS"/>
              <a:sym typeface="Trebuchet MS"/>
            </a:endParaRPr>
          </a:p>
          <a:p>
            <a:pPr indent="-457200" lvl="0" marL="584200" rtl="0" algn="l">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Due to the number of attendees, each speaker will have up to 3 minutes to ask their </a:t>
            </a:r>
            <a:r>
              <a:rPr lang="en-US" sz="2600">
                <a:solidFill>
                  <a:schemeClr val="dk2"/>
                </a:solidFill>
                <a:latin typeface="Trebuchet MS"/>
                <a:ea typeface="Trebuchet MS"/>
                <a:cs typeface="Trebuchet MS"/>
                <a:sym typeface="Trebuchet MS"/>
              </a:rPr>
              <a:t>question</a:t>
            </a:r>
            <a:r>
              <a:rPr lang="en-US" sz="2600">
                <a:solidFill>
                  <a:schemeClr val="dk2"/>
                </a:solidFill>
                <a:latin typeface="Trebuchet MS"/>
                <a:ea typeface="Trebuchet MS"/>
                <a:cs typeface="Trebuchet MS"/>
                <a:sym typeface="Trebuchet MS"/>
              </a:rPr>
              <a:t> aloud.</a:t>
            </a:r>
            <a:r>
              <a:rPr lang="en-US" sz="2600">
                <a:solidFill>
                  <a:schemeClr val="dk2"/>
                </a:solidFill>
                <a:latin typeface="Trebuchet MS"/>
                <a:ea typeface="Trebuchet MS"/>
                <a:cs typeface="Trebuchet MS"/>
                <a:sym typeface="Trebuchet MS"/>
              </a:rPr>
              <a:t> </a:t>
            </a:r>
            <a:r>
              <a:rPr lang="en-US" sz="2600">
                <a:solidFill>
                  <a:schemeClr val="dk2"/>
                </a:solidFill>
                <a:latin typeface="Trebuchet MS"/>
                <a:ea typeface="Trebuchet MS"/>
                <a:cs typeface="Trebuchet MS"/>
                <a:sym typeface="Trebuchet MS"/>
              </a:rPr>
              <a:t>Attendees can request additional time to accommodate a disability.</a:t>
            </a:r>
            <a:endParaRPr sz="2600">
              <a:solidFill>
                <a:schemeClr val="dk2"/>
              </a:solidFill>
              <a:latin typeface="Trebuchet MS"/>
              <a:ea typeface="Trebuchet MS"/>
              <a:cs typeface="Trebuchet MS"/>
              <a:sym typeface="Trebuchet MS"/>
            </a:endParaRPr>
          </a:p>
        </p:txBody>
      </p:sp>
      <p:sp>
        <p:nvSpPr>
          <p:cNvPr id="326" name="Google Shape;326;p67"/>
          <p:cNvSpPr txBox="1"/>
          <p:nvPr/>
        </p:nvSpPr>
        <p:spPr>
          <a:xfrm>
            <a:off x="325234" y="309000"/>
            <a:ext cx="11400900" cy="10998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lang="en-US" sz="5600">
                <a:solidFill>
                  <a:schemeClr val="dk2"/>
                </a:solidFill>
                <a:latin typeface="Trebuchet MS"/>
                <a:ea typeface="Trebuchet MS"/>
                <a:cs typeface="Trebuchet MS"/>
                <a:sym typeface="Trebuchet MS"/>
              </a:rPr>
              <a:t>Meeting Logistics</a:t>
            </a:r>
            <a:endParaRPr b="0" i="0" sz="5600" u="none" cap="none" strike="noStrike">
              <a:solidFill>
                <a:schemeClr val="dk2"/>
              </a:solidFill>
              <a:latin typeface="Arial"/>
              <a:ea typeface="Arial"/>
              <a:cs typeface="Arial"/>
              <a:sym typeface="Arial"/>
            </a:endParaRPr>
          </a:p>
        </p:txBody>
      </p:sp>
      <p:pic>
        <p:nvPicPr>
          <p:cNvPr id="327" name="Google Shape;327;p67"/>
          <p:cNvPicPr preferRelativeResize="0"/>
          <p:nvPr/>
        </p:nvPicPr>
        <p:blipFill>
          <a:blip r:embed="rId3">
            <a:alphaModFix/>
          </a:blip>
          <a:stretch>
            <a:fillRect/>
          </a:stretch>
        </p:blipFill>
        <p:spPr>
          <a:xfrm>
            <a:off x="5078670" y="2784685"/>
            <a:ext cx="2034660" cy="12886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id="333" name="Google Shape;333;p68"/>
          <p:cNvPicPr preferRelativeResize="0"/>
          <p:nvPr/>
        </p:nvPicPr>
        <p:blipFill rotWithShape="1">
          <a:blip r:embed="rId3">
            <a:alphaModFix/>
          </a:blip>
          <a:srcRect b="15692" l="0" r="0" t="6662"/>
          <a:stretch/>
        </p:blipFill>
        <p:spPr>
          <a:xfrm flipH="1">
            <a:off x="2" y="-9031"/>
            <a:ext cx="5379898" cy="6267356"/>
          </a:xfrm>
          <a:prstGeom prst="rect">
            <a:avLst/>
          </a:prstGeom>
          <a:noFill/>
          <a:ln>
            <a:noFill/>
          </a:ln>
        </p:spPr>
      </p:pic>
      <p:sp>
        <p:nvSpPr>
          <p:cNvPr id="334" name="Google Shape;334;p68"/>
          <p:cNvSpPr txBox="1"/>
          <p:nvPr>
            <p:ph idx="1" type="body"/>
          </p:nvPr>
        </p:nvSpPr>
        <p:spPr>
          <a:xfrm>
            <a:off x="6060325" y="321975"/>
            <a:ext cx="5692500" cy="502500"/>
          </a:xfrm>
          <a:prstGeom prst="rect">
            <a:avLst/>
          </a:prstGeom>
        </p:spPr>
        <p:txBody>
          <a:bodyPr anchorCtr="0" anchor="t" bIns="45825" lIns="91650" spcFirstLastPara="1" rIns="91650" wrap="square" tIns="45825">
            <a:noAutofit/>
          </a:bodyPr>
          <a:lstStyle/>
          <a:p>
            <a:pPr indent="0" lvl="0" marL="0" rtl="0" algn="l">
              <a:spcBef>
                <a:spcPts val="1000"/>
              </a:spcBef>
              <a:spcAft>
                <a:spcPts val="1300"/>
              </a:spcAft>
              <a:buNone/>
            </a:pPr>
            <a:r>
              <a:rPr b="1" lang="en-US" sz="2900"/>
              <a:t>The chat is not open given the number of attendees. </a:t>
            </a:r>
            <a:endParaRPr b="1" sz="2900"/>
          </a:p>
        </p:txBody>
      </p:sp>
      <p:sp>
        <p:nvSpPr>
          <p:cNvPr descr="Picture of a woman typing at a computer." id="335" name="Google Shape;335;p68"/>
          <p:cNvSpPr/>
          <p:nvPr/>
        </p:nvSpPr>
        <p:spPr>
          <a:xfrm>
            <a:off x="0" y="-9150"/>
            <a:ext cx="5379900" cy="6267600"/>
          </a:xfrm>
          <a:prstGeom prst="rect">
            <a:avLst/>
          </a:prstGeom>
          <a:solidFill>
            <a:srgbClr val="001970">
              <a:alpha val="60000"/>
            </a:srgbClr>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336" name="Google Shape;336;p68"/>
          <p:cNvSpPr txBox="1"/>
          <p:nvPr>
            <p:ph type="title"/>
          </p:nvPr>
        </p:nvSpPr>
        <p:spPr>
          <a:xfrm>
            <a:off x="246666" y="824350"/>
            <a:ext cx="4531500" cy="1742100"/>
          </a:xfrm>
          <a:prstGeom prst="rect">
            <a:avLst/>
          </a:prstGeom>
        </p:spPr>
        <p:txBody>
          <a:bodyPr anchorCtr="0" anchor="ctr" bIns="45825" lIns="91650" spcFirstLastPara="1" rIns="91650" wrap="square" tIns="45825">
            <a:noAutofit/>
          </a:bodyPr>
          <a:lstStyle/>
          <a:p>
            <a:pPr indent="0" lvl="0" marL="0" rtl="0" algn="l">
              <a:spcBef>
                <a:spcPts val="0"/>
              </a:spcBef>
              <a:spcAft>
                <a:spcPts val="0"/>
              </a:spcAft>
              <a:buNone/>
            </a:pPr>
            <a:r>
              <a:rPr lang="en-US" sz="7500">
                <a:solidFill>
                  <a:schemeClr val="lt1"/>
                </a:solidFill>
              </a:rPr>
              <a:t>Meeting Etiquette</a:t>
            </a:r>
            <a:endParaRPr sz="7500">
              <a:solidFill>
                <a:schemeClr val="lt1"/>
              </a:solidFill>
            </a:endParaRPr>
          </a:p>
        </p:txBody>
      </p:sp>
      <p:sp>
        <p:nvSpPr>
          <p:cNvPr id="337" name="Google Shape;337;p68"/>
          <p:cNvSpPr txBox="1"/>
          <p:nvPr>
            <p:ph idx="1" type="body"/>
          </p:nvPr>
        </p:nvSpPr>
        <p:spPr>
          <a:xfrm>
            <a:off x="6060325" y="1255200"/>
            <a:ext cx="5692500" cy="722100"/>
          </a:xfrm>
          <a:prstGeom prst="rect">
            <a:avLst/>
          </a:prstGeom>
        </p:spPr>
        <p:txBody>
          <a:bodyPr anchorCtr="0" anchor="t" bIns="45825" lIns="91650" spcFirstLastPara="1" rIns="91650" wrap="square" tIns="45825">
            <a:noAutofit/>
          </a:bodyPr>
          <a:lstStyle/>
          <a:p>
            <a:pPr indent="0" lvl="0" marL="0" rtl="0" algn="l">
              <a:lnSpc>
                <a:spcPct val="80000"/>
              </a:lnSpc>
              <a:spcBef>
                <a:spcPts val="0"/>
              </a:spcBef>
              <a:spcAft>
                <a:spcPts val="0"/>
              </a:spcAft>
              <a:buNone/>
            </a:pPr>
            <a:r>
              <a:rPr lang="en-US" sz="2000"/>
              <a:t>HCPF staff will use the chat to communicate information during the webinar.</a:t>
            </a:r>
            <a:endParaRPr sz="2000"/>
          </a:p>
        </p:txBody>
      </p:sp>
      <p:sp>
        <p:nvSpPr>
          <p:cNvPr id="338" name="Google Shape;338;p68"/>
          <p:cNvSpPr txBox="1"/>
          <p:nvPr>
            <p:ph idx="1" type="body"/>
          </p:nvPr>
        </p:nvSpPr>
        <p:spPr>
          <a:xfrm>
            <a:off x="6060325" y="2206417"/>
            <a:ext cx="5692500" cy="502500"/>
          </a:xfrm>
          <a:prstGeom prst="rect">
            <a:avLst/>
          </a:prstGeom>
        </p:spPr>
        <p:txBody>
          <a:bodyPr anchorCtr="0" anchor="t" bIns="45825" lIns="91650" spcFirstLastPara="1" rIns="91650" wrap="square" tIns="45825">
            <a:noAutofit/>
          </a:bodyPr>
          <a:lstStyle/>
          <a:p>
            <a:pPr indent="0" lvl="0" marL="0" rtl="0" algn="l">
              <a:spcBef>
                <a:spcPts val="1000"/>
              </a:spcBef>
              <a:spcAft>
                <a:spcPts val="1300"/>
              </a:spcAft>
              <a:buNone/>
            </a:pPr>
            <a:r>
              <a:rPr b="1" lang="en-US" sz="2900"/>
              <a:t>The Q&amp;A is open</a:t>
            </a:r>
            <a:endParaRPr b="1" sz="2900"/>
          </a:p>
        </p:txBody>
      </p:sp>
      <p:sp>
        <p:nvSpPr>
          <p:cNvPr id="339" name="Google Shape;339;p68"/>
          <p:cNvSpPr txBox="1"/>
          <p:nvPr>
            <p:ph idx="1" type="body"/>
          </p:nvPr>
        </p:nvSpPr>
        <p:spPr>
          <a:xfrm>
            <a:off x="6060325" y="2638013"/>
            <a:ext cx="5692500" cy="916500"/>
          </a:xfrm>
          <a:prstGeom prst="rect">
            <a:avLst/>
          </a:prstGeom>
        </p:spPr>
        <p:txBody>
          <a:bodyPr anchorCtr="0" anchor="t" bIns="45825" lIns="91650" spcFirstLastPara="1" rIns="91650" wrap="square" tIns="45825">
            <a:noAutofit/>
          </a:bodyPr>
          <a:lstStyle/>
          <a:p>
            <a:pPr indent="0" lvl="0" marL="0" rtl="0" algn="l">
              <a:lnSpc>
                <a:spcPct val="80000"/>
              </a:lnSpc>
              <a:spcBef>
                <a:spcPts val="1000"/>
              </a:spcBef>
              <a:spcAft>
                <a:spcPts val="1300"/>
              </a:spcAft>
              <a:buNone/>
            </a:pPr>
            <a:r>
              <a:rPr lang="en-US" sz="2000"/>
              <a:t>Feel free to submit questions in the Q&amp;A and we will do our best to answer them either in the Q&amp;A or aloud. </a:t>
            </a:r>
            <a:r>
              <a:rPr lang="en-US" sz="2000"/>
              <a:t>There may not be time to get to every question or every raised hand. </a:t>
            </a:r>
            <a:endParaRPr sz="2000"/>
          </a:p>
        </p:txBody>
      </p:sp>
      <p:sp>
        <p:nvSpPr>
          <p:cNvPr id="340" name="Google Shape;340;p68"/>
          <p:cNvSpPr txBox="1"/>
          <p:nvPr>
            <p:ph idx="1" type="body"/>
          </p:nvPr>
        </p:nvSpPr>
        <p:spPr>
          <a:xfrm>
            <a:off x="6060325" y="4593217"/>
            <a:ext cx="5692500" cy="916500"/>
          </a:xfrm>
          <a:prstGeom prst="rect">
            <a:avLst/>
          </a:prstGeom>
        </p:spPr>
        <p:txBody>
          <a:bodyPr anchorCtr="0" anchor="t" bIns="45825" lIns="91650" spcFirstLastPara="1" rIns="91650" wrap="square" tIns="45825">
            <a:noAutofit/>
          </a:bodyPr>
          <a:lstStyle/>
          <a:p>
            <a:pPr indent="0" lvl="0" marL="0" rtl="0" algn="l">
              <a:lnSpc>
                <a:spcPct val="80000"/>
              </a:lnSpc>
              <a:spcBef>
                <a:spcPts val="0"/>
              </a:spcBef>
              <a:spcAft>
                <a:spcPts val="0"/>
              </a:spcAft>
              <a:buClr>
                <a:schemeClr val="dk1"/>
              </a:buClr>
              <a:buSzPts val="1500"/>
              <a:buFont typeface="Arial"/>
              <a:buNone/>
            </a:pPr>
            <a:r>
              <a:rPr lang="en-US" sz="2000"/>
              <a:t>Please refrain from sharing Protected Health Information (PHI) or Personal Identifiable Information (PII). Meeting recordings must have all PHI and PII removed prior to sharing the recording.</a:t>
            </a:r>
            <a:endParaRPr sz="2100"/>
          </a:p>
        </p:txBody>
      </p:sp>
      <p:grpSp>
        <p:nvGrpSpPr>
          <p:cNvPr id="341" name="Google Shape;341;p68"/>
          <p:cNvGrpSpPr/>
          <p:nvPr/>
        </p:nvGrpSpPr>
        <p:grpSpPr>
          <a:xfrm>
            <a:off x="4778172" y="438433"/>
            <a:ext cx="1132079" cy="1059900"/>
            <a:chOff x="4850750" y="181450"/>
            <a:chExt cx="1059900" cy="1059900"/>
          </a:xfrm>
        </p:grpSpPr>
        <p:sp>
          <p:nvSpPr>
            <p:cNvPr id="342" name="Google Shape;342;p68"/>
            <p:cNvSpPr/>
            <p:nvPr/>
          </p:nvSpPr>
          <p:spPr>
            <a:xfrm>
              <a:off x="4850750" y="181450"/>
              <a:ext cx="1059900" cy="1059900"/>
            </a:xfrm>
            <a:prstGeom prst="ellipse">
              <a:avLst/>
            </a:prstGeom>
            <a:solidFill>
              <a:srgbClr val="D15F27"/>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pic>
          <p:nvPicPr>
            <p:cNvPr id="343" name="Google Shape;343;p68"/>
            <p:cNvPicPr preferRelativeResize="0"/>
            <p:nvPr/>
          </p:nvPicPr>
          <p:blipFill>
            <a:blip r:embed="rId4">
              <a:alphaModFix/>
            </a:blip>
            <a:stretch>
              <a:fillRect/>
            </a:stretch>
          </p:blipFill>
          <p:spPr>
            <a:xfrm>
              <a:off x="5014938" y="345638"/>
              <a:ext cx="731520" cy="731520"/>
            </a:xfrm>
            <a:prstGeom prst="rect">
              <a:avLst/>
            </a:prstGeom>
            <a:noFill/>
            <a:ln>
              <a:noFill/>
            </a:ln>
          </p:spPr>
        </p:pic>
      </p:grpSp>
      <p:grpSp>
        <p:nvGrpSpPr>
          <p:cNvPr id="344" name="Google Shape;344;p68"/>
          <p:cNvGrpSpPr/>
          <p:nvPr/>
        </p:nvGrpSpPr>
        <p:grpSpPr>
          <a:xfrm>
            <a:off x="4778737" y="2419067"/>
            <a:ext cx="1132079" cy="1059900"/>
            <a:chOff x="4850750" y="2296450"/>
            <a:chExt cx="1059900" cy="1059900"/>
          </a:xfrm>
        </p:grpSpPr>
        <p:sp>
          <p:nvSpPr>
            <p:cNvPr id="345" name="Google Shape;345;p68"/>
            <p:cNvSpPr/>
            <p:nvPr/>
          </p:nvSpPr>
          <p:spPr>
            <a:xfrm>
              <a:off x="4850750" y="2296450"/>
              <a:ext cx="1059900" cy="1059900"/>
            </a:xfrm>
            <a:prstGeom prst="ellipse">
              <a:avLst/>
            </a:prstGeom>
            <a:solidFill>
              <a:srgbClr val="D15F27"/>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pic>
          <p:nvPicPr>
            <p:cNvPr id="346" name="Google Shape;346;p68"/>
            <p:cNvPicPr preferRelativeResize="0"/>
            <p:nvPr/>
          </p:nvPicPr>
          <p:blipFill>
            <a:blip r:embed="rId5">
              <a:alphaModFix/>
            </a:blip>
            <a:stretch>
              <a:fillRect/>
            </a:stretch>
          </p:blipFill>
          <p:spPr>
            <a:xfrm>
              <a:off x="5014940" y="2460640"/>
              <a:ext cx="731520" cy="731520"/>
            </a:xfrm>
            <a:prstGeom prst="rect">
              <a:avLst/>
            </a:prstGeom>
            <a:noFill/>
            <a:ln>
              <a:noFill/>
            </a:ln>
          </p:spPr>
        </p:pic>
      </p:grpSp>
      <p:grpSp>
        <p:nvGrpSpPr>
          <p:cNvPr id="347" name="Google Shape;347;p68"/>
          <p:cNvGrpSpPr/>
          <p:nvPr/>
        </p:nvGrpSpPr>
        <p:grpSpPr>
          <a:xfrm>
            <a:off x="4778407" y="4399667"/>
            <a:ext cx="1132079" cy="1059900"/>
            <a:chOff x="4850750" y="4399650"/>
            <a:chExt cx="1059900" cy="1059900"/>
          </a:xfrm>
        </p:grpSpPr>
        <p:sp>
          <p:nvSpPr>
            <p:cNvPr id="348" name="Google Shape;348;p68"/>
            <p:cNvSpPr/>
            <p:nvPr/>
          </p:nvSpPr>
          <p:spPr>
            <a:xfrm>
              <a:off x="4850750" y="4399650"/>
              <a:ext cx="1059900" cy="1059900"/>
            </a:xfrm>
            <a:prstGeom prst="ellipse">
              <a:avLst/>
            </a:prstGeom>
            <a:solidFill>
              <a:srgbClr val="D15F27"/>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pic>
          <p:nvPicPr>
            <p:cNvPr id="349" name="Google Shape;349;p68"/>
            <p:cNvPicPr preferRelativeResize="0"/>
            <p:nvPr/>
          </p:nvPicPr>
          <p:blipFill>
            <a:blip r:embed="rId6">
              <a:alphaModFix/>
            </a:blip>
            <a:stretch>
              <a:fillRect/>
            </a:stretch>
          </p:blipFill>
          <p:spPr>
            <a:xfrm>
              <a:off x="5014938" y="4563838"/>
              <a:ext cx="731520" cy="731520"/>
            </a:xfrm>
            <a:prstGeom prst="rect">
              <a:avLst/>
            </a:prstGeom>
            <a:noFill/>
            <a:ln>
              <a:noFill/>
            </a:ln>
          </p:spPr>
        </p:pic>
      </p:grpSp>
      <p:sp>
        <p:nvSpPr>
          <p:cNvPr id="350" name="Google Shape;350;p68"/>
          <p:cNvSpPr txBox="1"/>
          <p:nvPr>
            <p:ph idx="1" type="body"/>
          </p:nvPr>
        </p:nvSpPr>
        <p:spPr>
          <a:xfrm>
            <a:off x="6060325" y="4090842"/>
            <a:ext cx="5692500" cy="502500"/>
          </a:xfrm>
          <a:prstGeom prst="rect">
            <a:avLst/>
          </a:prstGeom>
        </p:spPr>
        <p:txBody>
          <a:bodyPr anchorCtr="0" anchor="t" bIns="45825" lIns="91650" spcFirstLastPara="1" rIns="91650" wrap="square" tIns="45825">
            <a:noAutofit/>
          </a:bodyPr>
          <a:lstStyle/>
          <a:p>
            <a:pPr indent="0" lvl="0" marL="0" rtl="0" algn="l">
              <a:spcBef>
                <a:spcPts val="1000"/>
              </a:spcBef>
              <a:spcAft>
                <a:spcPts val="1300"/>
              </a:spcAft>
              <a:buNone/>
            </a:pPr>
            <a:r>
              <a:rPr b="1" lang="en-US" sz="2900"/>
              <a:t>Do not share PHI or PII.</a:t>
            </a:r>
            <a:endParaRPr b="1" sz="2900"/>
          </a:p>
        </p:txBody>
      </p:sp>
      <p:sp>
        <p:nvSpPr>
          <p:cNvPr id="351" name="Google Shape;351;p68"/>
          <p:cNvSpPr txBox="1"/>
          <p:nvPr>
            <p:ph idx="12" type="sldNum"/>
          </p:nvPr>
        </p:nvSpPr>
        <p:spPr>
          <a:xfrm>
            <a:off x="9174126" y="6370754"/>
            <a:ext cx="2743200" cy="365100"/>
          </a:xfrm>
          <a:prstGeom prst="rect">
            <a:avLst/>
          </a:prstGeom>
        </p:spPr>
        <p:txBody>
          <a:bodyPr anchorCtr="0" anchor="ctr" bIns="45825" lIns="91650" spcFirstLastPara="1" rIns="91650" wrap="square" tIns="45825">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