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omments/comment1.xml" ContentType="application/vnd.openxmlformats-officedocument.presentationml.comment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17" r:id="rId1"/>
    <p:sldMasterId id="2147483718" r:id="rId2"/>
    <p:sldMasterId id="2147483719" r:id="rId3"/>
    <p:sldMasterId id="2147483721" r:id="rId4"/>
  </p:sldMasterIdLst>
  <p:notesMasterIdLst>
    <p:notesMasterId r:id="rId30"/>
  </p:notesMasterIdLst>
  <p:sldIdLst>
    <p:sldId id="256" r:id="rId5"/>
    <p:sldId id="259"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Lst>
  <p:sldSz cx="12192000" cy="6858000"/>
  <p:notesSz cx="6858000" cy="9144000"/>
  <p:embeddedFontLst>
    <p:embeddedFont>
      <p:font typeface="Helvetica Neue" panose="020B0604020202020204" charset="0"/>
      <p:regular r:id="rId31"/>
      <p:bold r:id="rId32"/>
      <p:italic r:id="rId33"/>
      <p:boldItalic r:id="rId34"/>
    </p:embeddedFont>
    <p:embeddedFont>
      <p:font typeface="Roboto" panose="02000000000000000000" pitchFamily="2" charset="0"/>
      <p:regular r:id="rId35"/>
      <p:bold r:id="rId36"/>
      <p:italic r:id="rId37"/>
      <p:boldItalic r:id="rId38"/>
    </p:embeddedFont>
    <p:embeddedFont>
      <p:font typeface="Trebuchet MS" panose="020B0603020202020204" pitchFamily="34" charset="0"/>
      <p:regular r:id="rId39"/>
      <p:bold r:id="rId40"/>
      <p:italic r:id="rId41"/>
      <p:boldItalic r:id="rId4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528">
          <p15:clr>
            <a:srgbClr val="747775"/>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Ryan Lazo - HCPF He Him"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798" y="96"/>
      </p:cViewPr>
      <p:guideLst>
        <p:guide pos="528"/>
        <p:guide orient="horz"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9.fntdata"/><Relationship Id="rId21" Type="http://schemas.openxmlformats.org/officeDocument/2006/relationships/slide" Target="slides/slide17.xml"/><Relationship Id="rId34" Type="http://schemas.openxmlformats.org/officeDocument/2006/relationships/font" Target="fonts/font4.fntdata"/><Relationship Id="rId42" Type="http://schemas.openxmlformats.org/officeDocument/2006/relationships/font" Target="fonts/font12.fntdata"/><Relationship Id="rId47"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font" Target="fonts/font10.fntdata"/><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6.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1.fntdata"/><Relationship Id="rId44"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font" Target="fonts/font5.fntdata"/><Relationship Id="rId43" Type="http://schemas.openxmlformats.org/officeDocument/2006/relationships/commentAuthors" Target="commentAuthors.xml"/><Relationship Id="rId8" Type="http://schemas.openxmlformats.org/officeDocument/2006/relationships/slide" Target="slides/slide4.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3.fntdata"/><Relationship Id="rId38" Type="http://schemas.openxmlformats.org/officeDocument/2006/relationships/font" Target="fonts/font8.fntdata"/><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font" Target="fonts/font11.fntdata"/></Relationships>
</file>

<file path=ppt/comments/comment1.xml><?xml version="1.0" encoding="utf-8"?>
<p:cmLst xmlns:a="http://schemas.openxmlformats.org/drawingml/2006/main" xmlns:r="http://schemas.openxmlformats.org/officeDocument/2006/relationships" xmlns:p="http://schemas.openxmlformats.org/presentationml/2006/main">
  <p:cm authorId="0" dt="2025-10-09T19:20:55.705" idx="1">
    <p:pos x="527" y="988"/>
    <p:text>Link</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65263" y="185599"/>
            <a:ext cx="6127474" cy="3446704"/>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365263" y="3803373"/>
            <a:ext cx="6127474" cy="4532243"/>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1" i="0" u="none" strike="noStrike" cap="none">
                <a:solidFill>
                  <a:schemeClr val="dk1"/>
                </a:solidFill>
                <a:latin typeface="Trebuchet MS"/>
                <a:ea typeface="Trebuchet MS"/>
                <a:cs typeface="Trebuchet MS"/>
                <a:sym typeface="Trebuchet MS"/>
              </a:defRPr>
            </a:lvl1pPr>
            <a:lvl2pPr marL="914400" marR="0" lvl="1" indent="-228600" algn="l" rtl="0">
              <a:spcBef>
                <a:spcPts val="0"/>
              </a:spcBef>
              <a:spcAft>
                <a:spcPts val="0"/>
              </a:spcAft>
              <a:buSzPts val="1400"/>
              <a:buNone/>
              <a:defRPr sz="1200" b="0" i="0" u="none" strike="noStrike" cap="none">
                <a:solidFill>
                  <a:schemeClr val="dk1"/>
                </a:solidFill>
                <a:latin typeface="Trebuchet MS"/>
                <a:ea typeface="Trebuchet MS"/>
                <a:cs typeface="Trebuchet MS"/>
                <a:sym typeface="Trebuchet MS"/>
              </a:defRPr>
            </a:lvl2pPr>
            <a:lvl3pPr marL="1371600" marR="0" lvl="2" indent="-228600" algn="l" rtl="0">
              <a:spcBef>
                <a:spcPts val="0"/>
              </a:spcBef>
              <a:spcAft>
                <a:spcPts val="0"/>
              </a:spcAft>
              <a:buSzPts val="1400"/>
              <a:buNone/>
              <a:defRPr sz="1200" b="0" i="0" u="none" strike="noStrike" cap="none">
                <a:solidFill>
                  <a:schemeClr val="dk1"/>
                </a:solidFill>
                <a:latin typeface="Trebuchet MS"/>
                <a:ea typeface="Trebuchet MS"/>
                <a:cs typeface="Trebuchet MS"/>
                <a:sym typeface="Trebuchet MS"/>
              </a:defRPr>
            </a:lvl3pPr>
            <a:lvl4pPr marL="1828800" marR="0" lvl="3" indent="-228600" algn="l" rtl="0">
              <a:spcBef>
                <a:spcPts val="0"/>
              </a:spcBef>
              <a:spcAft>
                <a:spcPts val="0"/>
              </a:spcAft>
              <a:buSzPts val="1400"/>
              <a:buNone/>
              <a:defRPr sz="1200" b="0" i="0" u="none" strike="noStrike" cap="none">
                <a:solidFill>
                  <a:schemeClr val="dk1"/>
                </a:solidFill>
                <a:latin typeface="Trebuchet MS"/>
                <a:ea typeface="Trebuchet MS"/>
                <a:cs typeface="Trebuchet MS"/>
                <a:sym typeface="Trebuchet MS"/>
              </a:defRPr>
            </a:lvl4pPr>
            <a:lvl5pPr marL="2286000" marR="0" lvl="4" indent="-228600" algn="l" rtl="0">
              <a:spcBef>
                <a:spcPts val="0"/>
              </a:spcBef>
              <a:spcAft>
                <a:spcPts val="0"/>
              </a:spcAft>
              <a:buSzPts val="1400"/>
              <a:buNone/>
              <a:defRPr sz="1200" b="0" i="0" u="none" strike="noStrike" cap="none">
                <a:solidFill>
                  <a:schemeClr val="dk1"/>
                </a:solidFill>
                <a:latin typeface="Trebuchet MS"/>
                <a:ea typeface="Trebuchet MS"/>
                <a:cs typeface="Trebuchet MS"/>
                <a:sym typeface="Trebuchet MS"/>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5" name="Google Shape;5;n"/>
          <p:cNvSpPr txBox="1">
            <a:spLocks noGrp="1"/>
          </p:cNvSpPr>
          <p:nvPr>
            <p:ph type="sldNum" idx="12"/>
          </p:nvPr>
        </p:nvSpPr>
        <p:spPr>
          <a:xfrm>
            <a:off x="3520937" y="8499614"/>
            <a:ext cx="2971800" cy="458787"/>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Trebuchet MS"/>
                <a:ea typeface="Trebuchet MS"/>
                <a:cs typeface="Trebuchet MS"/>
                <a:sym typeface="Trebuchet MS"/>
              </a:rPr>
              <a:t>‹#›</a:t>
            </a:fld>
            <a:endParaRPr sz="1200" b="0" i="0" u="none" strike="noStrike" cap="none">
              <a:solidFill>
                <a:schemeClr val="dk1"/>
              </a:solidFill>
              <a:latin typeface="Trebuchet MS"/>
              <a:ea typeface="Trebuchet MS"/>
              <a:cs typeface="Trebuchet MS"/>
              <a:sym typeface="Trebuchet MS"/>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hcpf.colorado.gov/sites/hcpf/files/Motion%20to%20Dismiss%20Cover%20Letter_%20EN.pdf" TargetMode="External"/><Relationship Id="rId2" Type="http://schemas.openxmlformats.org/officeDocument/2006/relationships/slide" Target="../slides/slide11.xml"/><Relationship Id="rId1" Type="http://schemas.openxmlformats.org/officeDocument/2006/relationships/notesMaster" Target="../notesMasters/notesMaster1.xml"/><Relationship Id="rId4" Type="http://schemas.openxmlformats.org/officeDocument/2006/relationships/hyperlink" Target="https://hcpf.colorado.gov/sites/hcpf/files/Motion%20to%20Dismiss%20Cover%20Letter_%20SP.pdf"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hcpf.colorado.gov/publications" TargetMode="External"/><Relationship Id="rId2" Type="http://schemas.openxmlformats.org/officeDocument/2006/relationships/slide" Target="../slides/slide23.xml"/><Relationship Id="rId1" Type="http://schemas.openxmlformats.org/officeDocument/2006/relationships/notesMaster" Target="../notesMasters/notesMaster1.xml"/><Relationship Id="rId4" Type="http://schemas.openxmlformats.org/officeDocument/2006/relationships/hyperlink" Target="https://us02web.zoom.us/webinar/register/WN_sAvaYeFpSDWUXOBB9naAig" TargetMode="Externa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p4:notes"/>
          <p:cNvSpPr>
            <a:spLocks noGrp="1" noRot="1" noChangeAspect="1"/>
          </p:cNvSpPr>
          <p:nvPr>
            <p:ph type="sldImg" idx="2"/>
          </p:nvPr>
        </p:nvSpPr>
        <p:spPr>
          <a:xfrm>
            <a:off x="365125" y="185738"/>
            <a:ext cx="6127800" cy="3446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2" name="Google Shape;322;p4:notes"/>
          <p:cNvSpPr txBox="1">
            <a:spLocks noGrp="1"/>
          </p:cNvSpPr>
          <p:nvPr>
            <p:ph type="body" idx="1"/>
          </p:nvPr>
        </p:nvSpPr>
        <p:spPr>
          <a:xfrm>
            <a:off x="365263" y="3803373"/>
            <a:ext cx="6127500" cy="45321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3" name="Google Shape;323;p4:notes"/>
          <p:cNvSpPr txBox="1">
            <a:spLocks noGrp="1"/>
          </p:cNvSpPr>
          <p:nvPr>
            <p:ph type="sldNum" idx="12"/>
          </p:nvPr>
        </p:nvSpPr>
        <p:spPr>
          <a:xfrm>
            <a:off x="3520937" y="8499614"/>
            <a:ext cx="2971800" cy="4587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3"/>
        <p:cNvGrpSpPr/>
        <p:nvPr/>
      </p:nvGrpSpPr>
      <p:grpSpPr>
        <a:xfrm>
          <a:off x="0" y="0"/>
          <a:ext cx="0" cy="0"/>
          <a:chOff x="0" y="0"/>
          <a:chExt cx="0" cy="0"/>
        </a:xfrm>
      </p:grpSpPr>
      <p:sp>
        <p:nvSpPr>
          <p:cNvPr id="434" name="Google Shape;434;g31d42c1d584_0_94: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b="0"/>
          </a:p>
        </p:txBody>
      </p:sp>
      <p:sp>
        <p:nvSpPr>
          <p:cNvPr id="435" name="Google Shape;435;g31d42c1d584_0_94: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Google Shape;441;g381dbd07ab1_0_0: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2" name="Google Shape;442;g381dbd07ab1_0_0: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Links to Share</a:t>
            </a:r>
            <a:endParaRPr/>
          </a:p>
          <a:p>
            <a:pPr marL="0" lvl="0" indent="0" algn="l" rtl="0">
              <a:spcBef>
                <a:spcPts val="0"/>
              </a:spcBef>
              <a:spcAft>
                <a:spcPts val="0"/>
              </a:spcAft>
              <a:buNone/>
            </a:pPr>
            <a:endParaRPr/>
          </a:p>
          <a:p>
            <a:pPr marL="0" lvl="0" indent="0" algn="l" rtl="0">
              <a:spcBef>
                <a:spcPts val="0"/>
              </a:spcBef>
              <a:spcAft>
                <a:spcPts val="0"/>
              </a:spcAft>
              <a:buNone/>
            </a:pPr>
            <a:r>
              <a:rPr lang="en-US"/>
              <a:t>Motion to Dismiss Cover Letter</a:t>
            </a:r>
            <a:endParaRPr/>
          </a:p>
          <a:p>
            <a:pPr marL="0" lvl="0" indent="0" algn="l" rtl="0">
              <a:spcBef>
                <a:spcPts val="0"/>
              </a:spcBef>
              <a:spcAft>
                <a:spcPts val="0"/>
              </a:spcAft>
              <a:buNone/>
            </a:pPr>
            <a:r>
              <a:rPr lang="en-US"/>
              <a:t>English: </a:t>
            </a:r>
            <a:r>
              <a:rPr lang="en-US" u="sng">
                <a:solidFill>
                  <a:schemeClr val="hlink"/>
                </a:solidFill>
                <a:hlinkClick r:id="rId3"/>
              </a:rPr>
              <a:t>https://hcpf.colorado.gov/sites/hcpf/files/Motion%20to%20Dismiss%20Cover%20Letter_%20EN.pdf</a:t>
            </a:r>
            <a:r>
              <a:rPr lang="en-US"/>
              <a:t> </a:t>
            </a:r>
            <a:endParaRPr/>
          </a:p>
          <a:p>
            <a:pPr marL="0" lvl="0" indent="0" algn="l" rtl="0">
              <a:spcBef>
                <a:spcPts val="0"/>
              </a:spcBef>
              <a:spcAft>
                <a:spcPts val="0"/>
              </a:spcAft>
              <a:buNone/>
            </a:pPr>
            <a:r>
              <a:rPr lang="en-US"/>
              <a:t>Spanish: </a:t>
            </a:r>
            <a:r>
              <a:rPr lang="en-US" u="sng">
                <a:solidFill>
                  <a:schemeClr val="hlink"/>
                </a:solidFill>
                <a:hlinkClick r:id="rId4"/>
              </a:rPr>
              <a:t>https://hcpf.colorado.gov/sites/hcpf/files/Motion%20to%20Dismiss%20Cover%20Letter_%20SP.pdf</a:t>
            </a:r>
            <a:r>
              <a:rPr lang="en-US"/>
              <a:t> </a:t>
            </a:r>
            <a:endParaRPr/>
          </a:p>
        </p:txBody>
      </p:sp>
      <p:sp>
        <p:nvSpPr>
          <p:cNvPr id="443" name="Google Shape;443;g381dbd07ab1_0_0: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8"/>
        <p:cNvGrpSpPr/>
        <p:nvPr/>
      </p:nvGrpSpPr>
      <p:grpSpPr>
        <a:xfrm>
          <a:off x="0" y="0"/>
          <a:ext cx="0" cy="0"/>
          <a:chOff x="0" y="0"/>
          <a:chExt cx="0" cy="0"/>
        </a:xfrm>
      </p:grpSpPr>
      <p:sp>
        <p:nvSpPr>
          <p:cNvPr id="449" name="Google Shape;449;g3822ee0a22e_0_453: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0" name="Google Shape;450;g3822ee0a22e_0_453: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1" name="Google Shape;451;g3822ee0a22e_0_453: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5"/>
        <p:cNvGrpSpPr/>
        <p:nvPr/>
      </p:nvGrpSpPr>
      <p:grpSpPr>
        <a:xfrm>
          <a:off x="0" y="0"/>
          <a:ext cx="0" cy="0"/>
          <a:chOff x="0" y="0"/>
          <a:chExt cx="0" cy="0"/>
        </a:xfrm>
      </p:grpSpPr>
      <p:sp>
        <p:nvSpPr>
          <p:cNvPr id="456" name="Google Shape;456;g381dbd07ab1_0_8: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7" name="Google Shape;457;g381dbd07ab1_0_8: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8" name="Google Shape;458;g381dbd07ab1_0_8: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g3822ee0a22e_0_461: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5" name="Google Shape;465;g3822ee0a22e_0_461: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6" name="Google Shape;466;g3822ee0a22e_0_461: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1"/>
        <p:cNvGrpSpPr/>
        <p:nvPr/>
      </p:nvGrpSpPr>
      <p:grpSpPr>
        <a:xfrm>
          <a:off x="0" y="0"/>
          <a:ext cx="0" cy="0"/>
          <a:chOff x="0" y="0"/>
          <a:chExt cx="0" cy="0"/>
        </a:xfrm>
      </p:grpSpPr>
      <p:sp>
        <p:nvSpPr>
          <p:cNvPr id="472" name="Google Shape;472;g3829623f16b_0_60: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3" name="Google Shape;473;g3829623f16b_0_60: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4" name="Google Shape;474;g3829623f16b_0_60: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g3822ee0a22e_0_437: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Natalie</a:t>
            </a:r>
            <a:endParaRPr/>
          </a:p>
        </p:txBody>
      </p:sp>
      <p:sp>
        <p:nvSpPr>
          <p:cNvPr id="481" name="Google Shape;481;g3822ee0a22e_0_437: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5"/>
        <p:cNvGrpSpPr/>
        <p:nvPr/>
      </p:nvGrpSpPr>
      <p:grpSpPr>
        <a:xfrm>
          <a:off x="0" y="0"/>
          <a:ext cx="0" cy="0"/>
          <a:chOff x="0" y="0"/>
          <a:chExt cx="0" cy="0"/>
        </a:xfrm>
      </p:grpSpPr>
      <p:sp>
        <p:nvSpPr>
          <p:cNvPr id="486" name="Google Shape;486;g3829623f16b_0_0: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7" name="Google Shape;487;g3829623f16b_0_0: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Natalie</a:t>
            </a:r>
            <a:endParaRPr/>
          </a:p>
          <a:p>
            <a:pPr marL="0" lvl="0" indent="0" algn="l" rtl="0">
              <a:spcBef>
                <a:spcPts val="0"/>
              </a:spcBef>
              <a:spcAft>
                <a:spcPts val="0"/>
              </a:spcAft>
              <a:buNone/>
            </a:pPr>
            <a:r>
              <a:rPr lang="en-US"/>
              <a:t>Walking line of not inciting fear, but stimulating action</a:t>
            </a:r>
            <a:endParaRPr/>
          </a:p>
        </p:txBody>
      </p:sp>
      <p:sp>
        <p:nvSpPr>
          <p:cNvPr id="488" name="Google Shape;488;g3829623f16b_0_0: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3"/>
        <p:cNvGrpSpPr/>
        <p:nvPr/>
      </p:nvGrpSpPr>
      <p:grpSpPr>
        <a:xfrm>
          <a:off x="0" y="0"/>
          <a:ext cx="0" cy="0"/>
          <a:chOff x="0" y="0"/>
          <a:chExt cx="0" cy="0"/>
        </a:xfrm>
      </p:grpSpPr>
      <p:sp>
        <p:nvSpPr>
          <p:cNvPr id="494" name="Google Shape;494;g3822ee0a22e_0_2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5" name="Google Shape;495;g3822ee0a22e_0_28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Natalie</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9"/>
        <p:cNvGrpSpPr/>
        <p:nvPr/>
      </p:nvGrpSpPr>
      <p:grpSpPr>
        <a:xfrm>
          <a:off x="0" y="0"/>
          <a:ext cx="0" cy="0"/>
          <a:chOff x="0" y="0"/>
          <a:chExt cx="0" cy="0"/>
        </a:xfrm>
      </p:grpSpPr>
      <p:sp>
        <p:nvSpPr>
          <p:cNvPr id="550" name="Google Shape;550;g387f8b0d70d_0_0: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1" name="Google Shape;551;g387f8b0d70d_0_0: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Natalie</a:t>
            </a:r>
            <a:endParaRPr/>
          </a:p>
        </p:txBody>
      </p:sp>
      <p:sp>
        <p:nvSpPr>
          <p:cNvPr id="552" name="Google Shape;552;g387f8b0d70d_0_0: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g330f48a0caf_0_0: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5" name="Google Shape;355;g330f48a0caf_0_0: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6" name="Google Shape;356;g330f48a0caf_0_0: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7"/>
        <p:cNvGrpSpPr/>
        <p:nvPr/>
      </p:nvGrpSpPr>
      <p:grpSpPr>
        <a:xfrm>
          <a:off x="0" y="0"/>
          <a:ext cx="0" cy="0"/>
          <a:chOff x="0" y="0"/>
          <a:chExt cx="0" cy="0"/>
        </a:xfrm>
      </p:grpSpPr>
      <p:sp>
        <p:nvSpPr>
          <p:cNvPr id="558" name="Google Shape;558;g38ec814e055_1_0: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9" name="Google Shape;559;g38ec814e055_1_0: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Natalie</a:t>
            </a:r>
            <a:endParaRPr/>
          </a:p>
          <a:p>
            <a:pPr marL="0" lvl="0" indent="0" algn="l" rtl="0">
              <a:spcBef>
                <a:spcPts val="0"/>
              </a:spcBef>
              <a:spcAft>
                <a:spcPts val="0"/>
              </a:spcAft>
              <a:buNone/>
            </a:pPr>
            <a:endParaRPr/>
          </a:p>
          <a:p>
            <a:pPr marL="0" lvl="0" indent="0" algn="l" rtl="0">
              <a:spcBef>
                <a:spcPts val="0"/>
              </a:spcBef>
              <a:spcAft>
                <a:spcPts val="0"/>
              </a:spcAft>
              <a:buNone/>
            </a:pPr>
            <a:r>
              <a:rPr lang="en-US" sz="1050" b="0">
                <a:solidFill>
                  <a:srgbClr val="444746"/>
                </a:solidFill>
                <a:latin typeface="Roboto"/>
                <a:ea typeface="Roboto"/>
                <a:cs typeface="Roboto"/>
                <a:sym typeface="Roboto"/>
              </a:rPr>
              <a:t>next step would be developing a form, gathering virtual feedback from stakeholders &amp; MEAC</a:t>
            </a:r>
            <a:endParaRPr sz="1050" b="0">
              <a:solidFill>
                <a:srgbClr val="444746"/>
              </a:solidFill>
              <a:latin typeface="Roboto"/>
              <a:ea typeface="Roboto"/>
              <a:cs typeface="Roboto"/>
              <a:sym typeface="Roboto"/>
            </a:endParaRPr>
          </a:p>
          <a:p>
            <a:pPr marL="0" lvl="0" indent="0" algn="l" rtl="0">
              <a:spcBef>
                <a:spcPts val="0"/>
              </a:spcBef>
              <a:spcAft>
                <a:spcPts val="0"/>
              </a:spcAft>
              <a:buNone/>
            </a:pPr>
            <a:endParaRPr sz="1050" b="0">
              <a:solidFill>
                <a:srgbClr val="444746"/>
              </a:solidFill>
              <a:latin typeface="Roboto"/>
              <a:ea typeface="Roboto"/>
              <a:cs typeface="Roboto"/>
              <a:sym typeface="Roboto"/>
            </a:endParaRPr>
          </a:p>
          <a:p>
            <a:pPr marL="0" lvl="0" indent="0" algn="l" rtl="0">
              <a:spcBef>
                <a:spcPts val="0"/>
              </a:spcBef>
              <a:spcAft>
                <a:spcPts val="0"/>
              </a:spcAft>
              <a:buNone/>
            </a:pPr>
            <a:endParaRPr sz="1050" b="0">
              <a:solidFill>
                <a:srgbClr val="444746"/>
              </a:solidFill>
              <a:latin typeface="Roboto"/>
              <a:ea typeface="Roboto"/>
              <a:cs typeface="Roboto"/>
              <a:sym typeface="Roboto"/>
            </a:endParaRPr>
          </a:p>
        </p:txBody>
      </p:sp>
      <p:sp>
        <p:nvSpPr>
          <p:cNvPr id="560" name="Google Shape;560;g38ec814e055_1_0: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5"/>
        <p:cNvGrpSpPr/>
        <p:nvPr/>
      </p:nvGrpSpPr>
      <p:grpSpPr>
        <a:xfrm>
          <a:off x="0" y="0"/>
          <a:ext cx="0" cy="0"/>
          <a:chOff x="0" y="0"/>
          <a:chExt cx="0" cy="0"/>
        </a:xfrm>
      </p:grpSpPr>
      <p:sp>
        <p:nvSpPr>
          <p:cNvPr id="566" name="Google Shape;566;g330f438cacf_0_7: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7" name="Google Shape;567;g330f438cacf_0_7: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8" name="Google Shape;568;g330f438cacf_0_7: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2"/>
        <p:cNvGrpSpPr/>
        <p:nvPr/>
      </p:nvGrpSpPr>
      <p:grpSpPr>
        <a:xfrm>
          <a:off x="0" y="0"/>
          <a:ext cx="0" cy="0"/>
          <a:chOff x="0" y="0"/>
          <a:chExt cx="0" cy="0"/>
        </a:xfrm>
      </p:grpSpPr>
      <p:sp>
        <p:nvSpPr>
          <p:cNvPr id="573" name="Google Shape;573;g39463cb6f72_0_0: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4" name="Google Shape;574;g39463cb6f72_0_0: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Kristen</a:t>
            </a:r>
            <a:endParaRPr/>
          </a:p>
          <a:p>
            <a:pPr marL="0" lvl="0" indent="0" algn="l" rtl="0">
              <a:spcBef>
                <a:spcPts val="0"/>
              </a:spcBef>
              <a:spcAft>
                <a:spcPts val="0"/>
              </a:spcAft>
              <a:buNone/>
            </a:pPr>
            <a:r>
              <a:rPr lang="en-US"/>
              <a:t>Remind folks to email us if they encounter issues so we can help problem solve</a:t>
            </a:r>
            <a:endParaRPr/>
          </a:p>
        </p:txBody>
      </p:sp>
      <p:sp>
        <p:nvSpPr>
          <p:cNvPr id="575" name="Google Shape;575;g39463cb6f72_0_0: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9"/>
        <p:cNvGrpSpPr/>
        <p:nvPr/>
      </p:nvGrpSpPr>
      <p:grpSpPr>
        <a:xfrm>
          <a:off x="0" y="0"/>
          <a:ext cx="0" cy="0"/>
          <a:chOff x="0" y="0"/>
          <a:chExt cx="0" cy="0"/>
        </a:xfrm>
      </p:grpSpPr>
      <p:sp>
        <p:nvSpPr>
          <p:cNvPr id="580" name="Google Shape;580;g36e338021f3_0_6: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1" name="Google Shape;581;g36e338021f3_0_6: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Speaker:</a:t>
            </a:r>
            <a:br>
              <a:rPr lang="en-US"/>
            </a:br>
            <a:br>
              <a:rPr lang="en-US"/>
            </a:br>
            <a:r>
              <a:rPr lang="en-US"/>
              <a:t>Links</a:t>
            </a:r>
            <a:endParaRPr/>
          </a:p>
          <a:p>
            <a:pPr marL="0" lvl="0" indent="0" algn="l" rtl="0">
              <a:spcBef>
                <a:spcPts val="0"/>
              </a:spcBef>
              <a:spcAft>
                <a:spcPts val="0"/>
              </a:spcAft>
              <a:buNone/>
            </a:pPr>
            <a:endParaRPr/>
          </a:p>
          <a:p>
            <a:pPr marL="0" lvl="0" indent="0" algn="l" rtl="0">
              <a:spcBef>
                <a:spcPts val="0"/>
              </a:spcBef>
              <a:spcAft>
                <a:spcPts val="0"/>
              </a:spcAft>
              <a:buNone/>
            </a:pPr>
            <a:r>
              <a:rPr lang="en-US"/>
              <a:t>Member Correspondence Improvements website: https://hcpf.colorado.gov/member-correspondence-improvements</a:t>
            </a:r>
            <a:endParaRPr/>
          </a:p>
          <a:p>
            <a:pPr marL="0" lvl="0" indent="0" algn="l" rtl="0">
              <a:spcBef>
                <a:spcPts val="0"/>
              </a:spcBef>
              <a:spcAft>
                <a:spcPts val="0"/>
              </a:spcAft>
              <a:buNone/>
            </a:pPr>
            <a:endParaRPr/>
          </a:p>
          <a:p>
            <a:pPr marL="0" lvl="0" indent="0" algn="l" rtl="0">
              <a:spcBef>
                <a:spcPts val="0"/>
              </a:spcBef>
              <a:spcAft>
                <a:spcPts val="0"/>
              </a:spcAft>
              <a:buNone/>
            </a:pPr>
            <a:r>
              <a:rPr lang="en-US"/>
              <a:t>Sign up for HCPF newsletters and publications: </a:t>
            </a:r>
            <a:r>
              <a:rPr lang="en-US" u="sng">
                <a:solidFill>
                  <a:schemeClr val="hlink"/>
                </a:solidFill>
                <a:hlinkClick r:id="rId3"/>
              </a:rPr>
              <a:t>https://hcpf.colorado.gov/publications</a:t>
            </a:r>
            <a:endParaRPr/>
          </a:p>
          <a:p>
            <a:pPr marL="0" lvl="0" indent="0" algn="l" rtl="0">
              <a:spcBef>
                <a:spcPts val="0"/>
              </a:spcBef>
              <a:spcAft>
                <a:spcPts val="0"/>
              </a:spcAft>
              <a:buNone/>
            </a:pPr>
            <a:endParaRPr/>
          </a:p>
          <a:p>
            <a:pPr marL="0" lvl="0" indent="0" algn="l" rtl="0">
              <a:spcBef>
                <a:spcPts val="0"/>
              </a:spcBef>
              <a:spcAft>
                <a:spcPts val="0"/>
              </a:spcAft>
              <a:buNone/>
            </a:pPr>
            <a:r>
              <a:rPr lang="en-US"/>
              <a:t>Register for upcoming Member Correspondence Improvements Meetings: </a:t>
            </a:r>
            <a:r>
              <a:rPr lang="en-US" u="sng">
                <a:solidFill>
                  <a:schemeClr val="hlink"/>
                </a:solidFill>
                <a:hlinkClick r:id="rId4"/>
              </a:rPr>
              <a:t>https://us02web.zoom.us/webinar/register/WN_sAvaYeFpSDWUXOBB9naAig</a:t>
            </a:r>
            <a:r>
              <a:rPr lang="en-US"/>
              <a:t> </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582" name="Google Shape;582;g36e338021f3_0_6:notes"/>
          <p:cNvSpPr txBox="1">
            <a:spLocks noGrp="1"/>
          </p:cNvSpPr>
          <p:nvPr>
            <p:ph type="sldNum" idx="12"/>
          </p:nvPr>
        </p:nvSpPr>
        <p:spPr>
          <a:xfrm>
            <a:off x="3520937" y="8499614"/>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7"/>
        <p:cNvGrpSpPr/>
        <p:nvPr/>
      </p:nvGrpSpPr>
      <p:grpSpPr>
        <a:xfrm>
          <a:off x="0" y="0"/>
          <a:ext cx="0" cy="0"/>
          <a:chOff x="0" y="0"/>
          <a:chExt cx="0" cy="0"/>
        </a:xfrm>
      </p:grpSpPr>
      <p:sp>
        <p:nvSpPr>
          <p:cNvPr id="588" name="Google Shape;588;g38119e22d5e_0_2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89" name="Google Shape;589;g38119e22d5e_0_272: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000000"/>
              </a:buClr>
              <a:buFont typeface="Arial"/>
              <a:buNone/>
            </a:pPr>
            <a:endParaRPr sz="1200" b="1">
              <a:latin typeface="Trebuchet MS"/>
              <a:ea typeface="Trebuchet MS"/>
              <a:cs typeface="Trebuchet MS"/>
              <a:sym typeface="Trebuchet MS"/>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4"/>
        <p:cNvGrpSpPr/>
        <p:nvPr/>
      </p:nvGrpSpPr>
      <p:grpSpPr>
        <a:xfrm>
          <a:off x="0" y="0"/>
          <a:ext cx="0" cy="0"/>
          <a:chOff x="0" y="0"/>
          <a:chExt cx="0" cy="0"/>
        </a:xfrm>
      </p:grpSpPr>
      <p:sp>
        <p:nvSpPr>
          <p:cNvPr id="595" name="Google Shape;595;p12: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6" name="Google Shape;596;p12:notes"/>
          <p:cNvSpPr txBox="1">
            <a:spLocks noGrp="1"/>
          </p:cNvSpPr>
          <p:nvPr>
            <p:ph type="body" idx="1"/>
          </p:nvPr>
        </p:nvSpPr>
        <p:spPr>
          <a:xfrm>
            <a:off x="365263" y="3803373"/>
            <a:ext cx="6127474" cy="4532243"/>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97" name="Google Shape;597;p12:notes"/>
          <p:cNvSpPr txBox="1">
            <a:spLocks noGrp="1"/>
          </p:cNvSpPr>
          <p:nvPr>
            <p:ph type="sldNum" idx="12"/>
          </p:nvPr>
        </p:nvSpPr>
        <p:spPr>
          <a:xfrm>
            <a:off x="3520937" y="8499614"/>
            <a:ext cx="2971800" cy="458787"/>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25</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Google Shape;385;g36c18c894d7_0_103: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6" name="Google Shape;386;g36c18c894d7_0_103: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g34073ce5dea_0_70:notes"/>
          <p:cNvSpPr>
            <a:spLocks noGrp="1" noRot="1" noChangeAspect="1"/>
          </p:cNvSpPr>
          <p:nvPr>
            <p:ph type="sldImg" idx="2"/>
          </p:nvPr>
        </p:nvSpPr>
        <p:spPr>
          <a:xfrm>
            <a:off x="-596900" y="279400"/>
            <a:ext cx="8058150" cy="45323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3" name="Google Shape;393;g34073ce5dea_0_70:notes"/>
          <p:cNvSpPr txBox="1">
            <a:spLocks noGrp="1"/>
          </p:cNvSpPr>
          <p:nvPr>
            <p:ph type="body" idx="1"/>
          </p:nvPr>
        </p:nvSpPr>
        <p:spPr>
          <a:xfrm>
            <a:off x="410817" y="4904133"/>
            <a:ext cx="6042900" cy="29013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4" name="Google Shape;394;g34073ce5dea_0_70:notes"/>
          <p:cNvSpPr txBox="1">
            <a:spLocks noGrp="1"/>
          </p:cNvSpPr>
          <p:nvPr>
            <p:ph type="sldNum" idx="12"/>
          </p:nvPr>
        </p:nvSpPr>
        <p:spPr>
          <a:xfrm>
            <a:off x="3482009" y="8053180"/>
            <a:ext cx="2971800" cy="4587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Google Shape;401;g31d42c1d584_0_0: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2" name="Google Shape;402;g31d42c1d584_0_0: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p:cNvGrpSpPr/>
        <p:nvPr/>
      </p:nvGrpSpPr>
      <p:grpSpPr>
        <a:xfrm>
          <a:off x="0" y="0"/>
          <a:ext cx="0" cy="0"/>
          <a:chOff x="0" y="0"/>
          <a:chExt cx="0" cy="0"/>
        </a:xfrm>
      </p:grpSpPr>
      <p:sp>
        <p:nvSpPr>
          <p:cNvPr id="408" name="Google Shape;408;g3822ee0a22e_0_431: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9" name="Google Shape;409;g3822ee0a22e_0_431: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p9:notes"/>
          <p:cNvSpPr txBox="1">
            <a:spLocks noGrp="1"/>
          </p:cNvSpPr>
          <p:nvPr>
            <p:ph type="body" idx="1"/>
          </p:nvPr>
        </p:nvSpPr>
        <p:spPr>
          <a:xfrm>
            <a:off x="365263" y="3803373"/>
            <a:ext cx="6127474" cy="4532243"/>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6" name="Google Shape;416;p9: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Google Shape;421;g3822ee0a22e_0_447: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b="0"/>
          </a:p>
        </p:txBody>
      </p:sp>
      <p:sp>
        <p:nvSpPr>
          <p:cNvPr id="422" name="Google Shape;422;g3822ee0a22e_0_447: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8" name="Google Shape;428;g3822ee0a22e_0_442:notes"/>
          <p:cNvSpPr txBox="1">
            <a:spLocks noGrp="1"/>
          </p:cNvSpPr>
          <p:nvPr>
            <p:ph type="body" idx="1"/>
          </p:nvPr>
        </p:nvSpPr>
        <p:spPr>
          <a:xfrm>
            <a:off x="365263" y="3803373"/>
            <a:ext cx="6127500" cy="4532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9" name="Google Shape;429;g3822ee0a22e_0_442:notes"/>
          <p:cNvSpPr>
            <a:spLocks noGrp="1" noRot="1" noChangeAspect="1"/>
          </p:cNvSpPr>
          <p:nvPr>
            <p:ph type="sldImg" idx="2"/>
          </p:nvPr>
        </p:nvSpPr>
        <p:spPr>
          <a:xfrm>
            <a:off x="365125" y="185738"/>
            <a:ext cx="6127750" cy="34464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
        <p:cNvGrpSpPr/>
        <p:nvPr/>
      </p:nvGrpSpPr>
      <p:grpSpPr>
        <a:xfrm>
          <a:off x="0" y="0"/>
          <a:ext cx="0" cy="0"/>
          <a:chOff x="0" y="0"/>
          <a:chExt cx="0" cy="0"/>
        </a:xfrm>
      </p:grpSpPr>
      <p:sp>
        <p:nvSpPr>
          <p:cNvPr id="13" name="Google Shape;13;p2"/>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49"/>
        <p:cNvGrpSpPr/>
        <p:nvPr/>
      </p:nvGrpSpPr>
      <p:grpSpPr>
        <a:xfrm>
          <a:off x="0" y="0"/>
          <a:ext cx="0" cy="0"/>
          <a:chOff x="0" y="0"/>
          <a:chExt cx="0" cy="0"/>
        </a:xfrm>
      </p:grpSpPr>
      <p:sp>
        <p:nvSpPr>
          <p:cNvPr id="50" name="Google Shape;50;p11"/>
          <p:cNvSpPr txBox="1">
            <a:spLocks noGrp="1"/>
          </p:cNvSpPr>
          <p:nvPr>
            <p:ph type="title"/>
          </p:nvPr>
        </p:nvSpPr>
        <p:spPr>
          <a:xfrm>
            <a:off x="6122788" y="2253854"/>
            <a:ext cx="5759473" cy="2350294"/>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8086"/>
              <a:buFont typeface="Trebuchet MS"/>
              <a:buNone/>
              <a:defRPr sz="808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1"/>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52" name="Google Shape;52;p11" descr="Chat icon"/>
          <p:cNvPicPr preferRelativeResize="0"/>
          <p:nvPr/>
        </p:nvPicPr>
        <p:blipFill rotWithShape="1">
          <a:blip r:embed="rId2">
            <a:alphaModFix/>
          </a:blip>
          <a:srcRect/>
          <a:stretch/>
        </p:blipFill>
        <p:spPr>
          <a:xfrm>
            <a:off x="-226026" y="107156"/>
            <a:ext cx="6589909" cy="659011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53"/>
        <p:cNvGrpSpPr/>
        <p:nvPr/>
      </p:nvGrpSpPr>
      <p:grpSpPr>
        <a:xfrm>
          <a:off x="0" y="0"/>
          <a:ext cx="0" cy="0"/>
          <a:chOff x="0" y="0"/>
          <a:chExt cx="0" cy="0"/>
        </a:xfrm>
      </p:grpSpPr>
      <p:sp>
        <p:nvSpPr>
          <p:cNvPr id="54" name="Google Shape;54;p12"/>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55" name="Google Shape;55;p12"/>
          <p:cNvSpPr txBox="1">
            <a:spLocks noGrp="1"/>
          </p:cNvSpPr>
          <p:nvPr>
            <p:ph type="title"/>
          </p:nvPr>
        </p:nvSpPr>
        <p:spPr>
          <a:xfrm>
            <a:off x="838200" y="437985"/>
            <a:ext cx="10515600" cy="95989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2"/>
          <p:cNvSpPr txBox="1">
            <a:spLocks noGrp="1"/>
          </p:cNvSpPr>
          <p:nvPr>
            <p:ph type="body" idx="1"/>
          </p:nvPr>
        </p:nvSpPr>
        <p:spPr>
          <a:xfrm>
            <a:off x="2220148" y="2162013"/>
            <a:ext cx="7751703" cy="382004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2800"/>
              <a:buFont typeface="Arial"/>
              <a:buNone/>
              <a:defRPr sz="2800" b="0" i="0" u="none" strike="noStrike" cap="none">
                <a:solidFill>
                  <a:schemeClr val="dk1"/>
                </a:solidFill>
                <a:latin typeface="Trebuchet MS"/>
                <a:ea typeface="Trebuchet MS"/>
                <a:cs typeface="Trebuchet MS"/>
                <a:sym typeface="Trebuchet MS"/>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57"/>
        <p:cNvGrpSpPr/>
        <p:nvPr/>
      </p:nvGrpSpPr>
      <p:grpSpPr>
        <a:xfrm>
          <a:off x="0" y="0"/>
          <a:ext cx="0" cy="0"/>
          <a:chOff x="0" y="0"/>
          <a:chExt cx="0" cy="0"/>
        </a:xfrm>
      </p:grpSpPr>
      <p:sp>
        <p:nvSpPr>
          <p:cNvPr id="58" name="Google Shape;58;p13"/>
          <p:cNvSpPr txBox="1">
            <a:spLocks noGrp="1"/>
          </p:cNvSpPr>
          <p:nvPr>
            <p:ph type="title"/>
          </p:nvPr>
        </p:nvSpPr>
        <p:spPr>
          <a:xfrm>
            <a:off x="595312" y="2180006"/>
            <a:ext cx="11001375" cy="1626319"/>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dk2"/>
              </a:buClr>
              <a:buSzPts val="6750"/>
              <a:buFont typeface="Trebuchet MS"/>
              <a:buNone/>
              <a:defRPr sz="675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9" name="Google Shape;59;p13"/>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64"/>
        <p:cNvGrpSpPr/>
        <p:nvPr/>
      </p:nvGrpSpPr>
      <p:grpSpPr>
        <a:xfrm>
          <a:off x="0" y="0"/>
          <a:ext cx="0" cy="0"/>
          <a:chOff x="0" y="0"/>
          <a:chExt cx="0" cy="0"/>
        </a:xfrm>
      </p:grpSpPr>
      <p:sp>
        <p:nvSpPr>
          <p:cNvPr id="65" name="Google Shape;65;p15"/>
          <p:cNvSpPr txBox="1">
            <a:spLocks noGrp="1"/>
          </p:cNvSpPr>
          <p:nvPr>
            <p:ph type="ctrTitle"/>
          </p:nvPr>
        </p:nvSpPr>
        <p:spPr>
          <a:xfrm>
            <a:off x="415611" y="992767"/>
            <a:ext cx="11360700" cy="2736900"/>
          </a:xfrm>
          <a:prstGeom prst="rect">
            <a:avLst/>
          </a:prstGeom>
        </p:spPr>
        <p:txBody>
          <a:bodyPr spcFirstLastPara="1" wrap="square" lIns="91425" tIns="45700" rIns="91425" bIns="45700" anchor="b" anchorCtr="0">
            <a:noAutofit/>
          </a:bodyPr>
          <a:lstStyle>
            <a:lvl1pPr lvl="0" algn="ctr">
              <a:spcBef>
                <a:spcPts val="0"/>
              </a:spcBef>
              <a:spcAft>
                <a:spcPts val="0"/>
              </a:spcAft>
              <a:buSzPts val="6900"/>
              <a:buNone/>
              <a:defRPr sz="6900"/>
            </a:lvl1pPr>
            <a:lvl2pPr lvl="1" algn="ctr">
              <a:spcBef>
                <a:spcPts val="0"/>
              </a:spcBef>
              <a:spcAft>
                <a:spcPts val="0"/>
              </a:spcAft>
              <a:buSzPts val="6900"/>
              <a:buNone/>
              <a:defRPr sz="6900"/>
            </a:lvl2pPr>
            <a:lvl3pPr lvl="2" algn="ctr">
              <a:spcBef>
                <a:spcPts val="0"/>
              </a:spcBef>
              <a:spcAft>
                <a:spcPts val="0"/>
              </a:spcAft>
              <a:buSzPts val="6900"/>
              <a:buNone/>
              <a:defRPr sz="6900"/>
            </a:lvl3pPr>
            <a:lvl4pPr lvl="3" algn="ctr">
              <a:spcBef>
                <a:spcPts val="0"/>
              </a:spcBef>
              <a:spcAft>
                <a:spcPts val="0"/>
              </a:spcAft>
              <a:buSzPts val="6900"/>
              <a:buNone/>
              <a:defRPr sz="6900"/>
            </a:lvl4pPr>
            <a:lvl5pPr lvl="4" algn="ctr">
              <a:spcBef>
                <a:spcPts val="0"/>
              </a:spcBef>
              <a:spcAft>
                <a:spcPts val="0"/>
              </a:spcAft>
              <a:buSzPts val="6900"/>
              <a:buNone/>
              <a:defRPr sz="6900"/>
            </a:lvl5pPr>
            <a:lvl6pPr lvl="5" algn="ctr">
              <a:spcBef>
                <a:spcPts val="0"/>
              </a:spcBef>
              <a:spcAft>
                <a:spcPts val="0"/>
              </a:spcAft>
              <a:buSzPts val="6900"/>
              <a:buNone/>
              <a:defRPr sz="6900"/>
            </a:lvl6pPr>
            <a:lvl7pPr lvl="6" algn="ctr">
              <a:spcBef>
                <a:spcPts val="0"/>
              </a:spcBef>
              <a:spcAft>
                <a:spcPts val="0"/>
              </a:spcAft>
              <a:buSzPts val="6900"/>
              <a:buNone/>
              <a:defRPr sz="6900"/>
            </a:lvl7pPr>
            <a:lvl8pPr lvl="7" algn="ctr">
              <a:spcBef>
                <a:spcPts val="0"/>
              </a:spcBef>
              <a:spcAft>
                <a:spcPts val="0"/>
              </a:spcAft>
              <a:buSzPts val="6900"/>
              <a:buNone/>
              <a:defRPr sz="6900"/>
            </a:lvl8pPr>
            <a:lvl9pPr lvl="8" algn="ctr">
              <a:spcBef>
                <a:spcPts val="0"/>
              </a:spcBef>
              <a:spcAft>
                <a:spcPts val="0"/>
              </a:spcAft>
              <a:buSzPts val="6900"/>
              <a:buNone/>
              <a:defRPr sz="6900"/>
            </a:lvl9pPr>
          </a:lstStyle>
          <a:p>
            <a:endParaRPr/>
          </a:p>
        </p:txBody>
      </p:sp>
      <p:sp>
        <p:nvSpPr>
          <p:cNvPr id="66" name="Google Shape;66;p15"/>
          <p:cNvSpPr txBox="1">
            <a:spLocks noGrp="1"/>
          </p:cNvSpPr>
          <p:nvPr>
            <p:ph type="subTitle" idx="1"/>
          </p:nvPr>
        </p:nvSpPr>
        <p:spPr>
          <a:xfrm>
            <a:off x="415600" y="3778833"/>
            <a:ext cx="11360700" cy="10569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700"/>
              <a:buNone/>
              <a:defRPr sz="3700"/>
            </a:lvl1pPr>
            <a:lvl2pPr lvl="1" algn="ctr">
              <a:lnSpc>
                <a:spcPct val="100000"/>
              </a:lnSpc>
              <a:spcBef>
                <a:spcPts val="0"/>
              </a:spcBef>
              <a:spcAft>
                <a:spcPts val="0"/>
              </a:spcAft>
              <a:buSzPts val="3700"/>
              <a:buNone/>
              <a:defRPr sz="3700"/>
            </a:lvl2pPr>
            <a:lvl3pPr lvl="2" algn="ctr">
              <a:lnSpc>
                <a:spcPct val="100000"/>
              </a:lnSpc>
              <a:spcBef>
                <a:spcPts val="0"/>
              </a:spcBef>
              <a:spcAft>
                <a:spcPts val="0"/>
              </a:spcAft>
              <a:buSzPts val="3700"/>
              <a:buNone/>
              <a:defRPr sz="3700"/>
            </a:lvl3pPr>
            <a:lvl4pPr lvl="3" algn="ctr">
              <a:lnSpc>
                <a:spcPct val="100000"/>
              </a:lnSpc>
              <a:spcBef>
                <a:spcPts val="0"/>
              </a:spcBef>
              <a:spcAft>
                <a:spcPts val="0"/>
              </a:spcAft>
              <a:buSzPts val="3700"/>
              <a:buNone/>
              <a:defRPr sz="3700"/>
            </a:lvl4pPr>
            <a:lvl5pPr lvl="4" algn="ctr">
              <a:lnSpc>
                <a:spcPct val="100000"/>
              </a:lnSpc>
              <a:spcBef>
                <a:spcPts val="0"/>
              </a:spcBef>
              <a:spcAft>
                <a:spcPts val="0"/>
              </a:spcAft>
              <a:buSzPts val="3700"/>
              <a:buNone/>
              <a:defRPr sz="3700"/>
            </a:lvl5pPr>
            <a:lvl6pPr lvl="5" algn="ctr">
              <a:lnSpc>
                <a:spcPct val="100000"/>
              </a:lnSpc>
              <a:spcBef>
                <a:spcPts val="0"/>
              </a:spcBef>
              <a:spcAft>
                <a:spcPts val="0"/>
              </a:spcAft>
              <a:buSzPts val="3700"/>
              <a:buNone/>
              <a:defRPr sz="3700"/>
            </a:lvl6pPr>
            <a:lvl7pPr lvl="6" algn="ctr">
              <a:lnSpc>
                <a:spcPct val="100000"/>
              </a:lnSpc>
              <a:spcBef>
                <a:spcPts val="0"/>
              </a:spcBef>
              <a:spcAft>
                <a:spcPts val="0"/>
              </a:spcAft>
              <a:buSzPts val="3700"/>
              <a:buNone/>
              <a:defRPr sz="3700"/>
            </a:lvl7pPr>
            <a:lvl8pPr lvl="7" algn="ctr">
              <a:lnSpc>
                <a:spcPct val="100000"/>
              </a:lnSpc>
              <a:spcBef>
                <a:spcPts val="0"/>
              </a:spcBef>
              <a:spcAft>
                <a:spcPts val="0"/>
              </a:spcAft>
              <a:buSzPts val="3700"/>
              <a:buNone/>
              <a:defRPr sz="3700"/>
            </a:lvl8pPr>
            <a:lvl9pPr lvl="8" algn="ctr">
              <a:lnSpc>
                <a:spcPct val="100000"/>
              </a:lnSpc>
              <a:spcBef>
                <a:spcPts val="0"/>
              </a:spcBef>
              <a:spcAft>
                <a:spcPts val="0"/>
              </a:spcAft>
              <a:buSzPts val="3700"/>
              <a:buNone/>
              <a:defRPr sz="3700"/>
            </a:lvl9pPr>
          </a:lstStyle>
          <a:p>
            <a:endParaRPr/>
          </a:p>
        </p:txBody>
      </p:sp>
      <p:sp>
        <p:nvSpPr>
          <p:cNvPr id="67" name="Google Shape;67;p15"/>
          <p:cNvSpPr txBox="1">
            <a:spLocks noGrp="1"/>
          </p:cNvSpPr>
          <p:nvPr>
            <p:ph type="sldNum" idx="12"/>
          </p:nvPr>
        </p:nvSpPr>
        <p:spPr>
          <a:xfrm>
            <a:off x="11296610" y="6217622"/>
            <a:ext cx="731700" cy="524700"/>
          </a:xfrm>
          <a:prstGeom prst="rect">
            <a:avLst/>
          </a:prstGeom>
        </p:spPr>
        <p:txBody>
          <a:bodyPr spcFirstLastPara="1" wrap="square" lIns="91425" tIns="45700" rIns="91425" bIns="4570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74"/>
        <p:cNvGrpSpPr/>
        <p:nvPr/>
      </p:nvGrpSpPr>
      <p:grpSpPr>
        <a:xfrm>
          <a:off x="0" y="0"/>
          <a:ext cx="0" cy="0"/>
          <a:chOff x="0" y="0"/>
          <a:chExt cx="0" cy="0"/>
        </a:xfrm>
      </p:grpSpPr>
      <p:sp>
        <p:nvSpPr>
          <p:cNvPr id="75" name="Google Shape;75;p17"/>
          <p:cNvSpPr txBox="1">
            <a:spLocks noGrp="1"/>
          </p:cNvSpPr>
          <p:nvPr>
            <p:ph type="ctrTitle"/>
          </p:nvPr>
        </p:nvSpPr>
        <p:spPr>
          <a:xfrm>
            <a:off x="1040524" y="1505698"/>
            <a:ext cx="10110952" cy="990216"/>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7"/>
          <p:cNvSpPr txBox="1">
            <a:spLocks noGrp="1"/>
          </p:cNvSpPr>
          <p:nvPr>
            <p:ph type="subTitle" idx="1"/>
          </p:nvPr>
        </p:nvSpPr>
        <p:spPr>
          <a:xfrm>
            <a:off x="1524000" y="2593827"/>
            <a:ext cx="9144000" cy="738734"/>
          </a:xfrm>
          <a:prstGeom prst="rect">
            <a:avLst/>
          </a:prstGeom>
          <a:noFill/>
          <a:ln>
            <a:noFill/>
          </a:ln>
        </p:spPr>
        <p:txBody>
          <a:bodyPr spcFirstLastPara="1" wrap="square" lIns="91425" tIns="45700" rIns="91425" bIns="45700" anchor="ctr" anchorCtr="0">
            <a:noAutofit/>
          </a:bodyPr>
          <a:lstStyle>
            <a:lvl1pPr marR="0" lvl="0" algn="ctr" rtl="0">
              <a:lnSpc>
                <a:spcPct val="90000"/>
              </a:lnSpc>
              <a:spcBef>
                <a:spcPts val="1000"/>
              </a:spcBef>
              <a:spcAft>
                <a:spcPts val="0"/>
              </a:spcAft>
              <a:buClr>
                <a:schemeClr val="lt1"/>
              </a:buClr>
              <a:buSzPts val="4950"/>
              <a:buFont typeface="Arial"/>
              <a:buNone/>
              <a:defRPr sz="4950" b="1" i="0" u="none" strike="noStrike" cap="none">
                <a:solidFill>
                  <a:schemeClr val="lt1"/>
                </a:solidFill>
                <a:latin typeface="Trebuchet MS"/>
                <a:ea typeface="Trebuchet MS"/>
                <a:cs typeface="Trebuchet MS"/>
                <a:sym typeface="Trebuchet MS"/>
              </a:defRPr>
            </a:lvl1pPr>
            <a:lvl2pPr marR="0" lvl="1" algn="ctr"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2pPr>
            <a:lvl3pPr marR="0" lvl="2" algn="ctr" rtl="0">
              <a:lnSpc>
                <a:spcPct val="90000"/>
              </a:lnSpc>
              <a:spcBef>
                <a:spcPts val="500"/>
              </a:spcBef>
              <a:spcAft>
                <a:spcPts val="0"/>
              </a:spcAft>
              <a:buClr>
                <a:schemeClr val="lt1"/>
              </a:buClr>
              <a:buSzPts val="1800"/>
              <a:buFont typeface="Arial"/>
              <a:buNone/>
              <a:defRPr sz="1800" b="0" i="0" u="none" strike="noStrike" cap="none">
                <a:solidFill>
                  <a:schemeClr val="lt1"/>
                </a:solidFill>
                <a:latin typeface="Calibri"/>
                <a:ea typeface="Calibri"/>
                <a:cs typeface="Calibri"/>
                <a:sym typeface="Calibri"/>
              </a:defRPr>
            </a:lvl3pPr>
            <a:lvl4pPr marR="0" lvl="3" algn="ctr"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4pPr>
            <a:lvl5pPr marR="0" lvl="4" algn="ctr"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5pPr>
            <a:lvl6pPr marR="0" lvl="5" algn="ctr"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6pPr>
            <a:lvl7pPr marR="0" lvl="6" algn="ctr"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7pPr>
            <a:lvl8pPr marR="0" lvl="7" algn="ctr"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8pPr>
            <a:lvl9pPr marR="0" lvl="8" algn="ctr"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9pPr>
          </a:lstStyle>
          <a:p>
            <a:endParaRPr/>
          </a:p>
        </p:txBody>
      </p:sp>
      <p:sp>
        <p:nvSpPr>
          <p:cNvPr id="77" name="Google Shape;77;p17"/>
          <p:cNvSpPr txBox="1">
            <a:spLocks noGrp="1"/>
          </p:cNvSpPr>
          <p:nvPr>
            <p:ph type="dt" idx="10"/>
          </p:nvPr>
        </p:nvSpPr>
        <p:spPr>
          <a:xfrm>
            <a:off x="4724400" y="4917556"/>
            <a:ext cx="27432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7"/>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79" name="Google Shape;79;p17"/>
          <p:cNvSpPr txBox="1">
            <a:spLocks noGrp="1"/>
          </p:cNvSpPr>
          <p:nvPr>
            <p:ph type="body" idx="2"/>
          </p:nvPr>
        </p:nvSpPr>
        <p:spPr>
          <a:xfrm>
            <a:off x="1913861" y="3680568"/>
            <a:ext cx="8364279" cy="914400"/>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300"/>
              <a:buFont typeface="Arial"/>
              <a:buNone/>
              <a:defRPr sz="3300" b="0" i="0" u="none" strike="noStrike" cap="none">
                <a:solidFill>
                  <a:schemeClr val="lt1"/>
                </a:solidFill>
                <a:latin typeface="Trebuchet MS"/>
                <a:ea typeface="Trebuchet MS"/>
                <a:cs typeface="Trebuchet MS"/>
                <a:sym typeface="Trebuchet MS"/>
              </a:defRPr>
            </a:lvl1pPr>
            <a:lvl2pPr marL="914400" marR="0" lvl="1" indent="-228600" algn="ctr"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2pPr>
            <a:lvl3pPr marL="1371600" marR="0" lvl="2" indent="-228600" algn="ctr"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3pPr>
            <a:lvl4pPr marL="1828800" marR="0" lvl="3" indent="-228600" algn="ctr"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4pPr>
            <a:lvl5pPr marL="2286000" marR="0" lvl="4" indent="-228600" algn="ctr"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80"/>
        <p:cNvGrpSpPr/>
        <p:nvPr/>
      </p:nvGrpSpPr>
      <p:grpSpPr>
        <a:xfrm>
          <a:off x="0" y="0"/>
          <a:ext cx="0" cy="0"/>
          <a:chOff x="0" y="0"/>
          <a:chExt cx="0" cy="0"/>
        </a:xfrm>
      </p:grpSpPr>
      <p:sp>
        <p:nvSpPr>
          <p:cNvPr id="81" name="Google Shape;81;p18"/>
          <p:cNvSpPr txBox="1">
            <a:spLocks noGrp="1"/>
          </p:cNvSpPr>
          <p:nvPr>
            <p:ph type="title"/>
          </p:nvPr>
        </p:nvSpPr>
        <p:spPr>
          <a:xfrm>
            <a:off x="838200" y="437985"/>
            <a:ext cx="10515600" cy="95989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lt1"/>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2" name="Google Shape;82;p18"/>
          <p:cNvSpPr txBox="1">
            <a:spLocks noGrp="1"/>
          </p:cNvSpPr>
          <p:nvPr>
            <p:ph type="body" idx="1"/>
          </p:nvPr>
        </p:nvSpPr>
        <p:spPr>
          <a:xfrm>
            <a:off x="838200" y="1852302"/>
            <a:ext cx="10515600" cy="4205598"/>
          </a:xfrm>
          <a:prstGeom prst="rect">
            <a:avLst/>
          </a:prstGeom>
          <a:noFill/>
          <a:ln>
            <a:noFill/>
          </a:ln>
        </p:spPr>
        <p:txBody>
          <a:bodyPr spcFirstLastPara="1" wrap="square" lIns="91425" tIns="45700" rIns="91425" bIns="45700" anchor="t" anchorCtr="0">
            <a:noAutofit/>
          </a:bodyPr>
          <a:lstStyle>
            <a:lvl1pPr marL="457200" marR="0" lvl="0" indent="-457200" algn="l" rtl="0">
              <a:lnSpc>
                <a:spcPct val="90000"/>
              </a:lnSpc>
              <a:spcBef>
                <a:spcPts val="1000"/>
              </a:spcBef>
              <a:spcAft>
                <a:spcPts val="0"/>
              </a:spcAft>
              <a:buClr>
                <a:schemeClr val="lt1"/>
              </a:buClr>
              <a:buSzPts val="3600"/>
              <a:buFont typeface="Arial"/>
              <a:buChar char="•"/>
              <a:defRPr sz="3600" b="0" i="0" u="none" strike="noStrike" cap="none">
                <a:solidFill>
                  <a:schemeClr val="lt1"/>
                </a:solidFill>
                <a:latin typeface="Trebuchet MS"/>
                <a:ea typeface="Trebuchet MS"/>
                <a:cs typeface="Trebuchet MS"/>
                <a:sym typeface="Trebuchet MS"/>
              </a:defRPr>
            </a:lvl1pPr>
            <a:lvl2pPr marL="914400" marR="0" lvl="1" indent="-375285" algn="l" rtl="0">
              <a:lnSpc>
                <a:spcPct val="90000"/>
              </a:lnSpc>
              <a:spcBef>
                <a:spcPts val="500"/>
              </a:spcBef>
              <a:spcAft>
                <a:spcPts val="0"/>
              </a:spcAft>
              <a:buClr>
                <a:schemeClr val="lt1"/>
              </a:buClr>
              <a:buSzPts val="2310"/>
              <a:buFont typeface="Noto Sans Symbols"/>
              <a:buChar char="⮚"/>
              <a:defRPr sz="3300" b="0" i="0" u="none" strike="noStrike" cap="none">
                <a:solidFill>
                  <a:schemeClr val="lt1"/>
                </a:solidFill>
                <a:latin typeface="Trebuchet MS"/>
                <a:ea typeface="Trebuchet MS"/>
                <a:cs typeface="Trebuchet MS"/>
                <a:sym typeface="Trebuchet MS"/>
              </a:defRPr>
            </a:lvl2pPr>
            <a:lvl3pPr marL="1371600" marR="0" lvl="2" indent="-400050" algn="l" rtl="0">
              <a:lnSpc>
                <a:spcPct val="90000"/>
              </a:lnSpc>
              <a:spcBef>
                <a:spcPts val="500"/>
              </a:spcBef>
              <a:spcAft>
                <a:spcPts val="0"/>
              </a:spcAft>
              <a:buClr>
                <a:schemeClr val="lt1"/>
              </a:buClr>
              <a:buSzPts val="2700"/>
              <a:buFont typeface="Noto Sans Symbols"/>
              <a:buChar char="▪"/>
              <a:defRPr sz="2700" b="0" i="0" u="none" strike="noStrike" cap="none">
                <a:solidFill>
                  <a:schemeClr val="lt1"/>
                </a:solidFill>
                <a:latin typeface="Trebuchet MS"/>
                <a:ea typeface="Trebuchet MS"/>
                <a:cs typeface="Trebuchet MS"/>
                <a:sym typeface="Trebuchet MS"/>
              </a:defRPr>
            </a:lvl3pPr>
            <a:lvl4pPr marL="1828800" marR="0" lvl="3"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Trebuchet MS"/>
                <a:ea typeface="Trebuchet MS"/>
                <a:cs typeface="Trebuchet MS"/>
                <a:sym typeface="Trebuchet MS"/>
              </a:defRPr>
            </a:lvl4pPr>
            <a:lvl5pPr marL="2286000" marR="0" lvl="4" indent="-228600"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9pPr>
          </a:lstStyle>
          <a:p>
            <a:endParaRPr/>
          </a:p>
        </p:txBody>
      </p:sp>
      <p:sp>
        <p:nvSpPr>
          <p:cNvPr id="83" name="Google Shape;83;p18"/>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84"/>
        <p:cNvGrpSpPr/>
        <p:nvPr/>
      </p:nvGrpSpPr>
      <p:grpSpPr>
        <a:xfrm>
          <a:off x="0" y="0"/>
          <a:ext cx="0" cy="0"/>
          <a:chOff x="0" y="0"/>
          <a:chExt cx="0" cy="0"/>
        </a:xfrm>
      </p:grpSpPr>
      <p:pic>
        <p:nvPicPr>
          <p:cNvPr id="85" name="Google Shape;85;p19" descr="Icon of person with hand raised and empty text bubble."/>
          <p:cNvPicPr preferRelativeResize="0"/>
          <p:nvPr/>
        </p:nvPicPr>
        <p:blipFill rotWithShape="1">
          <a:blip r:embed="rId2">
            <a:alphaModFix/>
          </a:blip>
          <a:srcRect/>
          <a:stretch/>
        </p:blipFill>
        <p:spPr>
          <a:xfrm>
            <a:off x="308600" y="410308"/>
            <a:ext cx="5962347" cy="5848294"/>
          </a:xfrm>
          <a:prstGeom prst="rect">
            <a:avLst/>
          </a:prstGeom>
          <a:noFill/>
          <a:ln>
            <a:noFill/>
          </a:ln>
        </p:spPr>
      </p:pic>
      <p:sp>
        <p:nvSpPr>
          <p:cNvPr id="86" name="Google Shape;86;p19"/>
          <p:cNvSpPr txBox="1">
            <a:spLocks noGrp="1"/>
          </p:cNvSpPr>
          <p:nvPr>
            <p:ph type="title"/>
          </p:nvPr>
        </p:nvSpPr>
        <p:spPr>
          <a:xfrm>
            <a:off x="6122788" y="2625328"/>
            <a:ext cx="5381431" cy="2313816"/>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lt1"/>
              </a:buClr>
              <a:buSzPts val="8086"/>
              <a:buFont typeface="Trebuchet MS"/>
              <a:buNone/>
              <a:defRPr sz="808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7" name="Google Shape;87;p19"/>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88"/>
        <p:cNvGrpSpPr/>
        <p:nvPr/>
      </p:nvGrpSpPr>
      <p:grpSpPr>
        <a:xfrm>
          <a:off x="0" y="0"/>
          <a:ext cx="0" cy="0"/>
          <a:chOff x="0" y="0"/>
          <a:chExt cx="0" cy="0"/>
        </a:xfrm>
      </p:grpSpPr>
      <p:sp>
        <p:nvSpPr>
          <p:cNvPr id="89" name="Google Shape;89;p20"/>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90" name="Google Shape;90;p20"/>
          <p:cNvSpPr txBox="1">
            <a:spLocks noGrp="1"/>
          </p:cNvSpPr>
          <p:nvPr>
            <p:ph type="title"/>
          </p:nvPr>
        </p:nvSpPr>
        <p:spPr>
          <a:xfrm>
            <a:off x="838200" y="437985"/>
            <a:ext cx="10515600" cy="95989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lt1"/>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1" name="Google Shape;91;p20"/>
          <p:cNvSpPr txBox="1">
            <a:spLocks noGrp="1"/>
          </p:cNvSpPr>
          <p:nvPr>
            <p:ph type="body" idx="1"/>
          </p:nvPr>
        </p:nvSpPr>
        <p:spPr>
          <a:xfrm>
            <a:off x="2220148" y="2162013"/>
            <a:ext cx="7751703" cy="382004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Trebuchet MS"/>
                <a:ea typeface="Trebuchet MS"/>
                <a:cs typeface="Trebuchet MS"/>
                <a:sym typeface="Trebuchet MS"/>
              </a:defRPr>
            </a:lvl1pPr>
            <a:lvl2pPr marL="914400" marR="0" lvl="1"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92"/>
        <p:cNvGrpSpPr/>
        <p:nvPr/>
      </p:nvGrpSpPr>
      <p:grpSpPr>
        <a:xfrm>
          <a:off x="0" y="0"/>
          <a:ext cx="0" cy="0"/>
          <a:chOff x="0" y="0"/>
          <a:chExt cx="0" cy="0"/>
        </a:xfrm>
      </p:grpSpPr>
      <p:sp>
        <p:nvSpPr>
          <p:cNvPr id="93" name="Google Shape;93;p21"/>
          <p:cNvSpPr txBox="1">
            <a:spLocks noGrp="1"/>
          </p:cNvSpPr>
          <p:nvPr>
            <p:ph type="title"/>
          </p:nvPr>
        </p:nvSpPr>
        <p:spPr>
          <a:xfrm>
            <a:off x="595312" y="2188551"/>
            <a:ext cx="11001375" cy="1626319"/>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lt1"/>
              </a:buClr>
              <a:buSzPts val="6750"/>
              <a:buFont typeface="Trebuchet MS"/>
              <a:buNone/>
              <a:defRPr sz="675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4" name="Google Shape;94;p21"/>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Mission Text">
  <p:cSld name="Mission Text">
    <p:spTree>
      <p:nvGrpSpPr>
        <p:cNvPr id="1" name="Shape 95"/>
        <p:cNvGrpSpPr/>
        <p:nvPr/>
      </p:nvGrpSpPr>
      <p:grpSpPr>
        <a:xfrm>
          <a:off x="0" y="0"/>
          <a:ext cx="0" cy="0"/>
          <a:chOff x="0" y="0"/>
          <a:chExt cx="0" cy="0"/>
        </a:xfrm>
      </p:grpSpPr>
      <p:sp>
        <p:nvSpPr>
          <p:cNvPr id="96" name="Google Shape;96;p22"/>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97" name="Google Shape;97;p22"/>
          <p:cNvSpPr/>
          <p:nvPr/>
        </p:nvSpPr>
        <p:spPr>
          <a:xfrm>
            <a:off x="838199" y="1873473"/>
            <a:ext cx="10433703" cy="230832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lt1"/>
              </a:buClr>
              <a:buSzPts val="3600"/>
              <a:buFont typeface="Trebuchet MS"/>
              <a:buNone/>
            </a:pPr>
            <a:r>
              <a:rPr lang="en-US" sz="3600">
                <a:solidFill>
                  <a:schemeClr val="lt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a:p>
        </p:txBody>
      </p:sp>
      <p:sp>
        <p:nvSpPr>
          <p:cNvPr id="98" name="Google Shape;98;p22"/>
          <p:cNvSpPr/>
          <p:nvPr/>
        </p:nvSpPr>
        <p:spPr>
          <a:xfrm>
            <a:off x="838199" y="417889"/>
            <a:ext cx="10433703" cy="101566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6000" b="1" i="0" u="none" strike="noStrike" cap="none">
                <a:solidFill>
                  <a:srgbClr val="FFFFFF"/>
                </a:solidFill>
                <a:latin typeface="Trebuchet MS"/>
                <a:ea typeface="Trebuchet MS"/>
                <a:cs typeface="Trebuchet MS"/>
                <a:sym typeface="Trebuchet MS"/>
              </a:rPr>
              <a:t>Our Mission</a:t>
            </a:r>
            <a:endParaRPr sz="1800">
              <a:solidFill>
                <a:schemeClr val="lt1"/>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838200" y="437985"/>
            <a:ext cx="10515600" cy="95989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 name="Google Shape;16;p3"/>
          <p:cNvSpPr txBox="1">
            <a:spLocks noGrp="1"/>
          </p:cNvSpPr>
          <p:nvPr>
            <p:ph type="body" idx="1"/>
          </p:nvPr>
        </p:nvSpPr>
        <p:spPr>
          <a:xfrm>
            <a:off x="838200" y="1852302"/>
            <a:ext cx="10515600" cy="4205598"/>
          </a:xfrm>
          <a:prstGeom prst="rect">
            <a:avLst/>
          </a:prstGeom>
          <a:noFill/>
          <a:ln>
            <a:noFill/>
          </a:ln>
        </p:spPr>
        <p:txBody>
          <a:bodyPr spcFirstLastPara="1" wrap="square" lIns="91425" tIns="45700" rIns="91425" bIns="45700" anchor="t" anchorCtr="0">
            <a:noAutofit/>
          </a:bodyPr>
          <a:lstStyle>
            <a:lvl1pPr marL="457200" marR="0" lvl="0"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Trebuchet MS"/>
                <a:ea typeface="Trebuchet MS"/>
                <a:cs typeface="Trebuchet MS"/>
                <a:sym typeface="Trebuchet MS"/>
              </a:defRPr>
            </a:lvl1pPr>
            <a:lvl2pPr marL="914400" marR="0" lvl="1" indent="-375285" algn="l" rtl="0">
              <a:lnSpc>
                <a:spcPct val="90000"/>
              </a:lnSpc>
              <a:spcBef>
                <a:spcPts val="500"/>
              </a:spcBef>
              <a:spcAft>
                <a:spcPts val="0"/>
              </a:spcAft>
              <a:buClr>
                <a:schemeClr val="dk1"/>
              </a:buClr>
              <a:buSzPts val="2310"/>
              <a:buFont typeface="Noto Sans Symbols"/>
              <a:buChar char="⮚"/>
              <a:defRPr sz="3300" b="0" i="0" u="none" strike="noStrike" cap="none">
                <a:solidFill>
                  <a:schemeClr val="dk1"/>
                </a:solidFill>
                <a:latin typeface="Trebuchet MS"/>
                <a:ea typeface="Trebuchet MS"/>
                <a:cs typeface="Trebuchet MS"/>
                <a:sym typeface="Trebuchet MS"/>
              </a:defRPr>
            </a:lvl2pPr>
            <a:lvl3pPr marL="1371600" marR="0" lvl="2" indent="-400050" algn="l" rtl="0">
              <a:lnSpc>
                <a:spcPct val="90000"/>
              </a:lnSpc>
              <a:spcBef>
                <a:spcPts val="500"/>
              </a:spcBef>
              <a:spcAft>
                <a:spcPts val="0"/>
              </a:spcAft>
              <a:buClr>
                <a:schemeClr val="dk1"/>
              </a:buClr>
              <a:buSzPts val="2700"/>
              <a:buFont typeface="Noto Sans Symbols"/>
              <a:buChar char="▪"/>
              <a:defRPr sz="2700" b="0" i="0" u="none" strike="noStrike" cap="none">
                <a:solidFill>
                  <a:schemeClr val="dk1"/>
                </a:solidFill>
                <a:latin typeface="Trebuchet MS"/>
                <a:ea typeface="Trebuchet MS"/>
                <a:cs typeface="Trebuchet MS"/>
                <a:sym typeface="Trebuchet MS"/>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Trebuchet MS"/>
                <a:ea typeface="Trebuchet MS"/>
                <a:cs typeface="Trebuchet MS"/>
                <a:sym typeface="Trebuchet MS"/>
              </a:defRPr>
            </a:lvl4pPr>
            <a:lvl5pPr marL="2286000" marR="0" lvl="4"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9pPr>
          </a:lstStyle>
          <a:p>
            <a:endParaRPr/>
          </a:p>
        </p:txBody>
      </p:sp>
      <p:sp>
        <p:nvSpPr>
          <p:cNvPr id="17" name="Google Shape;17;p3"/>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Mission Photo">
  <p:cSld name="Mission Photo">
    <p:spTree>
      <p:nvGrpSpPr>
        <p:cNvPr id="1" name="Shape 99"/>
        <p:cNvGrpSpPr/>
        <p:nvPr/>
      </p:nvGrpSpPr>
      <p:grpSpPr>
        <a:xfrm>
          <a:off x="0" y="0"/>
          <a:ext cx="0" cy="0"/>
          <a:chOff x="0" y="0"/>
          <a:chExt cx="0" cy="0"/>
        </a:xfrm>
      </p:grpSpPr>
      <p:sp>
        <p:nvSpPr>
          <p:cNvPr id="100" name="Google Shape;100;p23"/>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01" name="Google Shape;101;p23"/>
          <p:cNvSpPr txBox="1"/>
          <p:nvPr/>
        </p:nvSpPr>
        <p:spPr>
          <a:xfrm>
            <a:off x="13628419" y="8737353"/>
            <a:ext cx="2172022" cy="39409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US" sz="1801" b="1">
                <a:solidFill>
                  <a:srgbClr val="000000"/>
                </a:solidFill>
                <a:latin typeface="Trebuchet MS"/>
                <a:ea typeface="Trebuchet MS"/>
                <a:cs typeface="Trebuchet MS"/>
                <a:sym typeface="Trebuchet MS"/>
              </a:rPr>
              <a:t>‹#›</a:t>
            </a:fld>
            <a:endParaRPr sz="1801" b="1">
              <a:solidFill>
                <a:srgbClr val="000000"/>
              </a:solidFill>
              <a:latin typeface="Trebuchet MS"/>
              <a:ea typeface="Trebuchet MS"/>
              <a:cs typeface="Trebuchet MS"/>
              <a:sym typeface="Trebuchet MS"/>
            </a:endParaRPr>
          </a:p>
        </p:txBody>
      </p:sp>
      <p:pic>
        <p:nvPicPr>
          <p:cNvPr id="102" name="Google Shape;102;p23" descr="Father points out something on laptop to family, seated on couch, as wife, son and daughter look on."/>
          <p:cNvPicPr preferRelativeResize="0"/>
          <p:nvPr/>
        </p:nvPicPr>
        <p:blipFill rotWithShape="1">
          <a:blip r:embed="rId2">
            <a:alphaModFix/>
          </a:blip>
          <a:srcRect l="1682" t="12786" b="4825"/>
          <a:stretch/>
        </p:blipFill>
        <p:spPr>
          <a:xfrm>
            <a:off x="0" y="-1"/>
            <a:ext cx="12192000" cy="6260123"/>
          </a:xfrm>
          <a:prstGeom prst="rect">
            <a:avLst/>
          </a:prstGeom>
          <a:noFill/>
          <a:ln>
            <a:noFill/>
          </a:ln>
        </p:spPr>
      </p:pic>
      <p:sp>
        <p:nvSpPr>
          <p:cNvPr id="103" name="Google Shape;103;p23"/>
          <p:cNvSpPr/>
          <p:nvPr/>
        </p:nvSpPr>
        <p:spPr>
          <a:xfrm>
            <a:off x="0" y="3445746"/>
            <a:ext cx="12216412" cy="2558649"/>
          </a:xfrm>
          <a:prstGeom prst="rect">
            <a:avLst/>
          </a:prstGeom>
          <a:solidFill>
            <a:srgbClr val="001970">
              <a:alpha val="80000"/>
            </a:srgbClr>
          </a:solidFill>
          <a:ln>
            <a:noFill/>
          </a:ln>
        </p:spPr>
        <p:txBody>
          <a:bodyPr spcFirstLastPara="1" wrap="square" lIns="130025" tIns="65000" rIns="130025" bIns="182875" anchor="ctr" anchorCtr="0">
            <a:noAutofit/>
          </a:bodyPr>
          <a:lstStyle/>
          <a:p>
            <a:pPr marL="161925" marR="0" lvl="0" indent="0" algn="l" rtl="0">
              <a:lnSpc>
                <a:spcPct val="100000"/>
              </a:lnSpc>
              <a:spcBef>
                <a:spcPts val="0"/>
              </a:spcBef>
              <a:spcAft>
                <a:spcPts val="0"/>
              </a:spcAft>
              <a:buClr>
                <a:srgbClr val="FFFFFF"/>
              </a:buClr>
              <a:buSzPts val="5400"/>
              <a:buFont typeface="Trebuchet MS"/>
              <a:buNone/>
            </a:pPr>
            <a:r>
              <a:rPr lang="en-US" sz="5400" b="1" i="0" u="none" strike="noStrike" cap="none">
                <a:solidFill>
                  <a:srgbClr val="FFFFFF"/>
                </a:solidFill>
                <a:latin typeface="Trebuchet MS"/>
                <a:ea typeface="Trebuchet MS"/>
                <a:cs typeface="Trebuchet MS"/>
                <a:sym typeface="Trebuchet MS"/>
              </a:rPr>
              <a:t>Our Mission: </a:t>
            </a:r>
            <a:endParaRPr sz="5400" b="0" i="0" u="none" strike="noStrike" cap="none">
              <a:solidFill>
                <a:srgbClr val="5C6670"/>
              </a:solidFill>
              <a:latin typeface="Trebuchet MS"/>
              <a:ea typeface="Trebuchet MS"/>
              <a:cs typeface="Trebuchet MS"/>
              <a:sym typeface="Trebuchet MS"/>
            </a:endParaRPr>
          </a:p>
          <a:p>
            <a:pPr marL="161925" marR="0" lvl="0" indent="0" algn="l" rtl="0">
              <a:lnSpc>
                <a:spcPct val="100000"/>
              </a:lnSpc>
              <a:spcBef>
                <a:spcPts val="0"/>
              </a:spcBef>
              <a:spcAft>
                <a:spcPts val="0"/>
              </a:spcAft>
              <a:buClr>
                <a:srgbClr val="FFFFFF"/>
              </a:buClr>
              <a:buSzPts val="3200"/>
              <a:buFont typeface="Trebuchet MS"/>
              <a:buNone/>
            </a:pPr>
            <a:r>
              <a:rPr lang="en-US" sz="3200" b="0" i="0" u="none" strike="noStrike" cap="non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3200" b="0" i="0" u="none" strike="noStrike" cap="none">
              <a:solidFill>
                <a:srgbClr val="FFFFFF"/>
              </a:solidFill>
              <a:latin typeface="Trebuchet MS"/>
              <a:ea typeface="Trebuchet MS"/>
              <a:cs typeface="Trebuchet MS"/>
              <a:sym typeface="Trebuchet MS"/>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What We Do">
  <p:cSld name="What We Do">
    <p:spTree>
      <p:nvGrpSpPr>
        <p:cNvPr id="1" name="Shape 104"/>
        <p:cNvGrpSpPr/>
        <p:nvPr/>
      </p:nvGrpSpPr>
      <p:grpSpPr>
        <a:xfrm>
          <a:off x="0" y="0"/>
          <a:ext cx="0" cy="0"/>
          <a:chOff x="0" y="0"/>
          <a:chExt cx="0" cy="0"/>
        </a:xfrm>
      </p:grpSpPr>
      <p:sp>
        <p:nvSpPr>
          <p:cNvPr id="105" name="Google Shape;105;p24"/>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06" name="Google Shape;106;p24"/>
          <p:cNvSpPr/>
          <p:nvPr/>
        </p:nvSpPr>
        <p:spPr>
          <a:xfrm>
            <a:off x="838199" y="1873473"/>
            <a:ext cx="10433703" cy="286232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lt1"/>
              </a:buClr>
              <a:buSzPts val="3600"/>
              <a:buFont typeface="Trebuchet MS"/>
              <a:buNone/>
            </a:pPr>
            <a:r>
              <a:rPr lang="en-US" sz="3600">
                <a:solidFill>
                  <a:schemeClr val="lt1"/>
                </a:solidFill>
                <a:latin typeface="Trebuchet MS"/>
                <a:ea typeface="Trebuchet MS"/>
                <a:cs typeface="Trebuchet MS"/>
                <a:sym typeface="Trebuchet MS"/>
              </a:rPr>
              <a:t>The Department of Health Care Policy &amp; Financing administers Health First Colorado (Colorado’s Medicaid program), Child Health Plan </a:t>
            </a:r>
            <a:r>
              <a:rPr lang="en-US" sz="3600" i="1">
                <a:solidFill>
                  <a:schemeClr val="lt1"/>
                </a:solidFill>
                <a:latin typeface="Trebuchet MS"/>
                <a:ea typeface="Trebuchet MS"/>
                <a:cs typeface="Trebuchet MS"/>
                <a:sym typeface="Trebuchet MS"/>
              </a:rPr>
              <a:t>Plus </a:t>
            </a:r>
            <a:r>
              <a:rPr lang="en-US" sz="3600">
                <a:solidFill>
                  <a:schemeClr val="lt1"/>
                </a:solidFill>
                <a:latin typeface="Trebuchet MS"/>
                <a:ea typeface="Trebuchet MS"/>
                <a:cs typeface="Trebuchet MS"/>
                <a:sym typeface="Trebuchet MS"/>
              </a:rPr>
              <a:t>(CHP+) and other health care programs for Coloradans who qualify. </a:t>
            </a:r>
            <a:endParaRPr sz="3600" b="1">
              <a:solidFill>
                <a:schemeClr val="lt1"/>
              </a:solidFill>
              <a:latin typeface="Trebuchet MS"/>
              <a:ea typeface="Trebuchet MS"/>
              <a:cs typeface="Trebuchet MS"/>
              <a:sym typeface="Trebuchet MS"/>
            </a:endParaRPr>
          </a:p>
        </p:txBody>
      </p:sp>
      <p:sp>
        <p:nvSpPr>
          <p:cNvPr id="107" name="Google Shape;107;p24"/>
          <p:cNvSpPr/>
          <p:nvPr/>
        </p:nvSpPr>
        <p:spPr>
          <a:xfrm>
            <a:off x="838199" y="382212"/>
            <a:ext cx="10433703" cy="101566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6000" b="1" i="0" u="none" strike="noStrike" cap="none">
                <a:solidFill>
                  <a:schemeClr val="lt1"/>
                </a:solidFill>
                <a:latin typeface="Trebuchet MS"/>
                <a:ea typeface="Trebuchet MS"/>
                <a:cs typeface="Trebuchet MS"/>
                <a:sym typeface="Trebuchet MS"/>
              </a:rPr>
              <a:t>What We Do</a:t>
            </a:r>
            <a:endParaRPr sz="1800">
              <a:solidFill>
                <a:schemeClr val="lt1"/>
              </a:solidFill>
              <a:latin typeface="Calibri"/>
              <a:ea typeface="Calibri"/>
              <a:cs typeface="Calibri"/>
              <a:sym typeface="Calibri"/>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108"/>
        <p:cNvGrpSpPr/>
        <p:nvPr/>
      </p:nvGrpSpPr>
      <p:grpSpPr>
        <a:xfrm>
          <a:off x="0" y="0"/>
          <a:ext cx="0" cy="0"/>
          <a:chOff x="0" y="0"/>
          <a:chExt cx="0" cy="0"/>
        </a:xfrm>
      </p:grpSpPr>
      <p:sp>
        <p:nvSpPr>
          <p:cNvPr id="109" name="Google Shape;109;p25"/>
          <p:cNvSpPr txBox="1">
            <a:spLocks noGrp="1"/>
          </p:cNvSpPr>
          <p:nvPr>
            <p:ph type="title"/>
          </p:nvPr>
        </p:nvSpPr>
        <p:spPr>
          <a:xfrm>
            <a:off x="807546" y="1806137"/>
            <a:ext cx="4803226" cy="2970815"/>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7200"/>
              <a:buFont typeface="Trebuchet MS"/>
              <a:buNone/>
              <a:defRPr sz="7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0" name="Google Shape;110;p25"/>
          <p:cNvSpPr txBox="1">
            <a:spLocks noGrp="1"/>
          </p:cNvSpPr>
          <p:nvPr>
            <p:ph type="body" idx="1"/>
          </p:nvPr>
        </p:nvSpPr>
        <p:spPr>
          <a:xfrm>
            <a:off x="6476562" y="1806136"/>
            <a:ext cx="4855778" cy="2970816"/>
          </a:xfrm>
          <a:prstGeom prst="rect">
            <a:avLst/>
          </a:prstGeom>
          <a:noFill/>
          <a:ln>
            <a:noFill/>
          </a:ln>
        </p:spPr>
        <p:txBody>
          <a:bodyPr spcFirstLastPara="1" wrap="square" lIns="91425" tIns="45700" rIns="91425" bIns="45700" anchor="t" anchorCtr="0">
            <a:noAutofit/>
          </a:bodyPr>
          <a:lstStyle>
            <a:lvl1pPr marL="457200" marR="0" lvl="0" indent="-457200" algn="l" rtl="0">
              <a:lnSpc>
                <a:spcPct val="90000"/>
              </a:lnSpc>
              <a:spcBef>
                <a:spcPts val="1000"/>
              </a:spcBef>
              <a:spcAft>
                <a:spcPts val="0"/>
              </a:spcAft>
              <a:buClr>
                <a:schemeClr val="lt1"/>
              </a:buClr>
              <a:buSzPts val="3600"/>
              <a:buFont typeface="Arial"/>
              <a:buChar char="•"/>
              <a:defRPr sz="3600" b="0" i="0" u="none" strike="noStrike" cap="none">
                <a:solidFill>
                  <a:schemeClr val="lt1"/>
                </a:solidFill>
                <a:latin typeface="Trebuchet MS"/>
                <a:ea typeface="Trebuchet MS"/>
                <a:cs typeface="Trebuchet MS"/>
                <a:sym typeface="Trebuchet MS"/>
              </a:defRPr>
            </a:lvl1pPr>
            <a:lvl2pPr marL="914400" marR="0" lvl="1" indent="-370840" algn="l" rtl="0">
              <a:lnSpc>
                <a:spcPct val="90000"/>
              </a:lnSpc>
              <a:spcBef>
                <a:spcPts val="500"/>
              </a:spcBef>
              <a:spcAft>
                <a:spcPts val="0"/>
              </a:spcAft>
              <a:buClr>
                <a:schemeClr val="lt1"/>
              </a:buClr>
              <a:buSzPts val="2240"/>
              <a:buFont typeface="Noto Sans Symbols"/>
              <a:buChar char="⮚"/>
              <a:defRPr sz="3200" b="0" i="0" u="none" strike="noStrike" cap="none">
                <a:solidFill>
                  <a:schemeClr val="lt1"/>
                </a:solidFill>
                <a:latin typeface="Trebuchet MS"/>
                <a:ea typeface="Trebuchet MS"/>
                <a:cs typeface="Trebuchet MS"/>
                <a:sym typeface="Trebuchet MS"/>
              </a:defRPr>
            </a:lvl2pPr>
            <a:lvl3pPr marL="1371600" marR="0" lvl="2" indent="-406400" algn="l" rtl="0">
              <a:lnSpc>
                <a:spcPct val="90000"/>
              </a:lnSpc>
              <a:spcBef>
                <a:spcPts val="500"/>
              </a:spcBef>
              <a:spcAft>
                <a:spcPts val="0"/>
              </a:spcAft>
              <a:buClr>
                <a:schemeClr val="lt1"/>
              </a:buClr>
              <a:buSzPts val="2800"/>
              <a:buFont typeface="Noto Sans Symbols"/>
              <a:buChar char="▪"/>
              <a:defRPr sz="2800" b="0" i="0" u="none" strike="noStrike" cap="none">
                <a:solidFill>
                  <a:schemeClr val="lt1"/>
                </a:solidFill>
                <a:latin typeface="Trebuchet MS"/>
                <a:ea typeface="Trebuchet MS"/>
                <a:cs typeface="Trebuchet MS"/>
                <a:sym typeface="Trebuchet MS"/>
              </a:defRPr>
            </a:lvl3pPr>
            <a:lvl4pPr marL="1828800" marR="0" lvl="3"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Trebuchet MS"/>
                <a:ea typeface="Trebuchet MS"/>
                <a:cs typeface="Trebuchet MS"/>
                <a:sym typeface="Trebuchet MS"/>
              </a:defRPr>
            </a:lvl4pPr>
            <a:lvl5pPr marL="2286000" marR="0" lvl="4"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111" name="Google Shape;111;p25"/>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cxnSp>
        <p:nvCxnSpPr>
          <p:cNvPr id="112" name="Google Shape;112;p25"/>
          <p:cNvCxnSpPr/>
          <p:nvPr/>
        </p:nvCxnSpPr>
        <p:spPr>
          <a:xfrm>
            <a:off x="6096000" y="1327150"/>
            <a:ext cx="0" cy="4203700"/>
          </a:xfrm>
          <a:prstGeom prst="straightConnector1">
            <a:avLst/>
          </a:prstGeom>
          <a:noFill/>
          <a:ln w="38100" cap="flat" cmpd="sng">
            <a:solidFill>
              <a:schemeClr val="lt1"/>
            </a:solidFill>
            <a:prstDash val="solid"/>
            <a:miter lim="800000"/>
            <a:headEnd type="none" w="sm" len="sm"/>
            <a:tailEnd type="none" w="sm" len="sm"/>
          </a:ln>
        </p:spPr>
      </p:cxn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13"/>
        <p:cNvGrpSpPr/>
        <p:nvPr/>
      </p:nvGrpSpPr>
      <p:grpSpPr>
        <a:xfrm>
          <a:off x="0" y="0"/>
          <a:ext cx="0" cy="0"/>
          <a:chOff x="0" y="0"/>
          <a:chExt cx="0" cy="0"/>
        </a:xfrm>
      </p:grpSpPr>
      <p:sp>
        <p:nvSpPr>
          <p:cNvPr id="114" name="Google Shape;114;p26"/>
          <p:cNvSpPr txBox="1">
            <a:spLocks noGrp="1"/>
          </p:cNvSpPr>
          <p:nvPr>
            <p:ph type="title"/>
          </p:nvPr>
        </p:nvSpPr>
        <p:spPr>
          <a:xfrm>
            <a:off x="183931" y="2168288"/>
            <a:ext cx="11824138" cy="1325563"/>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5" name="Google Shape;115;p26"/>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6"/>
        <p:cNvGrpSpPr/>
        <p:nvPr/>
      </p:nvGrpSpPr>
      <p:grpSpPr>
        <a:xfrm>
          <a:off x="0" y="0"/>
          <a:ext cx="0" cy="0"/>
          <a:chOff x="0" y="0"/>
          <a:chExt cx="0" cy="0"/>
        </a:xfrm>
      </p:grpSpPr>
      <p:sp>
        <p:nvSpPr>
          <p:cNvPr id="117" name="Google Shape;117;p27"/>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118"/>
        <p:cNvGrpSpPr/>
        <p:nvPr/>
      </p:nvGrpSpPr>
      <p:grpSpPr>
        <a:xfrm>
          <a:off x="0" y="0"/>
          <a:ext cx="0" cy="0"/>
          <a:chOff x="0" y="0"/>
          <a:chExt cx="0" cy="0"/>
        </a:xfrm>
      </p:grpSpPr>
      <p:sp>
        <p:nvSpPr>
          <p:cNvPr id="119" name="Google Shape;119;p28"/>
          <p:cNvSpPr txBox="1">
            <a:spLocks noGrp="1"/>
          </p:cNvSpPr>
          <p:nvPr>
            <p:ph type="title"/>
          </p:nvPr>
        </p:nvSpPr>
        <p:spPr>
          <a:xfrm>
            <a:off x="6122788" y="2253854"/>
            <a:ext cx="5759473" cy="2350294"/>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lt1"/>
              </a:buClr>
              <a:buSzPts val="8086"/>
              <a:buFont typeface="Trebuchet MS"/>
              <a:buNone/>
              <a:defRPr sz="808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0" name="Google Shape;120;p28"/>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21" name="Google Shape;121;p28" descr="Chat icon"/>
          <p:cNvPicPr preferRelativeResize="0"/>
          <p:nvPr/>
        </p:nvPicPr>
        <p:blipFill rotWithShape="1">
          <a:blip r:embed="rId2">
            <a:alphaModFix/>
          </a:blip>
          <a:srcRect/>
          <a:stretch/>
        </p:blipFill>
        <p:spPr>
          <a:xfrm>
            <a:off x="-226026" y="107156"/>
            <a:ext cx="6589909" cy="6590110"/>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28"/>
        <p:cNvGrpSpPr/>
        <p:nvPr/>
      </p:nvGrpSpPr>
      <p:grpSpPr>
        <a:xfrm>
          <a:off x="0" y="0"/>
          <a:ext cx="0" cy="0"/>
          <a:chOff x="0" y="0"/>
          <a:chExt cx="0" cy="0"/>
        </a:xfrm>
      </p:grpSpPr>
      <p:sp>
        <p:nvSpPr>
          <p:cNvPr id="129" name="Google Shape;129;p30"/>
          <p:cNvSpPr txBox="1">
            <a:spLocks noGrp="1"/>
          </p:cNvSpPr>
          <p:nvPr>
            <p:ph type="ctrTitle"/>
          </p:nvPr>
        </p:nvSpPr>
        <p:spPr>
          <a:xfrm>
            <a:off x="1040524" y="1505698"/>
            <a:ext cx="10110900" cy="990300"/>
          </a:xfrm>
          <a:prstGeom prst="rect">
            <a:avLst/>
          </a:prstGeom>
          <a:noFill/>
          <a:ln>
            <a:noFill/>
          </a:ln>
        </p:spPr>
        <p:txBody>
          <a:bodyPr spcFirstLastPara="1" wrap="square" lIns="91650" tIns="45825" rIns="91650" bIns="45825" anchor="ctr" anchorCtr="0">
            <a:noAutofit/>
          </a:bodyPr>
          <a:lstStyle>
            <a:lvl1pPr lvl="0" algn="ctr">
              <a:lnSpc>
                <a:spcPct val="90000"/>
              </a:lnSpc>
              <a:spcBef>
                <a:spcPts val="0"/>
              </a:spcBef>
              <a:spcAft>
                <a:spcPts val="0"/>
              </a:spcAft>
              <a:buClr>
                <a:schemeClr val="lt1"/>
              </a:buClr>
              <a:buSzPts val="6100"/>
              <a:buFont typeface="Trebuchet MS"/>
              <a:buNone/>
              <a:defRPr sz="61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0" name="Google Shape;130;p30"/>
          <p:cNvSpPr txBox="1">
            <a:spLocks noGrp="1"/>
          </p:cNvSpPr>
          <p:nvPr>
            <p:ph type="subTitle" idx="1"/>
          </p:nvPr>
        </p:nvSpPr>
        <p:spPr>
          <a:xfrm>
            <a:off x="1524000" y="2593827"/>
            <a:ext cx="9144000" cy="738600"/>
          </a:xfrm>
          <a:prstGeom prst="rect">
            <a:avLst/>
          </a:prstGeom>
          <a:noFill/>
          <a:ln>
            <a:noFill/>
          </a:ln>
        </p:spPr>
        <p:txBody>
          <a:bodyPr spcFirstLastPara="1" wrap="square" lIns="91650" tIns="45825" rIns="91650" bIns="45825" anchor="ctr" anchorCtr="0">
            <a:noAutofit/>
          </a:bodyPr>
          <a:lstStyle>
            <a:lvl1pPr marR="0" lvl="0" algn="ctr">
              <a:lnSpc>
                <a:spcPct val="90000"/>
              </a:lnSpc>
              <a:spcBef>
                <a:spcPts val="1000"/>
              </a:spcBef>
              <a:spcAft>
                <a:spcPts val="0"/>
              </a:spcAft>
              <a:buClr>
                <a:schemeClr val="lt1"/>
              </a:buClr>
              <a:buSzPts val="5000"/>
              <a:buFont typeface="Arial"/>
              <a:buNone/>
              <a:defRPr sz="5000" b="1" i="0" u="none" strike="noStrike" cap="none">
                <a:solidFill>
                  <a:schemeClr val="lt1"/>
                </a:solidFill>
                <a:latin typeface="Trebuchet MS"/>
                <a:ea typeface="Trebuchet MS"/>
                <a:cs typeface="Trebuchet MS"/>
                <a:sym typeface="Trebuchet MS"/>
              </a:defRPr>
            </a:lvl1pPr>
            <a:lvl2pPr marR="0" lvl="1" algn="ctr">
              <a:lnSpc>
                <a:spcPct val="90000"/>
              </a:lnSpc>
              <a:spcBef>
                <a:spcPts val="500"/>
              </a:spcBef>
              <a:spcAft>
                <a:spcPts val="0"/>
              </a:spcAft>
              <a:buClr>
                <a:schemeClr val="lt1"/>
              </a:buClr>
              <a:buSzPts val="2100"/>
              <a:buFont typeface="Arial"/>
              <a:buNone/>
              <a:defRPr sz="2100" b="0" i="0" u="none" strike="noStrike" cap="none">
                <a:solidFill>
                  <a:schemeClr val="lt1"/>
                </a:solidFill>
                <a:latin typeface="Calibri"/>
                <a:ea typeface="Calibri"/>
                <a:cs typeface="Calibri"/>
                <a:sym typeface="Calibri"/>
              </a:defRPr>
            </a:lvl2pPr>
            <a:lvl3pPr marR="0" lvl="2" algn="ctr">
              <a:lnSpc>
                <a:spcPct val="90000"/>
              </a:lnSpc>
              <a:spcBef>
                <a:spcPts val="500"/>
              </a:spcBef>
              <a:spcAft>
                <a:spcPts val="0"/>
              </a:spcAft>
              <a:buClr>
                <a:schemeClr val="lt1"/>
              </a:buClr>
              <a:buSzPts val="1800"/>
              <a:buFont typeface="Arial"/>
              <a:buNone/>
              <a:defRPr sz="1800" b="0" i="0" u="none" strike="noStrike" cap="none">
                <a:solidFill>
                  <a:schemeClr val="lt1"/>
                </a:solidFill>
                <a:latin typeface="Calibri"/>
                <a:ea typeface="Calibri"/>
                <a:cs typeface="Calibri"/>
                <a:sym typeface="Calibri"/>
              </a:defRPr>
            </a:lvl3pPr>
            <a:lvl4pPr marR="0" lvl="3" algn="ctr">
              <a:lnSpc>
                <a:spcPct val="90000"/>
              </a:lnSpc>
              <a:spcBef>
                <a:spcPts val="500"/>
              </a:spcBef>
              <a:spcAft>
                <a:spcPts val="0"/>
              </a:spcAft>
              <a:buClr>
                <a:schemeClr val="lt1"/>
              </a:buClr>
              <a:buSzPts val="1500"/>
              <a:buFont typeface="Arial"/>
              <a:buNone/>
              <a:defRPr sz="1500" b="0" i="0" u="none" strike="noStrike" cap="none">
                <a:solidFill>
                  <a:schemeClr val="lt1"/>
                </a:solidFill>
                <a:latin typeface="Calibri"/>
                <a:ea typeface="Calibri"/>
                <a:cs typeface="Calibri"/>
                <a:sym typeface="Calibri"/>
              </a:defRPr>
            </a:lvl4pPr>
            <a:lvl5pPr marR="0" lvl="4" algn="ctr">
              <a:lnSpc>
                <a:spcPct val="90000"/>
              </a:lnSpc>
              <a:spcBef>
                <a:spcPts val="500"/>
              </a:spcBef>
              <a:spcAft>
                <a:spcPts val="0"/>
              </a:spcAft>
              <a:buClr>
                <a:schemeClr val="lt1"/>
              </a:buClr>
              <a:buSzPts val="1500"/>
              <a:buFont typeface="Arial"/>
              <a:buNone/>
              <a:defRPr sz="1500" b="0" i="0" u="none" strike="noStrike" cap="none">
                <a:solidFill>
                  <a:schemeClr val="lt1"/>
                </a:solidFill>
                <a:latin typeface="Calibri"/>
                <a:ea typeface="Calibri"/>
                <a:cs typeface="Calibri"/>
                <a:sym typeface="Calibri"/>
              </a:defRPr>
            </a:lvl5pPr>
            <a:lvl6pPr marR="0" lvl="5" algn="ctr">
              <a:lnSpc>
                <a:spcPct val="90000"/>
              </a:lnSpc>
              <a:spcBef>
                <a:spcPts val="500"/>
              </a:spcBef>
              <a:spcAft>
                <a:spcPts val="0"/>
              </a:spcAft>
              <a:buClr>
                <a:schemeClr val="lt1"/>
              </a:buClr>
              <a:buSzPts val="1500"/>
              <a:buFont typeface="Arial"/>
              <a:buNone/>
              <a:defRPr sz="1500" b="0" i="0" u="none" strike="noStrike" cap="none">
                <a:solidFill>
                  <a:schemeClr val="lt1"/>
                </a:solidFill>
                <a:latin typeface="Calibri"/>
                <a:ea typeface="Calibri"/>
                <a:cs typeface="Calibri"/>
                <a:sym typeface="Calibri"/>
              </a:defRPr>
            </a:lvl6pPr>
            <a:lvl7pPr marR="0" lvl="6" algn="ctr">
              <a:lnSpc>
                <a:spcPct val="90000"/>
              </a:lnSpc>
              <a:spcBef>
                <a:spcPts val="500"/>
              </a:spcBef>
              <a:spcAft>
                <a:spcPts val="0"/>
              </a:spcAft>
              <a:buClr>
                <a:schemeClr val="lt1"/>
              </a:buClr>
              <a:buSzPts val="1500"/>
              <a:buFont typeface="Arial"/>
              <a:buNone/>
              <a:defRPr sz="1500" b="0" i="0" u="none" strike="noStrike" cap="none">
                <a:solidFill>
                  <a:schemeClr val="lt1"/>
                </a:solidFill>
                <a:latin typeface="Calibri"/>
                <a:ea typeface="Calibri"/>
                <a:cs typeface="Calibri"/>
                <a:sym typeface="Calibri"/>
              </a:defRPr>
            </a:lvl7pPr>
            <a:lvl8pPr marR="0" lvl="7" algn="ctr">
              <a:lnSpc>
                <a:spcPct val="90000"/>
              </a:lnSpc>
              <a:spcBef>
                <a:spcPts val="500"/>
              </a:spcBef>
              <a:spcAft>
                <a:spcPts val="0"/>
              </a:spcAft>
              <a:buClr>
                <a:schemeClr val="lt1"/>
              </a:buClr>
              <a:buSzPts val="1500"/>
              <a:buFont typeface="Arial"/>
              <a:buNone/>
              <a:defRPr sz="1500" b="0" i="0" u="none" strike="noStrike" cap="none">
                <a:solidFill>
                  <a:schemeClr val="lt1"/>
                </a:solidFill>
                <a:latin typeface="Calibri"/>
                <a:ea typeface="Calibri"/>
                <a:cs typeface="Calibri"/>
                <a:sym typeface="Calibri"/>
              </a:defRPr>
            </a:lvl8pPr>
            <a:lvl9pPr marR="0" lvl="8" algn="ctr">
              <a:lnSpc>
                <a:spcPct val="90000"/>
              </a:lnSpc>
              <a:spcBef>
                <a:spcPts val="500"/>
              </a:spcBef>
              <a:spcAft>
                <a:spcPts val="0"/>
              </a:spcAft>
              <a:buClr>
                <a:schemeClr val="lt1"/>
              </a:buClr>
              <a:buSzPts val="1500"/>
              <a:buFont typeface="Arial"/>
              <a:buNone/>
              <a:defRPr sz="1500" b="0" i="0" u="none" strike="noStrike" cap="none">
                <a:solidFill>
                  <a:schemeClr val="lt1"/>
                </a:solidFill>
                <a:latin typeface="Calibri"/>
                <a:ea typeface="Calibri"/>
                <a:cs typeface="Calibri"/>
                <a:sym typeface="Calibri"/>
              </a:defRPr>
            </a:lvl9pPr>
          </a:lstStyle>
          <a:p>
            <a:endParaRPr/>
          </a:p>
        </p:txBody>
      </p:sp>
      <p:sp>
        <p:nvSpPr>
          <p:cNvPr id="131" name="Google Shape;131;p30"/>
          <p:cNvSpPr txBox="1">
            <a:spLocks noGrp="1"/>
          </p:cNvSpPr>
          <p:nvPr>
            <p:ph type="dt" idx="10"/>
          </p:nvPr>
        </p:nvSpPr>
        <p:spPr>
          <a:xfrm>
            <a:off x="4724400" y="4917556"/>
            <a:ext cx="2743200" cy="365100"/>
          </a:xfrm>
          <a:prstGeom prst="rect">
            <a:avLst/>
          </a:prstGeom>
          <a:noFill/>
          <a:ln>
            <a:noFill/>
          </a:ln>
        </p:spPr>
        <p:txBody>
          <a:bodyPr spcFirstLastPara="1" wrap="square" lIns="91650" tIns="45825" rIns="91650" bIns="45825"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2" name="Google Shape;132;p30"/>
          <p:cNvSpPr txBox="1">
            <a:spLocks noGrp="1"/>
          </p:cNvSpPr>
          <p:nvPr>
            <p:ph type="sldNum" idx="12"/>
          </p:nvPr>
        </p:nvSpPr>
        <p:spPr>
          <a:xfrm>
            <a:off x="9174126" y="6370754"/>
            <a:ext cx="2743200" cy="365100"/>
          </a:xfrm>
          <a:prstGeom prst="rect">
            <a:avLst/>
          </a:prstGeom>
          <a:noFill/>
          <a:ln>
            <a:noFill/>
          </a:ln>
        </p:spPr>
        <p:txBody>
          <a:bodyPr spcFirstLastPara="1" wrap="square" lIns="91650" tIns="45825" rIns="91650" bIns="458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33" name="Google Shape;133;p30"/>
          <p:cNvSpPr txBox="1">
            <a:spLocks noGrp="1"/>
          </p:cNvSpPr>
          <p:nvPr>
            <p:ph type="body" idx="2"/>
          </p:nvPr>
        </p:nvSpPr>
        <p:spPr>
          <a:xfrm>
            <a:off x="1913861" y="3680568"/>
            <a:ext cx="8364300" cy="914400"/>
          </a:xfrm>
          <a:prstGeom prst="rect">
            <a:avLst/>
          </a:prstGeom>
          <a:noFill/>
          <a:ln>
            <a:noFill/>
          </a:ln>
        </p:spPr>
        <p:txBody>
          <a:bodyPr spcFirstLastPara="1" wrap="square" lIns="91650" tIns="45825" rIns="91650" bIns="45825" anchor="ctr" anchorCtr="0">
            <a:noAutofit/>
          </a:bodyPr>
          <a:lstStyle>
            <a:lvl1pPr marL="457200" marR="0" lvl="0" indent="-228600" algn="ctr">
              <a:lnSpc>
                <a:spcPct val="90000"/>
              </a:lnSpc>
              <a:spcBef>
                <a:spcPts val="1000"/>
              </a:spcBef>
              <a:spcAft>
                <a:spcPts val="0"/>
              </a:spcAft>
              <a:buClr>
                <a:schemeClr val="lt1"/>
              </a:buClr>
              <a:buSzPts val="3400"/>
              <a:buFont typeface="Arial"/>
              <a:buNone/>
              <a:defRPr sz="3400" b="0" i="0" u="none" strike="noStrike" cap="none">
                <a:solidFill>
                  <a:schemeClr val="lt1"/>
                </a:solidFill>
                <a:latin typeface="Trebuchet MS"/>
                <a:ea typeface="Trebuchet MS"/>
                <a:cs typeface="Trebuchet MS"/>
                <a:sym typeface="Trebuchet MS"/>
              </a:defRPr>
            </a:lvl1pPr>
            <a:lvl2pPr marL="914400" marR="0" lvl="1" indent="-228600" algn="ctr">
              <a:lnSpc>
                <a:spcPct val="90000"/>
              </a:lnSpc>
              <a:spcBef>
                <a:spcPts val="500"/>
              </a:spcBef>
              <a:spcAft>
                <a:spcPts val="0"/>
              </a:spcAft>
              <a:buClr>
                <a:schemeClr val="lt1"/>
              </a:buClr>
              <a:buSzPts val="2100"/>
              <a:buFont typeface="Arial"/>
              <a:buNone/>
              <a:defRPr sz="2100" b="0" i="0" u="none" strike="noStrike" cap="none">
                <a:solidFill>
                  <a:schemeClr val="lt1"/>
                </a:solidFill>
                <a:latin typeface="Trebuchet MS"/>
                <a:ea typeface="Trebuchet MS"/>
                <a:cs typeface="Trebuchet MS"/>
                <a:sym typeface="Trebuchet MS"/>
              </a:defRPr>
            </a:lvl2pPr>
            <a:lvl3pPr marL="1371600" marR="0" lvl="2" indent="-228600" algn="ctr">
              <a:lnSpc>
                <a:spcPct val="90000"/>
              </a:lnSpc>
              <a:spcBef>
                <a:spcPts val="500"/>
              </a:spcBef>
              <a:spcAft>
                <a:spcPts val="0"/>
              </a:spcAft>
              <a:buClr>
                <a:schemeClr val="lt1"/>
              </a:buClr>
              <a:buSzPts val="2100"/>
              <a:buFont typeface="Arial"/>
              <a:buNone/>
              <a:defRPr sz="2100" b="0" i="0" u="none" strike="noStrike" cap="none">
                <a:solidFill>
                  <a:schemeClr val="lt1"/>
                </a:solidFill>
                <a:latin typeface="Trebuchet MS"/>
                <a:ea typeface="Trebuchet MS"/>
                <a:cs typeface="Trebuchet MS"/>
                <a:sym typeface="Trebuchet MS"/>
              </a:defRPr>
            </a:lvl3pPr>
            <a:lvl4pPr marL="1828800" marR="0" lvl="3" indent="-228600" algn="ctr">
              <a:lnSpc>
                <a:spcPct val="90000"/>
              </a:lnSpc>
              <a:spcBef>
                <a:spcPts val="500"/>
              </a:spcBef>
              <a:spcAft>
                <a:spcPts val="0"/>
              </a:spcAft>
              <a:buClr>
                <a:schemeClr val="lt1"/>
              </a:buClr>
              <a:buSzPts val="2100"/>
              <a:buFont typeface="Arial"/>
              <a:buNone/>
              <a:defRPr sz="2100" b="0" i="0" u="none" strike="noStrike" cap="none">
                <a:solidFill>
                  <a:schemeClr val="lt1"/>
                </a:solidFill>
                <a:latin typeface="Trebuchet MS"/>
                <a:ea typeface="Trebuchet MS"/>
                <a:cs typeface="Trebuchet MS"/>
                <a:sym typeface="Trebuchet MS"/>
              </a:defRPr>
            </a:lvl4pPr>
            <a:lvl5pPr marL="2286000" marR="0" lvl="4" indent="-228600" algn="ctr">
              <a:lnSpc>
                <a:spcPct val="90000"/>
              </a:lnSpc>
              <a:spcBef>
                <a:spcPts val="500"/>
              </a:spcBef>
              <a:spcAft>
                <a:spcPts val="0"/>
              </a:spcAft>
              <a:buClr>
                <a:schemeClr val="lt1"/>
              </a:buClr>
              <a:buSzPts val="2100"/>
              <a:buFont typeface="Arial"/>
              <a:buNone/>
              <a:defRPr sz="2100" b="0" i="0" u="none" strike="noStrike" cap="none">
                <a:solidFill>
                  <a:schemeClr val="lt1"/>
                </a:solidFill>
                <a:latin typeface="Trebuchet MS"/>
                <a:ea typeface="Trebuchet MS"/>
                <a:cs typeface="Trebuchet MS"/>
                <a:sym typeface="Trebuchet MS"/>
              </a:defRPr>
            </a:lvl5pPr>
            <a:lvl6pPr marL="2743200" marR="0" lvl="5"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134"/>
        <p:cNvGrpSpPr/>
        <p:nvPr/>
      </p:nvGrpSpPr>
      <p:grpSpPr>
        <a:xfrm>
          <a:off x="0" y="0"/>
          <a:ext cx="0" cy="0"/>
          <a:chOff x="0" y="0"/>
          <a:chExt cx="0" cy="0"/>
        </a:xfrm>
      </p:grpSpPr>
      <p:sp>
        <p:nvSpPr>
          <p:cNvPr id="135" name="Google Shape;135;p31"/>
          <p:cNvSpPr txBox="1">
            <a:spLocks noGrp="1"/>
          </p:cNvSpPr>
          <p:nvPr>
            <p:ph type="title"/>
          </p:nvPr>
        </p:nvSpPr>
        <p:spPr>
          <a:xfrm>
            <a:off x="838200" y="437985"/>
            <a:ext cx="10515600" cy="960000"/>
          </a:xfrm>
          <a:prstGeom prst="rect">
            <a:avLst/>
          </a:prstGeom>
          <a:noFill/>
          <a:ln>
            <a:noFill/>
          </a:ln>
        </p:spPr>
        <p:txBody>
          <a:bodyPr spcFirstLastPara="1" wrap="square" lIns="91650" tIns="45825" rIns="91650" bIns="45825" anchor="b" anchorCtr="0">
            <a:noAutofit/>
          </a:bodyPr>
          <a:lstStyle>
            <a:lvl1pPr lvl="0" algn="ctr">
              <a:lnSpc>
                <a:spcPct val="90000"/>
              </a:lnSpc>
              <a:spcBef>
                <a:spcPts val="0"/>
              </a:spcBef>
              <a:spcAft>
                <a:spcPts val="0"/>
              </a:spcAft>
              <a:buClr>
                <a:schemeClr val="lt1"/>
              </a:buClr>
              <a:buSzPts val="6100"/>
              <a:buFont typeface="Trebuchet MS"/>
              <a:buNone/>
              <a:defRPr sz="61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 name="Google Shape;136;p31"/>
          <p:cNvSpPr txBox="1">
            <a:spLocks noGrp="1"/>
          </p:cNvSpPr>
          <p:nvPr>
            <p:ph type="body" idx="1"/>
          </p:nvPr>
        </p:nvSpPr>
        <p:spPr>
          <a:xfrm>
            <a:off x="838200" y="1852302"/>
            <a:ext cx="10515600" cy="4206000"/>
          </a:xfrm>
          <a:prstGeom prst="rect">
            <a:avLst/>
          </a:prstGeom>
          <a:noFill/>
          <a:ln>
            <a:noFill/>
          </a:ln>
        </p:spPr>
        <p:txBody>
          <a:bodyPr spcFirstLastPara="1" wrap="square" lIns="91650" tIns="45825" rIns="91650" bIns="45825" anchor="t" anchorCtr="0">
            <a:noAutofit/>
          </a:bodyPr>
          <a:lstStyle>
            <a:lvl1pPr marL="457200" marR="0" lvl="0" indent="-457200" algn="l">
              <a:lnSpc>
                <a:spcPct val="90000"/>
              </a:lnSpc>
              <a:spcBef>
                <a:spcPts val="1000"/>
              </a:spcBef>
              <a:spcAft>
                <a:spcPts val="0"/>
              </a:spcAft>
              <a:buClr>
                <a:schemeClr val="lt1"/>
              </a:buClr>
              <a:buSzPts val="3600"/>
              <a:buFont typeface="Arial"/>
              <a:buChar char="•"/>
              <a:defRPr sz="3600" b="0" i="0" u="none" strike="noStrike" cap="none">
                <a:solidFill>
                  <a:schemeClr val="lt1"/>
                </a:solidFill>
                <a:latin typeface="Trebuchet MS"/>
                <a:ea typeface="Trebuchet MS"/>
                <a:cs typeface="Trebuchet MS"/>
                <a:sym typeface="Trebuchet MS"/>
              </a:defRPr>
            </a:lvl1pPr>
            <a:lvl2pPr marL="914400" marR="0" lvl="1" indent="-374650" algn="l">
              <a:lnSpc>
                <a:spcPct val="90000"/>
              </a:lnSpc>
              <a:spcBef>
                <a:spcPts val="500"/>
              </a:spcBef>
              <a:spcAft>
                <a:spcPts val="0"/>
              </a:spcAft>
              <a:buClr>
                <a:schemeClr val="lt1"/>
              </a:buClr>
              <a:buSzPts val="2300"/>
              <a:buFont typeface="Noto Sans Symbols"/>
              <a:buChar char="⮚"/>
              <a:defRPr sz="3400" b="0" i="0" u="none" strike="noStrike" cap="none">
                <a:solidFill>
                  <a:schemeClr val="lt1"/>
                </a:solidFill>
                <a:latin typeface="Trebuchet MS"/>
                <a:ea typeface="Trebuchet MS"/>
                <a:cs typeface="Trebuchet MS"/>
                <a:sym typeface="Trebuchet MS"/>
              </a:defRPr>
            </a:lvl2pPr>
            <a:lvl3pPr marL="1371600" marR="0" lvl="2" indent="-400050" algn="l">
              <a:lnSpc>
                <a:spcPct val="90000"/>
              </a:lnSpc>
              <a:spcBef>
                <a:spcPts val="500"/>
              </a:spcBef>
              <a:spcAft>
                <a:spcPts val="0"/>
              </a:spcAft>
              <a:buClr>
                <a:schemeClr val="lt1"/>
              </a:buClr>
              <a:buSzPts val="2700"/>
              <a:buFont typeface="Noto Sans Symbols"/>
              <a:buChar char="▪"/>
              <a:defRPr sz="2700" b="0" i="0" u="none" strike="noStrike" cap="none">
                <a:solidFill>
                  <a:schemeClr val="lt1"/>
                </a:solidFill>
                <a:latin typeface="Trebuchet MS"/>
                <a:ea typeface="Trebuchet MS"/>
                <a:cs typeface="Trebuchet MS"/>
                <a:sym typeface="Trebuchet MS"/>
              </a:defRPr>
            </a:lvl3pPr>
            <a:lvl4pPr marL="1828800" marR="0" lvl="3" indent="-381000" algn="l">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Trebuchet MS"/>
                <a:ea typeface="Trebuchet MS"/>
                <a:cs typeface="Trebuchet MS"/>
                <a:sym typeface="Trebuchet MS"/>
              </a:defRPr>
            </a:lvl4pPr>
            <a:lvl5pPr marL="2286000" marR="0" lvl="4" indent="-228600" algn="l">
              <a:lnSpc>
                <a:spcPct val="90000"/>
              </a:lnSpc>
              <a:spcBef>
                <a:spcPts val="500"/>
              </a:spcBef>
              <a:spcAft>
                <a:spcPts val="0"/>
              </a:spcAft>
              <a:buClr>
                <a:schemeClr val="lt1"/>
              </a:buClr>
              <a:buSzPts val="1500"/>
              <a:buFont typeface="Arial"/>
              <a:buNone/>
              <a:defRPr sz="1500" b="0" i="0" u="none" strike="noStrike" cap="none">
                <a:solidFill>
                  <a:schemeClr val="lt1"/>
                </a:solidFill>
                <a:latin typeface="Calibri"/>
                <a:ea typeface="Calibri"/>
                <a:cs typeface="Calibri"/>
                <a:sym typeface="Calibri"/>
              </a:defRPr>
            </a:lvl5pPr>
            <a:lvl6pPr marL="2743200" marR="0" lvl="5" indent="-228600" algn="l">
              <a:lnSpc>
                <a:spcPct val="90000"/>
              </a:lnSpc>
              <a:spcBef>
                <a:spcPts val="500"/>
              </a:spcBef>
              <a:spcAft>
                <a:spcPts val="0"/>
              </a:spcAft>
              <a:buClr>
                <a:schemeClr val="lt1"/>
              </a:buClr>
              <a:buSzPts val="1500"/>
              <a:buFont typeface="Arial"/>
              <a:buNone/>
              <a:defRPr sz="1500" b="0" i="0" u="none" strike="noStrike" cap="none">
                <a:solidFill>
                  <a:schemeClr val="lt1"/>
                </a:solidFill>
                <a:latin typeface="Calibri"/>
                <a:ea typeface="Calibri"/>
                <a:cs typeface="Calibri"/>
                <a:sym typeface="Calibri"/>
              </a:defRPr>
            </a:lvl6pPr>
            <a:lvl7pPr marL="3200400" marR="0" lvl="6" indent="-228600" algn="l">
              <a:lnSpc>
                <a:spcPct val="90000"/>
              </a:lnSpc>
              <a:spcBef>
                <a:spcPts val="500"/>
              </a:spcBef>
              <a:spcAft>
                <a:spcPts val="0"/>
              </a:spcAft>
              <a:buClr>
                <a:schemeClr val="lt1"/>
              </a:buClr>
              <a:buSzPts val="1500"/>
              <a:buFont typeface="Arial"/>
              <a:buNone/>
              <a:defRPr sz="1500" b="0" i="0" u="none" strike="noStrike" cap="none">
                <a:solidFill>
                  <a:schemeClr val="lt1"/>
                </a:solidFill>
                <a:latin typeface="Calibri"/>
                <a:ea typeface="Calibri"/>
                <a:cs typeface="Calibri"/>
                <a:sym typeface="Calibri"/>
              </a:defRPr>
            </a:lvl7pPr>
            <a:lvl8pPr marL="3657600" marR="0" lvl="7" indent="-228600" algn="l">
              <a:lnSpc>
                <a:spcPct val="90000"/>
              </a:lnSpc>
              <a:spcBef>
                <a:spcPts val="500"/>
              </a:spcBef>
              <a:spcAft>
                <a:spcPts val="0"/>
              </a:spcAft>
              <a:buClr>
                <a:schemeClr val="lt1"/>
              </a:buClr>
              <a:buSzPts val="1500"/>
              <a:buFont typeface="Arial"/>
              <a:buNone/>
              <a:defRPr sz="1500" b="0" i="0" u="none" strike="noStrike" cap="none">
                <a:solidFill>
                  <a:schemeClr val="lt1"/>
                </a:solidFill>
                <a:latin typeface="Calibri"/>
                <a:ea typeface="Calibri"/>
                <a:cs typeface="Calibri"/>
                <a:sym typeface="Calibri"/>
              </a:defRPr>
            </a:lvl8pPr>
            <a:lvl9pPr marL="4114800" marR="0" lvl="8" indent="-228600" algn="l">
              <a:lnSpc>
                <a:spcPct val="90000"/>
              </a:lnSpc>
              <a:spcBef>
                <a:spcPts val="500"/>
              </a:spcBef>
              <a:spcAft>
                <a:spcPts val="0"/>
              </a:spcAft>
              <a:buClr>
                <a:schemeClr val="lt1"/>
              </a:buClr>
              <a:buSzPts val="1500"/>
              <a:buFont typeface="Arial"/>
              <a:buNone/>
              <a:defRPr sz="1500" b="0" i="0" u="none" strike="noStrike" cap="none">
                <a:solidFill>
                  <a:schemeClr val="lt1"/>
                </a:solidFill>
                <a:latin typeface="Calibri"/>
                <a:ea typeface="Calibri"/>
                <a:cs typeface="Calibri"/>
                <a:sym typeface="Calibri"/>
              </a:defRPr>
            </a:lvl9pPr>
          </a:lstStyle>
          <a:p>
            <a:endParaRPr/>
          </a:p>
        </p:txBody>
      </p:sp>
      <p:sp>
        <p:nvSpPr>
          <p:cNvPr id="137" name="Google Shape;137;p31"/>
          <p:cNvSpPr txBox="1">
            <a:spLocks noGrp="1"/>
          </p:cNvSpPr>
          <p:nvPr>
            <p:ph type="sldNum" idx="12"/>
          </p:nvPr>
        </p:nvSpPr>
        <p:spPr>
          <a:xfrm>
            <a:off x="9174126" y="6370754"/>
            <a:ext cx="2743200" cy="365100"/>
          </a:xfrm>
          <a:prstGeom prst="rect">
            <a:avLst/>
          </a:prstGeom>
          <a:noFill/>
          <a:ln>
            <a:noFill/>
          </a:ln>
        </p:spPr>
        <p:txBody>
          <a:bodyPr spcFirstLastPara="1" wrap="square" lIns="91650" tIns="45825" rIns="91650" bIns="458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138"/>
        <p:cNvGrpSpPr/>
        <p:nvPr/>
      </p:nvGrpSpPr>
      <p:grpSpPr>
        <a:xfrm>
          <a:off x="0" y="0"/>
          <a:ext cx="0" cy="0"/>
          <a:chOff x="0" y="0"/>
          <a:chExt cx="0" cy="0"/>
        </a:xfrm>
      </p:grpSpPr>
      <p:pic>
        <p:nvPicPr>
          <p:cNvPr id="139" name="Google Shape;139;p32" descr="Icon of person with hand raised and empty text bubble."/>
          <p:cNvPicPr preferRelativeResize="0"/>
          <p:nvPr/>
        </p:nvPicPr>
        <p:blipFill rotWithShape="1">
          <a:blip r:embed="rId2">
            <a:alphaModFix/>
          </a:blip>
          <a:srcRect/>
          <a:stretch/>
        </p:blipFill>
        <p:spPr>
          <a:xfrm>
            <a:off x="308600" y="410308"/>
            <a:ext cx="5366112" cy="5263464"/>
          </a:xfrm>
          <a:prstGeom prst="rect">
            <a:avLst/>
          </a:prstGeom>
          <a:noFill/>
          <a:ln>
            <a:noFill/>
          </a:ln>
        </p:spPr>
      </p:pic>
      <p:sp>
        <p:nvSpPr>
          <p:cNvPr id="140" name="Google Shape;140;p32"/>
          <p:cNvSpPr txBox="1">
            <a:spLocks noGrp="1"/>
          </p:cNvSpPr>
          <p:nvPr>
            <p:ph type="title"/>
          </p:nvPr>
        </p:nvSpPr>
        <p:spPr>
          <a:xfrm>
            <a:off x="6122788" y="2625328"/>
            <a:ext cx="5381700" cy="23142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lt1"/>
              </a:buClr>
              <a:buSzPts val="8100"/>
              <a:buFont typeface="Trebuchet MS"/>
              <a:buNone/>
              <a:defRPr sz="81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1" name="Google Shape;141;p32"/>
          <p:cNvSpPr txBox="1">
            <a:spLocks noGrp="1"/>
          </p:cNvSpPr>
          <p:nvPr>
            <p:ph type="sldNum" idx="12"/>
          </p:nvPr>
        </p:nvSpPr>
        <p:spPr>
          <a:xfrm>
            <a:off x="9174126" y="6370754"/>
            <a:ext cx="2743200" cy="365100"/>
          </a:xfrm>
          <a:prstGeom prst="rect">
            <a:avLst/>
          </a:prstGeom>
          <a:noFill/>
          <a:ln>
            <a:noFill/>
          </a:ln>
        </p:spPr>
        <p:txBody>
          <a:bodyPr spcFirstLastPara="1" wrap="square" lIns="91650" tIns="45825" rIns="91650" bIns="458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142"/>
        <p:cNvGrpSpPr/>
        <p:nvPr/>
      </p:nvGrpSpPr>
      <p:grpSpPr>
        <a:xfrm>
          <a:off x="0" y="0"/>
          <a:ext cx="0" cy="0"/>
          <a:chOff x="0" y="0"/>
          <a:chExt cx="0" cy="0"/>
        </a:xfrm>
      </p:grpSpPr>
      <p:sp>
        <p:nvSpPr>
          <p:cNvPr id="143" name="Google Shape;143;p33"/>
          <p:cNvSpPr txBox="1">
            <a:spLocks noGrp="1"/>
          </p:cNvSpPr>
          <p:nvPr>
            <p:ph type="sldNum" idx="12"/>
          </p:nvPr>
        </p:nvSpPr>
        <p:spPr>
          <a:xfrm>
            <a:off x="9174126" y="6370754"/>
            <a:ext cx="2743200" cy="365100"/>
          </a:xfrm>
          <a:prstGeom prst="rect">
            <a:avLst/>
          </a:prstGeom>
          <a:noFill/>
          <a:ln>
            <a:noFill/>
          </a:ln>
        </p:spPr>
        <p:txBody>
          <a:bodyPr spcFirstLastPara="1" wrap="square" lIns="91650" tIns="45825" rIns="91650" bIns="458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44" name="Google Shape;144;p33"/>
          <p:cNvSpPr txBox="1">
            <a:spLocks noGrp="1"/>
          </p:cNvSpPr>
          <p:nvPr>
            <p:ph type="title"/>
          </p:nvPr>
        </p:nvSpPr>
        <p:spPr>
          <a:xfrm>
            <a:off x="838200" y="437985"/>
            <a:ext cx="10515600" cy="960000"/>
          </a:xfrm>
          <a:prstGeom prst="rect">
            <a:avLst/>
          </a:prstGeom>
          <a:noFill/>
          <a:ln>
            <a:noFill/>
          </a:ln>
        </p:spPr>
        <p:txBody>
          <a:bodyPr spcFirstLastPara="1" wrap="square" lIns="91650" tIns="45825" rIns="91650" bIns="45825" anchor="b" anchorCtr="0">
            <a:noAutofit/>
          </a:bodyPr>
          <a:lstStyle>
            <a:lvl1pPr lvl="0" algn="ctr">
              <a:lnSpc>
                <a:spcPct val="90000"/>
              </a:lnSpc>
              <a:spcBef>
                <a:spcPts val="0"/>
              </a:spcBef>
              <a:spcAft>
                <a:spcPts val="0"/>
              </a:spcAft>
              <a:buClr>
                <a:schemeClr val="lt1"/>
              </a:buClr>
              <a:buSzPts val="6100"/>
              <a:buFont typeface="Trebuchet MS"/>
              <a:buNone/>
              <a:defRPr sz="61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5" name="Google Shape;145;p33"/>
          <p:cNvSpPr txBox="1">
            <a:spLocks noGrp="1"/>
          </p:cNvSpPr>
          <p:nvPr>
            <p:ph type="body" idx="1"/>
          </p:nvPr>
        </p:nvSpPr>
        <p:spPr>
          <a:xfrm>
            <a:off x="2220148" y="2162013"/>
            <a:ext cx="7751700" cy="3819900"/>
          </a:xfrm>
          <a:prstGeom prst="rect">
            <a:avLst/>
          </a:prstGeom>
          <a:noFill/>
          <a:ln>
            <a:noFill/>
          </a:ln>
        </p:spPr>
        <p:txBody>
          <a:bodyPr spcFirstLastPara="1" wrap="square" lIns="91650" tIns="45825" rIns="91650" bIns="45825" anchor="t" anchorCtr="0">
            <a:noAutofit/>
          </a:bodyPr>
          <a:lstStyle>
            <a:lvl1pPr marL="457200" marR="0" lvl="0" indent="-228600" algn="l">
              <a:lnSpc>
                <a:spcPct val="90000"/>
              </a:lnSpc>
              <a:spcBef>
                <a:spcPts val="1000"/>
              </a:spcBef>
              <a:spcAft>
                <a:spcPts val="0"/>
              </a:spcAft>
              <a:buClr>
                <a:schemeClr val="lt1"/>
              </a:buClr>
              <a:buSzPts val="2800"/>
              <a:buFont typeface="Arial"/>
              <a:buNone/>
              <a:defRPr sz="2800" b="0" i="0" u="none" strike="noStrike" cap="none">
                <a:solidFill>
                  <a:schemeClr val="lt1"/>
                </a:solidFill>
                <a:latin typeface="Trebuchet MS"/>
                <a:ea typeface="Trebuchet MS"/>
                <a:cs typeface="Trebuchet MS"/>
                <a:sym typeface="Trebuchet MS"/>
              </a:defRPr>
            </a:lvl1pPr>
            <a:lvl2pPr marL="914400" marR="0" lvl="1" indent="-381000" algn="l">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2pPr>
            <a:lvl3pPr marL="1371600" marR="0" lvl="2" indent="-361950" algn="l">
              <a:lnSpc>
                <a:spcPct val="90000"/>
              </a:lnSpc>
              <a:spcBef>
                <a:spcPts val="500"/>
              </a:spcBef>
              <a:spcAft>
                <a:spcPts val="0"/>
              </a:spcAft>
              <a:buClr>
                <a:schemeClr val="lt1"/>
              </a:buClr>
              <a:buSzPts val="2100"/>
              <a:buFont typeface="Arial"/>
              <a:buChar char="•"/>
              <a:defRPr sz="2100" b="0" i="0" u="none" strike="noStrike" cap="none">
                <a:solidFill>
                  <a:schemeClr val="lt1"/>
                </a:solidFill>
                <a:latin typeface="Calibri"/>
                <a:ea typeface="Calibri"/>
                <a:cs typeface="Calibri"/>
                <a:sym typeface="Calibri"/>
              </a:defRPr>
            </a:lvl3pPr>
            <a:lvl4pPr marL="1828800" marR="0" lvl="3"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4pPr>
            <a:lvl5pPr marL="2286000" marR="0" lvl="4"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8"/>
        <p:cNvGrpSpPr/>
        <p:nvPr/>
      </p:nvGrpSpPr>
      <p:grpSpPr>
        <a:xfrm>
          <a:off x="0" y="0"/>
          <a:ext cx="0" cy="0"/>
          <a:chOff x="0" y="0"/>
          <a:chExt cx="0" cy="0"/>
        </a:xfrm>
      </p:grpSpPr>
      <p:sp>
        <p:nvSpPr>
          <p:cNvPr id="19" name="Google Shape;19;p4"/>
          <p:cNvSpPr txBox="1">
            <a:spLocks noGrp="1"/>
          </p:cNvSpPr>
          <p:nvPr>
            <p:ph type="ctrTitle"/>
          </p:nvPr>
        </p:nvSpPr>
        <p:spPr>
          <a:xfrm>
            <a:off x="1040524" y="1505158"/>
            <a:ext cx="10110952" cy="990216"/>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2"/>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 name="Google Shape;20;p4"/>
          <p:cNvSpPr txBox="1">
            <a:spLocks noGrp="1"/>
          </p:cNvSpPr>
          <p:nvPr>
            <p:ph type="subTitle" idx="1"/>
          </p:nvPr>
        </p:nvSpPr>
        <p:spPr>
          <a:xfrm>
            <a:off x="1524000" y="2583430"/>
            <a:ext cx="9144000" cy="738734"/>
          </a:xfrm>
          <a:prstGeom prst="rect">
            <a:avLst/>
          </a:prstGeom>
          <a:noFill/>
          <a:ln>
            <a:noFill/>
          </a:ln>
        </p:spPr>
        <p:txBody>
          <a:bodyPr spcFirstLastPara="1" wrap="square" lIns="91425" tIns="45700" rIns="91425" bIns="45700" anchor="ctr" anchorCtr="0">
            <a:noAutofit/>
          </a:bodyPr>
          <a:lstStyle>
            <a:lvl1pPr marR="0" lvl="0" algn="ctr" rtl="0">
              <a:lnSpc>
                <a:spcPct val="90000"/>
              </a:lnSpc>
              <a:spcBef>
                <a:spcPts val="1000"/>
              </a:spcBef>
              <a:spcAft>
                <a:spcPts val="0"/>
              </a:spcAft>
              <a:buClr>
                <a:schemeClr val="dk1"/>
              </a:buClr>
              <a:buSzPts val="4950"/>
              <a:buFont typeface="Arial"/>
              <a:buNone/>
              <a:defRPr sz="4950" b="1" i="0" u="none" strike="noStrike" cap="none">
                <a:solidFill>
                  <a:schemeClr val="dk1"/>
                </a:solidFill>
                <a:latin typeface="Trebuchet MS"/>
                <a:ea typeface="Trebuchet MS"/>
                <a:cs typeface="Trebuchet MS"/>
                <a:sym typeface="Trebuchet MS"/>
              </a:defRPr>
            </a:lvl1pPr>
            <a:lvl2pPr marR="0" lvl="1"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R="0" lvl="2" algn="ctr"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R="0" lvl="3"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4pPr>
            <a:lvl5pPr marR="0" lvl="4"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21" name="Google Shape;21;p4"/>
          <p:cNvSpPr txBox="1">
            <a:spLocks noGrp="1"/>
          </p:cNvSpPr>
          <p:nvPr>
            <p:ph type="dt" idx="10"/>
          </p:nvPr>
        </p:nvSpPr>
        <p:spPr>
          <a:xfrm>
            <a:off x="4724400" y="4917556"/>
            <a:ext cx="27432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4"/>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3" name="Google Shape;23;p4"/>
          <p:cNvSpPr txBox="1">
            <a:spLocks noGrp="1"/>
          </p:cNvSpPr>
          <p:nvPr>
            <p:ph type="body" idx="2"/>
          </p:nvPr>
        </p:nvSpPr>
        <p:spPr>
          <a:xfrm>
            <a:off x="1913861" y="3680028"/>
            <a:ext cx="8364279" cy="914400"/>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dk1"/>
              </a:buClr>
              <a:buSzPts val="3300"/>
              <a:buFont typeface="Arial"/>
              <a:buNone/>
              <a:defRPr sz="3300" b="0" i="0" u="none" strike="noStrike" cap="none">
                <a:solidFill>
                  <a:schemeClr val="dk1"/>
                </a:solidFill>
                <a:latin typeface="Trebuchet MS"/>
                <a:ea typeface="Trebuchet MS"/>
                <a:cs typeface="Trebuchet MS"/>
                <a:sym typeface="Trebuchet MS"/>
              </a:defRPr>
            </a:lvl1pPr>
            <a:lvl2pPr marL="914400" marR="0" lvl="1" indent="-228600"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2pPr>
            <a:lvl3pPr marL="1371600" marR="0" lvl="2" indent="-228600"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3pPr>
            <a:lvl4pPr marL="1828800" marR="0" lvl="3" indent="-228600"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4pPr>
            <a:lvl5pPr marL="2286000" marR="0" lvl="4" indent="-228600"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Trebuchet MS"/>
                <a:ea typeface="Trebuchet MS"/>
                <a:cs typeface="Trebuchet MS"/>
                <a:sym typeface="Trebuchet M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146"/>
        <p:cNvGrpSpPr/>
        <p:nvPr/>
      </p:nvGrpSpPr>
      <p:grpSpPr>
        <a:xfrm>
          <a:off x="0" y="0"/>
          <a:ext cx="0" cy="0"/>
          <a:chOff x="0" y="0"/>
          <a:chExt cx="0" cy="0"/>
        </a:xfrm>
      </p:grpSpPr>
      <p:sp>
        <p:nvSpPr>
          <p:cNvPr id="147" name="Google Shape;147;p34"/>
          <p:cNvSpPr txBox="1">
            <a:spLocks noGrp="1"/>
          </p:cNvSpPr>
          <p:nvPr>
            <p:ph type="title"/>
          </p:nvPr>
        </p:nvSpPr>
        <p:spPr>
          <a:xfrm>
            <a:off x="595312" y="2188551"/>
            <a:ext cx="11001300" cy="16266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lt1"/>
              </a:buClr>
              <a:buSzPts val="6800"/>
              <a:buFont typeface="Trebuchet MS"/>
              <a:buNone/>
              <a:defRPr sz="6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8" name="Google Shape;148;p34"/>
          <p:cNvSpPr txBox="1">
            <a:spLocks noGrp="1"/>
          </p:cNvSpPr>
          <p:nvPr>
            <p:ph type="sldNum" idx="12"/>
          </p:nvPr>
        </p:nvSpPr>
        <p:spPr>
          <a:xfrm>
            <a:off x="9174126" y="6370754"/>
            <a:ext cx="2743200" cy="365100"/>
          </a:xfrm>
          <a:prstGeom prst="rect">
            <a:avLst/>
          </a:prstGeom>
          <a:noFill/>
          <a:ln>
            <a:noFill/>
          </a:ln>
        </p:spPr>
        <p:txBody>
          <a:bodyPr spcFirstLastPara="1" wrap="square" lIns="91650" tIns="45825" rIns="91650" bIns="458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Mission Text">
  <p:cSld name="Mission Text">
    <p:spTree>
      <p:nvGrpSpPr>
        <p:cNvPr id="1" name="Shape 149"/>
        <p:cNvGrpSpPr/>
        <p:nvPr/>
      </p:nvGrpSpPr>
      <p:grpSpPr>
        <a:xfrm>
          <a:off x="0" y="0"/>
          <a:ext cx="0" cy="0"/>
          <a:chOff x="0" y="0"/>
          <a:chExt cx="0" cy="0"/>
        </a:xfrm>
      </p:grpSpPr>
      <p:sp>
        <p:nvSpPr>
          <p:cNvPr id="150" name="Google Shape;150;p35"/>
          <p:cNvSpPr txBox="1">
            <a:spLocks noGrp="1"/>
          </p:cNvSpPr>
          <p:nvPr>
            <p:ph type="sldNum" idx="12"/>
          </p:nvPr>
        </p:nvSpPr>
        <p:spPr>
          <a:xfrm>
            <a:off x="9174126" y="6370754"/>
            <a:ext cx="2743200" cy="365100"/>
          </a:xfrm>
          <a:prstGeom prst="rect">
            <a:avLst/>
          </a:prstGeom>
          <a:noFill/>
          <a:ln>
            <a:noFill/>
          </a:ln>
        </p:spPr>
        <p:txBody>
          <a:bodyPr spcFirstLastPara="1" wrap="square" lIns="91650" tIns="45825" rIns="91650" bIns="458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51" name="Google Shape;151;p35"/>
          <p:cNvSpPr/>
          <p:nvPr/>
        </p:nvSpPr>
        <p:spPr>
          <a:xfrm>
            <a:off x="838199" y="1873473"/>
            <a:ext cx="10433700" cy="2308200"/>
          </a:xfrm>
          <a:prstGeom prst="rect">
            <a:avLst/>
          </a:prstGeom>
          <a:noFill/>
          <a:ln>
            <a:noFill/>
          </a:ln>
        </p:spPr>
        <p:txBody>
          <a:bodyPr spcFirstLastPara="1" wrap="square" lIns="91650" tIns="45825" rIns="91650" bIns="45825" anchor="t" anchorCtr="0">
            <a:noAutofit/>
          </a:bodyPr>
          <a:lstStyle/>
          <a:p>
            <a:pPr marL="0" marR="0" lvl="0" indent="0" algn="l" rtl="0">
              <a:spcBef>
                <a:spcPts val="0"/>
              </a:spcBef>
              <a:spcAft>
                <a:spcPts val="0"/>
              </a:spcAft>
              <a:buClr>
                <a:schemeClr val="lt1"/>
              </a:buClr>
              <a:buSzPts val="3600"/>
              <a:buFont typeface="Trebuchet MS"/>
              <a:buNone/>
            </a:pPr>
            <a:r>
              <a:rPr lang="en-US" sz="3600">
                <a:solidFill>
                  <a:schemeClr val="lt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1400"/>
          </a:p>
        </p:txBody>
      </p:sp>
      <p:sp>
        <p:nvSpPr>
          <p:cNvPr id="152" name="Google Shape;152;p35"/>
          <p:cNvSpPr/>
          <p:nvPr/>
        </p:nvSpPr>
        <p:spPr>
          <a:xfrm>
            <a:off x="838199" y="417889"/>
            <a:ext cx="10433700" cy="1015800"/>
          </a:xfrm>
          <a:prstGeom prst="rect">
            <a:avLst/>
          </a:prstGeom>
          <a:noFill/>
          <a:ln>
            <a:noFill/>
          </a:ln>
        </p:spPr>
        <p:txBody>
          <a:bodyPr spcFirstLastPara="1" wrap="square" lIns="91650" tIns="45825" rIns="91650" bIns="45825" anchor="t" anchorCtr="0">
            <a:noAutofit/>
          </a:bodyPr>
          <a:lstStyle/>
          <a:p>
            <a:pPr marL="0" marR="0" lvl="0" indent="0" algn="ctr" rtl="0">
              <a:spcBef>
                <a:spcPts val="0"/>
              </a:spcBef>
              <a:spcAft>
                <a:spcPts val="0"/>
              </a:spcAft>
              <a:buNone/>
            </a:pPr>
            <a:r>
              <a:rPr lang="en-US" sz="6100" b="1" i="0" u="none" strike="noStrike" cap="none">
                <a:solidFill>
                  <a:srgbClr val="FFFFFF"/>
                </a:solidFill>
                <a:latin typeface="Trebuchet MS"/>
                <a:ea typeface="Trebuchet MS"/>
                <a:cs typeface="Trebuchet MS"/>
                <a:sym typeface="Trebuchet MS"/>
              </a:rPr>
              <a:t>Our Mission</a:t>
            </a:r>
            <a:endParaRPr sz="1800">
              <a:solidFill>
                <a:schemeClr val="lt1"/>
              </a:solidFill>
              <a:latin typeface="Calibri"/>
              <a:ea typeface="Calibri"/>
              <a:cs typeface="Calibri"/>
              <a:sym typeface="Calibri"/>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Mission Photo">
  <p:cSld name="Mission Photo">
    <p:spTree>
      <p:nvGrpSpPr>
        <p:cNvPr id="1" name="Shape 153"/>
        <p:cNvGrpSpPr/>
        <p:nvPr/>
      </p:nvGrpSpPr>
      <p:grpSpPr>
        <a:xfrm>
          <a:off x="0" y="0"/>
          <a:ext cx="0" cy="0"/>
          <a:chOff x="0" y="0"/>
          <a:chExt cx="0" cy="0"/>
        </a:xfrm>
      </p:grpSpPr>
      <p:sp>
        <p:nvSpPr>
          <p:cNvPr id="154" name="Google Shape;154;p36"/>
          <p:cNvSpPr txBox="1">
            <a:spLocks noGrp="1"/>
          </p:cNvSpPr>
          <p:nvPr>
            <p:ph type="sldNum" idx="12"/>
          </p:nvPr>
        </p:nvSpPr>
        <p:spPr>
          <a:xfrm>
            <a:off x="9174126" y="6370754"/>
            <a:ext cx="2743200" cy="365100"/>
          </a:xfrm>
          <a:prstGeom prst="rect">
            <a:avLst/>
          </a:prstGeom>
          <a:noFill/>
          <a:ln>
            <a:noFill/>
          </a:ln>
        </p:spPr>
        <p:txBody>
          <a:bodyPr spcFirstLastPara="1" wrap="square" lIns="91650" tIns="45825" rIns="91650" bIns="458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55" name="Google Shape;155;p36"/>
          <p:cNvSpPr txBox="1"/>
          <p:nvPr/>
        </p:nvSpPr>
        <p:spPr>
          <a:xfrm>
            <a:off x="13628419" y="8737353"/>
            <a:ext cx="2172000" cy="394200"/>
          </a:xfrm>
          <a:prstGeom prst="rect">
            <a:avLst/>
          </a:prstGeom>
          <a:noFill/>
          <a:ln>
            <a:noFill/>
          </a:ln>
        </p:spPr>
        <p:txBody>
          <a:bodyPr spcFirstLastPara="1" wrap="square" lIns="91650" tIns="45825" rIns="91650" bIns="45825" anchor="t" anchorCtr="0">
            <a:noAutofit/>
          </a:bodyPr>
          <a:lstStyle/>
          <a:p>
            <a:pPr marL="0" marR="0" lvl="0" indent="0" algn="r" rtl="0">
              <a:spcBef>
                <a:spcPts val="0"/>
              </a:spcBef>
              <a:spcAft>
                <a:spcPts val="0"/>
              </a:spcAft>
              <a:buNone/>
            </a:pPr>
            <a:fld id="{00000000-1234-1234-1234-123412341234}" type="slidenum">
              <a:rPr lang="en-US" sz="1800" b="1">
                <a:solidFill>
                  <a:srgbClr val="000000"/>
                </a:solidFill>
                <a:latin typeface="Trebuchet MS"/>
                <a:ea typeface="Trebuchet MS"/>
                <a:cs typeface="Trebuchet MS"/>
                <a:sym typeface="Trebuchet MS"/>
              </a:rPr>
              <a:t>‹#›</a:t>
            </a:fld>
            <a:endParaRPr sz="1800" b="1">
              <a:solidFill>
                <a:srgbClr val="000000"/>
              </a:solidFill>
              <a:latin typeface="Trebuchet MS"/>
              <a:ea typeface="Trebuchet MS"/>
              <a:cs typeface="Trebuchet MS"/>
              <a:sym typeface="Trebuchet MS"/>
            </a:endParaRPr>
          </a:p>
        </p:txBody>
      </p:sp>
      <p:pic>
        <p:nvPicPr>
          <p:cNvPr id="156" name="Google Shape;156;p36" descr="Father points out something on laptop to family, seated on couch, as wife, son and daughter look on."/>
          <p:cNvPicPr preferRelativeResize="0"/>
          <p:nvPr/>
        </p:nvPicPr>
        <p:blipFill rotWithShape="1">
          <a:blip r:embed="rId2">
            <a:alphaModFix/>
          </a:blip>
          <a:srcRect l="1681" t="12786" b="4827"/>
          <a:stretch/>
        </p:blipFill>
        <p:spPr>
          <a:xfrm>
            <a:off x="0" y="-1"/>
            <a:ext cx="12191998" cy="6260121"/>
          </a:xfrm>
          <a:prstGeom prst="rect">
            <a:avLst/>
          </a:prstGeom>
          <a:noFill/>
          <a:ln>
            <a:noFill/>
          </a:ln>
        </p:spPr>
      </p:pic>
      <p:sp>
        <p:nvSpPr>
          <p:cNvPr id="157" name="Google Shape;157;p36"/>
          <p:cNvSpPr/>
          <p:nvPr/>
        </p:nvSpPr>
        <p:spPr>
          <a:xfrm>
            <a:off x="0" y="3445746"/>
            <a:ext cx="12216300" cy="2559000"/>
          </a:xfrm>
          <a:prstGeom prst="rect">
            <a:avLst/>
          </a:prstGeom>
          <a:solidFill>
            <a:srgbClr val="001970">
              <a:alpha val="80000"/>
            </a:srgbClr>
          </a:solidFill>
          <a:ln>
            <a:noFill/>
          </a:ln>
        </p:spPr>
        <p:txBody>
          <a:bodyPr spcFirstLastPara="1" wrap="square" lIns="130350" tIns="65150" rIns="130350" bIns="183300" anchor="ctr" anchorCtr="0">
            <a:noAutofit/>
          </a:bodyPr>
          <a:lstStyle/>
          <a:p>
            <a:pPr marL="165100" marR="0" lvl="0" indent="0" algn="l" rtl="0">
              <a:lnSpc>
                <a:spcPct val="100000"/>
              </a:lnSpc>
              <a:spcBef>
                <a:spcPts val="0"/>
              </a:spcBef>
              <a:spcAft>
                <a:spcPts val="0"/>
              </a:spcAft>
              <a:buClr>
                <a:srgbClr val="FFFFFF"/>
              </a:buClr>
              <a:buSzPts val="5400"/>
              <a:buFont typeface="Trebuchet MS"/>
              <a:buNone/>
            </a:pPr>
            <a:r>
              <a:rPr lang="en-US" sz="5400" b="1" i="0" u="none" strike="noStrike" cap="none">
                <a:solidFill>
                  <a:srgbClr val="FFFFFF"/>
                </a:solidFill>
                <a:latin typeface="Trebuchet MS"/>
                <a:ea typeface="Trebuchet MS"/>
                <a:cs typeface="Trebuchet MS"/>
                <a:sym typeface="Trebuchet MS"/>
              </a:rPr>
              <a:t>Our Mission: </a:t>
            </a:r>
            <a:endParaRPr sz="5400" b="0" i="0" u="none" strike="noStrike" cap="none">
              <a:solidFill>
                <a:srgbClr val="5C6670"/>
              </a:solidFill>
              <a:latin typeface="Trebuchet MS"/>
              <a:ea typeface="Trebuchet MS"/>
              <a:cs typeface="Trebuchet MS"/>
              <a:sym typeface="Trebuchet MS"/>
            </a:endParaRPr>
          </a:p>
          <a:p>
            <a:pPr marL="165100" marR="0" lvl="0" indent="0" algn="l" rtl="0">
              <a:lnSpc>
                <a:spcPct val="100000"/>
              </a:lnSpc>
              <a:spcBef>
                <a:spcPts val="0"/>
              </a:spcBef>
              <a:spcAft>
                <a:spcPts val="0"/>
              </a:spcAft>
              <a:buClr>
                <a:srgbClr val="FFFFFF"/>
              </a:buClr>
              <a:buSzPts val="3200"/>
              <a:buFont typeface="Trebuchet MS"/>
              <a:buNone/>
            </a:pPr>
            <a:r>
              <a:rPr lang="en-US" sz="3200" b="0" i="0" u="none" strike="noStrike" cap="non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3200" b="0" i="0" u="none" strike="noStrike" cap="none">
              <a:solidFill>
                <a:srgbClr val="FFFFFF"/>
              </a:solidFill>
              <a:latin typeface="Trebuchet MS"/>
              <a:ea typeface="Trebuchet MS"/>
              <a:cs typeface="Trebuchet MS"/>
              <a:sym typeface="Trebuchet MS"/>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What We Do">
  <p:cSld name="What We Do">
    <p:spTree>
      <p:nvGrpSpPr>
        <p:cNvPr id="1" name="Shape 158"/>
        <p:cNvGrpSpPr/>
        <p:nvPr/>
      </p:nvGrpSpPr>
      <p:grpSpPr>
        <a:xfrm>
          <a:off x="0" y="0"/>
          <a:ext cx="0" cy="0"/>
          <a:chOff x="0" y="0"/>
          <a:chExt cx="0" cy="0"/>
        </a:xfrm>
      </p:grpSpPr>
      <p:sp>
        <p:nvSpPr>
          <p:cNvPr id="159" name="Google Shape;159;p37"/>
          <p:cNvSpPr txBox="1">
            <a:spLocks noGrp="1"/>
          </p:cNvSpPr>
          <p:nvPr>
            <p:ph type="sldNum" idx="12"/>
          </p:nvPr>
        </p:nvSpPr>
        <p:spPr>
          <a:xfrm>
            <a:off x="9174126" y="6370754"/>
            <a:ext cx="2743200" cy="365100"/>
          </a:xfrm>
          <a:prstGeom prst="rect">
            <a:avLst/>
          </a:prstGeom>
          <a:noFill/>
          <a:ln>
            <a:noFill/>
          </a:ln>
        </p:spPr>
        <p:txBody>
          <a:bodyPr spcFirstLastPara="1" wrap="square" lIns="91650" tIns="45825" rIns="91650" bIns="458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60" name="Google Shape;160;p37"/>
          <p:cNvSpPr/>
          <p:nvPr/>
        </p:nvSpPr>
        <p:spPr>
          <a:xfrm>
            <a:off x="838199" y="1873473"/>
            <a:ext cx="10433700" cy="2862300"/>
          </a:xfrm>
          <a:prstGeom prst="rect">
            <a:avLst/>
          </a:prstGeom>
          <a:noFill/>
          <a:ln>
            <a:noFill/>
          </a:ln>
        </p:spPr>
        <p:txBody>
          <a:bodyPr spcFirstLastPara="1" wrap="square" lIns="91650" tIns="45825" rIns="91650" bIns="45825" anchor="t" anchorCtr="0">
            <a:noAutofit/>
          </a:bodyPr>
          <a:lstStyle/>
          <a:p>
            <a:pPr marL="0" marR="0" lvl="0" indent="0" algn="l" rtl="0">
              <a:lnSpc>
                <a:spcPct val="100000"/>
              </a:lnSpc>
              <a:spcBef>
                <a:spcPts val="0"/>
              </a:spcBef>
              <a:spcAft>
                <a:spcPts val="0"/>
              </a:spcAft>
              <a:buClr>
                <a:schemeClr val="lt1"/>
              </a:buClr>
              <a:buSzPts val="3600"/>
              <a:buFont typeface="Trebuchet MS"/>
              <a:buNone/>
            </a:pPr>
            <a:r>
              <a:rPr lang="en-US" sz="3600">
                <a:solidFill>
                  <a:schemeClr val="lt1"/>
                </a:solidFill>
                <a:latin typeface="Trebuchet MS"/>
                <a:ea typeface="Trebuchet MS"/>
                <a:cs typeface="Trebuchet MS"/>
                <a:sym typeface="Trebuchet MS"/>
              </a:rPr>
              <a:t>The Department of Health Care Policy &amp; Financing administers Health First Colorado (Colorado’s Medicaid program), Child Health Plan </a:t>
            </a:r>
            <a:r>
              <a:rPr lang="en-US" sz="3600" i="1">
                <a:solidFill>
                  <a:schemeClr val="lt1"/>
                </a:solidFill>
                <a:latin typeface="Trebuchet MS"/>
                <a:ea typeface="Trebuchet MS"/>
                <a:cs typeface="Trebuchet MS"/>
                <a:sym typeface="Trebuchet MS"/>
              </a:rPr>
              <a:t>Plus </a:t>
            </a:r>
            <a:r>
              <a:rPr lang="en-US" sz="3600">
                <a:solidFill>
                  <a:schemeClr val="lt1"/>
                </a:solidFill>
                <a:latin typeface="Trebuchet MS"/>
                <a:ea typeface="Trebuchet MS"/>
                <a:cs typeface="Trebuchet MS"/>
                <a:sym typeface="Trebuchet MS"/>
              </a:rPr>
              <a:t>(CHP+) and other health care programs for Coloradans who qualify. </a:t>
            </a:r>
            <a:endParaRPr sz="3600" b="1">
              <a:solidFill>
                <a:schemeClr val="lt1"/>
              </a:solidFill>
              <a:latin typeface="Trebuchet MS"/>
              <a:ea typeface="Trebuchet MS"/>
              <a:cs typeface="Trebuchet MS"/>
              <a:sym typeface="Trebuchet MS"/>
            </a:endParaRPr>
          </a:p>
        </p:txBody>
      </p:sp>
      <p:sp>
        <p:nvSpPr>
          <p:cNvPr id="161" name="Google Shape;161;p37"/>
          <p:cNvSpPr/>
          <p:nvPr/>
        </p:nvSpPr>
        <p:spPr>
          <a:xfrm>
            <a:off x="838199" y="382212"/>
            <a:ext cx="10433700" cy="1015800"/>
          </a:xfrm>
          <a:prstGeom prst="rect">
            <a:avLst/>
          </a:prstGeom>
          <a:noFill/>
          <a:ln>
            <a:noFill/>
          </a:ln>
        </p:spPr>
        <p:txBody>
          <a:bodyPr spcFirstLastPara="1" wrap="square" lIns="91650" tIns="45825" rIns="91650" bIns="45825" anchor="t" anchorCtr="0">
            <a:noAutofit/>
          </a:bodyPr>
          <a:lstStyle/>
          <a:p>
            <a:pPr marL="0" marR="0" lvl="0" indent="0" algn="ctr" rtl="0">
              <a:spcBef>
                <a:spcPts val="0"/>
              </a:spcBef>
              <a:spcAft>
                <a:spcPts val="0"/>
              </a:spcAft>
              <a:buNone/>
            </a:pPr>
            <a:r>
              <a:rPr lang="en-US" sz="6100" b="1" i="0" u="none" strike="noStrike" cap="none">
                <a:solidFill>
                  <a:schemeClr val="lt1"/>
                </a:solidFill>
                <a:latin typeface="Trebuchet MS"/>
                <a:ea typeface="Trebuchet MS"/>
                <a:cs typeface="Trebuchet MS"/>
                <a:sym typeface="Trebuchet MS"/>
              </a:rPr>
              <a:t>What We Do</a:t>
            </a:r>
            <a:endParaRPr sz="1800">
              <a:solidFill>
                <a:schemeClr val="lt1"/>
              </a:solidFill>
              <a:latin typeface="Calibri"/>
              <a:ea typeface="Calibri"/>
              <a:cs typeface="Calibri"/>
              <a:sym typeface="Calibri"/>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162"/>
        <p:cNvGrpSpPr/>
        <p:nvPr/>
      </p:nvGrpSpPr>
      <p:grpSpPr>
        <a:xfrm>
          <a:off x="0" y="0"/>
          <a:ext cx="0" cy="0"/>
          <a:chOff x="0" y="0"/>
          <a:chExt cx="0" cy="0"/>
        </a:xfrm>
      </p:grpSpPr>
      <p:sp>
        <p:nvSpPr>
          <p:cNvPr id="163" name="Google Shape;163;p38"/>
          <p:cNvSpPr txBox="1">
            <a:spLocks noGrp="1"/>
          </p:cNvSpPr>
          <p:nvPr>
            <p:ph type="title"/>
          </p:nvPr>
        </p:nvSpPr>
        <p:spPr>
          <a:xfrm>
            <a:off x="807546" y="1806137"/>
            <a:ext cx="4803300" cy="2971200"/>
          </a:xfrm>
          <a:prstGeom prst="rect">
            <a:avLst/>
          </a:prstGeom>
          <a:noFill/>
          <a:ln>
            <a:noFill/>
          </a:ln>
        </p:spPr>
        <p:txBody>
          <a:bodyPr spcFirstLastPara="1" wrap="square" lIns="91650" tIns="45825" rIns="91650" bIns="45825" anchor="ctr" anchorCtr="0">
            <a:noAutofit/>
          </a:bodyPr>
          <a:lstStyle>
            <a:lvl1pPr lvl="0" algn="l">
              <a:lnSpc>
                <a:spcPct val="90000"/>
              </a:lnSpc>
              <a:spcBef>
                <a:spcPts val="0"/>
              </a:spcBef>
              <a:spcAft>
                <a:spcPts val="0"/>
              </a:spcAft>
              <a:buClr>
                <a:schemeClr val="lt1"/>
              </a:buClr>
              <a:buSzPts val="7200"/>
              <a:buFont typeface="Trebuchet MS"/>
              <a:buNone/>
              <a:defRPr sz="7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4" name="Google Shape;164;p38"/>
          <p:cNvSpPr txBox="1">
            <a:spLocks noGrp="1"/>
          </p:cNvSpPr>
          <p:nvPr>
            <p:ph type="body" idx="1"/>
          </p:nvPr>
        </p:nvSpPr>
        <p:spPr>
          <a:xfrm>
            <a:off x="6476562" y="1806136"/>
            <a:ext cx="4856100" cy="2971200"/>
          </a:xfrm>
          <a:prstGeom prst="rect">
            <a:avLst/>
          </a:prstGeom>
          <a:noFill/>
          <a:ln>
            <a:noFill/>
          </a:ln>
        </p:spPr>
        <p:txBody>
          <a:bodyPr spcFirstLastPara="1" wrap="square" lIns="91650" tIns="45825" rIns="91650" bIns="45825" anchor="t" anchorCtr="0">
            <a:noAutofit/>
          </a:bodyPr>
          <a:lstStyle>
            <a:lvl1pPr marL="457200" marR="0" lvl="0" indent="-457200" algn="l">
              <a:lnSpc>
                <a:spcPct val="90000"/>
              </a:lnSpc>
              <a:spcBef>
                <a:spcPts val="1000"/>
              </a:spcBef>
              <a:spcAft>
                <a:spcPts val="0"/>
              </a:spcAft>
              <a:buClr>
                <a:schemeClr val="lt1"/>
              </a:buClr>
              <a:buSzPts val="3600"/>
              <a:buFont typeface="Arial"/>
              <a:buChar char="•"/>
              <a:defRPr sz="3600" b="0" i="0" u="none" strike="noStrike" cap="none">
                <a:solidFill>
                  <a:schemeClr val="lt1"/>
                </a:solidFill>
                <a:latin typeface="Trebuchet MS"/>
                <a:ea typeface="Trebuchet MS"/>
                <a:cs typeface="Trebuchet MS"/>
                <a:sym typeface="Trebuchet MS"/>
              </a:defRPr>
            </a:lvl1pPr>
            <a:lvl2pPr marL="914400" marR="0" lvl="1" indent="-368300" algn="l">
              <a:lnSpc>
                <a:spcPct val="90000"/>
              </a:lnSpc>
              <a:spcBef>
                <a:spcPts val="500"/>
              </a:spcBef>
              <a:spcAft>
                <a:spcPts val="0"/>
              </a:spcAft>
              <a:buClr>
                <a:schemeClr val="lt1"/>
              </a:buClr>
              <a:buSzPts val="2200"/>
              <a:buFont typeface="Noto Sans Symbols"/>
              <a:buChar char="⮚"/>
              <a:defRPr sz="3200" b="0" i="0" u="none" strike="noStrike" cap="none">
                <a:solidFill>
                  <a:schemeClr val="lt1"/>
                </a:solidFill>
                <a:latin typeface="Trebuchet MS"/>
                <a:ea typeface="Trebuchet MS"/>
                <a:cs typeface="Trebuchet MS"/>
                <a:sym typeface="Trebuchet MS"/>
              </a:defRPr>
            </a:lvl2pPr>
            <a:lvl3pPr marL="1371600" marR="0" lvl="2" indent="-406400" algn="l">
              <a:lnSpc>
                <a:spcPct val="90000"/>
              </a:lnSpc>
              <a:spcBef>
                <a:spcPts val="500"/>
              </a:spcBef>
              <a:spcAft>
                <a:spcPts val="0"/>
              </a:spcAft>
              <a:buClr>
                <a:schemeClr val="lt1"/>
              </a:buClr>
              <a:buSzPts val="2800"/>
              <a:buFont typeface="Noto Sans Symbols"/>
              <a:buChar char="▪"/>
              <a:defRPr sz="2800" b="0" i="0" u="none" strike="noStrike" cap="none">
                <a:solidFill>
                  <a:schemeClr val="lt1"/>
                </a:solidFill>
                <a:latin typeface="Trebuchet MS"/>
                <a:ea typeface="Trebuchet MS"/>
                <a:cs typeface="Trebuchet MS"/>
                <a:sym typeface="Trebuchet MS"/>
              </a:defRPr>
            </a:lvl3pPr>
            <a:lvl4pPr marL="1828800" marR="0" lvl="3" indent="-381000" algn="l">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Trebuchet MS"/>
                <a:ea typeface="Trebuchet MS"/>
                <a:cs typeface="Trebuchet MS"/>
                <a:sym typeface="Trebuchet MS"/>
              </a:defRPr>
            </a:lvl4pPr>
            <a:lvl5pPr marL="2286000" marR="0" lvl="4"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165" name="Google Shape;165;p38"/>
          <p:cNvSpPr txBox="1">
            <a:spLocks noGrp="1"/>
          </p:cNvSpPr>
          <p:nvPr>
            <p:ph type="sldNum" idx="12"/>
          </p:nvPr>
        </p:nvSpPr>
        <p:spPr>
          <a:xfrm>
            <a:off x="9174126" y="6370754"/>
            <a:ext cx="2743200" cy="365100"/>
          </a:xfrm>
          <a:prstGeom prst="rect">
            <a:avLst/>
          </a:prstGeom>
          <a:noFill/>
          <a:ln>
            <a:noFill/>
          </a:ln>
        </p:spPr>
        <p:txBody>
          <a:bodyPr spcFirstLastPara="1" wrap="square" lIns="91650" tIns="45825" rIns="91650" bIns="458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cxnSp>
        <p:nvCxnSpPr>
          <p:cNvPr id="166" name="Google Shape;166;p38"/>
          <p:cNvCxnSpPr/>
          <p:nvPr/>
        </p:nvCxnSpPr>
        <p:spPr>
          <a:xfrm>
            <a:off x="6096000" y="1327150"/>
            <a:ext cx="0" cy="4203600"/>
          </a:xfrm>
          <a:prstGeom prst="straightConnector1">
            <a:avLst/>
          </a:prstGeom>
          <a:noFill/>
          <a:ln w="38100" cap="flat" cmpd="sng">
            <a:solidFill>
              <a:schemeClr val="lt1"/>
            </a:solidFill>
            <a:prstDash val="solid"/>
            <a:miter lim="800000"/>
            <a:headEnd type="none" w="sm" len="sm"/>
            <a:tailEnd type="none" w="sm" len="sm"/>
          </a:ln>
        </p:spPr>
      </p:cxn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67"/>
        <p:cNvGrpSpPr/>
        <p:nvPr/>
      </p:nvGrpSpPr>
      <p:grpSpPr>
        <a:xfrm>
          <a:off x="0" y="0"/>
          <a:ext cx="0" cy="0"/>
          <a:chOff x="0" y="0"/>
          <a:chExt cx="0" cy="0"/>
        </a:xfrm>
      </p:grpSpPr>
      <p:sp>
        <p:nvSpPr>
          <p:cNvPr id="168" name="Google Shape;168;p39"/>
          <p:cNvSpPr txBox="1">
            <a:spLocks noGrp="1"/>
          </p:cNvSpPr>
          <p:nvPr>
            <p:ph type="title"/>
          </p:nvPr>
        </p:nvSpPr>
        <p:spPr>
          <a:xfrm>
            <a:off x="183931" y="2168288"/>
            <a:ext cx="11824500" cy="1326000"/>
          </a:xfrm>
          <a:prstGeom prst="rect">
            <a:avLst/>
          </a:prstGeom>
          <a:noFill/>
          <a:ln>
            <a:noFill/>
          </a:ln>
        </p:spPr>
        <p:txBody>
          <a:bodyPr spcFirstLastPara="1" wrap="square" lIns="91650" tIns="45825" rIns="91650" bIns="45825" anchor="ctr" anchorCtr="0">
            <a:noAutofit/>
          </a:bodyPr>
          <a:lstStyle>
            <a:lvl1pPr lvl="0" algn="ctr">
              <a:lnSpc>
                <a:spcPct val="90000"/>
              </a:lnSpc>
              <a:spcBef>
                <a:spcPts val="0"/>
              </a:spcBef>
              <a:spcAft>
                <a:spcPts val="0"/>
              </a:spcAft>
              <a:buClr>
                <a:schemeClr val="lt1"/>
              </a:buClr>
              <a:buSzPts val="6100"/>
              <a:buFont typeface="Trebuchet MS"/>
              <a:buNone/>
              <a:defRPr sz="61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9" name="Google Shape;169;p39"/>
          <p:cNvSpPr txBox="1">
            <a:spLocks noGrp="1"/>
          </p:cNvSpPr>
          <p:nvPr>
            <p:ph type="sldNum" idx="12"/>
          </p:nvPr>
        </p:nvSpPr>
        <p:spPr>
          <a:xfrm>
            <a:off x="9174126" y="6370754"/>
            <a:ext cx="2743200" cy="365100"/>
          </a:xfrm>
          <a:prstGeom prst="rect">
            <a:avLst/>
          </a:prstGeom>
          <a:noFill/>
          <a:ln>
            <a:noFill/>
          </a:ln>
        </p:spPr>
        <p:txBody>
          <a:bodyPr spcFirstLastPara="1" wrap="square" lIns="91650" tIns="45825" rIns="91650" bIns="458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70"/>
        <p:cNvGrpSpPr/>
        <p:nvPr/>
      </p:nvGrpSpPr>
      <p:grpSpPr>
        <a:xfrm>
          <a:off x="0" y="0"/>
          <a:ext cx="0" cy="0"/>
          <a:chOff x="0" y="0"/>
          <a:chExt cx="0" cy="0"/>
        </a:xfrm>
      </p:grpSpPr>
      <p:sp>
        <p:nvSpPr>
          <p:cNvPr id="171" name="Google Shape;171;p40"/>
          <p:cNvSpPr txBox="1">
            <a:spLocks noGrp="1"/>
          </p:cNvSpPr>
          <p:nvPr>
            <p:ph type="sldNum" idx="12"/>
          </p:nvPr>
        </p:nvSpPr>
        <p:spPr>
          <a:xfrm>
            <a:off x="9174126" y="6370754"/>
            <a:ext cx="2743200" cy="365100"/>
          </a:xfrm>
          <a:prstGeom prst="rect">
            <a:avLst/>
          </a:prstGeom>
          <a:noFill/>
          <a:ln>
            <a:noFill/>
          </a:ln>
        </p:spPr>
        <p:txBody>
          <a:bodyPr spcFirstLastPara="1" wrap="square" lIns="91650" tIns="45825" rIns="91650" bIns="458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172"/>
        <p:cNvGrpSpPr/>
        <p:nvPr/>
      </p:nvGrpSpPr>
      <p:grpSpPr>
        <a:xfrm>
          <a:off x="0" y="0"/>
          <a:ext cx="0" cy="0"/>
          <a:chOff x="0" y="0"/>
          <a:chExt cx="0" cy="0"/>
        </a:xfrm>
      </p:grpSpPr>
      <p:sp>
        <p:nvSpPr>
          <p:cNvPr id="173" name="Google Shape;173;p41"/>
          <p:cNvSpPr txBox="1">
            <a:spLocks noGrp="1"/>
          </p:cNvSpPr>
          <p:nvPr>
            <p:ph type="title"/>
          </p:nvPr>
        </p:nvSpPr>
        <p:spPr>
          <a:xfrm>
            <a:off x="6122788" y="2253854"/>
            <a:ext cx="5759100" cy="23502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lt1"/>
              </a:buClr>
              <a:buSzPts val="8100"/>
              <a:buFont typeface="Trebuchet MS"/>
              <a:buNone/>
              <a:defRPr sz="81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4" name="Google Shape;174;p41"/>
          <p:cNvSpPr txBox="1">
            <a:spLocks noGrp="1"/>
          </p:cNvSpPr>
          <p:nvPr>
            <p:ph type="sldNum" idx="12"/>
          </p:nvPr>
        </p:nvSpPr>
        <p:spPr>
          <a:xfrm>
            <a:off x="9174126" y="6370754"/>
            <a:ext cx="2743200" cy="365100"/>
          </a:xfrm>
          <a:prstGeom prst="rect">
            <a:avLst/>
          </a:prstGeom>
          <a:noFill/>
          <a:ln>
            <a:noFill/>
          </a:ln>
        </p:spPr>
        <p:txBody>
          <a:bodyPr spcFirstLastPara="1" wrap="square" lIns="91650" tIns="45825" rIns="91650" bIns="4582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75" name="Google Shape;175;p41" descr="Chat icon"/>
          <p:cNvPicPr preferRelativeResize="0"/>
          <p:nvPr/>
        </p:nvPicPr>
        <p:blipFill rotWithShape="1">
          <a:blip r:embed="rId2">
            <a:alphaModFix/>
          </a:blip>
          <a:srcRect/>
          <a:stretch/>
        </p:blipFill>
        <p:spPr>
          <a:xfrm>
            <a:off x="-226026" y="107156"/>
            <a:ext cx="5930918" cy="5931100"/>
          </a:xfrm>
          <a:prstGeom prst="rect">
            <a:avLst/>
          </a:prstGeom>
          <a:noFill/>
          <a:ln>
            <a:noFill/>
          </a:ln>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Slide">
  <p:cSld name="Title Slide">
    <p:bg>
      <p:bgPr>
        <a:solidFill>
          <a:schemeClr val="dk2"/>
        </a:solidFill>
        <a:effectLst/>
      </p:bgPr>
    </p:bg>
    <p:spTree>
      <p:nvGrpSpPr>
        <p:cNvPr id="1" name="Shape 266"/>
        <p:cNvGrpSpPr/>
        <p:nvPr/>
      </p:nvGrpSpPr>
      <p:grpSpPr>
        <a:xfrm>
          <a:off x="0" y="0"/>
          <a:ext cx="0" cy="0"/>
          <a:chOff x="0" y="0"/>
          <a:chExt cx="0" cy="0"/>
        </a:xfrm>
      </p:grpSpPr>
      <p:sp>
        <p:nvSpPr>
          <p:cNvPr id="267" name="Google Shape;267;p62"/>
          <p:cNvSpPr txBox="1">
            <a:spLocks noGrp="1"/>
          </p:cNvSpPr>
          <p:nvPr>
            <p:ph type="ctrTitle"/>
          </p:nvPr>
        </p:nvSpPr>
        <p:spPr>
          <a:xfrm>
            <a:off x="1040524" y="1411694"/>
            <a:ext cx="10110900" cy="990300"/>
          </a:xfrm>
          <a:prstGeom prst="rect">
            <a:avLst/>
          </a:prstGeom>
          <a:noFill/>
          <a:ln>
            <a:noFill/>
          </a:ln>
        </p:spPr>
        <p:txBody>
          <a:bodyPr spcFirstLastPara="1" wrap="square" lIns="121900" tIns="60925" rIns="121900" bIns="60925" anchor="ctr" anchorCtr="0">
            <a:noAutofit/>
          </a:bodyPr>
          <a:lstStyle>
            <a:lvl1pPr lvl="0" algn="ctr">
              <a:lnSpc>
                <a:spcPct val="90000"/>
              </a:lnSpc>
              <a:spcBef>
                <a:spcPts val="0"/>
              </a:spcBef>
              <a:spcAft>
                <a:spcPts val="0"/>
              </a:spcAft>
              <a:buClr>
                <a:schemeClr val="lt1"/>
              </a:buClr>
              <a:buSzPts val="6400"/>
              <a:buFont typeface="Trebuchet MS"/>
              <a:buNone/>
              <a:defRPr sz="6400"/>
            </a:lvl1pPr>
            <a:lvl2pPr lvl="1" algn="l">
              <a:lnSpc>
                <a:spcPct val="100000"/>
              </a:lnSpc>
              <a:spcBef>
                <a:spcPts val="0"/>
              </a:spcBef>
              <a:spcAft>
                <a:spcPts val="0"/>
              </a:spcAft>
              <a:buSzPts val="1900"/>
              <a:buNone/>
              <a:defRPr/>
            </a:lvl2pPr>
            <a:lvl3pPr lvl="2" algn="l">
              <a:lnSpc>
                <a:spcPct val="100000"/>
              </a:lnSpc>
              <a:spcBef>
                <a:spcPts val="0"/>
              </a:spcBef>
              <a:spcAft>
                <a:spcPts val="0"/>
              </a:spcAft>
              <a:buSzPts val="1900"/>
              <a:buNone/>
              <a:defRPr/>
            </a:lvl3pPr>
            <a:lvl4pPr lvl="3" algn="l">
              <a:lnSpc>
                <a:spcPct val="100000"/>
              </a:lnSpc>
              <a:spcBef>
                <a:spcPts val="0"/>
              </a:spcBef>
              <a:spcAft>
                <a:spcPts val="0"/>
              </a:spcAft>
              <a:buSzPts val="1900"/>
              <a:buNone/>
              <a:defRPr/>
            </a:lvl4pPr>
            <a:lvl5pPr lvl="4" algn="l">
              <a:lnSpc>
                <a:spcPct val="100000"/>
              </a:lnSpc>
              <a:spcBef>
                <a:spcPts val="0"/>
              </a:spcBef>
              <a:spcAft>
                <a:spcPts val="0"/>
              </a:spcAft>
              <a:buSzPts val="1900"/>
              <a:buNone/>
              <a:defRPr/>
            </a:lvl5pPr>
            <a:lvl6pPr lvl="5" algn="l">
              <a:lnSpc>
                <a:spcPct val="100000"/>
              </a:lnSpc>
              <a:spcBef>
                <a:spcPts val="0"/>
              </a:spcBef>
              <a:spcAft>
                <a:spcPts val="0"/>
              </a:spcAft>
              <a:buSzPts val="1900"/>
              <a:buNone/>
              <a:defRPr/>
            </a:lvl6pPr>
            <a:lvl7pPr lvl="6" algn="l">
              <a:lnSpc>
                <a:spcPct val="100000"/>
              </a:lnSpc>
              <a:spcBef>
                <a:spcPts val="0"/>
              </a:spcBef>
              <a:spcAft>
                <a:spcPts val="0"/>
              </a:spcAft>
              <a:buSzPts val="1900"/>
              <a:buNone/>
              <a:defRPr/>
            </a:lvl7pPr>
            <a:lvl8pPr lvl="7" algn="l">
              <a:lnSpc>
                <a:spcPct val="100000"/>
              </a:lnSpc>
              <a:spcBef>
                <a:spcPts val="0"/>
              </a:spcBef>
              <a:spcAft>
                <a:spcPts val="0"/>
              </a:spcAft>
              <a:buSzPts val="1900"/>
              <a:buNone/>
              <a:defRPr/>
            </a:lvl8pPr>
            <a:lvl9pPr lvl="8" algn="l">
              <a:lnSpc>
                <a:spcPct val="100000"/>
              </a:lnSpc>
              <a:spcBef>
                <a:spcPts val="0"/>
              </a:spcBef>
              <a:spcAft>
                <a:spcPts val="0"/>
              </a:spcAft>
              <a:buSzPts val="1900"/>
              <a:buNone/>
              <a:defRPr/>
            </a:lvl9pPr>
          </a:lstStyle>
          <a:p>
            <a:endParaRPr/>
          </a:p>
        </p:txBody>
      </p:sp>
      <p:sp>
        <p:nvSpPr>
          <p:cNvPr id="268" name="Google Shape;268;p62"/>
          <p:cNvSpPr txBox="1">
            <a:spLocks noGrp="1"/>
          </p:cNvSpPr>
          <p:nvPr>
            <p:ph type="subTitle" idx="1"/>
          </p:nvPr>
        </p:nvSpPr>
        <p:spPr>
          <a:xfrm>
            <a:off x="1524000" y="2489967"/>
            <a:ext cx="9144000" cy="738900"/>
          </a:xfrm>
          <a:prstGeom prst="rect">
            <a:avLst/>
          </a:prstGeom>
          <a:noFill/>
          <a:ln>
            <a:noFill/>
          </a:ln>
        </p:spPr>
        <p:txBody>
          <a:bodyPr spcFirstLastPara="1" wrap="square" lIns="121900" tIns="60925" rIns="121900" bIns="60925" anchor="ctr" anchorCtr="0">
            <a:noAutofit/>
          </a:bodyPr>
          <a:lstStyle>
            <a:lvl1pPr marR="0" lvl="0" algn="ctr">
              <a:lnSpc>
                <a:spcPct val="90000"/>
              </a:lnSpc>
              <a:spcBef>
                <a:spcPts val="1000"/>
              </a:spcBef>
              <a:spcAft>
                <a:spcPts val="0"/>
              </a:spcAft>
              <a:buClr>
                <a:schemeClr val="lt1"/>
              </a:buClr>
              <a:buSzPts val="5000"/>
              <a:buFont typeface="Arial"/>
              <a:buNone/>
              <a:defRPr sz="5000" b="1" i="0" u="none" strike="noStrike" cap="none">
                <a:solidFill>
                  <a:schemeClr val="lt1"/>
                </a:solidFill>
                <a:latin typeface="Trebuchet MS"/>
                <a:ea typeface="Trebuchet MS"/>
                <a:cs typeface="Trebuchet MS"/>
                <a:sym typeface="Trebuchet MS"/>
              </a:defRPr>
            </a:lvl1pPr>
            <a:lvl2pPr marR="0" lvl="1" algn="ctr">
              <a:lnSpc>
                <a:spcPct val="90000"/>
              </a:lnSpc>
              <a:spcBef>
                <a:spcPts val="50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2pPr>
            <a:lvl3pPr marR="0" lvl="2" algn="ctr">
              <a:lnSpc>
                <a:spcPct val="90000"/>
              </a:lnSpc>
              <a:spcBef>
                <a:spcPts val="500"/>
              </a:spcBef>
              <a:spcAft>
                <a:spcPts val="0"/>
              </a:spcAft>
              <a:buClr>
                <a:schemeClr val="lt1"/>
              </a:buClr>
              <a:buSzPts val="1800"/>
              <a:buFont typeface="Arial"/>
              <a:buNone/>
              <a:defRPr sz="1800" b="0" i="0" u="none" strike="noStrike" cap="none">
                <a:solidFill>
                  <a:schemeClr val="lt1"/>
                </a:solidFill>
                <a:latin typeface="Calibri"/>
                <a:ea typeface="Calibri"/>
                <a:cs typeface="Calibri"/>
                <a:sym typeface="Calibri"/>
              </a:defRPr>
            </a:lvl3pPr>
            <a:lvl4pPr marR="0" lvl="3" algn="ctr">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4pPr>
            <a:lvl5pPr marR="0" lvl="4" algn="ctr">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5pPr>
            <a:lvl6pPr marR="0" lvl="5" algn="ctr">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6pPr>
            <a:lvl7pPr marR="0" lvl="6" algn="ctr">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7pPr>
            <a:lvl8pPr marR="0" lvl="7" algn="ctr">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8pPr>
            <a:lvl9pPr marR="0" lvl="8" algn="ctr">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9pPr>
          </a:lstStyle>
          <a:p>
            <a:endParaRPr/>
          </a:p>
        </p:txBody>
      </p:sp>
      <p:sp>
        <p:nvSpPr>
          <p:cNvPr id="269" name="Google Shape;269;p62"/>
          <p:cNvSpPr txBox="1">
            <a:spLocks noGrp="1"/>
          </p:cNvSpPr>
          <p:nvPr>
            <p:ph type="body" idx="2"/>
          </p:nvPr>
        </p:nvSpPr>
        <p:spPr>
          <a:xfrm>
            <a:off x="1913861" y="3586564"/>
            <a:ext cx="8364300" cy="914400"/>
          </a:xfrm>
          <a:prstGeom prst="rect">
            <a:avLst/>
          </a:prstGeom>
          <a:noFill/>
          <a:ln>
            <a:noFill/>
          </a:ln>
        </p:spPr>
        <p:txBody>
          <a:bodyPr spcFirstLastPara="1" wrap="square" lIns="121900" tIns="60925" rIns="121900" bIns="60925" anchor="ctr" anchorCtr="0">
            <a:noAutofit/>
          </a:bodyPr>
          <a:lstStyle>
            <a:lvl1pPr marL="457200" marR="0" lvl="0" indent="-228600" algn="ctr">
              <a:lnSpc>
                <a:spcPct val="90000"/>
              </a:lnSpc>
              <a:spcBef>
                <a:spcPts val="1000"/>
              </a:spcBef>
              <a:spcAft>
                <a:spcPts val="0"/>
              </a:spcAft>
              <a:buClr>
                <a:schemeClr val="lt1"/>
              </a:buClr>
              <a:buSzPts val="3300"/>
              <a:buFont typeface="Arial"/>
              <a:buNone/>
              <a:defRPr sz="3300" b="0" i="0" u="none" strike="noStrike" cap="none">
                <a:solidFill>
                  <a:schemeClr val="lt1"/>
                </a:solidFill>
                <a:latin typeface="Trebuchet MS"/>
                <a:ea typeface="Trebuchet MS"/>
                <a:cs typeface="Trebuchet MS"/>
                <a:sym typeface="Trebuchet MS"/>
              </a:defRPr>
            </a:lvl1pPr>
            <a:lvl2pPr marL="914400" marR="0" lvl="1" indent="-228600" algn="ctr">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2pPr>
            <a:lvl3pPr marL="1371600" marR="0" lvl="2" indent="-228600" algn="ctr">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3pPr>
            <a:lvl4pPr marL="1828800" marR="0" lvl="3" indent="-228600" algn="ctr">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4pPr>
            <a:lvl5pPr marL="2286000" marR="0" lvl="4" indent="-228600" algn="ctr">
              <a:lnSpc>
                <a:spcPct val="90000"/>
              </a:lnSpc>
              <a:spcBef>
                <a:spcPts val="500"/>
              </a:spcBef>
              <a:spcAft>
                <a:spcPts val="0"/>
              </a:spcAft>
              <a:buClr>
                <a:schemeClr val="lt1"/>
              </a:buClr>
              <a:buSzPts val="2000"/>
              <a:buFont typeface="Arial"/>
              <a:buNone/>
              <a:defRPr sz="2000" b="0" i="0" u="none" strike="noStrike" cap="none">
                <a:solidFill>
                  <a:schemeClr val="lt1"/>
                </a:solidFill>
                <a:latin typeface="Trebuchet MS"/>
                <a:ea typeface="Trebuchet MS"/>
                <a:cs typeface="Trebuchet MS"/>
                <a:sym typeface="Trebuchet MS"/>
              </a:defRPr>
            </a:lvl5pPr>
            <a:lvl6pPr marL="2743200" marR="0" lvl="5"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270" name="Google Shape;270;p62"/>
          <p:cNvSpPr txBox="1">
            <a:spLocks noGrp="1"/>
          </p:cNvSpPr>
          <p:nvPr>
            <p:ph type="dt" idx="10"/>
          </p:nvPr>
        </p:nvSpPr>
        <p:spPr>
          <a:xfrm>
            <a:off x="4724400" y="4917557"/>
            <a:ext cx="2743200" cy="365100"/>
          </a:xfrm>
          <a:prstGeom prst="rect">
            <a:avLst/>
          </a:prstGeom>
          <a:noFill/>
          <a:ln>
            <a:noFill/>
          </a:ln>
        </p:spPr>
        <p:txBody>
          <a:bodyPr spcFirstLastPara="1" wrap="square" lIns="121900" tIns="60925" rIns="121900" bIns="60925" anchor="ctr" anchorCtr="0">
            <a:noAutofit/>
          </a:bodyPr>
          <a:lstStyle>
            <a:lvl1pPr lvl="0" algn="ctr">
              <a:lnSpc>
                <a:spcPct val="100000"/>
              </a:lnSpc>
              <a:spcBef>
                <a:spcPts val="0"/>
              </a:spcBef>
              <a:spcAft>
                <a:spcPts val="0"/>
              </a:spcAft>
              <a:buSzPts val="1900"/>
              <a:buNone/>
              <a:defRPr/>
            </a:lvl1pPr>
            <a:lvl2pPr lvl="1" algn="l">
              <a:lnSpc>
                <a:spcPct val="100000"/>
              </a:lnSpc>
              <a:spcBef>
                <a:spcPts val="0"/>
              </a:spcBef>
              <a:spcAft>
                <a:spcPts val="0"/>
              </a:spcAft>
              <a:buSzPts val="1900"/>
              <a:buNone/>
              <a:defRPr/>
            </a:lvl2pPr>
            <a:lvl3pPr lvl="2" algn="l">
              <a:lnSpc>
                <a:spcPct val="100000"/>
              </a:lnSpc>
              <a:spcBef>
                <a:spcPts val="0"/>
              </a:spcBef>
              <a:spcAft>
                <a:spcPts val="0"/>
              </a:spcAft>
              <a:buSzPts val="1900"/>
              <a:buNone/>
              <a:defRPr/>
            </a:lvl3pPr>
            <a:lvl4pPr lvl="3" algn="l">
              <a:lnSpc>
                <a:spcPct val="100000"/>
              </a:lnSpc>
              <a:spcBef>
                <a:spcPts val="0"/>
              </a:spcBef>
              <a:spcAft>
                <a:spcPts val="0"/>
              </a:spcAft>
              <a:buSzPts val="1900"/>
              <a:buNone/>
              <a:defRPr/>
            </a:lvl4pPr>
            <a:lvl5pPr lvl="4" algn="l">
              <a:lnSpc>
                <a:spcPct val="100000"/>
              </a:lnSpc>
              <a:spcBef>
                <a:spcPts val="0"/>
              </a:spcBef>
              <a:spcAft>
                <a:spcPts val="0"/>
              </a:spcAft>
              <a:buSzPts val="1900"/>
              <a:buNone/>
              <a:defRPr/>
            </a:lvl5pPr>
            <a:lvl6pPr lvl="5" algn="l">
              <a:lnSpc>
                <a:spcPct val="100000"/>
              </a:lnSpc>
              <a:spcBef>
                <a:spcPts val="0"/>
              </a:spcBef>
              <a:spcAft>
                <a:spcPts val="0"/>
              </a:spcAft>
              <a:buSzPts val="1900"/>
              <a:buNone/>
              <a:defRPr/>
            </a:lvl6pPr>
            <a:lvl7pPr lvl="6" algn="l">
              <a:lnSpc>
                <a:spcPct val="100000"/>
              </a:lnSpc>
              <a:spcBef>
                <a:spcPts val="0"/>
              </a:spcBef>
              <a:spcAft>
                <a:spcPts val="0"/>
              </a:spcAft>
              <a:buSzPts val="1900"/>
              <a:buNone/>
              <a:defRPr/>
            </a:lvl7pPr>
            <a:lvl8pPr lvl="7" algn="l">
              <a:lnSpc>
                <a:spcPct val="100000"/>
              </a:lnSpc>
              <a:spcBef>
                <a:spcPts val="0"/>
              </a:spcBef>
              <a:spcAft>
                <a:spcPts val="0"/>
              </a:spcAft>
              <a:buSzPts val="1900"/>
              <a:buNone/>
              <a:defRPr/>
            </a:lvl8pPr>
            <a:lvl9pPr lvl="8" algn="l">
              <a:lnSpc>
                <a:spcPct val="100000"/>
              </a:lnSpc>
              <a:spcBef>
                <a:spcPts val="0"/>
              </a:spcBef>
              <a:spcAft>
                <a:spcPts val="0"/>
              </a:spcAft>
              <a:buSzPts val="1900"/>
              <a:buNone/>
              <a:defRPr/>
            </a:lvl9pPr>
          </a:lstStyle>
          <a:p>
            <a:endParaRPr/>
          </a:p>
        </p:txBody>
      </p:sp>
      <p:sp>
        <p:nvSpPr>
          <p:cNvPr id="271" name="Google Shape;271;p62"/>
          <p:cNvSpPr txBox="1">
            <a:spLocks noGrp="1"/>
          </p:cNvSpPr>
          <p:nvPr>
            <p:ph type="sldNum" idx="12"/>
          </p:nvPr>
        </p:nvSpPr>
        <p:spPr>
          <a:xfrm>
            <a:off x="9174127" y="6370755"/>
            <a:ext cx="2743200" cy="365100"/>
          </a:xfrm>
          <a:prstGeom prst="rect">
            <a:avLst/>
          </a:prstGeom>
          <a:noFill/>
          <a:ln>
            <a:noFill/>
          </a:ln>
        </p:spPr>
        <p:txBody>
          <a:bodyPr spcFirstLastPara="1" wrap="square" lIns="121900" tIns="60925" rIns="121900" bIns="60925"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Content Slide 2">
  <p:cSld name="Content Slide 2">
    <p:spTree>
      <p:nvGrpSpPr>
        <p:cNvPr id="1" name="Shape 272"/>
        <p:cNvGrpSpPr/>
        <p:nvPr/>
      </p:nvGrpSpPr>
      <p:grpSpPr>
        <a:xfrm>
          <a:off x="0" y="0"/>
          <a:ext cx="0" cy="0"/>
          <a:chOff x="0" y="0"/>
          <a:chExt cx="0" cy="0"/>
        </a:xfrm>
      </p:grpSpPr>
      <p:sp>
        <p:nvSpPr>
          <p:cNvPr id="273" name="Google Shape;273;p63"/>
          <p:cNvSpPr txBox="1">
            <a:spLocks noGrp="1"/>
          </p:cNvSpPr>
          <p:nvPr>
            <p:ph type="body" idx="1"/>
          </p:nvPr>
        </p:nvSpPr>
        <p:spPr>
          <a:xfrm>
            <a:off x="309739" y="1714500"/>
            <a:ext cx="11572500" cy="4340100"/>
          </a:xfrm>
          <a:prstGeom prst="rect">
            <a:avLst/>
          </a:prstGeom>
          <a:noFill/>
          <a:ln>
            <a:noFill/>
          </a:ln>
        </p:spPr>
        <p:txBody>
          <a:bodyPr spcFirstLastPara="1" wrap="square" lIns="85700" tIns="42825" rIns="85700" bIns="42825" anchor="t" anchorCtr="0">
            <a:noAutofit/>
          </a:bodyPr>
          <a:lstStyle>
            <a:lvl1pPr marL="457200" marR="0" lvl="0" indent="-228600" algn="l">
              <a:lnSpc>
                <a:spcPct val="100000"/>
              </a:lnSpc>
              <a:spcBef>
                <a:spcPts val="5200"/>
              </a:spcBef>
              <a:spcAft>
                <a:spcPts val="0"/>
              </a:spcAft>
              <a:buClr>
                <a:srgbClr val="000000"/>
              </a:buClr>
              <a:buSzPts val="1300"/>
              <a:buFont typeface="Arial"/>
              <a:buNone/>
              <a:defRPr sz="4500" b="0" i="0" u="none" strike="noStrike" cap="none">
                <a:solidFill>
                  <a:schemeClr val="dk1"/>
                </a:solidFill>
                <a:latin typeface="Trebuchet MS"/>
                <a:ea typeface="Trebuchet MS"/>
                <a:cs typeface="Trebuchet MS"/>
                <a:sym typeface="Trebuchet MS"/>
              </a:defRPr>
            </a:lvl1pPr>
            <a:lvl2pPr marL="914400" marR="0" lvl="1" indent="-228600" algn="l">
              <a:lnSpc>
                <a:spcPct val="100000"/>
              </a:lnSpc>
              <a:spcBef>
                <a:spcPts val="5200"/>
              </a:spcBef>
              <a:spcAft>
                <a:spcPts val="0"/>
              </a:spcAft>
              <a:buClr>
                <a:srgbClr val="000000"/>
              </a:buClr>
              <a:buSzPts val="1300"/>
              <a:buFont typeface="Arial"/>
              <a:buNone/>
              <a:defRPr sz="4100" b="0" i="0" u="none" strike="noStrike" cap="none">
                <a:solidFill>
                  <a:schemeClr val="dk1"/>
                </a:solidFill>
                <a:latin typeface="Trebuchet MS"/>
                <a:ea typeface="Trebuchet MS"/>
                <a:cs typeface="Trebuchet MS"/>
                <a:sym typeface="Trebuchet MS"/>
              </a:defRPr>
            </a:lvl2pPr>
            <a:lvl3pPr marL="1371600" marR="0" lvl="2" indent="-228600" algn="l">
              <a:lnSpc>
                <a:spcPct val="100000"/>
              </a:lnSpc>
              <a:spcBef>
                <a:spcPts val="5200"/>
              </a:spcBef>
              <a:spcAft>
                <a:spcPts val="0"/>
              </a:spcAft>
              <a:buClr>
                <a:srgbClr val="000000"/>
              </a:buClr>
              <a:buSzPts val="1300"/>
              <a:buFont typeface="Arial"/>
              <a:buNone/>
              <a:defRPr sz="3300" b="0" i="0" u="none" strike="noStrike" cap="none">
                <a:solidFill>
                  <a:schemeClr val="dk1"/>
                </a:solidFill>
                <a:latin typeface="Trebuchet MS"/>
                <a:ea typeface="Trebuchet MS"/>
                <a:cs typeface="Trebuchet MS"/>
                <a:sym typeface="Trebuchet MS"/>
              </a:defRPr>
            </a:lvl3pPr>
            <a:lvl4pPr marL="1828800" marR="0" lvl="3" indent="-412750" algn="l">
              <a:lnSpc>
                <a:spcPct val="100000"/>
              </a:lnSpc>
              <a:spcBef>
                <a:spcPts val="5200"/>
              </a:spcBef>
              <a:spcAft>
                <a:spcPts val="0"/>
              </a:spcAft>
              <a:buClr>
                <a:schemeClr val="dk1"/>
              </a:buClr>
              <a:buSzPts val="2900"/>
              <a:buFont typeface="Noto Sans Symbols"/>
              <a:buChar char="❖"/>
              <a:defRPr sz="2900" b="0" i="0" u="none" strike="noStrike" cap="none">
                <a:solidFill>
                  <a:schemeClr val="dk1"/>
                </a:solidFill>
                <a:latin typeface="Trebuchet MS"/>
                <a:ea typeface="Trebuchet MS"/>
                <a:cs typeface="Trebuchet MS"/>
                <a:sym typeface="Trebuchet MS"/>
              </a:defRPr>
            </a:lvl4pPr>
            <a:lvl5pPr marL="2286000" marR="0" lvl="4" indent="-228600" algn="l">
              <a:lnSpc>
                <a:spcPct val="100000"/>
              </a:lnSpc>
              <a:spcBef>
                <a:spcPts val="5200"/>
              </a:spcBef>
              <a:spcAft>
                <a:spcPts val="0"/>
              </a:spcAft>
              <a:buClr>
                <a:srgbClr val="000000"/>
              </a:buClr>
              <a:buSzPts val="1300"/>
              <a:buFont typeface="Arial"/>
              <a:buNone/>
              <a:defRPr sz="3700" b="0" i="0" u="none" strike="noStrike" cap="none">
                <a:solidFill>
                  <a:srgbClr val="5C6670"/>
                </a:solidFill>
                <a:latin typeface="Trebuchet MS"/>
                <a:ea typeface="Trebuchet MS"/>
                <a:cs typeface="Trebuchet MS"/>
                <a:sym typeface="Trebuchet MS"/>
              </a:defRPr>
            </a:lvl5pPr>
            <a:lvl6pPr marL="2743200" marR="0" lvl="5" indent="-228600" algn="l">
              <a:lnSpc>
                <a:spcPct val="100000"/>
              </a:lnSpc>
              <a:spcBef>
                <a:spcPts val="5200"/>
              </a:spcBef>
              <a:spcAft>
                <a:spcPts val="0"/>
              </a:spcAft>
              <a:buClr>
                <a:srgbClr val="000000"/>
              </a:buClr>
              <a:buSzPts val="1300"/>
              <a:buFont typeface="Arial"/>
              <a:buNone/>
              <a:defRPr sz="3700" b="0" i="0" u="none" strike="noStrike" cap="none">
                <a:solidFill>
                  <a:srgbClr val="5C6670"/>
                </a:solidFill>
                <a:latin typeface="Trebuchet MS"/>
                <a:ea typeface="Trebuchet MS"/>
                <a:cs typeface="Trebuchet MS"/>
                <a:sym typeface="Trebuchet MS"/>
              </a:defRPr>
            </a:lvl6pPr>
            <a:lvl7pPr marL="3200400" marR="0" lvl="6" indent="-228600" algn="l">
              <a:lnSpc>
                <a:spcPct val="100000"/>
              </a:lnSpc>
              <a:spcBef>
                <a:spcPts val="5200"/>
              </a:spcBef>
              <a:spcAft>
                <a:spcPts val="0"/>
              </a:spcAft>
              <a:buClr>
                <a:srgbClr val="000000"/>
              </a:buClr>
              <a:buSzPts val="1300"/>
              <a:buFont typeface="Arial"/>
              <a:buNone/>
              <a:defRPr sz="3700" b="0" i="0" u="none" strike="noStrike" cap="none">
                <a:solidFill>
                  <a:srgbClr val="5C6670"/>
                </a:solidFill>
                <a:latin typeface="Trebuchet MS"/>
                <a:ea typeface="Trebuchet MS"/>
                <a:cs typeface="Trebuchet MS"/>
                <a:sym typeface="Trebuchet MS"/>
              </a:defRPr>
            </a:lvl7pPr>
            <a:lvl8pPr marL="3657600" marR="0" lvl="7" indent="-228600" algn="l">
              <a:lnSpc>
                <a:spcPct val="100000"/>
              </a:lnSpc>
              <a:spcBef>
                <a:spcPts val="5200"/>
              </a:spcBef>
              <a:spcAft>
                <a:spcPts val="0"/>
              </a:spcAft>
              <a:buClr>
                <a:srgbClr val="000000"/>
              </a:buClr>
              <a:buSzPts val="1300"/>
              <a:buFont typeface="Arial"/>
              <a:buNone/>
              <a:defRPr sz="3700" b="0" i="0" u="none" strike="noStrike" cap="none">
                <a:solidFill>
                  <a:srgbClr val="5C6670"/>
                </a:solidFill>
                <a:latin typeface="Trebuchet MS"/>
                <a:ea typeface="Trebuchet MS"/>
                <a:cs typeface="Trebuchet MS"/>
                <a:sym typeface="Trebuchet MS"/>
              </a:defRPr>
            </a:lvl8pPr>
            <a:lvl9pPr marL="4114800" marR="0" lvl="8" indent="-228600" algn="l">
              <a:lnSpc>
                <a:spcPct val="100000"/>
              </a:lnSpc>
              <a:spcBef>
                <a:spcPts val="5200"/>
              </a:spcBef>
              <a:spcAft>
                <a:spcPts val="0"/>
              </a:spcAft>
              <a:buClr>
                <a:srgbClr val="000000"/>
              </a:buClr>
              <a:buSzPts val="1300"/>
              <a:buFont typeface="Arial"/>
              <a:buNone/>
              <a:defRPr sz="3700" b="0" i="0" u="none" strike="noStrike" cap="none">
                <a:solidFill>
                  <a:srgbClr val="5C6670"/>
                </a:solidFill>
                <a:latin typeface="Trebuchet MS"/>
                <a:ea typeface="Trebuchet MS"/>
                <a:cs typeface="Trebuchet MS"/>
                <a:sym typeface="Trebuchet MS"/>
              </a:defRPr>
            </a:lvl9pPr>
          </a:lstStyle>
          <a:p>
            <a:endParaRPr/>
          </a:p>
        </p:txBody>
      </p:sp>
      <p:sp>
        <p:nvSpPr>
          <p:cNvPr id="274" name="Google Shape;274;p63"/>
          <p:cNvSpPr txBox="1">
            <a:spLocks noGrp="1"/>
          </p:cNvSpPr>
          <p:nvPr>
            <p:ph type="sldNum" idx="12"/>
          </p:nvPr>
        </p:nvSpPr>
        <p:spPr>
          <a:xfrm>
            <a:off x="9846361" y="6425136"/>
            <a:ext cx="2012100" cy="365100"/>
          </a:xfrm>
          <a:prstGeom prst="rect">
            <a:avLst/>
          </a:prstGeom>
          <a:noFill/>
          <a:ln>
            <a:noFill/>
          </a:ln>
        </p:spPr>
        <p:txBody>
          <a:bodyPr spcFirstLastPara="1" wrap="square" lIns="85700" tIns="42825" rIns="85700" bIns="42825" anchor="ctr" anchorCtr="0">
            <a:noAutofit/>
          </a:bodyPr>
          <a:lstStyle>
            <a:lvl1pPr marL="0" marR="0" lvl="0" indent="0" algn="r">
              <a:lnSpc>
                <a:spcPct val="100000"/>
              </a:lnSpc>
              <a:spcBef>
                <a:spcPts val="0"/>
              </a:spcBef>
              <a:spcAft>
                <a:spcPts val="0"/>
              </a:spcAft>
              <a:buClr>
                <a:srgbClr val="000000"/>
              </a:buClr>
              <a:buSzPts val="1600"/>
              <a:buFont typeface="Arial"/>
              <a:buNone/>
              <a:defRPr sz="16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600"/>
              <a:buFont typeface="Arial"/>
              <a:buNone/>
              <a:defRPr sz="16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600"/>
              <a:buFont typeface="Arial"/>
              <a:buNone/>
              <a:defRPr sz="16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600"/>
              <a:buFont typeface="Arial"/>
              <a:buNone/>
              <a:defRPr sz="16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600"/>
              <a:buFont typeface="Arial"/>
              <a:buNone/>
              <a:defRPr sz="16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600"/>
              <a:buFont typeface="Arial"/>
              <a:buNone/>
              <a:defRPr sz="16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600"/>
              <a:buFont typeface="Arial"/>
              <a:buNone/>
              <a:defRPr sz="16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600"/>
              <a:buFont typeface="Arial"/>
              <a:buNone/>
              <a:defRPr sz="16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600"/>
              <a:buFont typeface="Arial"/>
              <a:buNone/>
              <a:defRPr sz="16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
        <p:nvSpPr>
          <p:cNvPr id="275" name="Google Shape;275;p63"/>
          <p:cNvSpPr txBox="1">
            <a:spLocks noGrp="1"/>
          </p:cNvSpPr>
          <p:nvPr>
            <p:ph type="title"/>
          </p:nvPr>
        </p:nvSpPr>
        <p:spPr>
          <a:xfrm>
            <a:off x="309739" y="439118"/>
            <a:ext cx="11572500" cy="816900"/>
          </a:xfrm>
          <a:prstGeom prst="rect">
            <a:avLst/>
          </a:prstGeom>
          <a:noFill/>
          <a:ln>
            <a:noFill/>
          </a:ln>
        </p:spPr>
        <p:txBody>
          <a:bodyPr spcFirstLastPara="1" wrap="square" lIns="0" tIns="0" rIns="0" bIns="0" anchor="ctr" anchorCtr="0">
            <a:noAutofit/>
          </a:bodyPr>
          <a:lstStyle>
            <a:lvl1pPr marR="0" lvl="0" algn="ctr">
              <a:lnSpc>
                <a:spcPct val="100000"/>
              </a:lnSpc>
              <a:spcBef>
                <a:spcPts val="0"/>
              </a:spcBef>
              <a:spcAft>
                <a:spcPts val="0"/>
              </a:spcAft>
              <a:buClr>
                <a:srgbClr val="000000"/>
              </a:buClr>
              <a:buSzPts val="1900"/>
              <a:buFont typeface="Arial"/>
              <a:buNone/>
              <a:defRPr sz="8300" b="0" i="0" u="none" strike="noStrike" cap="none">
                <a:solidFill>
                  <a:srgbClr val="001254"/>
                </a:solidFill>
                <a:latin typeface="Arial"/>
                <a:ea typeface="Arial"/>
                <a:cs typeface="Arial"/>
                <a:sym typeface="Arial"/>
              </a:defRPr>
            </a:lvl1pPr>
            <a:lvl2pPr marR="0" lvl="1" algn="ctr">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2pPr>
            <a:lvl3pPr marR="0" lvl="2" algn="ctr">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3pPr>
            <a:lvl4pPr marR="0" lvl="3" algn="ctr">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4pPr>
            <a:lvl5pPr marR="0" lvl="4" algn="ctr">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5pPr>
            <a:lvl6pPr marR="0" lvl="5" algn="ctr">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6pPr>
            <a:lvl7pPr marR="0" lvl="6" algn="ctr">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7pPr>
            <a:lvl8pPr marR="0" lvl="7" algn="ctr">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8pPr>
            <a:lvl9pPr marR="0" lvl="8" algn="ctr">
              <a:lnSpc>
                <a:spcPct val="100000"/>
              </a:lnSpc>
              <a:spcBef>
                <a:spcPts val="0"/>
              </a:spcBef>
              <a:spcAft>
                <a:spcPts val="0"/>
              </a:spcAft>
              <a:buClr>
                <a:srgbClr val="000000"/>
              </a:buClr>
              <a:buSzPts val="1900"/>
              <a:buFont typeface="Arial"/>
              <a:buNone/>
              <a:defRPr sz="19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Mission Text">
  <p:cSld name="Mission Text">
    <p:spTree>
      <p:nvGrpSpPr>
        <p:cNvPr id="1" name="Shape 24"/>
        <p:cNvGrpSpPr/>
        <p:nvPr/>
      </p:nvGrpSpPr>
      <p:grpSpPr>
        <a:xfrm>
          <a:off x="0" y="0"/>
          <a:ext cx="0" cy="0"/>
          <a:chOff x="0" y="0"/>
          <a:chExt cx="0" cy="0"/>
        </a:xfrm>
      </p:grpSpPr>
      <p:sp>
        <p:nvSpPr>
          <p:cNvPr id="25" name="Google Shape;25;p5"/>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6" name="Google Shape;26;p5"/>
          <p:cNvSpPr/>
          <p:nvPr/>
        </p:nvSpPr>
        <p:spPr>
          <a:xfrm>
            <a:off x="838199" y="1873473"/>
            <a:ext cx="10433703" cy="230832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3600"/>
              <a:buFont typeface="Trebuchet MS"/>
              <a:buNone/>
            </a:pPr>
            <a:r>
              <a:rPr lang="en-US" sz="3600">
                <a:solidFill>
                  <a:schemeClr val="dk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a:p>
        </p:txBody>
      </p:sp>
      <p:sp>
        <p:nvSpPr>
          <p:cNvPr id="27" name="Google Shape;27;p5"/>
          <p:cNvSpPr/>
          <p:nvPr/>
        </p:nvSpPr>
        <p:spPr>
          <a:xfrm>
            <a:off x="878391" y="417891"/>
            <a:ext cx="10433703" cy="101566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6000" b="1" i="0" u="none" strike="noStrike" cap="none">
                <a:solidFill>
                  <a:schemeClr val="dk2"/>
                </a:solidFill>
                <a:latin typeface="Trebuchet MS"/>
                <a:ea typeface="Trebuchet MS"/>
                <a:cs typeface="Trebuchet MS"/>
                <a:sym typeface="Trebuchet MS"/>
              </a:rPr>
              <a:t>Our Mission</a:t>
            </a:r>
            <a:endParaRPr sz="1800">
              <a:solidFill>
                <a:schemeClr val="dk2"/>
              </a:solidFill>
              <a:latin typeface="Calibri"/>
              <a:ea typeface="Calibri"/>
              <a:cs typeface="Calibri"/>
              <a:sym typeface="Calibri"/>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ext" type="secHead">
  <p:cSld name="SECTION_HEADER">
    <p:spTree>
      <p:nvGrpSpPr>
        <p:cNvPr id="1" name="Shape 276"/>
        <p:cNvGrpSpPr/>
        <p:nvPr/>
      </p:nvGrpSpPr>
      <p:grpSpPr>
        <a:xfrm>
          <a:off x="0" y="0"/>
          <a:ext cx="0" cy="0"/>
          <a:chOff x="0" y="0"/>
          <a:chExt cx="0" cy="0"/>
        </a:xfrm>
      </p:grpSpPr>
      <p:sp>
        <p:nvSpPr>
          <p:cNvPr id="277" name="Google Shape;277;p64"/>
          <p:cNvSpPr txBox="1">
            <a:spLocks noGrp="1"/>
          </p:cNvSpPr>
          <p:nvPr>
            <p:ph type="title"/>
          </p:nvPr>
        </p:nvSpPr>
        <p:spPr>
          <a:xfrm>
            <a:off x="838200" y="437985"/>
            <a:ext cx="10515600" cy="960000"/>
          </a:xfrm>
          <a:prstGeom prst="rect">
            <a:avLst/>
          </a:prstGeom>
          <a:noFill/>
          <a:ln>
            <a:noFill/>
          </a:ln>
        </p:spPr>
        <p:txBody>
          <a:bodyPr spcFirstLastPara="1" wrap="square" lIns="121900" tIns="60925" rIns="121900" bIns="60925" anchor="ctr" anchorCtr="0">
            <a:noAutofit/>
          </a:bodyPr>
          <a:lstStyle>
            <a:lvl1pPr lvl="0" algn="ctr">
              <a:lnSpc>
                <a:spcPct val="90000"/>
              </a:lnSpc>
              <a:spcBef>
                <a:spcPts val="0"/>
              </a:spcBef>
              <a:spcAft>
                <a:spcPts val="0"/>
              </a:spcAft>
              <a:buClr>
                <a:schemeClr val="lt1"/>
              </a:buClr>
              <a:buSzPts val="6000"/>
              <a:buFont typeface="Trebuchet MS"/>
              <a:buNone/>
              <a:defRPr sz="6000"/>
            </a:lvl1pPr>
            <a:lvl2pPr lvl="1" algn="l">
              <a:lnSpc>
                <a:spcPct val="100000"/>
              </a:lnSpc>
              <a:spcBef>
                <a:spcPts val="0"/>
              </a:spcBef>
              <a:spcAft>
                <a:spcPts val="0"/>
              </a:spcAft>
              <a:buSzPts val="1900"/>
              <a:buNone/>
              <a:defRPr/>
            </a:lvl2pPr>
            <a:lvl3pPr lvl="2" algn="l">
              <a:lnSpc>
                <a:spcPct val="100000"/>
              </a:lnSpc>
              <a:spcBef>
                <a:spcPts val="0"/>
              </a:spcBef>
              <a:spcAft>
                <a:spcPts val="0"/>
              </a:spcAft>
              <a:buSzPts val="1900"/>
              <a:buNone/>
              <a:defRPr/>
            </a:lvl3pPr>
            <a:lvl4pPr lvl="3" algn="l">
              <a:lnSpc>
                <a:spcPct val="100000"/>
              </a:lnSpc>
              <a:spcBef>
                <a:spcPts val="0"/>
              </a:spcBef>
              <a:spcAft>
                <a:spcPts val="0"/>
              </a:spcAft>
              <a:buSzPts val="1900"/>
              <a:buNone/>
              <a:defRPr/>
            </a:lvl4pPr>
            <a:lvl5pPr lvl="4" algn="l">
              <a:lnSpc>
                <a:spcPct val="100000"/>
              </a:lnSpc>
              <a:spcBef>
                <a:spcPts val="0"/>
              </a:spcBef>
              <a:spcAft>
                <a:spcPts val="0"/>
              </a:spcAft>
              <a:buSzPts val="1900"/>
              <a:buNone/>
              <a:defRPr/>
            </a:lvl5pPr>
            <a:lvl6pPr lvl="5" algn="l">
              <a:lnSpc>
                <a:spcPct val="100000"/>
              </a:lnSpc>
              <a:spcBef>
                <a:spcPts val="0"/>
              </a:spcBef>
              <a:spcAft>
                <a:spcPts val="0"/>
              </a:spcAft>
              <a:buSzPts val="1900"/>
              <a:buNone/>
              <a:defRPr/>
            </a:lvl6pPr>
            <a:lvl7pPr lvl="6" algn="l">
              <a:lnSpc>
                <a:spcPct val="100000"/>
              </a:lnSpc>
              <a:spcBef>
                <a:spcPts val="0"/>
              </a:spcBef>
              <a:spcAft>
                <a:spcPts val="0"/>
              </a:spcAft>
              <a:buSzPts val="1900"/>
              <a:buNone/>
              <a:defRPr/>
            </a:lvl7pPr>
            <a:lvl8pPr lvl="7" algn="l">
              <a:lnSpc>
                <a:spcPct val="100000"/>
              </a:lnSpc>
              <a:spcBef>
                <a:spcPts val="0"/>
              </a:spcBef>
              <a:spcAft>
                <a:spcPts val="0"/>
              </a:spcAft>
              <a:buSzPts val="1900"/>
              <a:buNone/>
              <a:defRPr/>
            </a:lvl8pPr>
            <a:lvl9pPr lvl="8" algn="l">
              <a:lnSpc>
                <a:spcPct val="100000"/>
              </a:lnSpc>
              <a:spcBef>
                <a:spcPts val="0"/>
              </a:spcBef>
              <a:spcAft>
                <a:spcPts val="0"/>
              </a:spcAft>
              <a:buSzPts val="1900"/>
              <a:buNone/>
              <a:defRPr/>
            </a:lvl9pPr>
          </a:lstStyle>
          <a:p>
            <a:endParaRPr/>
          </a:p>
        </p:txBody>
      </p:sp>
      <p:sp>
        <p:nvSpPr>
          <p:cNvPr id="278" name="Google Shape;278;p64"/>
          <p:cNvSpPr txBox="1">
            <a:spLocks noGrp="1"/>
          </p:cNvSpPr>
          <p:nvPr>
            <p:ph type="body" idx="1"/>
          </p:nvPr>
        </p:nvSpPr>
        <p:spPr>
          <a:xfrm>
            <a:off x="838200" y="1852302"/>
            <a:ext cx="10515600" cy="4205700"/>
          </a:xfrm>
          <a:prstGeom prst="rect">
            <a:avLst/>
          </a:prstGeom>
          <a:noFill/>
          <a:ln>
            <a:noFill/>
          </a:ln>
        </p:spPr>
        <p:txBody>
          <a:bodyPr spcFirstLastPara="1" wrap="square" lIns="121900" tIns="60925" rIns="121900" bIns="60925" anchor="t" anchorCtr="0">
            <a:noAutofit/>
          </a:bodyPr>
          <a:lstStyle>
            <a:lvl1pPr marL="457200" marR="0" lvl="0" indent="-457200" algn="l">
              <a:lnSpc>
                <a:spcPct val="90000"/>
              </a:lnSpc>
              <a:spcBef>
                <a:spcPts val="1000"/>
              </a:spcBef>
              <a:spcAft>
                <a:spcPts val="0"/>
              </a:spcAft>
              <a:buClr>
                <a:schemeClr val="lt1"/>
              </a:buClr>
              <a:buSzPts val="3600"/>
              <a:buFont typeface="Arial"/>
              <a:buChar char="•"/>
              <a:defRPr sz="3600" b="0" i="0" u="none" strike="noStrike" cap="none">
                <a:solidFill>
                  <a:schemeClr val="lt1"/>
                </a:solidFill>
                <a:latin typeface="Trebuchet MS"/>
                <a:ea typeface="Trebuchet MS"/>
                <a:cs typeface="Trebuchet MS"/>
                <a:sym typeface="Trebuchet MS"/>
              </a:defRPr>
            </a:lvl1pPr>
            <a:lvl2pPr marL="914400" marR="0" lvl="1" indent="-374650" algn="l">
              <a:lnSpc>
                <a:spcPct val="90000"/>
              </a:lnSpc>
              <a:spcBef>
                <a:spcPts val="500"/>
              </a:spcBef>
              <a:spcAft>
                <a:spcPts val="0"/>
              </a:spcAft>
              <a:buClr>
                <a:schemeClr val="lt1"/>
              </a:buClr>
              <a:buSzPts val="2300"/>
              <a:buFont typeface="Noto Sans Symbols"/>
              <a:buChar char="⮚"/>
              <a:defRPr sz="3300" b="0" i="0" u="none" strike="noStrike" cap="none">
                <a:solidFill>
                  <a:schemeClr val="lt1"/>
                </a:solidFill>
                <a:latin typeface="Trebuchet MS"/>
                <a:ea typeface="Trebuchet MS"/>
                <a:cs typeface="Trebuchet MS"/>
                <a:sym typeface="Trebuchet MS"/>
              </a:defRPr>
            </a:lvl2pPr>
            <a:lvl3pPr marL="1371600" marR="0" lvl="2" indent="-400050" algn="l">
              <a:lnSpc>
                <a:spcPct val="90000"/>
              </a:lnSpc>
              <a:spcBef>
                <a:spcPts val="500"/>
              </a:spcBef>
              <a:spcAft>
                <a:spcPts val="0"/>
              </a:spcAft>
              <a:buClr>
                <a:schemeClr val="lt1"/>
              </a:buClr>
              <a:buSzPts val="2700"/>
              <a:buFont typeface="Noto Sans Symbols"/>
              <a:buChar char="▪"/>
              <a:defRPr sz="2700" b="0" i="0" u="none" strike="noStrike" cap="none">
                <a:solidFill>
                  <a:schemeClr val="lt1"/>
                </a:solidFill>
                <a:latin typeface="Trebuchet MS"/>
                <a:ea typeface="Trebuchet MS"/>
                <a:cs typeface="Trebuchet MS"/>
                <a:sym typeface="Trebuchet MS"/>
              </a:defRPr>
            </a:lvl3pPr>
            <a:lvl4pPr marL="1828800" marR="0" lvl="3" indent="-381000" algn="l">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Trebuchet MS"/>
                <a:ea typeface="Trebuchet MS"/>
                <a:cs typeface="Trebuchet MS"/>
                <a:sym typeface="Trebuchet MS"/>
              </a:defRPr>
            </a:lvl4pPr>
            <a:lvl5pPr marL="2286000" marR="0" lvl="4" indent="-228600" algn="l">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5pPr>
            <a:lvl6pPr marL="2743200" marR="0" lvl="5" indent="-228600" algn="l">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6pPr>
            <a:lvl7pPr marL="3200400" marR="0" lvl="6" indent="-228600" algn="l">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7pPr>
            <a:lvl8pPr marL="3657600" marR="0" lvl="7" indent="-228600" algn="l">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8pPr>
            <a:lvl9pPr marL="4114800" marR="0" lvl="8" indent="-228600" algn="l">
              <a:lnSpc>
                <a:spcPct val="90000"/>
              </a:lnSpc>
              <a:spcBef>
                <a:spcPts val="500"/>
              </a:spcBef>
              <a:spcAft>
                <a:spcPts val="0"/>
              </a:spcAft>
              <a:buClr>
                <a:schemeClr val="lt1"/>
              </a:buClr>
              <a:buSzPts val="1600"/>
              <a:buFont typeface="Arial"/>
              <a:buNone/>
              <a:defRPr sz="1600" b="0" i="0" u="none" strike="noStrike" cap="none">
                <a:solidFill>
                  <a:schemeClr val="lt1"/>
                </a:solidFill>
                <a:latin typeface="Calibri"/>
                <a:ea typeface="Calibri"/>
                <a:cs typeface="Calibri"/>
                <a:sym typeface="Calibri"/>
              </a:defRPr>
            </a:lvl9pPr>
          </a:lstStyle>
          <a:p>
            <a:endParaRPr/>
          </a:p>
        </p:txBody>
      </p:sp>
      <p:sp>
        <p:nvSpPr>
          <p:cNvPr id="279" name="Google Shape;279;p64"/>
          <p:cNvSpPr txBox="1">
            <a:spLocks noGrp="1"/>
          </p:cNvSpPr>
          <p:nvPr>
            <p:ph type="sldNum" idx="12"/>
          </p:nvPr>
        </p:nvSpPr>
        <p:spPr>
          <a:xfrm>
            <a:off x="9174127" y="6370755"/>
            <a:ext cx="2743200" cy="365100"/>
          </a:xfrm>
          <a:prstGeom prst="rect">
            <a:avLst/>
          </a:prstGeom>
          <a:noFill/>
          <a:ln>
            <a:noFill/>
          </a:ln>
        </p:spPr>
        <p:txBody>
          <a:bodyPr spcFirstLastPara="1" wrap="square" lIns="121900" tIns="60925" rIns="121900" bIns="60925"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80"/>
        <p:cNvGrpSpPr/>
        <p:nvPr/>
      </p:nvGrpSpPr>
      <p:grpSpPr>
        <a:xfrm>
          <a:off x="0" y="0"/>
          <a:ext cx="0" cy="0"/>
          <a:chOff x="0" y="0"/>
          <a:chExt cx="0" cy="0"/>
        </a:xfrm>
      </p:grpSpPr>
      <p:sp>
        <p:nvSpPr>
          <p:cNvPr id="281" name="Google Shape;281;p65"/>
          <p:cNvSpPr txBox="1">
            <a:spLocks noGrp="1"/>
          </p:cNvSpPr>
          <p:nvPr>
            <p:ph type="title"/>
          </p:nvPr>
        </p:nvSpPr>
        <p:spPr>
          <a:xfrm>
            <a:off x="91965" y="2117012"/>
            <a:ext cx="12008100" cy="1325700"/>
          </a:xfrm>
          <a:prstGeom prst="rect">
            <a:avLst/>
          </a:prstGeom>
          <a:noFill/>
          <a:ln>
            <a:noFill/>
          </a:ln>
        </p:spPr>
        <p:txBody>
          <a:bodyPr spcFirstLastPara="1" wrap="square" lIns="121900" tIns="60925" rIns="121900" bIns="60925" anchor="ctr" anchorCtr="0">
            <a:noAutofit/>
          </a:bodyPr>
          <a:lstStyle>
            <a:lvl1pPr lvl="0" algn="ctr">
              <a:lnSpc>
                <a:spcPct val="90000"/>
              </a:lnSpc>
              <a:spcBef>
                <a:spcPts val="0"/>
              </a:spcBef>
              <a:spcAft>
                <a:spcPts val="0"/>
              </a:spcAft>
              <a:buClr>
                <a:schemeClr val="lt1"/>
              </a:buClr>
              <a:buSzPts val="2400"/>
              <a:buNone/>
              <a:defRPr/>
            </a:lvl1pPr>
            <a:lvl2pPr lvl="1" algn="l">
              <a:lnSpc>
                <a:spcPct val="100000"/>
              </a:lnSpc>
              <a:spcBef>
                <a:spcPts val="0"/>
              </a:spcBef>
              <a:spcAft>
                <a:spcPts val="0"/>
              </a:spcAft>
              <a:buSzPts val="1900"/>
              <a:buNone/>
              <a:defRPr/>
            </a:lvl2pPr>
            <a:lvl3pPr lvl="2" algn="l">
              <a:lnSpc>
                <a:spcPct val="100000"/>
              </a:lnSpc>
              <a:spcBef>
                <a:spcPts val="0"/>
              </a:spcBef>
              <a:spcAft>
                <a:spcPts val="0"/>
              </a:spcAft>
              <a:buSzPts val="1900"/>
              <a:buNone/>
              <a:defRPr/>
            </a:lvl3pPr>
            <a:lvl4pPr lvl="3" algn="l">
              <a:lnSpc>
                <a:spcPct val="100000"/>
              </a:lnSpc>
              <a:spcBef>
                <a:spcPts val="0"/>
              </a:spcBef>
              <a:spcAft>
                <a:spcPts val="0"/>
              </a:spcAft>
              <a:buSzPts val="1900"/>
              <a:buNone/>
              <a:defRPr/>
            </a:lvl4pPr>
            <a:lvl5pPr lvl="4" algn="l">
              <a:lnSpc>
                <a:spcPct val="100000"/>
              </a:lnSpc>
              <a:spcBef>
                <a:spcPts val="0"/>
              </a:spcBef>
              <a:spcAft>
                <a:spcPts val="0"/>
              </a:spcAft>
              <a:buSzPts val="1900"/>
              <a:buNone/>
              <a:defRPr/>
            </a:lvl5pPr>
            <a:lvl6pPr lvl="5" algn="l">
              <a:lnSpc>
                <a:spcPct val="100000"/>
              </a:lnSpc>
              <a:spcBef>
                <a:spcPts val="0"/>
              </a:spcBef>
              <a:spcAft>
                <a:spcPts val="0"/>
              </a:spcAft>
              <a:buSzPts val="1900"/>
              <a:buNone/>
              <a:defRPr/>
            </a:lvl6pPr>
            <a:lvl7pPr lvl="6" algn="l">
              <a:lnSpc>
                <a:spcPct val="100000"/>
              </a:lnSpc>
              <a:spcBef>
                <a:spcPts val="0"/>
              </a:spcBef>
              <a:spcAft>
                <a:spcPts val="0"/>
              </a:spcAft>
              <a:buSzPts val="1900"/>
              <a:buNone/>
              <a:defRPr/>
            </a:lvl7pPr>
            <a:lvl8pPr lvl="7" algn="l">
              <a:lnSpc>
                <a:spcPct val="100000"/>
              </a:lnSpc>
              <a:spcBef>
                <a:spcPts val="0"/>
              </a:spcBef>
              <a:spcAft>
                <a:spcPts val="0"/>
              </a:spcAft>
              <a:buSzPts val="1900"/>
              <a:buNone/>
              <a:defRPr/>
            </a:lvl8pPr>
            <a:lvl9pPr lvl="8" algn="l">
              <a:lnSpc>
                <a:spcPct val="100000"/>
              </a:lnSpc>
              <a:spcBef>
                <a:spcPts val="0"/>
              </a:spcBef>
              <a:spcAft>
                <a:spcPts val="0"/>
              </a:spcAft>
              <a:buSzPts val="1900"/>
              <a:buNone/>
              <a:defRPr/>
            </a:lvl9pPr>
          </a:lstStyle>
          <a:p>
            <a:endParaRPr/>
          </a:p>
        </p:txBody>
      </p:sp>
      <p:sp>
        <p:nvSpPr>
          <p:cNvPr id="282" name="Google Shape;282;p65"/>
          <p:cNvSpPr txBox="1">
            <a:spLocks noGrp="1"/>
          </p:cNvSpPr>
          <p:nvPr>
            <p:ph type="sldNum" idx="12"/>
          </p:nvPr>
        </p:nvSpPr>
        <p:spPr>
          <a:xfrm>
            <a:off x="9174127" y="6370755"/>
            <a:ext cx="2743200" cy="365100"/>
          </a:xfrm>
          <a:prstGeom prst="rect">
            <a:avLst/>
          </a:prstGeom>
          <a:noFill/>
          <a:ln>
            <a:noFill/>
          </a:ln>
        </p:spPr>
        <p:txBody>
          <a:bodyPr spcFirstLastPara="1" wrap="square" lIns="121900" tIns="60925" rIns="121900" bIns="60925"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83"/>
        <p:cNvGrpSpPr/>
        <p:nvPr/>
      </p:nvGrpSpPr>
      <p:grpSpPr>
        <a:xfrm>
          <a:off x="0" y="0"/>
          <a:ext cx="0" cy="0"/>
          <a:chOff x="0" y="0"/>
          <a:chExt cx="0" cy="0"/>
        </a:xfrm>
      </p:grpSpPr>
      <p:sp>
        <p:nvSpPr>
          <p:cNvPr id="284" name="Google Shape;284;p66"/>
          <p:cNvSpPr txBox="1">
            <a:spLocks noGrp="1"/>
          </p:cNvSpPr>
          <p:nvPr>
            <p:ph type="sldNum" idx="12"/>
          </p:nvPr>
        </p:nvSpPr>
        <p:spPr>
          <a:xfrm>
            <a:off x="9174127" y="6370755"/>
            <a:ext cx="2743200" cy="365100"/>
          </a:xfrm>
          <a:prstGeom prst="rect">
            <a:avLst/>
          </a:prstGeom>
          <a:noFill/>
          <a:ln>
            <a:noFill/>
          </a:ln>
        </p:spPr>
        <p:txBody>
          <a:bodyPr spcFirstLastPara="1" wrap="square" lIns="121900" tIns="60925" rIns="121900" bIns="60925"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285"/>
        <p:cNvGrpSpPr/>
        <p:nvPr/>
      </p:nvGrpSpPr>
      <p:grpSpPr>
        <a:xfrm>
          <a:off x="0" y="0"/>
          <a:ext cx="0" cy="0"/>
          <a:chOff x="0" y="0"/>
          <a:chExt cx="0" cy="0"/>
        </a:xfrm>
      </p:grpSpPr>
      <p:sp>
        <p:nvSpPr>
          <p:cNvPr id="286" name="Google Shape;286;p67"/>
          <p:cNvSpPr txBox="1">
            <a:spLocks noGrp="1"/>
          </p:cNvSpPr>
          <p:nvPr>
            <p:ph type="title"/>
          </p:nvPr>
        </p:nvSpPr>
        <p:spPr>
          <a:xfrm>
            <a:off x="6122789" y="2625328"/>
            <a:ext cx="5381700" cy="23139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lt1"/>
              </a:buClr>
              <a:buSzPts val="8100"/>
              <a:buFont typeface="Trebuchet MS"/>
              <a:buNone/>
              <a:defRPr sz="8100"/>
            </a:lvl1pPr>
            <a:lvl2pPr lvl="1" algn="l">
              <a:lnSpc>
                <a:spcPct val="100000"/>
              </a:lnSpc>
              <a:spcBef>
                <a:spcPts val="0"/>
              </a:spcBef>
              <a:spcAft>
                <a:spcPts val="0"/>
              </a:spcAft>
              <a:buSzPts val="1900"/>
              <a:buNone/>
              <a:defRPr/>
            </a:lvl2pPr>
            <a:lvl3pPr lvl="2" algn="l">
              <a:lnSpc>
                <a:spcPct val="100000"/>
              </a:lnSpc>
              <a:spcBef>
                <a:spcPts val="0"/>
              </a:spcBef>
              <a:spcAft>
                <a:spcPts val="0"/>
              </a:spcAft>
              <a:buSzPts val="1900"/>
              <a:buNone/>
              <a:defRPr/>
            </a:lvl3pPr>
            <a:lvl4pPr lvl="3" algn="l">
              <a:lnSpc>
                <a:spcPct val="100000"/>
              </a:lnSpc>
              <a:spcBef>
                <a:spcPts val="0"/>
              </a:spcBef>
              <a:spcAft>
                <a:spcPts val="0"/>
              </a:spcAft>
              <a:buSzPts val="1900"/>
              <a:buNone/>
              <a:defRPr/>
            </a:lvl4pPr>
            <a:lvl5pPr lvl="4" algn="l">
              <a:lnSpc>
                <a:spcPct val="100000"/>
              </a:lnSpc>
              <a:spcBef>
                <a:spcPts val="0"/>
              </a:spcBef>
              <a:spcAft>
                <a:spcPts val="0"/>
              </a:spcAft>
              <a:buSzPts val="1900"/>
              <a:buNone/>
              <a:defRPr/>
            </a:lvl5pPr>
            <a:lvl6pPr lvl="5" algn="l">
              <a:lnSpc>
                <a:spcPct val="100000"/>
              </a:lnSpc>
              <a:spcBef>
                <a:spcPts val="0"/>
              </a:spcBef>
              <a:spcAft>
                <a:spcPts val="0"/>
              </a:spcAft>
              <a:buSzPts val="1900"/>
              <a:buNone/>
              <a:defRPr/>
            </a:lvl6pPr>
            <a:lvl7pPr lvl="6" algn="l">
              <a:lnSpc>
                <a:spcPct val="100000"/>
              </a:lnSpc>
              <a:spcBef>
                <a:spcPts val="0"/>
              </a:spcBef>
              <a:spcAft>
                <a:spcPts val="0"/>
              </a:spcAft>
              <a:buSzPts val="1900"/>
              <a:buNone/>
              <a:defRPr/>
            </a:lvl7pPr>
            <a:lvl8pPr lvl="7" algn="l">
              <a:lnSpc>
                <a:spcPct val="100000"/>
              </a:lnSpc>
              <a:spcBef>
                <a:spcPts val="0"/>
              </a:spcBef>
              <a:spcAft>
                <a:spcPts val="0"/>
              </a:spcAft>
              <a:buSzPts val="1900"/>
              <a:buNone/>
              <a:defRPr/>
            </a:lvl8pPr>
            <a:lvl9pPr lvl="8" algn="l">
              <a:lnSpc>
                <a:spcPct val="100000"/>
              </a:lnSpc>
              <a:spcBef>
                <a:spcPts val="0"/>
              </a:spcBef>
              <a:spcAft>
                <a:spcPts val="0"/>
              </a:spcAft>
              <a:buSzPts val="1900"/>
              <a:buNone/>
              <a:defRPr/>
            </a:lvl9pPr>
          </a:lstStyle>
          <a:p>
            <a:endParaRPr/>
          </a:p>
        </p:txBody>
      </p:sp>
      <p:pic>
        <p:nvPicPr>
          <p:cNvPr id="287" name="Google Shape;287;p67"/>
          <p:cNvPicPr preferRelativeResize="0"/>
          <p:nvPr/>
        </p:nvPicPr>
        <p:blipFill rotWithShape="1">
          <a:blip r:embed="rId2">
            <a:alphaModFix/>
          </a:blip>
          <a:srcRect/>
          <a:stretch/>
        </p:blipFill>
        <p:spPr>
          <a:xfrm>
            <a:off x="-664821" y="1148206"/>
            <a:ext cx="5014913" cy="5014913"/>
          </a:xfrm>
          <a:prstGeom prst="rect">
            <a:avLst/>
          </a:prstGeom>
          <a:noFill/>
          <a:ln>
            <a:noFill/>
          </a:ln>
        </p:spPr>
      </p:pic>
      <p:sp>
        <p:nvSpPr>
          <p:cNvPr id="288" name="Google Shape;288;p67"/>
          <p:cNvSpPr txBox="1">
            <a:spLocks noGrp="1"/>
          </p:cNvSpPr>
          <p:nvPr>
            <p:ph type="sldNum" idx="12"/>
          </p:nvPr>
        </p:nvSpPr>
        <p:spPr>
          <a:xfrm>
            <a:off x="9174127" y="6370755"/>
            <a:ext cx="2743200" cy="365100"/>
          </a:xfrm>
          <a:prstGeom prst="rect">
            <a:avLst/>
          </a:prstGeom>
          <a:noFill/>
          <a:ln>
            <a:noFill/>
          </a:ln>
        </p:spPr>
        <p:txBody>
          <a:bodyPr spcFirstLastPara="1" wrap="square" lIns="121900" tIns="60925" rIns="121900" bIns="60925"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Contact Info Slide">
  <p:cSld name="Contact Info Slide">
    <p:spTree>
      <p:nvGrpSpPr>
        <p:cNvPr id="1" name="Shape 289"/>
        <p:cNvGrpSpPr/>
        <p:nvPr/>
      </p:nvGrpSpPr>
      <p:grpSpPr>
        <a:xfrm>
          <a:off x="0" y="0"/>
          <a:ext cx="0" cy="0"/>
          <a:chOff x="0" y="0"/>
          <a:chExt cx="0" cy="0"/>
        </a:xfrm>
      </p:grpSpPr>
      <p:sp>
        <p:nvSpPr>
          <p:cNvPr id="290" name="Google Shape;290;p68"/>
          <p:cNvSpPr txBox="1">
            <a:spLocks noGrp="1"/>
          </p:cNvSpPr>
          <p:nvPr>
            <p:ph type="title"/>
          </p:nvPr>
        </p:nvSpPr>
        <p:spPr>
          <a:xfrm>
            <a:off x="838200" y="437985"/>
            <a:ext cx="10515600" cy="960000"/>
          </a:xfrm>
          <a:prstGeom prst="rect">
            <a:avLst/>
          </a:prstGeom>
          <a:noFill/>
          <a:ln>
            <a:noFill/>
          </a:ln>
        </p:spPr>
        <p:txBody>
          <a:bodyPr spcFirstLastPara="1" wrap="square" lIns="121900" tIns="60925" rIns="121900" bIns="60925" anchor="b" anchorCtr="0">
            <a:noAutofit/>
          </a:bodyPr>
          <a:lstStyle>
            <a:lvl1pPr lvl="0" algn="ctr">
              <a:lnSpc>
                <a:spcPct val="90000"/>
              </a:lnSpc>
              <a:spcBef>
                <a:spcPts val="0"/>
              </a:spcBef>
              <a:spcAft>
                <a:spcPts val="0"/>
              </a:spcAft>
              <a:buClr>
                <a:schemeClr val="lt1"/>
              </a:buClr>
              <a:buSzPts val="6000"/>
              <a:buFont typeface="Trebuchet MS"/>
              <a:buNone/>
              <a:defRPr sz="6000"/>
            </a:lvl1pPr>
            <a:lvl2pPr lvl="1" algn="l">
              <a:lnSpc>
                <a:spcPct val="100000"/>
              </a:lnSpc>
              <a:spcBef>
                <a:spcPts val="0"/>
              </a:spcBef>
              <a:spcAft>
                <a:spcPts val="0"/>
              </a:spcAft>
              <a:buSzPts val="1900"/>
              <a:buNone/>
              <a:defRPr/>
            </a:lvl2pPr>
            <a:lvl3pPr lvl="2" algn="l">
              <a:lnSpc>
                <a:spcPct val="100000"/>
              </a:lnSpc>
              <a:spcBef>
                <a:spcPts val="0"/>
              </a:spcBef>
              <a:spcAft>
                <a:spcPts val="0"/>
              </a:spcAft>
              <a:buSzPts val="1900"/>
              <a:buNone/>
              <a:defRPr/>
            </a:lvl3pPr>
            <a:lvl4pPr lvl="3" algn="l">
              <a:lnSpc>
                <a:spcPct val="100000"/>
              </a:lnSpc>
              <a:spcBef>
                <a:spcPts val="0"/>
              </a:spcBef>
              <a:spcAft>
                <a:spcPts val="0"/>
              </a:spcAft>
              <a:buSzPts val="1900"/>
              <a:buNone/>
              <a:defRPr/>
            </a:lvl4pPr>
            <a:lvl5pPr lvl="4" algn="l">
              <a:lnSpc>
                <a:spcPct val="100000"/>
              </a:lnSpc>
              <a:spcBef>
                <a:spcPts val="0"/>
              </a:spcBef>
              <a:spcAft>
                <a:spcPts val="0"/>
              </a:spcAft>
              <a:buSzPts val="1900"/>
              <a:buNone/>
              <a:defRPr/>
            </a:lvl5pPr>
            <a:lvl6pPr lvl="5" algn="l">
              <a:lnSpc>
                <a:spcPct val="100000"/>
              </a:lnSpc>
              <a:spcBef>
                <a:spcPts val="0"/>
              </a:spcBef>
              <a:spcAft>
                <a:spcPts val="0"/>
              </a:spcAft>
              <a:buSzPts val="1900"/>
              <a:buNone/>
              <a:defRPr/>
            </a:lvl6pPr>
            <a:lvl7pPr lvl="6" algn="l">
              <a:lnSpc>
                <a:spcPct val="100000"/>
              </a:lnSpc>
              <a:spcBef>
                <a:spcPts val="0"/>
              </a:spcBef>
              <a:spcAft>
                <a:spcPts val="0"/>
              </a:spcAft>
              <a:buSzPts val="1900"/>
              <a:buNone/>
              <a:defRPr/>
            </a:lvl7pPr>
            <a:lvl8pPr lvl="7" algn="l">
              <a:lnSpc>
                <a:spcPct val="100000"/>
              </a:lnSpc>
              <a:spcBef>
                <a:spcPts val="0"/>
              </a:spcBef>
              <a:spcAft>
                <a:spcPts val="0"/>
              </a:spcAft>
              <a:buSzPts val="1900"/>
              <a:buNone/>
              <a:defRPr/>
            </a:lvl8pPr>
            <a:lvl9pPr lvl="8" algn="l">
              <a:lnSpc>
                <a:spcPct val="100000"/>
              </a:lnSpc>
              <a:spcBef>
                <a:spcPts val="0"/>
              </a:spcBef>
              <a:spcAft>
                <a:spcPts val="0"/>
              </a:spcAft>
              <a:buSzPts val="1900"/>
              <a:buNone/>
              <a:defRPr/>
            </a:lvl9pPr>
          </a:lstStyle>
          <a:p>
            <a:endParaRPr/>
          </a:p>
        </p:txBody>
      </p:sp>
      <p:sp>
        <p:nvSpPr>
          <p:cNvPr id="291" name="Google Shape;291;p68"/>
          <p:cNvSpPr txBox="1">
            <a:spLocks noGrp="1"/>
          </p:cNvSpPr>
          <p:nvPr>
            <p:ph type="body" idx="1"/>
          </p:nvPr>
        </p:nvSpPr>
        <p:spPr>
          <a:xfrm>
            <a:off x="2603619" y="2208659"/>
            <a:ext cx="6984900" cy="3055500"/>
          </a:xfrm>
          <a:prstGeom prst="rect">
            <a:avLst/>
          </a:prstGeom>
          <a:noFill/>
          <a:ln>
            <a:noFill/>
          </a:ln>
        </p:spPr>
        <p:txBody>
          <a:bodyPr spcFirstLastPara="1" wrap="square" lIns="121900" tIns="60925" rIns="121900" bIns="60925" anchor="t" anchorCtr="0">
            <a:noAutofit/>
          </a:bodyPr>
          <a:lstStyle>
            <a:lvl1pPr marL="457200" marR="0" lvl="0" indent="-228600" algn="l">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2pPr>
            <a:lvl3pPr marL="1371600" marR="0" lvl="2" indent="-355600" algn="l">
              <a:lnSpc>
                <a:spcPct val="90000"/>
              </a:lnSpc>
              <a:spcBef>
                <a:spcPts val="5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3pPr>
            <a:lvl4pPr marL="1828800" marR="0" lvl="3"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4pPr>
            <a:lvl5pPr marL="2286000" marR="0" lvl="4"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292" name="Google Shape;292;p68"/>
          <p:cNvSpPr txBox="1">
            <a:spLocks noGrp="1"/>
          </p:cNvSpPr>
          <p:nvPr>
            <p:ph type="sldNum" idx="12"/>
          </p:nvPr>
        </p:nvSpPr>
        <p:spPr>
          <a:xfrm>
            <a:off x="9174127" y="6370755"/>
            <a:ext cx="2743200" cy="365100"/>
          </a:xfrm>
          <a:prstGeom prst="rect">
            <a:avLst/>
          </a:prstGeom>
          <a:noFill/>
          <a:ln>
            <a:noFill/>
          </a:ln>
        </p:spPr>
        <p:txBody>
          <a:bodyPr spcFirstLastPara="1" wrap="square" lIns="121900" tIns="60925" rIns="121900" bIns="60925"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hank You Slide">
  <p:cSld name="Thank You Slide">
    <p:spTree>
      <p:nvGrpSpPr>
        <p:cNvPr id="1" name="Shape 293"/>
        <p:cNvGrpSpPr/>
        <p:nvPr/>
      </p:nvGrpSpPr>
      <p:grpSpPr>
        <a:xfrm>
          <a:off x="0" y="0"/>
          <a:ext cx="0" cy="0"/>
          <a:chOff x="0" y="0"/>
          <a:chExt cx="0" cy="0"/>
        </a:xfrm>
      </p:grpSpPr>
      <p:sp>
        <p:nvSpPr>
          <p:cNvPr id="294" name="Google Shape;294;p69"/>
          <p:cNvSpPr txBox="1">
            <a:spLocks noGrp="1"/>
          </p:cNvSpPr>
          <p:nvPr>
            <p:ph type="title"/>
          </p:nvPr>
        </p:nvSpPr>
        <p:spPr>
          <a:xfrm>
            <a:off x="595312" y="2120186"/>
            <a:ext cx="11001300" cy="1626300"/>
          </a:xfrm>
          <a:prstGeom prst="rect">
            <a:avLst/>
          </a:prstGeom>
          <a:noFill/>
          <a:ln>
            <a:noFill/>
          </a:ln>
        </p:spPr>
        <p:txBody>
          <a:bodyPr spcFirstLastPara="1" wrap="square" lIns="0" tIns="0" rIns="0" bIns="0" anchor="ctr" anchorCtr="0">
            <a:noAutofit/>
          </a:bodyPr>
          <a:lstStyle>
            <a:lvl1pPr lvl="0" algn="ctr">
              <a:lnSpc>
                <a:spcPct val="90000"/>
              </a:lnSpc>
              <a:spcBef>
                <a:spcPts val="0"/>
              </a:spcBef>
              <a:spcAft>
                <a:spcPts val="0"/>
              </a:spcAft>
              <a:buClr>
                <a:schemeClr val="lt1"/>
              </a:buClr>
              <a:buSzPts val="6800"/>
              <a:buFont typeface="Trebuchet MS"/>
              <a:buNone/>
              <a:defRPr sz="6800"/>
            </a:lvl1pPr>
            <a:lvl2pPr lvl="1" algn="l">
              <a:lnSpc>
                <a:spcPct val="100000"/>
              </a:lnSpc>
              <a:spcBef>
                <a:spcPts val="0"/>
              </a:spcBef>
              <a:spcAft>
                <a:spcPts val="0"/>
              </a:spcAft>
              <a:buSzPts val="1900"/>
              <a:buNone/>
              <a:defRPr/>
            </a:lvl2pPr>
            <a:lvl3pPr lvl="2" algn="l">
              <a:lnSpc>
                <a:spcPct val="100000"/>
              </a:lnSpc>
              <a:spcBef>
                <a:spcPts val="0"/>
              </a:spcBef>
              <a:spcAft>
                <a:spcPts val="0"/>
              </a:spcAft>
              <a:buSzPts val="1900"/>
              <a:buNone/>
              <a:defRPr/>
            </a:lvl3pPr>
            <a:lvl4pPr lvl="3" algn="l">
              <a:lnSpc>
                <a:spcPct val="100000"/>
              </a:lnSpc>
              <a:spcBef>
                <a:spcPts val="0"/>
              </a:spcBef>
              <a:spcAft>
                <a:spcPts val="0"/>
              </a:spcAft>
              <a:buSzPts val="1900"/>
              <a:buNone/>
              <a:defRPr/>
            </a:lvl4pPr>
            <a:lvl5pPr lvl="4" algn="l">
              <a:lnSpc>
                <a:spcPct val="100000"/>
              </a:lnSpc>
              <a:spcBef>
                <a:spcPts val="0"/>
              </a:spcBef>
              <a:spcAft>
                <a:spcPts val="0"/>
              </a:spcAft>
              <a:buSzPts val="1900"/>
              <a:buNone/>
              <a:defRPr/>
            </a:lvl5pPr>
            <a:lvl6pPr lvl="5" algn="l">
              <a:lnSpc>
                <a:spcPct val="100000"/>
              </a:lnSpc>
              <a:spcBef>
                <a:spcPts val="0"/>
              </a:spcBef>
              <a:spcAft>
                <a:spcPts val="0"/>
              </a:spcAft>
              <a:buSzPts val="1900"/>
              <a:buNone/>
              <a:defRPr/>
            </a:lvl6pPr>
            <a:lvl7pPr lvl="6" algn="l">
              <a:lnSpc>
                <a:spcPct val="100000"/>
              </a:lnSpc>
              <a:spcBef>
                <a:spcPts val="0"/>
              </a:spcBef>
              <a:spcAft>
                <a:spcPts val="0"/>
              </a:spcAft>
              <a:buSzPts val="1900"/>
              <a:buNone/>
              <a:defRPr/>
            </a:lvl7pPr>
            <a:lvl8pPr lvl="7" algn="l">
              <a:lnSpc>
                <a:spcPct val="100000"/>
              </a:lnSpc>
              <a:spcBef>
                <a:spcPts val="0"/>
              </a:spcBef>
              <a:spcAft>
                <a:spcPts val="0"/>
              </a:spcAft>
              <a:buSzPts val="1900"/>
              <a:buNone/>
              <a:defRPr/>
            </a:lvl8pPr>
            <a:lvl9pPr lvl="8" algn="l">
              <a:lnSpc>
                <a:spcPct val="100000"/>
              </a:lnSpc>
              <a:spcBef>
                <a:spcPts val="0"/>
              </a:spcBef>
              <a:spcAft>
                <a:spcPts val="0"/>
              </a:spcAft>
              <a:buSzPts val="1900"/>
              <a:buNone/>
              <a:defRPr/>
            </a:lvl9pPr>
          </a:lstStyle>
          <a:p>
            <a:endParaRPr/>
          </a:p>
        </p:txBody>
      </p:sp>
      <p:sp>
        <p:nvSpPr>
          <p:cNvPr id="295" name="Google Shape;295;p69"/>
          <p:cNvSpPr txBox="1">
            <a:spLocks noGrp="1"/>
          </p:cNvSpPr>
          <p:nvPr>
            <p:ph type="sldNum" idx="12"/>
          </p:nvPr>
        </p:nvSpPr>
        <p:spPr>
          <a:xfrm>
            <a:off x="9174127" y="6370755"/>
            <a:ext cx="2743200" cy="365100"/>
          </a:xfrm>
          <a:prstGeom prst="rect">
            <a:avLst/>
          </a:prstGeom>
          <a:noFill/>
          <a:ln>
            <a:noFill/>
          </a:ln>
        </p:spPr>
        <p:txBody>
          <a:bodyPr spcFirstLastPara="1" wrap="square" lIns="121900" tIns="60925" rIns="121900" bIns="60925"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296"/>
        <p:cNvGrpSpPr/>
        <p:nvPr/>
      </p:nvGrpSpPr>
      <p:grpSpPr>
        <a:xfrm>
          <a:off x="0" y="0"/>
          <a:ext cx="0" cy="0"/>
          <a:chOff x="0" y="0"/>
          <a:chExt cx="0" cy="0"/>
        </a:xfrm>
      </p:grpSpPr>
      <p:sp>
        <p:nvSpPr>
          <p:cNvPr id="297" name="Google Shape;297;p70"/>
          <p:cNvSpPr txBox="1">
            <a:spLocks noGrp="1"/>
          </p:cNvSpPr>
          <p:nvPr>
            <p:ph type="title"/>
          </p:nvPr>
        </p:nvSpPr>
        <p:spPr>
          <a:xfrm>
            <a:off x="807545" y="1806138"/>
            <a:ext cx="4803300" cy="2970900"/>
          </a:xfrm>
          <a:prstGeom prst="rect">
            <a:avLst/>
          </a:prstGeom>
          <a:noFill/>
          <a:ln>
            <a:noFill/>
          </a:ln>
        </p:spPr>
        <p:txBody>
          <a:bodyPr spcFirstLastPara="1" wrap="square" lIns="121900" tIns="60925" rIns="121900" bIns="60925" anchor="ctr" anchorCtr="0">
            <a:noAutofit/>
          </a:bodyPr>
          <a:lstStyle>
            <a:lvl1pPr lvl="0" algn="l">
              <a:lnSpc>
                <a:spcPct val="90000"/>
              </a:lnSpc>
              <a:spcBef>
                <a:spcPts val="0"/>
              </a:spcBef>
              <a:spcAft>
                <a:spcPts val="0"/>
              </a:spcAft>
              <a:buClr>
                <a:schemeClr val="lt1"/>
              </a:buClr>
              <a:buSzPts val="7200"/>
              <a:buFont typeface="Trebuchet MS"/>
              <a:buNone/>
              <a:defRPr sz="7200"/>
            </a:lvl1pPr>
            <a:lvl2pPr lvl="1" algn="l">
              <a:lnSpc>
                <a:spcPct val="100000"/>
              </a:lnSpc>
              <a:spcBef>
                <a:spcPts val="0"/>
              </a:spcBef>
              <a:spcAft>
                <a:spcPts val="0"/>
              </a:spcAft>
              <a:buSzPts val="1900"/>
              <a:buNone/>
              <a:defRPr/>
            </a:lvl2pPr>
            <a:lvl3pPr lvl="2" algn="l">
              <a:lnSpc>
                <a:spcPct val="100000"/>
              </a:lnSpc>
              <a:spcBef>
                <a:spcPts val="0"/>
              </a:spcBef>
              <a:spcAft>
                <a:spcPts val="0"/>
              </a:spcAft>
              <a:buSzPts val="1900"/>
              <a:buNone/>
              <a:defRPr/>
            </a:lvl3pPr>
            <a:lvl4pPr lvl="3" algn="l">
              <a:lnSpc>
                <a:spcPct val="100000"/>
              </a:lnSpc>
              <a:spcBef>
                <a:spcPts val="0"/>
              </a:spcBef>
              <a:spcAft>
                <a:spcPts val="0"/>
              </a:spcAft>
              <a:buSzPts val="1900"/>
              <a:buNone/>
              <a:defRPr/>
            </a:lvl4pPr>
            <a:lvl5pPr lvl="4" algn="l">
              <a:lnSpc>
                <a:spcPct val="100000"/>
              </a:lnSpc>
              <a:spcBef>
                <a:spcPts val="0"/>
              </a:spcBef>
              <a:spcAft>
                <a:spcPts val="0"/>
              </a:spcAft>
              <a:buSzPts val="1900"/>
              <a:buNone/>
              <a:defRPr/>
            </a:lvl5pPr>
            <a:lvl6pPr lvl="5" algn="l">
              <a:lnSpc>
                <a:spcPct val="100000"/>
              </a:lnSpc>
              <a:spcBef>
                <a:spcPts val="0"/>
              </a:spcBef>
              <a:spcAft>
                <a:spcPts val="0"/>
              </a:spcAft>
              <a:buSzPts val="1900"/>
              <a:buNone/>
              <a:defRPr/>
            </a:lvl6pPr>
            <a:lvl7pPr lvl="6" algn="l">
              <a:lnSpc>
                <a:spcPct val="100000"/>
              </a:lnSpc>
              <a:spcBef>
                <a:spcPts val="0"/>
              </a:spcBef>
              <a:spcAft>
                <a:spcPts val="0"/>
              </a:spcAft>
              <a:buSzPts val="1900"/>
              <a:buNone/>
              <a:defRPr/>
            </a:lvl7pPr>
            <a:lvl8pPr lvl="7" algn="l">
              <a:lnSpc>
                <a:spcPct val="100000"/>
              </a:lnSpc>
              <a:spcBef>
                <a:spcPts val="0"/>
              </a:spcBef>
              <a:spcAft>
                <a:spcPts val="0"/>
              </a:spcAft>
              <a:buSzPts val="1900"/>
              <a:buNone/>
              <a:defRPr/>
            </a:lvl8pPr>
            <a:lvl9pPr lvl="8" algn="l">
              <a:lnSpc>
                <a:spcPct val="100000"/>
              </a:lnSpc>
              <a:spcBef>
                <a:spcPts val="0"/>
              </a:spcBef>
              <a:spcAft>
                <a:spcPts val="0"/>
              </a:spcAft>
              <a:buSzPts val="1900"/>
              <a:buNone/>
              <a:defRPr/>
            </a:lvl9pPr>
          </a:lstStyle>
          <a:p>
            <a:endParaRPr/>
          </a:p>
        </p:txBody>
      </p:sp>
      <p:sp>
        <p:nvSpPr>
          <p:cNvPr id="298" name="Google Shape;298;p70"/>
          <p:cNvSpPr txBox="1">
            <a:spLocks noGrp="1"/>
          </p:cNvSpPr>
          <p:nvPr>
            <p:ph type="body" idx="1"/>
          </p:nvPr>
        </p:nvSpPr>
        <p:spPr>
          <a:xfrm>
            <a:off x="6476561" y="1806136"/>
            <a:ext cx="4855500" cy="2970900"/>
          </a:xfrm>
          <a:prstGeom prst="rect">
            <a:avLst/>
          </a:prstGeom>
          <a:noFill/>
          <a:ln>
            <a:noFill/>
          </a:ln>
        </p:spPr>
        <p:txBody>
          <a:bodyPr spcFirstLastPara="1" wrap="square" lIns="121900" tIns="60925" rIns="121900" bIns="60925" anchor="t" anchorCtr="0">
            <a:noAutofit/>
          </a:bodyPr>
          <a:lstStyle>
            <a:lvl1pPr marL="457200" marR="0" lvl="0" indent="-457200" algn="l">
              <a:lnSpc>
                <a:spcPct val="90000"/>
              </a:lnSpc>
              <a:spcBef>
                <a:spcPts val="1000"/>
              </a:spcBef>
              <a:spcAft>
                <a:spcPts val="0"/>
              </a:spcAft>
              <a:buClr>
                <a:schemeClr val="lt1"/>
              </a:buClr>
              <a:buSzPts val="3600"/>
              <a:buFont typeface="Arial"/>
              <a:buChar char="•"/>
              <a:defRPr sz="3600" b="0" i="0" u="none" strike="noStrike" cap="none">
                <a:solidFill>
                  <a:schemeClr val="lt1"/>
                </a:solidFill>
                <a:latin typeface="Trebuchet MS"/>
                <a:ea typeface="Trebuchet MS"/>
                <a:cs typeface="Trebuchet MS"/>
                <a:sym typeface="Trebuchet MS"/>
              </a:defRPr>
            </a:lvl1pPr>
            <a:lvl2pPr marL="914400" marR="0" lvl="1" indent="-368300" algn="l">
              <a:lnSpc>
                <a:spcPct val="90000"/>
              </a:lnSpc>
              <a:spcBef>
                <a:spcPts val="500"/>
              </a:spcBef>
              <a:spcAft>
                <a:spcPts val="0"/>
              </a:spcAft>
              <a:buClr>
                <a:schemeClr val="lt1"/>
              </a:buClr>
              <a:buSzPts val="2200"/>
              <a:buFont typeface="Noto Sans Symbols"/>
              <a:buChar char="⮚"/>
              <a:defRPr sz="3200" b="0" i="0" u="none" strike="noStrike" cap="none">
                <a:solidFill>
                  <a:schemeClr val="lt1"/>
                </a:solidFill>
                <a:latin typeface="Trebuchet MS"/>
                <a:ea typeface="Trebuchet MS"/>
                <a:cs typeface="Trebuchet MS"/>
                <a:sym typeface="Trebuchet MS"/>
              </a:defRPr>
            </a:lvl2pPr>
            <a:lvl3pPr marL="1371600" marR="0" lvl="2" indent="-406400" algn="l">
              <a:lnSpc>
                <a:spcPct val="90000"/>
              </a:lnSpc>
              <a:spcBef>
                <a:spcPts val="500"/>
              </a:spcBef>
              <a:spcAft>
                <a:spcPts val="0"/>
              </a:spcAft>
              <a:buClr>
                <a:schemeClr val="lt1"/>
              </a:buClr>
              <a:buSzPts val="2800"/>
              <a:buFont typeface="Noto Sans Symbols"/>
              <a:buChar char="▪"/>
              <a:defRPr sz="2800" b="0" i="0" u="none" strike="noStrike" cap="none">
                <a:solidFill>
                  <a:schemeClr val="lt1"/>
                </a:solidFill>
                <a:latin typeface="Trebuchet MS"/>
                <a:ea typeface="Trebuchet MS"/>
                <a:cs typeface="Trebuchet MS"/>
                <a:sym typeface="Trebuchet MS"/>
              </a:defRPr>
            </a:lvl3pPr>
            <a:lvl4pPr marL="1828800" marR="0" lvl="3" indent="-381000" algn="l">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Trebuchet MS"/>
                <a:ea typeface="Trebuchet MS"/>
                <a:cs typeface="Trebuchet MS"/>
                <a:sym typeface="Trebuchet MS"/>
              </a:defRPr>
            </a:lvl4pPr>
            <a:lvl5pPr marL="2286000" marR="0" lvl="4"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299" name="Google Shape;299;p70"/>
          <p:cNvSpPr txBox="1">
            <a:spLocks noGrp="1"/>
          </p:cNvSpPr>
          <p:nvPr>
            <p:ph type="sldNum" idx="12"/>
          </p:nvPr>
        </p:nvSpPr>
        <p:spPr>
          <a:xfrm>
            <a:off x="9174127" y="6370755"/>
            <a:ext cx="2743200" cy="365100"/>
          </a:xfrm>
          <a:prstGeom prst="rect">
            <a:avLst/>
          </a:prstGeom>
          <a:noFill/>
          <a:ln>
            <a:noFill/>
          </a:ln>
        </p:spPr>
        <p:txBody>
          <a:bodyPr spcFirstLastPara="1" wrap="square" lIns="121900" tIns="60925" rIns="121900" bIns="60925"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cxnSp>
        <p:nvCxnSpPr>
          <p:cNvPr id="300" name="Google Shape;300;p70"/>
          <p:cNvCxnSpPr/>
          <p:nvPr/>
        </p:nvCxnSpPr>
        <p:spPr>
          <a:xfrm>
            <a:off x="6096000" y="1327150"/>
            <a:ext cx="0" cy="4203600"/>
          </a:xfrm>
          <a:prstGeom prst="straightConnector1">
            <a:avLst/>
          </a:prstGeom>
          <a:noFill/>
          <a:ln w="50800" cap="flat" cmpd="sng">
            <a:solidFill>
              <a:schemeClr val="lt1"/>
            </a:solidFill>
            <a:prstDash val="solid"/>
            <a:miter lim="800000"/>
            <a:headEnd type="none" w="sm" len="sm"/>
            <a:tailEnd type="none" w="sm" len="sm"/>
          </a:ln>
        </p:spPr>
      </p:cxn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Chat Slide">
  <p:cSld name="Chat Slide">
    <p:spTree>
      <p:nvGrpSpPr>
        <p:cNvPr id="1" name="Shape 301"/>
        <p:cNvGrpSpPr/>
        <p:nvPr/>
      </p:nvGrpSpPr>
      <p:grpSpPr>
        <a:xfrm>
          <a:off x="0" y="0"/>
          <a:ext cx="0" cy="0"/>
          <a:chOff x="0" y="0"/>
          <a:chExt cx="0" cy="0"/>
        </a:xfrm>
      </p:grpSpPr>
      <p:sp>
        <p:nvSpPr>
          <p:cNvPr id="302" name="Google Shape;302;p71"/>
          <p:cNvSpPr txBox="1">
            <a:spLocks noGrp="1"/>
          </p:cNvSpPr>
          <p:nvPr>
            <p:ph type="title"/>
          </p:nvPr>
        </p:nvSpPr>
        <p:spPr>
          <a:xfrm>
            <a:off x="6122788" y="2253854"/>
            <a:ext cx="5759700" cy="235050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lt1"/>
              </a:buClr>
              <a:buSzPts val="8100"/>
              <a:buFont typeface="Trebuchet MS"/>
              <a:buNone/>
              <a:defRPr sz="8100"/>
            </a:lvl1pPr>
            <a:lvl2pPr lvl="1" algn="l">
              <a:lnSpc>
                <a:spcPct val="100000"/>
              </a:lnSpc>
              <a:spcBef>
                <a:spcPts val="0"/>
              </a:spcBef>
              <a:spcAft>
                <a:spcPts val="0"/>
              </a:spcAft>
              <a:buSzPts val="1900"/>
              <a:buNone/>
              <a:defRPr/>
            </a:lvl2pPr>
            <a:lvl3pPr lvl="2" algn="l">
              <a:lnSpc>
                <a:spcPct val="100000"/>
              </a:lnSpc>
              <a:spcBef>
                <a:spcPts val="0"/>
              </a:spcBef>
              <a:spcAft>
                <a:spcPts val="0"/>
              </a:spcAft>
              <a:buSzPts val="1900"/>
              <a:buNone/>
              <a:defRPr/>
            </a:lvl3pPr>
            <a:lvl4pPr lvl="3" algn="l">
              <a:lnSpc>
                <a:spcPct val="100000"/>
              </a:lnSpc>
              <a:spcBef>
                <a:spcPts val="0"/>
              </a:spcBef>
              <a:spcAft>
                <a:spcPts val="0"/>
              </a:spcAft>
              <a:buSzPts val="1900"/>
              <a:buNone/>
              <a:defRPr/>
            </a:lvl4pPr>
            <a:lvl5pPr lvl="4" algn="l">
              <a:lnSpc>
                <a:spcPct val="100000"/>
              </a:lnSpc>
              <a:spcBef>
                <a:spcPts val="0"/>
              </a:spcBef>
              <a:spcAft>
                <a:spcPts val="0"/>
              </a:spcAft>
              <a:buSzPts val="1900"/>
              <a:buNone/>
              <a:defRPr/>
            </a:lvl5pPr>
            <a:lvl6pPr lvl="5" algn="l">
              <a:lnSpc>
                <a:spcPct val="100000"/>
              </a:lnSpc>
              <a:spcBef>
                <a:spcPts val="0"/>
              </a:spcBef>
              <a:spcAft>
                <a:spcPts val="0"/>
              </a:spcAft>
              <a:buSzPts val="1900"/>
              <a:buNone/>
              <a:defRPr/>
            </a:lvl6pPr>
            <a:lvl7pPr lvl="6" algn="l">
              <a:lnSpc>
                <a:spcPct val="100000"/>
              </a:lnSpc>
              <a:spcBef>
                <a:spcPts val="0"/>
              </a:spcBef>
              <a:spcAft>
                <a:spcPts val="0"/>
              </a:spcAft>
              <a:buSzPts val="1900"/>
              <a:buNone/>
              <a:defRPr/>
            </a:lvl7pPr>
            <a:lvl8pPr lvl="7" algn="l">
              <a:lnSpc>
                <a:spcPct val="100000"/>
              </a:lnSpc>
              <a:spcBef>
                <a:spcPts val="0"/>
              </a:spcBef>
              <a:spcAft>
                <a:spcPts val="0"/>
              </a:spcAft>
              <a:buSzPts val="1900"/>
              <a:buNone/>
              <a:defRPr/>
            </a:lvl8pPr>
            <a:lvl9pPr lvl="8" algn="l">
              <a:lnSpc>
                <a:spcPct val="100000"/>
              </a:lnSpc>
              <a:spcBef>
                <a:spcPts val="0"/>
              </a:spcBef>
              <a:spcAft>
                <a:spcPts val="0"/>
              </a:spcAft>
              <a:buSzPts val="1900"/>
              <a:buNone/>
              <a:defRPr/>
            </a:lvl9pPr>
          </a:lstStyle>
          <a:p>
            <a:endParaRPr/>
          </a:p>
        </p:txBody>
      </p:sp>
      <p:sp>
        <p:nvSpPr>
          <p:cNvPr id="303" name="Google Shape;303;p71"/>
          <p:cNvSpPr txBox="1">
            <a:spLocks noGrp="1"/>
          </p:cNvSpPr>
          <p:nvPr>
            <p:ph type="sldNum" idx="12"/>
          </p:nvPr>
        </p:nvSpPr>
        <p:spPr>
          <a:xfrm>
            <a:off x="9174127" y="6370755"/>
            <a:ext cx="2743200" cy="365100"/>
          </a:xfrm>
          <a:prstGeom prst="rect">
            <a:avLst/>
          </a:prstGeom>
          <a:noFill/>
          <a:ln>
            <a:noFill/>
          </a:ln>
        </p:spPr>
        <p:txBody>
          <a:bodyPr spcFirstLastPara="1" wrap="square" lIns="121900" tIns="60925" rIns="121900" bIns="60925"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304" name="Google Shape;304;p71"/>
          <p:cNvPicPr preferRelativeResize="0"/>
          <p:nvPr/>
        </p:nvPicPr>
        <p:blipFill rotWithShape="1">
          <a:blip r:embed="rId2">
            <a:alphaModFix/>
          </a:blip>
          <a:srcRect/>
          <a:stretch/>
        </p:blipFill>
        <p:spPr>
          <a:xfrm>
            <a:off x="-212327" y="848361"/>
            <a:ext cx="4448190" cy="4448190"/>
          </a:xfrm>
          <a:prstGeom prst="rect">
            <a:avLst/>
          </a:prstGeom>
          <a:noFill/>
          <a:ln>
            <a:noFill/>
          </a:ln>
        </p:spPr>
      </p:pic>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305"/>
        <p:cNvGrpSpPr/>
        <p:nvPr/>
      </p:nvGrpSpPr>
      <p:grpSpPr>
        <a:xfrm>
          <a:off x="0" y="0"/>
          <a:ext cx="0" cy="0"/>
          <a:chOff x="0" y="0"/>
          <a:chExt cx="0" cy="0"/>
        </a:xfrm>
      </p:grpSpPr>
      <p:sp>
        <p:nvSpPr>
          <p:cNvPr id="306" name="Google Shape;306;p72"/>
          <p:cNvSpPr txBox="1">
            <a:spLocks noGrp="1"/>
          </p:cNvSpPr>
          <p:nvPr>
            <p:ph type="title"/>
          </p:nvPr>
        </p:nvSpPr>
        <p:spPr>
          <a:xfrm>
            <a:off x="556437" y="365125"/>
            <a:ext cx="11079300" cy="1325700"/>
          </a:xfrm>
          <a:prstGeom prst="rect">
            <a:avLst/>
          </a:prstGeom>
          <a:noFill/>
          <a:ln>
            <a:noFill/>
          </a:ln>
        </p:spPr>
        <p:txBody>
          <a:bodyPr spcFirstLastPara="1" wrap="square" lIns="121900" tIns="60925" rIns="121900" bIns="60925" anchor="ctr" anchorCtr="0">
            <a:noAutofit/>
          </a:bodyPr>
          <a:lstStyle>
            <a:lvl1pPr marR="0" lvl="0" algn="ctr">
              <a:lnSpc>
                <a:spcPct val="90000"/>
              </a:lnSpc>
              <a:spcBef>
                <a:spcPts val="0"/>
              </a:spcBef>
              <a:spcAft>
                <a:spcPts val="0"/>
              </a:spcAft>
              <a:buClr>
                <a:schemeClr val="dk2"/>
              </a:buClr>
              <a:buSzPts val="8000"/>
              <a:buFont typeface="Trebuchet MS"/>
              <a:buNone/>
              <a:defRPr sz="8000" b="1" i="0" u="none" strike="noStrike" cap="none">
                <a:solidFill>
                  <a:schemeClr val="dk2"/>
                </a:solidFill>
                <a:latin typeface="Trebuchet MS"/>
                <a:ea typeface="Trebuchet MS"/>
                <a:cs typeface="Trebuchet MS"/>
                <a:sym typeface="Trebuchet MS"/>
              </a:defRPr>
            </a:lvl1pPr>
            <a:lvl2pPr marR="0" lvl="1" algn="l">
              <a:lnSpc>
                <a:spcPct val="100000"/>
              </a:lnSpc>
              <a:spcBef>
                <a:spcPts val="0"/>
              </a:spcBef>
              <a:spcAft>
                <a:spcPts val="0"/>
              </a:spcAft>
              <a:buClr>
                <a:srgbClr val="000000"/>
              </a:buClr>
              <a:buSzPts val="1900"/>
              <a:buFont typeface="Arial"/>
              <a:buNone/>
              <a:defRPr sz="2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900"/>
              <a:buFont typeface="Arial"/>
              <a:buNone/>
              <a:defRPr sz="2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900"/>
              <a:buFont typeface="Arial"/>
              <a:buNone/>
              <a:defRPr sz="2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900"/>
              <a:buFont typeface="Arial"/>
              <a:buNone/>
              <a:defRPr sz="2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900"/>
              <a:buFont typeface="Arial"/>
              <a:buNone/>
              <a:defRPr sz="2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900"/>
              <a:buFont typeface="Arial"/>
              <a:buNone/>
              <a:defRPr sz="2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900"/>
              <a:buFont typeface="Arial"/>
              <a:buNone/>
              <a:defRPr sz="2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900"/>
              <a:buFont typeface="Arial"/>
              <a:buNone/>
              <a:defRPr sz="2400" b="0" i="0" u="none" strike="noStrike" cap="none">
                <a:solidFill>
                  <a:srgbClr val="000000"/>
                </a:solidFill>
                <a:latin typeface="Arial"/>
                <a:ea typeface="Arial"/>
                <a:cs typeface="Arial"/>
                <a:sym typeface="Arial"/>
              </a:defRPr>
            </a:lvl9pPr>
          </a:lstStyle>
          <a:p>
            <a:endParaRPr/>
          </a:p>
        </p:txBody>
      </p:sp>
      <p:sp>
        <p:nvSpPr>
          <p:cNvPr id="307" name="Google Shape;307;p72"/>
          <p:cNvSpPr txBox="1">
            <a:spLocks noGrp="1"/>
          </p:cNvSpPr>
          <p:nvPr>
            <p:ph type="sldNum" idx="12"/>
          </p:nvPr>
        </p:nvSpPr>
        <p:spPr>
          <a:xfrm>
            <a:off x="9174127" y="6373686"/>
            <a:ext cx="2743200" cy="365100"/>
          </a:xfrm>
          <a:prstGeom prst="rect">
            <a:avLst/>
          </a:prstGeom>
          <a:noFill/>
          <a:ln>
            <a:noFill/>
          </a:ln>
        </p:spPr>
        <p:txBody>
          <a:bodyPr spcFirstLastPara="1" wrap="square" lIns="121900" tIns="60925" rIns="121900" bIns="60925" anchor="ctr" anchorCtr="0">
            <a:noAutofit/>
          </a:bodyPr>
          <a:lstStyle>
            <a:lvl1pPr marL="0" marR="0" lvl="0" indent="0" algn="r">
              <a:lnSpc>
                <a:spcPct val="100000"/>
              </a:lnSpc>
              <a:spcBef>
                <a:spcPts val="0"/>
              </a:spcBef>
              <a:spcAft>
                <a:spcPts val="0"/>
              </a:spcAft>
              <a:buClr>
                <a:srgbClr val="000000"/>
              </a:buClr>
              <a:buSzPts val="1600"/>
              <a:buFont typeface="Arial"/>
              <a:buNone/>
              <a:defRPr sz="16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600"/>
              <a:buFont typeface="Arial"/>
              <a:buNone/>
              <a:defRPr sz="16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600"/>
              <a:buFont typeface="Arial"/>
              <a:buNone/>
              <a:defRPr sz="16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600"/>
              <a:buFont typeface="Arial"/>
              <a:buNone/>
              <a:defRPr sz="16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600"/>
              <a:buFont typeface="Arial"/>
              <a:buNone/>
              <a:defRPr sz="16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600"/>
              <a:buFont typeface="Arial"/>
              <a:buNone/>
              <a:defRPr sz="16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600"/>
              <a:buFont typeface="Arial"/>
              <a:buNone/>
              <a:defRPr sz="16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600"/>
              <a:buFont typeface="Arial"/>
              <a:buNone/>
              <a:defRPr sz="16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600"/>
              <a:buFont typeface="Arial"/>
              <a:buNone/>
              <a:defRPr sz="16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matchingName="SECTION_HEADER">
  <p:cSld name="SECTION_HEADER 2">
    <p:bg>
      <p:bgPr>
        <a:solidFill>
          <a:schemeClr val="accent1"/>
        </a:solidFill>
        <a:effectLst/>
      </p:bgPr>
    </p:bg>
    <p:spTree>
      <p:nvGrpSpPr>
        <p:cNvPr id="1" name="Shape 308"/>
        <p:cNvGrpSpPr/>
        <p:nvPr/>
      </p:nvGrpSpPr>
      <p:grpSpPr>
        <a:xfrm>
          <a:off x="0" y="0"/>
          <a:ext cx="0" cy="0"/>
          <a:chOff x="0" y="0"/>
          <a:chExt cx="0" cy="0"/>
        </a:xfrm>
      </p:grpSpPr>
      <p:sp>
        <p:nvSpPr>
          <p:cNvPr id="309" name="Google Shape;309;p73"/>
          <p:cNvSpPr/>
          <p:nvPr/>
        </p:nvSpPr>
        <p:spPr>
          <a:xfrm>
            <a:off x="0" y="6256611"/>
            <a:ext cx="12192000" cy="609600"/>
          </a:xfrm>
          <a:prstGeom prst="rect">
            <a:avLst/>
          </a:prstGeom>
          <a:solidFill>
            <a:srgbClr val="FFFFFF"/>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300"/>
              <a:buFont typeface="Calibri"/>
              <a:buNone/>
            </a:pPr>
            <a:endParaRPr sz="1300" b="0" i="0" u="none" strike="noStrike" cap="none">
              <a:solidFill>
                <a:srgbClr val="FFFFFF"/>
              </a:solidFill>
              <a:latin typeface="Calibri"/>
              <a:ea typeface="Calibri"/>
              <a:cs typeface="Calibri"/>
              <a:sym typeface="Calibri"/>
            </a:endParaRPr>
          </a:p>
        </p:txBody>
      </p:sp>
      <p:pic>
        <p:nvPicPr>
          <p:cNvPr id="310" name="Google Shape;310;p73" descr="Google Shape;76;p17"/>
          <p:cNvPicPr preferRelativeResize="0"/>
          <p:nvPr/>
        </p:nvPicPr>
        <p:blipFill rotWithShape="1">
          <a:blip r:embed="rId2">
            <a:alphaModFix/>
          </a:blip>
          <a:srcRect/>
          <a:stretch/>
        </p:blipFill>
        <p:spPr>
          <a:xfrm>
            <a:off x="274673" y="6346757"/>
            <a:ext cx="2336756" cy="392574"/>
          </a:xfrm>
          <a:prstGeom prst="rect">
            <a:avLst/>
          </a:prstGeom>
          <a:noFill/>
          <a:ln>
            <a:noFill/>
          </a:ln>
        </p:spPr>
      </p:pic>
      <p:sp>
        <p:nvSpPr>
          <p:cNvPr id="311" name="Google Shape;311;p73"/>
          <p:cNvSpPr txBox="1">
            <a:spLocks noGrp="1"/>
          </p:cNvSpPr>
          <p:nvPr>
            <p:ph type="title"/>
          </p:nvPr>
        </p:nvSpPr>
        <p:spPr>
          <a:xfrm>
            <a:off x="838200" y="437984"/>
            <a:ext cx="10515600" cy="960000"/>
          </a:xfrm>
          <a:prstGeom prst="rect">
            <a:avLst/>
          </a:prstGeom>
          <a:noFill/>
          <a:ln>
            <a:noFill/>
          </a:ln>
        </p:spPr>
        <p:txBody>
          <a:bodyPr spcFirstLastPara="1" wrap="square" lIns="47375" tIns="47375" rIns="47375" bIns="47375" anchor="ctr" anchorCtr="0">
            <a:normAutofit/>
          </a:bodyPr>
          <a:lstStyle>
            <a:lvl1pPr lvl="0" algn="ctr">
              <a:lnSpc>
                <a:spcPct val="90000"/>
              </a:lnSpc>
              <a:spcBef>
                <a:spcPts val="0"/>
              </a:spcBef>
              <a:spcAft>
                <a:spcPts val="0"/>
              </a:spcAft>
              <a:buClr>
                <a:srgbClr val="FFFFFF"/>
              </a:buClr>
              <a:buSzPts val="4700"/>
              <a:buFont typeface="Trebuchet MS"/>
              <a:buNone/>
              <a:defRPr sz="4700">
                <a:solidFill>
                  <a:srgbClr val="FFFFFF"/>
                </a:solidFill>
              </a:defRPr>
            </a:lvl1pPr>
            <a:lvl2pPr lvl="1" algn="ctr">
              <a:lnSpc>
                <a:spcPct val="90000"/>
              </a:lnSpc>
              <a:spcBef>
                <a:spcPts val="0"/>
              </a:spcBef>
              <a:spcAft>
                <a:spcPts val="0"/>
              </a:spcAft>
              <a:buClr>
                <a:schemeClr val="accent1"/>
              </a:buClr>
              <a:buSzPts val="1900"/>
              <a:buNone/>
              <a:defRPr/>
            </a:lvl2pPr>
            <a:lvl3pPr lvl="2" algn="ctr">
              <a:lnSpc>
                <a:spcPct val="90000"/>
              </a:lnSpc>
              <a:spcBef>
                <a:spcPts val="0"/>
              </a:spcBef>
              <a:spcAft>
                <a:spcPts val="0"/>
              </a:spcAft>
              <a:buClr>
                <a:schemeClr val="accent1"/>
              </a:buClr>
              <a:buSzPts val="1900"/>
              <a:buNone/>
              <a:defRPr/>
            </a:lvl3pPr>
            <a:lvl4pPr lvl="3" algn="ctr">
              <a:lnSpc>
                <a:spcPct val="90000"/>
              </a:lnSpc>
              <a:spcBef>
                <a:spcPts val="0"/>
              </a:spcBef>
              <a:spcAft>
                <a:spcPts val="0"/>
              </a:spcAft>
              <a:buClr>
                <a:schemeClr val="accent1"/>
              </a:buClr>
              <a:buSzPts val="1900"/>
              <a:buNone/>
              <a:defRPr/>
            </a:lvl4pPr>
            <a:lvl5pPr lvl="4" algn="ctr">
              <a:lnSpc>
                <a:spcPct val="90000"/>
              </a:lnSpc>
              <a:spcBef>
                <a:spcPts val="0"/>
              </a:spcBef>
              <a:spcAft>
                <a:spcPts val="0"/>
              </a:spcAft>
              <a:buClr>
                <a:schemeClr val="accent1"/>
              </a:buClr>
              <a:buSzPts val="1900"/>
              <a:buNone/>
              <a:defRPr/>
            </a:lvl5pPr>
            <a:lvl6pPr lvl="5" algn="ctr">
              <a:lnSpc>
                <a:spcPct val="90000"/>
              </a:lnSpc>
              <a:spcBef>
                <a:spcPts val="0"/>
              </a:spcBef>
              <a:spcAft>
                <a:spcPts val="0"/>
              </a:spcAft>
              <a:buClr>
                <a:schemeClr val="accent1"/>
              </a:buClr>
              <a:buSzPts val="1900"/>
              <a:buNone/>
              <a:defRPr/>
            </a:lvl6pPr>
            <a:lvl7pPr lvl="6" algn="ctr">
              <a:lnSpc>
                <a:spcPct val="90000"/>
              </a:lnSpc>
              <a:spcBef>
                <a:spcPts val="0"/>
              </a:spcBef>
              <a:spcAft>
                <a:spcPts val="0"/>
              </a:spcAft>
              <a:buClr>
                <a:schemeClr val="accent1"/>
              </a:buClr>
              <a:buSzPts val="1900"/>
              <a:buNone/>
              <a:defRPr/>
            </a:lvl7pPr>
            <a:lvl8pPr lvl="7" algn="ctr">
              <a:lnSpc>
                <a:spcPct val="90000"/>
              </a:lnSpc>
              <a:spcBef>
                <a:spcPts val="0"/>
              </a:spcBef>
              <a:spcAft>
                <a:spcPts val="0"/>
              </a:spcAft>
              <a:buClr>
                <a:schemeClr val="accent1"/>
              </a:buClr>
              <a:buSzPts val="1900"/>
              <a:buNone/>
              <a:defRPr/>
            </a:lvl8pPr>
            <a:lvl9pPr lvl="8" algn="ctr">
              <a:lnSpc>
                <a:spcPct val="90000"/>
              </a:lnSpc>
              <a:spcBef>
                <a:spcPts val="0"/>
              </a:spcBef>
              <a:spcAft>
                <a:spcPts val="0"/>
              </a:spcAft>
              <a:buClr>
                <a:schemeClr val="accent1"/>
              </a:buClr>
              <a:buSzPts val="1900"/>
              <a:buNone/>
              <a:defRPr/>
            </a:lvl9pPr>
          </a:lstStyle>
          <a:p>
            <a:endParaRPr/>
          </a:p>
        </p:txBody>
      </p:sp>
      <p:sp>
        <p:nvSpPr>
          <p:cNvPr id="312" name="Google Shape;312;p73"/>
          <p:cNvSpPr txBox="1">
            <a:spLocks noGrp="1"/>
          </p:cNvSpPr>
          <p:nvPr>
            <p:ph type="body" idx="1"/>
          </p:nvPr>
        </p:nvSpPr>
        <p:spPr>
          <a:xfrm>
            <a:off x="838200" y="1852302"/>
            <a:ext cx="10515600" cy="4206000"/>
          </a:xfrm>
          <a:prstGeom prst="rect">
            <a:avLst/>
          </a:prstGeom>
          <a:noFill/>
          <a:ln>
            <a:noFill/>
          </a:ln>
        </p:spPr>
        <p:txBody>
          <a:bodyPr spcFirstLastPara="1" wrap="square" lIns="47375" tIns="47375" rIns="47375" bIns="47375" anchor="t" anchorCtr="0">
            <a:normAutofit/>
          </a:bodyPr>
          <a:lstStyle>
            <a:lvl1pPr marL="457200" lvl="0" indent="-406400" algn="l">
              <a:lnSpc>
                <a:spcPct val="90000"/>
              </a:lnSpc>
              <a:spcBef>
                <a:spcPts val="700"/>
              </a:spcBef>
              <a:spcAft>
                <a:spcPts val="0"/>
              </a:spcAft>
              <a:buClr>
                <a:srgbClr val="FFFFFF"/>
              </a:buClr>
              <a:buSzPts val="2800"/>
              <a:buFont typeface="Arial"/>
              <a:buChar char="•"/>
              <a:defRPr sz="2800">
                <a:solidFill>
                  <a:srgbClr val="FFFFFF"/>
                </a:solidFill>
                <a:latin typeface="Trebuchet MS"/>
                <a:ea typeface="Trebuchet MS"/>
                <a:cs typeface="Trebuchet MS"/>
                <a:sym typeface="Trebuchet MS"/>
              </a:defRPr>
            </a:lvl1pPr>
            <a:lvl2pPr marL="914400" lvl="1" indent="-406400" algn="l">
              <a:lnSpc>
                <a:spcPct val="90000"/>
              </a:lnSpc>
              <a:spcBef>
                <a:spcPts val="700"/>
              </a:spcBef>
              <a:spcAft>
                <a:spcPts val="0"/>
              </a:spcAft>
              <a:buClr>
                <a:srgbClr val="FFFFFF"/>
              </a:buClr>
              <a:buSzPts val="2800"/>
              <a:buFont typeface="Arial"/>
              <a:buChar char="⮚"/>
              <a:defRPr sz="2800">
                <a:solidFill>
                  <a:srgbClr val="FFFFFF"/>
                </a:solidFill>
                <a:latin typeface="Trebuchet MS"/>
                <a:ea typeface="Trebuchet MS"/>
                <a:cs typeface="Trebuchet MS"/>
                <a:sym typeface="Trebuchet MS"/>
              </a:defRPr>
            </a:lvl2pPr>
            <a:lvl3pPr marL="1371600" lvl="2" indent="-406400" algn="l">
              <a:lnSpc>
                <a:spcPct val="90000"/>
              </a:lnSpc>
              <a:spcBef>
                <a:spcPts val="700"/>
              </a:spcBef>
              <a:spcAft>
                <a:spcPts val="0"/>
              </a:spcAft>
              <a:buClr>
                <a:srgbClr val="FFFFFF"/>
              </a:buClr>
              <a:buSzPts val="2800"/>
              <a:buFont typeface="Arial"/>
              <a:buChar char="▪"/>
              <a:defRPr sz="2800">
                <a:solidFill>
                  <a:srgbClr val="FFFFFF"/>
                </a:solidFill>
                <a:latin typeface="Trebuchet MS"/>
                <a:ea typeface="Trebuchet MS"/>
                <a:cs typeface="Trebuchet MS"/>
                <a:sym typeface="Trebuchet MS"/>
              </a:defRPr>
            </a:lvl3pPr>
            <a:lvl4pPr marL="1828800" lvl="3" indent="-406400" algn="l">
              <a:lnSpc>
                <a:spcPct val="90000"/>
              </a:lnSpc>
              <a:spcBef>
                <a:spcPts val="700"/>
              </a:spcBef>
              <a:spcAft>
                <a:spcPts val="0"/>
              </a:spcAft>
              <a:buClr>
                <a:srgbClr val="FFFFFF"/>
              </a:buClr>
              <a:buSzPts val="2800"/>
              <a:buFont typeface="Arial"/>
              <a:buChar char="•"/>
              <a:defRPr sz="2800">
                <a:solidFill>
                  <a:srgbClr val="FFFFFF"/>
                </a:solidFill>
                <a:latin typeface="Trebuchet MS"/>
                <a:ea typeface="Trebuchet MS"/>
                <a:cs typeface="Trebuchet MS"/>
                <a:sym typeface="Trebuchet MS"/>
              </a:defRPr>
            </a:lvl4pPr>
            <a:lvl5pPr marL="2286000" lvl="4" indent="-406400" algn="l">
              <a:lnSpc>
                <a:spcPct val="90000"/>
              </a:lnSpc>
              <a:spcBef>
                <a:spcPts val="700"/>
              </a:spcBef>
              <a:spcAft>
                <a:spcPts val="0"/>
              </a:spcAft>
              <a:buClr>
                <a:srgbClr val="FFFFFF"/>
              </a:buClr>
              <a:buSzPts val="2800"/>
              <a:buFont typeface="Arial"/>
              <a:buChar char="○"/>
              <a:defRPr sz="2800">
                <a:solidFill>
                  <a:srgbClr val="FFFFFF"/>
                </a:solidFill>
                <a:latin typeface="Trebuchet MS"/>
                <a:ea typeface="Trebuchet MS"/>
                <a:cs typeface="Trebuchet MS"/>
                <a:sym typeface="Trebuchet MS"/>
              </a:defRPr>
            </a:lvl5pPr>
            <a:lvl6pPr marL="2743200" lvl="5" indent="-349250" algn="l">
              <a:lnSpc>
                <a:spcPct val="100000"/>
              </a:lnSpc>
              <a:spcBef>
                <a:spcPts val="0"/>
              </a:spcBef>
              <a:spcAft>
                <a:spcPts val="0"/>
              </a:spcAft>
              <a:buClr>
                <a:srgbClr val="000000"/>
              </a:buClr>
              <a:buSzPts val="1900"/>
              <a:buChar char="■"/>
              <a:defRPr sz="1500"/>
            </a:lvl6pPr>
            <a:lvl7pPr marL="3200400" lvl="6" indent="-349250" algn="l">
              <a:lnSpc>
                <a:spcPct val="100000"/>
              </a:lnSpc>
              <a:spcBef>
                <a:spcPts val="0"/>
              </a:spcBef>
              <a:spcAft>
                <a:spcPts val="0"/>
              </a:spcAft>
              <a:buClr>
                <a:srgbClr val="000000"/>
              </a:buClr>
              <a:buSzPts val="1900"/>
              <a:buChar char="●"/>
              <a:defRPr sz="1500"/>
            </a:lvl7pPr>
            <a:lvl8pPr marL="3657600" lvl="7" indent="-349250" algn="l">
              <a:lnSpc>
                <a:spcPct val="100000"/>
              </a:lnSpc>
              <a:spcBef>
                <a:spcPts val="0"/>
              </a:spcBef>
              <a:spcAft>
                <a:spcPts val="0"/>
              </a:spcAft>
              <a:buClr>
                <a:srgbClr val="000000"/>
              </a:buClr>
              <a:buSzPts val="1900"/>
              <a:buChar char="○"/>
              <a:defRPr sz="1500"/>
            </a:lvl8pPr>
            <a:lvl9pPr marL="4114800" lvl="8" indent="-349250" algn="l">
              <a:lnSpc>
                <a:spcPct val="100000"/>
              </a:lnSpc>
              <a:spcBef>
                <a:spcPts val="0"/>
              </a:spcBef>
              <a:spcAft>
                <a:spcPts val="0"/>
              </a:spcAft>
              <a:buClr>
                <a:srgbClr val="000000"/>
              </a:buClr>
              <a:buSzPts val="1900"/>
              <a:buChar char="■"/>
              <a:defRPr sz="1500"/>
            </a:lvl9pPr>
          </a:lstStyle>
          <a:p>
            <a:endParaRPr/>
          </a:p>
        </p:txBody>
      </p:sp>
      <p:sp>
        <p:nvSpPr>
          <p:cNvPr id="313" name="Google Shape;313;p73"/>
          <p:cNvSpPr txBox="1">
            <a:spLocks noGrp="1"/>
          </p:cNvSpPr>
          <p:nvPr>
            <p:ph type="sldNum" idx="12"/>
          </p:nvPr>
        </p:nvSpPr>
        <p:spPr>
          <a:xfrm>
            <a:off x="11693345" y="6444104"/>
            <a:ext cx="224100" cy="234300"/>
          </a:xfrm>
          <a:prstGeom prst="rect">
            <a:avLst/>
          </a:prstGeom>
          <a:noFill/>
          <a:ln>
            <a:noFill/>
          </a:ln>
        </p:spPr>
        <p:txBody>
          <a:bodyPr spcFirstLastPara="1" wrap="square" lIns="47375" tIns="47375" rIns="47375" bIns="47375" anchor="ctr" anchorCtr="0">
            <a:spAutoFit/>
          </a:bodyPr>
          <a:lstStyle>
            <a:lvl1pPr marL="0" marR="0" lvl="0" indent="0" algn="r">
              <a:lnSpc>
                <a:spcPct val="100000"/>
              </a:lnSpc>
              <a:spcBef>
                <a:spcPts val="0"/>
              </a:spcBef>
              <a:spcAft>
                <a:spcPts val="0"/>
              </a:spcAft>
              <a:buClr>
                <a:srgbClr val="000000"/>
              </a:buClr>
              <a:buSzPts val="900"/>
              <a:buFont typeface="Trebuchet MS"/>
              <a:buNone/>
              <a:defRPr sz="900">
                <a:solidFill>
                  <a:srgbClr val="000000"/>
                </a:solidFill>
              </a:defRPr>
            </a:lvl1pPr>
            <a:lvl2pPr marL="0" marR="0" lvl="1" indent="0" algn="r">
              <a:lnSpc>
                <a:spcPct val="100000"/>
              </a:lnSpc>
              <a:spcBef>
                <a:spcPts val="0"/>
              </a:spcBef>
              <a:spcAft>
                <a:spcPts val="0"/>
              </a:spcAft>
              <a:buClr>
                <a:srgbClr val="000000"/>
              </a:buClr>
              <a:buSzPts val="900"/>
              <a:buFont typeface="Trebuchet MS"/>
              <a:buNone/>
              <a:defRPr sz="900">
                <a:solidFill>
                  <a:srgbClr val="000000"/>
                </a:solidFill>
              </a:defRPr>
            </a:lvl2pPr>
            <a:lvl3pPr marL="0" marR="0" lvl="2" indent="0" algn="r">
              <a:lnSpc>
                <a:spcPct val="100000"/>
              </a:lnSpc>
              <a:spcBef>
                <a:spcPts val="0"/>
              </a:spcBef>
              <a:spcAft>
                <a:spcPts val="0"/>
              </a:spcAft>
              <a:buClr>
                <a:srgbClr val="000000"/>
              </a:buClr>
              <a:buSzPts val="900"/>
              <a:buFont typeface="Trebuchet MS"/>
              <a:buNone/>
              <a:defRPr sz="900">
                <a:solidFill>
                  <a:srgbClr val="000000"/>
                </a:solidFill>
              </a:defRPr>
            </a:lvl3pPr>
            <a:lvl4pPr marL="0" marR="0" lvl="3" indent="0" algn="r">
              <a:lnSpc>
                <a:spcPct val="100000"/>
              </a:lnSpc>
              <a:spcBef>
                <a:spcPts val="0"/>
              </a:spcBef>
              <a:spcAft>
                <a:spcPts val="0"/>
              </a:spcAft>
              <a:buClr>
                <a:srgbClr val="000000"/>
              </a:buClr>
              <a:buSzPts val="900"/>
              <a:buFont typeface="Trebuchet MS"/>
              <a:buNone/>
              <a:defRPr sz="900">
                <a:solidFill>
                  <a:srgbClr val="000000"/>
                </a:solidFill>
              </a:defRPr>
            </a:lvl4pPr>
            <a:lvl5pPr marL="0" marR="0" lvl="4" indent="0" algn="r">
              <a:lnSpc>
                <a:spcPct val="100000"/>
              </a:lnSpc>
              <a:spcBef>
                <a:spcPts val="0"/>
              </a:spcBef>
              <a:spcAft>
                <a:spcPts val="0"/>
              </a:spcAft>
              <a:buClr>
                <a:srgbClr val="000000"/>
              </a:buClr>
              <a:buSzPts val="900"/>
              <a:buFont typeface="Trebuchet MS"/>
              <a:buNone/>
              <a:defRPr sz="900">
                <a:solidFill>
                  <a:srgbClr val="000000"/>
                </a:solidFill>
              </a:defRPr>
            </a:lvl5pPr>
            <a:lvl6pPr marL="0" marR="0" lvl="5" indent="0" algn="r">
              <a:lnSpc>
                <a:spcPct val="100000"/>
              </a:lnSpc>
              <a:spcBef>
                <a:spcPts val="0"/>
              </a:spcBef>
              <a:spcAft>
                <a:spcPts val="0"/>
              </a:spcAft>
              <a:buClr>
                <a:srgbClr val="000000"/>
              </a:buClr>
              <a:buSzPts val="900"/>
              <a:buFont typeface="Trebuchet MS"/>
              <a:buNone/>
              <a:defRPr sz="900">
                <a:solidFill>
                  <a:srgbClr val="000000"/>
                </a:solidFill>
              </a:defRPr>
            </a:lvl6pPr>
            <a:lvl7pPr marL="0" marR="0" lvl="6" indent="0" algn="r">
              <a:lnSpc>
                <a:spcPct val="100000"/>
              </a:lnSpc>
              <a:spcBef>
                <a:spcPts val="0"/>
              </a:spcBef>
              <a:spcAft>
                <a:spcPts val="0"/>
              </a:spcAft>
              <a:buClr>
                <a:srgbClr val="000000"/>
              </a:buClr>
              <a:buSzPts val="900"/>
              <a:buFont typeface="Trebuchet MS"/>
              <a:buNone/>
              <a:defRPr sz="900">
                <a:solidFill>
                  <a:srgbClr val="000000"/>
                </a:solidFill>
              </a:defRPr>
            </a:lvl7pPr>
            <a:lvl8pPr marL="0" marR="0" lvl="7" indent="0" algn="r">
              <a:lnSpc>
                <a:spcPct val="100000"/>
              </a:lnSpc>
              <a:spcBef>
                <a:spcPts val="0"/>
              </a:spcBef>
              <a:spcAft>
                <a:spcPts val="0"/>
              </a:spcAft>
              <a:buClr>
                <a:srgbClr val="000000"/>
              </a:buClr>
              <a:buSzPts val="900"/>
              <a:buFont typeface="Trebuchet MS"/>
              <a:buNone/>
              <a:defRPr sz="900">
                <a:solidFill>
                  <a:srgbClr val="000000"/>
                </a:solidFill>
              </a:defRPr>
            </a:lvl8pPr>
            <a:lvl9pPr marL="0" marR="0" lvl="8" indent="0" algn="r">
              <a:lnSpc>
                <a:spcPct val="100000"/>
              </a:lnSpc>
              <a:spcBef>
                <a:spcPts val="0"/>
              </a:spcBef>
              <a:spcAft>
                <a:spcPts val="0"/>
              </a:spcAft>
              <a:buClr>
                <a:srgbClr val="000000"/>
              </a:buClr>
              <a:buSzPts val="900"/>
              <a:buFont typeface="Trebuchet MS"/>
              <a:buNone/>
              <a:defRPr sz="900">
                <a:solidFill>
                  <a:srgbClr val="000000"/>
                </a:solidFill>
              </a:defRPr>
            </a:lvl9pPr>
          </a:lstStyle>
          <a:p>
            <a:pPr marL="0" lvl="0" indent="0" algn="r" rtl="0">
              <a:spcBef>
                <a:spcPts val="0"/>
              </a:spcBef>
              <a:spcAft>
                <a:spcPts val="0"/>
              </a:spcAft>
              <a:buNone/>
            </a:pPr>
            <a:fld id="{00000000-1234-1234-1234-123412341234}" type="slidenum">
              <a:rPr lang="en-US"/>
              <a:t>‹#›</a:t>
            </a:fld>
            <a:endParaRPr sz="1200">
              <a:solidFill>
                <a:schemeClr val="dk1"/>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ission Photo">
  <p:cSld name="Mission Photo">
    <p:spTree>
      <p:nvGrpSpPr>
        <p:cNvPr id="1" name="Shape 28"/>
        <p:cNvGrpSpPr/>
        <p:nvPr/>
      </p:nvGrpSpPr>
      <p:grpSpPr>
        <a:xfrm>
          <a:off x="0" y="0"/>
          <a:ext cx="0" cy="0"/>
          <a:chOff x="0" y="0"/>
          <a:chExt cx="0" cy="0"/>
        </a:xfrm>
      </p:grpSpPr>
      <p:sp>
        <p:nvSpPr>
          <p:cNvPr id="29" name="Google Shape;29;p6"/>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0" name="Google Shape;30;p6"/>
          <p:cNvSpPr txBox="1"/>
          <p:nvPr/>
        </p:nvSpPr>
        <p:spPr>
          <a:xfrm>
            <a:off x="13628419" y="8737353"/>
            <a:ext cx="2172022" cy="39409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US" sz="1801" b="1">
                <a:solidFill>
                  <a:srgbClr val="000000"/>
                </a:solidFill>
                <a:latin typeface="Trebuchet MS"/>
                <a:ea typeface="Trebuchet MS"/>
                <a:cs typeface="Trebuchet MS"/>
                <a:sym typeface="Trebuchet MS"/>
              </a:rPr>
              <a:t>‹#›</a:t>
            </a:fld>
            <a:endParaRPr sz="1801" b="1">
              <a:solidFill>
                <a:srgbClr val="000000"/>
              </a:solidFill>
              <a:latin typeface="Trebuchet MS"/>
              <a:ea typeface="Trebuchet MS"/>
              <a:cs typeface="Trebuchet MS"/>
              <a:sym typeface="Trebuchet MS"/>
            </a:endParaRPr>
          </a:p>
        </p:txBody>
      </p:sp>
      <p:pic>
        <p:nvPicPr>
          <p:cNvPr id="31" name="Google Shape;31;p6" descr="Father points out something on laptop to family, seated on couch, as wife, son and daughter look on."/>
          <p:cNvPicPr preferRelativeResize="0"/>
          <p:nvPr/>
        </p:nvPicPr>
        <p:blipFill rotWithShape="1">
          <a:blip r:embed="rId2">
            <a:alphaModFix/>
          </a:blip>
          <a:srcRect l="1682" t="12786" b="4825"/>
          <a:stretch/>
        </p:blipFill>
        <p:spPr>
          <a:xfrm>
            <a:off x="0" y="-1"/>
            <a:ext cx="12192000" cy="6260123"/>
          </a:xfrm>
          <a:prstGeom prst="rect">
            <a:avLst/>
          </a:prstGeom>
          <a:noFill/>
          <a:ln>
            <a:noFill/>
          </a:ln>
        </p:spPr>
      </p:pic>
      <p:sp>
        <p:nvSpPr>
          <p:cNvPr id="32" name="Google Shape;32;p6"/>
          <p:cNvSpPr/>
          <p:nvPr/>
        </p:nvSpPr>
        <p:spPr>
          <a:xfrm>
            <a:off x="0" y="3445746"/>
            <a:ext cx="12216412" cy="2558649"/>
          </a:xfrm>
          <a:prstGeom prst="rect">
            <a:avLst/>
          </a:prstGeom>
          <a:solidFill>
            <a:srgbClr val="001970">
              <a:alpha val="80000"/>
            </a:srgbClr>
          </a:solidFill>
          <a:ln>
            <a:noFill/>
          </a:ln>
        </p:spPr>
        <p:txBody>
          <a:bodyPr spcFirstLastPara="1" wrap="square" lIns="130025" tIns="65000" rIns="130025" bIns="182875" anchor="ctr" anchorCtr="0">
            <a:noAutofit/>
          </a:bodyPr>
          <a:lstStyle/>
          <a:p>
            <a:pPr marL="161925" marR="0" lvl="0" indent="0" algn="l" rtl="0">
              <a:lnSpc>
                <a:spcPct val="100000"/>
              </a:lnSpc>
              <a:spcBef>
                <a:spcPts val="0"/>
              </a:spcBef>
              <a:spcAft>
                <a:spcPts val="0"/>
              </a:spcAft>
              <a:buClr>
                <a:srgbClr val="FFFFFF"/>
              </a:buClr>
              <a:buSzPts val="5400"/>
              <a:buFont typeface="Trebuchet MS"/>
              <a:buNone/>
            </a:pPr>
            <a:r>
              <a:rPr lang="en-US" sz="5400" b="1" i="0" u="none" strike="noStrike" cap="none">
                <a:solidFill>
                  <a:srgbClr val="FFFFFF"/>
                </a:solidFill>
                <a:latin typeface="Trebuchet MS"/>
                <a:ea typeface="Trebuchet MS"/>
                <a:cs typeface="Trebuchet MS"/>
                <a:sym typeface="Trebuchet MS"/>
              </a:rPr>
              <a:t>Our Mission: </a:t>
            </a:r>
            <a:endParaRPr sz="5400" b="0" i="0" u="none" strike="noStrike" cap="none">
              <a:solidFill>
                <a:srgbClr val="5C6670"/>
              </a:solidFill>
              <a:latin typeface="Trebuchet MS"/>
              <a:ea typeface="Trebuchet MS"/>
              <a:cs typeface="Trebuchet MS"/>
              <a:sym typeface="Trebuchet MS"/>
            </a:endParaRPr>
          </a:p>
          <a:p>
            <a:pPr marL="161925" marR="0" lvl="0" indent="0" algn="l" rtl="0">
              <a:lnSpc>
                <a:spcPct val="100000"/>
              </a:lnSpc>
              <a:spcBef>
                <a:spcPts val="0"/>
              </a:spcBef>
              <a:spcAft>
                <a:spcPts val="0"/>
              </a:spcAft>
              <a:buClr>
                <a:srgbClr val="FFFFFF"/>
              </a:buClr>
              <a:buSzPts val="3200"/>
              <a:buFont typeface="Trebuchet MS"/>
              <a:buNone/>
            </a:pPr>
            <a:r>
              <a:rPr lang="en-US" sz="3200" b="0" i="0" u="none" strike="noStrike" cap="non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sz="3200" b="0" i="0" u="none" strike="noStrike" cap="none">
              <a:solidFill>
                <a:srgbClr val="FFFFFF"/>
              </a:solidFill>
              <a:latin typeface="Trebuchet MS"/>
              <a:ea typeface="Trebuchet MS"/>
              <a:cs typeface="Trebuchet MS"/>
              <a:sym typeface="Trebuchet MS"/>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matchingName="Contact Info Slide 1">
  <p:cSld name="Contact Info Slide 2">
    <p:spTree>
      <p:nvGrpSpPr>
        <p:cNvPr id="1" name="Shape 314"/>
        <p:cNvGrpSpPr/>
        <p:nvPr/>
      </p:nvGrpSpPr>
      <p:grpSpPr>
        <a:xfrm>
          <a:off x="0" y="0"/>
          <a:ext cx="0" cy="0"/>
          <a:chOff x="0" y="0"/>
          <a:chExt cx="0" cy="0"/>
        </a:xfrm>
      </p:grpSpPr>
      <p:sp>
        <p:nvSpPr>
          <p:cNvPr id="315" name="Google Shape;315;p74"/>
          <p:cNvSpPr/>
          <p:nvPr/>
        </p:nvSpPr>
        <p:spPr>
          <a:xfrm>
            <a:off x="0" y="6256609"/>
            <a:ext cx="12192000" cy="609600"/>
          </a:xfrm>
          <a:prstGeom prst="rect">
            <a:avLst/>
          </a:prstGeom>
          <a:solidFill>
            <a:srgbClr val="FFFFFF"/>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900"/>
              <a:buFont typeface="Calibri"/>
              <a:buNone/>
            </a:pPr>
            <a:endParaRPr sz="1900" b="0" i="0" u="none" strike="noStrike" cap="none">
              <a:solidFill>
                <a:srgbClr val="000000"/>
              </a:solidFill>
              <a:latin typeface="Helvetica Neue"/>
              <a:ea typeface="Helvetica Neue"/>
              <a:cs typeface="Helvetica Neue"/>
              <a:sym typeface="Helvetica Neue"/>
            </a:endParaRPr>
          </a:p>
        </p:txBody>
      </p:sp>
      <p:pic>
        <p:nvPicPr>
          <p:cNvPr id="316" name="Google Shape;316;p74" descr="Google Shape;11;p16"/>
          <p:cNvPicPr preferRelativeResize="0"/>
          <p:nvPr/>
        </p:nvPicPr>
        <p:blipFill rotWithShape="1">
          <a:blip r:embed="rId2">
            <a:alphaModFix/>
          </a:blip>
          <a:srcRect/>
          <a:stretch/>
        </p:blipFill>
        <p:spPr>
          <a:xfrm>
            <a:off x="274671" y="6346758"/>
            <a:ext cx="2336761" cy="392576"/>
          </a:xfrm>
          <a:prstGeom prst="rect">
            <a:avLst/>
          </a:prstGeom>
          <a:noFill/>
          <a:ln>
            <a:noFill/>
          </a:ln>
        </p:spPr>
      </p:pic>
      <p:sp>
        <p:nvSpPr>
          <p:cNvPr id="317" name="Google Shape;317;p74"/>
          <p:cNvSpPr txBox="1">
            <a:spLocks noGrp="1"/>
          </p:cNvSpPr>
          <p:nvPr>
            <p:ph type="title"/>
          </p:nvPr>
        </p:nvSpPr>
        <p:spPr>
          <a:xfrm>
            <a:off x="838200" y="437983"/>
            <a:ext cx="10515600" cy="960000"/>
          </a:xfrm>
          <a:prstGeom prst="rect">
            <a:avLst/>
          </a:prstGeom>
          <a:noFill/>
          <a:ln>
            <a:noFill/>
          </a:ln>
        </p:spPr>
        <p:txBody>
          <a:bodyPr spcFirstLastPara="1" wrap="square" lIns="60900" tIns="60900" rIns="60900" bIns="60900" anchor="b" anchorCtr="0">
            <a:normAutofit/>
          </a:bodyPr>
          <a:lstStyle>
            <a:lvl1pPr lvl="0" algn="ctr">
              <a:lnSpc>
                <a:spcPct val="90000"/>
              </a:lnSpc>
              <a:spcBef>
                <a:spcPts val="0"/>
              </a:spcBef>
              <a:spcAft>
                <a:spcPts val="0"/>
              </a:spcAft>
              <a:buClr>
                <a:srgbClr val="FFFFFF"/>
              </a:buClr>
              <a:buSzPts val="6000"/>
              <a:buFont typeface="Trebuchet MS"/>
              <a:buNone/>
              <a:defRPr sz="6000" b="1">
                <a:solidFill>
                  <a:srgbClr val="FFFFFF"/>
                </a:solidFill>
                <a:latin typeface="Trebuchet MS"/>
                <a:ea typeface="Trebuchet MS"/>
                <a:cs typeface="Trebuchet MS"/>
                <a:sym typeface="Trebuchet MS"/>
              </a:defRPr>
            </a:lvl1pPr>
            <a:lvl2pPr lvl="1" algn="ctr">
              <a:lnSpc>
                <a:spcPct val="100000"/>
              </a:lnSpc>
              <a:spcBef>
                <a:spcPts val="0"/>
              </a:spcBef>
              <a:spcAft>
                <a:spcPts val="0"/>
              </a:spcAft>
              <a:buClr>
                <a:srgbClr val="001254"/>
              </a:buClr>
              <a:buSzPts val="2400"/>
              <a:buNone/>
              <a:defRPr/>
            </a:lvl2pPr>
            <a:lvl3pPr lvl="2" algn="ctr">
              <a:lnSpc>
                <a:spcPct val="100000"/>
              </a:lnSpc>
              <a:spcBef>
                <a:spcPts val="0"/>
              </a:spcBef>
              <a:spcAft>
                <a:spcPts val="0"/>
              </a:spcAft>
              <a:buClr>
                <a:srgbClr val="001254"/>
              </a:buClr>
              <a:buSzPts val="2400"/>
              <a:buNone/>
              <a:defRPr/>
            </a:lvl3pPr>
            <a:lvl4pPr lvl="3" algn="ctr">
              <a:lnSpc>
                <a:spcPct val="100000"/>
              </a:lnSpc>
              <a:spcBef>
                <a:spcPts val="0"/>
              </a:spcBef>
              <a:spcAft>
                <a:spcPts val="0"/>
              </a:spcAft>
              <a:buClr>
                <a:srgbClr val="001254"/>
              </a:buClr>
              <a:buSzPts val="2400"/>
              <a:buNone/>
              <a:defRPr/>
            </a:lvl4pPr>
            <a:lvl5pPr lvl="4" algn="ctr">
              <a:lnSpc>
                <a:spcPct val="100000"/>
              </a:lnSpc>
              <a:spcBef>
                <a:spcPts val="0"/>
              </a:spcBef>
              <a:spcAft>
                <a:spcPts val="0"/>
              </a:spcAft>
              <a:buClr>
                <a:srgbClr val="001254"/>
              </a:buClr>
              <a:buSzPts val="2400"/>
              <a:buNone/>
              <a:defRPr/>
            </a:lvl5pPr>
            <a:lvl6pPr lvl="5" algn="ctr">
              <a:lnSpc>
                <a:spcPct val="100000"/>
              </a:lnSpc>
              <a:spcBef>
                <a:spcPts val="0"/>
              </a:spcBef>
              <a:spcAft>
                <a:spcPts val="0"/>
              </a:spcAft>
              <a:buClr>
                <a:srgbClr val="001254"/>
              </a:buClr>
              <a:buSzPts val="2400"/>
              <a:buNone/>
              <a:defRPr/>
            </a:lvl6pPr>
            <a:lvl7pPr lvl="6" algn="ctr">
              <a:lnSpc>
                <a:spcPct val="100000"/>
              </a:lnSpc>
              <a:spcBef>
                <a:spcPts val="0"/>
              </a:spcBef>
              <a:spcAft>
                <a:spcPts val="0"/>
              </a:spcAft>
              <a:buClr>
                <a:srgbClr val="001254"/>
              </a:buClr>
              <a:buSzPts val="2400"/>
              <a:buNone/>
              <a:defRPr/>
            </a:lvl7pPr>
            <a:lvl8pPr lvl="7" algn="ctr">
              <a:lnSpc>
                <a:spcPct val="100000"/>
              </a:lnSpc>
              <a:spcBef>
                <a:spcPts val="0"/>
              </a:spcBef>
              <a:spcAft>
                <a:spcPts val="0"/>
              </a:spcAft>
              <a:buClr>
                <a:srgbClr val="001254"/>
              </a:buClr>
              <a:buSzPts val="2400"/>
              <a:buNone/>
              <a:defRPr/>
            </a:lvl8pPr>
            <a:lvl9pPr lvl="8" algn="ctr">
              <a:lnSpc>
                <a:spcPct val="100000"/>
              </a:lnSpc>
              <a:spcBef>
                <a:spcPts val="0"/>
              </a:spcBef>
              <a:spcAft>
                <a:spcPts val="0"/>
              </a:spcAft>
              <a:buClr>
                <a:srgbClr val="001254"/>
              </a:buClr>
              <a:buSzPts val="2400"/>
              <a:buNone/>
              <a:defRPr/>
            </a:lvl9pPr>
          </a:lstStyle>
          <a:p>
            <a:endParaRPr/>
          </a:p>
        </p:txBody>
      </p:sp>
      <p:sp>
        <p:nvSpPr>
          <p:cNvPr id="318" name="Google Shape;318;p74"/>
          <p:cNvSpPr txBox="1">
            <a:spLocks noGrp="1"/>
          </p:cNvSpPr>
          <p:nvPr>
            <p:ph type="body" idx="1"/>
          </p:nvPr>
        </p:nvSpPr>
        <p:spPr>
          <a:xfrm>
            <a:off x="2603616" y="2208659"/>
            <a:ext cx="6984900" cy="3055500"/>
          </a:xfrm>
          <a:prstGeom prst="rect">
            <a:avLst/>
          </a:prstGeom>
          <a:noFill/>
          <a:ln>
            <a:noFill/>
          </a:ln>
        </p:spPr>
        <p:txBody>
          <a:bodyPr spcFirstLastPara="1" wrap="square" lIns="60900" tIns="60900" rIns="60900" bIns="60900" anchor="t" anchorCtr="0">
            <a:normAutofit/>
          </a:bodyPr>
          <a:lstStyle>
            <a:lvl1pPr marL="457200" lvl="0" indent="-406400" algn="l">
              <a:lnSpc>
                <a:spcPct val="90000"/>
              </a:lnSpc>
              <a:spcBef>
                <a:spcPts val="900"/>
              </a:spcBef>
              <a:spcAft>
                <a:spcPts val="0"/>
              </a:spcAft>
              <a:buClr>
                <a:srgbClr val="FFFFFF"/>
              </a:buClr>
              <a:buSzPts val="2800"/>
              <a:buFont typeface="Calibri"/>
              <a:buChar char="●"/>
              <a:defRPr sz="2800">
                <a:solidFill>
                  <a:srgbClr val="FFFFFF"/>
                </a:solidFill>
                <a:latin typeface="Calibri"/>
                <a:ea typeface="Calibri"/>
                <a:cs typeface="Calibri"/>
                <a:sym typeface="Calibri"/>
              </a:defRPr>
            </a:lvl1pPr>
            <a:lvl2pPr marL="914400" lvl="1" indent="-406400" algn="l">
              <a:lnSpc>
                <a:spcPct val="90000"/>
              </a:lnSpc>
              <a:spcBef>
                <a:spcPts val="900"/>
              </a:spcBef>
              <a:spcAft>
                <a:spcPts val="0"/>
              </a:spcAft>
              <a:buClr>
                <a:srgbClr val="FFFFFF"/>
              </a:buClr>
              <a:buSzPts val="2800"/>
              <a:buFont typeface="Calibri"/>
              <a:buChar char="•"/>
              <a:defRPr sz="2800">
                <a:solidFill>
                  <a:srgbClr val="FFFFFF"/>
                </a:solidFill>
                <a:latin typeface="Calibri"/>
                <a:ea typeface="Calibri"/>
                <a:cs typeface="Calibri"/>
                <a:sym typeface="Calibri"/>
              </a:defRPr>
            </a:lvl2pPr>
            <a:lvl3pPr marL="1371600" lvl="2" indent="-406400" algn="l">
              <a:lnSpc>
                <a:spcPct val="90000"/>
              </a:lnSpc>
              <a:spcBef>
                <a:spcPts val="900"/>
              </a:spcBef>
              <a:spcAft>
                <a:spcPts val="0"/>
              </a:spcAft>
              <a:buClr>
                <a:srgbClr val="FFFFFF"/>
              </a:buClr>
              <a:buSzPts val="2800"/>
              <a:buFont typeface="Calibri"/>
              <a:buChar char="•"/>
              <a:defRPr sz="2800">
                <a:solidFill>
                  <a:srgbClr val="FFFFFF"/>
                </a:solidFill>
                <a:latin typeface="Calibri"/>
                <a:ea typeface="Calibri"/>
                <a:cs typeface="Calibri"/>
                <a:sym typeface="Calibri"/>
              </a:defRPr>
            </a:lvl3pPr>
            <a:lvl4pPr marL="1828800" lvl="3" indent="-406400" algn="l">
              <a:lnSpc>
                <a:spcPct val="90000"/>
              </a:lnSpc>
              <a:spcBef>
                <a:spcPts val="900"/>
              </a:spcBef>
              <a:spcAft>
                <a:spcPts val="0"/>
              </a:spcAft>
              <a:buClr>
                <a:srgbClr val="FFFFFF"/>
              </a:buClr>
              <a:buSzPts val="2800"/>
              <a:buFont typeface="Calibri"/>
              <a:buChar char="•"/>
              <a:defRPr sz="2800">
                <a:solidFill>
                  <a:srgbClr val="FFFFFF"/>
                </a:solidFill>
                <a:latin typeface="Calibri"/>
                <a:ea typeface="Calibri"/>
                <a:cs typeface="Calibri"/>
                <a:sym typeface="Calibri"/>
              </a:defRPr>
            </a:lvl4pPr>
            <a:lvl5pPr marL="2286000" lvl="4" indent="-406400" algn="l">
              <a:lnSpc>
                <a:spcPct val="90000"/>
              </a:lnSpc>
              <a:spcBef>
                <a:spcPts val="900"/>
              </a:spcBef>
              <a:spcAft>
                <a:spcPts val="0"/>
              </a:spcAft>
              <a:buClr>
                <a:srgbClr val="FFFFFF"/>
              </a:buClr>
              <a:buSzPts val="2800"/>
              <a:buFont typeface="Calibri"/>
              <a:buChar char="•"/>
              <a:defRPr sz="2800">
                <a:solidFill>
                  <a:srgbClr val="FFFFFF"/>
                </a:solidFill>
                <a:latin typeface="Calibri"/>
                <a:ea typeface="Calibri"/>
                <a:cs typeface="Calibri"/>
                <a:sym typeface="Calibri"/>
              </a:defRPr>
            </a:lvl5pPr>
            <a:lvl6pPr marL="2743200" lvl="5" indent="-381000" algn="l">
              <a:lnSpc>
                <a:spcPct val="100000"/>
              </a:lnSpc>
              <a:spcBef>
                <a:spcPts val="5200"/>
              </a:spcBef>
              <a:spcAft>
                <a:spcPts val="0"/>
              </a:spcAft>
              <a:buClr>
                <a:srgbClr val="000000"/>
              </a:buClr>
              <a:buSzPts val="2400"/>
              <a:buChar char="■"/>
              <a:defRPr sz="1900"/>
            </a:lvl6pPr>
            <a:lvl7pPr marL="3200400" lvl="6" indent="-381000" algn="l">
              <a:lnSpc>
                <a:spcPct val="100000"/>
              </a:lnSpc>
              <a:spcBef>
                <a:spcPts val="5200"/>
              </a:spcBef>
              <a:spcAft>
                <a:spcPts val="0"/>
              </a:spcAft>
              <a:buClr>
                <a:srgbClr val="000000"/>
              </a:buClr>
              <a:buSzPts val="2400"/>
              <a:buChar char="●"/>
              <a:defRPr sz="1900"/>
            </a:lvl7pPr>
            <a:lvl8pPr marL="3657600" lvl="7" indent="-381000" algn="l">
              <a:lnSpc>
                <a:spcPct val="100000"/>
              </a:lnSpc>
              <a:spcBef>
                <a:spcPts val="5200"/>
              </a:spcBef>
              <a:spcAft>
                <a:spcPts val="0"/>
              </a:spcAft>
              <a:buClr>
                <a:srgbClr val="000000"/>
              </a:buClr>
              <a:buSzPts val="2400"/>
              <a:buChar char="○"/>
              <a:defRPr sz="1900"/>
            </a:lvl8pPr>
            <a:lvl9pPr marL="4114800" lvl="8" indent="-381000" algn="l">
              <a:lnSpc>
                <a:spcPct val="100000"/>
              </a:lnSpc>
              <a:spcBef>
                <a:spcPts val="5200"/>
              </a:spcBef>
              <a:spcAft>
                <a:spcPts val="0"/>
              </a:spcAft>
              <a:buClr>
                <a:srgbClr val="000000"/>
              </a:buClr>
              <a:buSzPts val="2400"/>
              <a:buChar char="■"/>
              <a:defRPr sz="1900"/>
            </a:lvl9pPr>
          </a:lstStyle>
          <a:p>
            <a:endParaRPr/>
          </a:p>
        </p:txBody>
      </p:sp>
      <p:sp>
        <p:nvSpPr>
          <p:cNvPr id="319" name="Google Shape;319;p74"/>
          <p:cNvSpPr txBox="1">
            <a:spLocks noGrp="1"/>
          </p:cNvSpPr>
          <p:nvPr>
            <p:ph type="sldNum" idx="12"/>
          </p:nvPr>
        </p:nvSpPr>
        <p:spPr>
          <a:xfrm>
            <a:off x="11618687" y="6422237"/>
            <a:ext cx="298800" cy="307800"/>
          </a:xfrm>
          <a:prstGeom prst="rect">
            <a:avLst/>
          </a:prstGeom>
          <a:noFill/>
          <a:ln>
            <a:noFill/>
          </a:ln>
        </p:spPr>
        <p:txBody>
          <a:bodyPr spcFirstLastPara="1" wrap="square" lIns="60900" tIns="60900" rIns="60900" bIns="60900" anchor="ctr" anchorCtr="0">
            <a:spAutoFit/>
          </a:bodyPr>
          <a:lstStyle>
            <a:lvl1pPr marL="0" lvl="0" indent="0" algn="r">
              <a:lnSpc>
                <a:spcPct val="100000"/>
              </a:lnSpc>
              <a:spcBef>
                <a:spcPts val="0"/>
              </a:spcBef>
              <a:spcAft>
                <a:spcPts val="0"/>
              </a:spcAft>
              <a:buClr>
                <a:srgbClr val="000000"/>
              </a:buClr>
              <a:buSzPts val="1200"/>
              <a:buFont typeface="Trebuchet MS"/>
              <a:buNone/>
              <a:defRPr sz="1200"/>
            </a:lvl1pPr>
            <a:lvl2pPr marL="0" lvl="1" indent="0" algn="r">
              <a:lnSpc>
                <a:spcPct val="100000"/>
              </a:lnSpc>
              <a:spcBef>
                <a:spcPts val="0"/>
              </a:spcBef>
              <a:spcAft>
                <a:spcPts val="0"/>
              </a:spcAft>
              <a:buClr>
                <a:srgbClr val="000000"/>
              </a:buClr>
              <a:buSzPts val="1200"/>
              <a:buFont typeface="Trebuchet MS"/>
              <a:buNone/>
              <a:defRPr sz="1200"/>
            </a:lvl2pPr>
            <a:lvl3pPr marL="0" lvl="2" indent="0" algn="r">
              <a:lnSpc>
                <a:spcPct val="100000"/>
              </a:lnSpc>
              <a:spcBef>
                <a:spcPts val="0"/>
              </a:spcBef>
              <a:spcAft>
                <a:spcPts val="0"/>
              </a:spcAft>
              <a:buClr>
                <a:srgbClr val="000000"/>
              </a:buClr>
              <a:buSzPts val="1200"/>
              <a:buFont typeface="Trebuchet MS"/>
              <a:buNone/>
              <a:defRPr sz="1200"/>
            </a:lvl3pPr>
            <a:lvl4pPr marL="0" lvl="3" indent="0" algn="r">
              <a:lnSpc>
                <a:spcPct val="100000"/>
              </a:lnSpc>
              <a:spcBef>
                <a:spcPts val="0"/>
              </a:spcBef>
              <a:spcAft>
                <a:spcPts val="0"/>
              </a:spcAft>
              <a:buClr>
                <a:srgbClr val="000000"/>
              </a:buClr>
              <a:buSzPts val="1200"/>
              <a:buFont typeface="Trebuchet MS"/>
              <a:buNone/>
              <a:defRPr sz="1200"/>
            </a:lvl4pPr>
            <a:lvl5pPr marL="0" lvl="4" indent="0" algn="r">
              <a:lnSpc>
                <a:spcPct val="100000"/>
              </a:lnSpc>
              <a:spcBef>
                <a:spcPts val="0"/>
              </a:spcBef>
              <a:spcAft>
                <a:spcPts val="0"/>
              </a:spcAft>
              <a:buClr>
                <a:srgbClr val="000000"/>
              </a:buClr>
              <a:buSzPts val="1200"/>
              <a:buFont typeface="Trebuchet MS"/>
              <a:buNone/>
              <a:defRPr sz="1200"/>
            </a:lvl5pPr>
            <a:lvl6pPr marL="0" lvl="5" indent="0" algn="r">
              <a:lnSpc>
                <a:spcPct val="100000"/>
              </a:lnSpc>
              <a:spcBef>
                <a:spcPts val="0"/>
              </a:spcBef>
              <a:spcAft>
                <a:spcPts val="0"/>
              </a:spcAft>
              <a:buClr>
                <a:srgbClr val="000000"/>
              </a:buClr>
              <a:buSzPts val="1200"/>
              <a:buFont typeface="Trebuchet MS"/>
              <a:buNone/>
              <a:defRPr sz="1200"/>
            </a:lvl6pPr>
            <a:lvl7pPr marL="0" lvl="6" indent="0" algn="r">
              <a:lnSpc>
                <a:spcPct val="100000"/>
              </a:lnSpc>
              <a:spcBef>
                <a:spcPts val="0"/>
              </a:spcBef>
              <a:spcAft>
                <a:spcPts val="0"/>
              </a:spcAft>
              <a:buClr>
                <a:srgbClr val="000000"/>
              </a:buClr>
              <a:buSzPts val="1200"/>
              <a:buFont typeface="Trebuchet MS"/>
              <a:buNone/>
              <a:defRPr sz="1200"/>
            </a:lvl7pPr>
            <a:lvl8pPr marL="0" lvl="7" indent="0" algn="r">
              <a:lnSpc>
                <a:spcPct val="100000"/>
              </a:lnSpc>
              <a:spcBef>
                <a:spcPts val="0"/>
              </a:spcBef>
              <a:spcAft>
                <a:spcPts val="0"/>
              </a:spcAft>
              <a:buClr>
                <a:srgbClr val="000000"/>
              </a:buClr>
              <a:buSzPts val="1200"/>
              <a:buFont typeface="Trebuchet MS"/>
              <a:buNone/>
              <a:defRPr sz="1200"/>
            </a:lvl8pPr>
            <a:lvl9pPr marL="0" lvl="8" indent="0" algn="r">
              <a:lnSpc>
                <a:spcPct val="100000"/>
              </a:lnSpc>
              <a:spcBef>
                <a:spcPts val="0"/>
              </a:spcBef>
              <a:spcAft>
                <a:spcPts val="0"/>
              </a:spcAft>
              <a:buClr>
                <a:srgbClr val="000000"/>
              </a:buClr>
              <a:buSzPts val="1200"/>
              <a:buFont typeface="Trebuchet MS"/>
              <a:buNone/>
              <a:defRPr sz="1200"/>
            </a:lvl9pPr>
          </a:lstStyle>
          <a:p>
            <a:pPr marL="0" lvl="0" indent="0" algn="r" rtl="0">
              <a:spcBef>
                <a:spcPts val="0"/>
              </a:spcBef>
              <a:spcAft>
                <a:spcPts val="0"/>
              </a:spcAft>
              <a:buNone/>
            </a:pPr>
            <a:fld id="{00000000-1234-1234-1234-123412341234}" type="slidenum">
              <a:rPr lang="en-US"/>
              <a:t>‹#›</a:t>
            </a:fld>
            <a:endParaRPr b="0" i="0" u="none" strike="noStrike" cap="none">
              <a:solidFill>
                <a:srgbClr val="000000"/>
              </a:solidFill>
              <a:latin typeface="Trebuchet MS"/>
              <a:ea typeface="Trebuchet MS"/>
              <a:cs typeface="Trebuchet MS"/>
              <a:sym typeface="Trebuchet MS"/>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What We Do">
  <p:cSld name="What We Do">
    <p:spTree>
      <p:nvGrpSpPr>
        <p:cNvPr id="1" name="Shape 33"/>
        <p:cNvGrpSpPr/>
        <p:nvPr/>
      </p:nvGrpSpPr>
      <p:grpSpPr>
        <a:xfrm>
          <a:off x="0" y="0"/>
          <a:ext cx="0" cy="0"/>
          <a:chOff x="0" y="0"/>
          <a:chExt cx="0" cy="0"/>
        </a:xfrm>
      </p:grpSpPr>
      <p:sp>
        <p:nvSpPr>
          <p:cNvPr id="34" name="Google Shape;34;p7"/>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5" name="Google Shape;35;p7"/>
          <p:cNvSpPr/>
          <p:nvPr/>
        </p:nvSpPr>
        <p:spPr>
          <a:xfrm>
            <a:off x="838199" y="1873473"/>
            <a:ext cx="10433703" cy="286232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600"/>
              <a:buFont typeface="Trebuchet MS"/>
              <a:buNone/>
            </a:pPr>
            <a:r>
              <a:rPr lang="en-US" sz="3600">
                <a:solidFill>
                  <a:schemeClr val="dk1"/>
                </a:solidFill>
                <a:latin typeface="Trebuchet MS"/>
                <a:ea typeface="Trebuchet MS"/>
                <a:cs typeface="Trebuchet MS"/>
                <a:sym typeface="Trebuchet MS"/>
              </a:rPr>
              <a:t>The Department of Health Care Policy &amp; Financing administers Health First Colorado (Colorado’s Medicaid program), Child Health Plan </a:t>
            </a:r>
            <a:r>
              <a:rPr lang="en-US" sz="3600" i="1">
                <a:solidFill>
                  <a:schemeClr val="dk1"/>
                </a:solidFill>
                <a:latin typeface="Trebuchet MS"/>
                <a:ea typeface="Trebuchet MS"/>
                <a:cs typeface="Trebuchet MS"/>
                <a:sym typeface="Trebuchet MS"/>
              </a:rPr>
              <a:t>Plus </a:t>
            </a:r>
            <a:r>
              <a:rPr lang="en-US" sz="3600">
                <a:solidFill>
                  <a:schemeClr val="dk1"/>
                </a:solidFill>
                <a:latin typeface="Trebuchet MS"/>
                <a:ea typeface="Trebuchet MS"/>
                <a:cs typeface="Trebuchet MS"/>
                <a:sym typeface="Trebuchet MS"/>
              </a:rPr>
              <a:t>(CHP+) and other health care programs for Coloradans who qualify. </a:t>
            </a:r>
            <a:endParaRPr sz="3600" b="1">
              <a:solidFill>
                <a:schemeClr val="dk1"/>
              </a:solidFill>
              <a:latin typeface="Trebuchet MS"/>
              <a:ea typeface="Trebuchet MS"/>
              <a:cs typeface="Trebuchet MS"/>
              <a:sym typeface="Trebuchet MS"/>
            </a:endParaRPr>
          </a:p>
        </p:txBody>
      </p:sp>
      <p:sp>
        <p:nvSpPr>
          <p:cNvPr id="36" name="Google Shape;36;p7"/>
          <p:cNvSpPr/>
          <p:nvPr/>
        </p:nvSpPr>
        <p:spPr>
          <a:xfrm>
            <a:off x="838200" y="382212"/>
            <a:ext cx="10433702" cy="101566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6000" b="1" i="0" u="none" strike="noStrike" cap="none">
                <a:solidFill>
                  <a:srgbClr val="232C68"/>
                </a:solidFill>
                <a:latin typeface="Trebuchet MS"/>
                <a:ea typeface="Trebuchet MS"/>
                <a:cs typeface="Trebuchet MS"/>
                <a:sym typeface="Trebuchet MS"/>
              </a:rPr>
              <a:t>What We Do</a:t>
            </a:r>
            <a:endParaRPr sz="1800">
              <a:solidFill>
                <a:schemeClr val="dk1"/>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37"/>
        <p:cNvGrpSpPr/>
        <p:nvPr/>
      </p:nvGrpSpPr>
      <p:grpSpPr>
        <a:xfrm>
          <a:off x="0" y="0"/>
          <a:ext cx="0" cy="0"/>
          <a:chOff x="0" y="0"/>
          <a:chExt cx="0" cy="0"/>
        </a:xfrm>
      </p:grpSpPr>
      <p:sp>
        <p:nvSpPr>
          <p:cNvPr id="38" name="Google Shape;38;p8"/>
          <p:cNvSpPr txBox="1">
            <a:spLocks noGrp="1"/>
          </p:cNvSpPr>
          <p:nvPr>
            <p:ph type="title"/>
          </p:nvPr>
        </p:nvSpPr>
        <p:spPr>
          <a:xfrm>
            <a:off x="807546" y="1806137"/>
            <a:ext cx="4803226" cy="2970815"/>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2"/>
              </a:buClr>
              <a:buSzPts val="7200"/>
              <a:buFont typeface="Trebuchet MS"/>
              <a:buNone/>
              <a:defRPr sz="7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8"/>
          <p:cNvSpPr txBox="1">
            <a:spLocks noGrp="1"/>
          </p:cNvSpPr>
          <p:nvPr>
            <p:ph type="body" idx="1"/>
          </p:nvPr>
        </p:nvSpPr>
        <p:spPr>
          <a:xfrm>
            <a:off x="6476562" y="1806136"/>
            <a:ext cx="4855778" cy="2970816"/>
          </a:xfrm>
          <a:prstGeom prst="rect">
            <a:avLst/>
          </a:prstGeom>
          <a:noFill/>
          <a:ln>
            <a:noFill/>
          </a:ln>
        </p:spPr>
        <p:txBody>
          <a:bodyPr spcFirstLastPara="1" wrap="square" lIns="91425" tIns="45700" rIns="91425" bIns="45700" anchor="t" anchorCtr="0">
            <a:noAutofit/>
          </a:bodyPr>
          <a:lstStyle>
            <a:lvl1pPr marL="457200" marR="0" lvl="0"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Trebuchet MS"/>
                <a:ea typeface="Trebuchet MS"/>
                <a:cs typeface="Trebuchet MS"/>
                <a:sym typeface="Trebuchet MS"/>
              </a:defRPr>
            </a:lvl1pPr>
            <a:lvl2pPr marL="914400" marR="0" lvl="1" indent="-370840" algn="l" rtl="0">
              <a:lnSpc>
                <a:spcPct val="90000"/>
              </a:lnSpc>
              <a:spcBef>
                <a:spcPts val="500"/>
              </a:spcBef>
              <a:spcAft>
                <a:spcPts val="0"/>
              </a:spcAft>
              <a:buClr>
                <a:schemeClr val="dk1"/>
              </a:buClr>
              <a:buSzPts val="2240"/>
              <a:buFont typeface="Noto Sans Symbols"/>
              <a:buChar char="⮚"/>
              <a:defRPr sz="3200" b="0" i="0" u="none" strike="noStrike" cap="none">
                <a:solidFill>
                  <a:schemeClr val="dk1"/>
                </a:solidFill>
                <a:latin typeface="Trebuchet MS"/>
                <a:ea typeface="Trebuchet MS"/>
                <a:cs typeface="Trebuchet MS"/>
                <a:sym typeface="Trebuchet MS"/>
              </a:defRPr>
            </a:lvl2pPr>
            <a:lvl3pPr marL="1371600" marR="0" lvl="2" indent="-406400" algn="l" rtl="0">
              <a:lnSpc>
                <a:spcPct val="90000"/>
              </a:lnSpc>
              <a:spcBef>
                <a:spcPts val="500"/>
              </a:spcBef>
              <a:spcAft>
                <a:spcPts val="0"/>
              </a:spcAft>
              <a:buClr>
                <a:schemeClr val="dk1"/>
              </a:buClr>
              <a:buSzPts val="2800"/>
              <a:buFont typeface="Noto Sans Symbols"/>
              <a:buChar char="▪"/>
              <a:defRPr sz="2800" b="0" i="0" u="none" strike="noStrike" cap="none">
                <a:solidFill>
                  <a:schemeClr val="dk1"/>
                </a:solidFill>
                <a:latin typeface="Trebuchet MS"/>
                <a:ea typeface="Trebuchet MS"/>
                <a:cs typeface="Trebuchet MS"/>
                <a:sym typeface="Trebuchet MS"/>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Trebuchet MS"/>
                <a:ea typeface="Trebuchet MS"/>
                <a:cs typeface="Trebuchet MS"/>
                <a:sym typeface="Trebuchet MS"/>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0" name="Google Shape;40;p8"/>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cxnSp>
        <p:nvCxnSpPr>
          <p:cNvPr id="41" name="Google Shape;41;p8"/>
          <p:cNvCxnSpPr/>
          <p:nvPr/>
        </p:nvCxnSpPr>
        <p:spPr>
          <a:xfrm>
            <a:off x="6096000" y="1327150"/>
            <a:ext cx="0" cy="4203700"/>
          </a:xfrm>
          <a:prstGeom prst="straightConnector1">
            <a:avLst/>
          </a:prstGeom>
          <a:noFill/>
          <a:ln w="38100" cap="flat" cmpd="sng">
            <a:solidFill>
              <a:schemeClr val="dk1"/>
            </a:solidFill>
            <a:prstDash val="solid"/>
            <a:miter lim="800000"/>
            <a:headEnd type="none" w="sm" len="sm"/>
            <a:tailEnd type="none" w="sm" len="sm"/>
          </a:ln>
        </p:spPr>
      </p:cxn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2"/>
        <p:cNvGrpSpPr/>
        <p:nvPr/>
      </p:nvGrpSpPr>
      <p:grpSpPr>
        <a:xfrm>
          <a:off x="0" y="0"/>
          <a:ext cx="0" cy="0"/>
          <a:chOff x="0" y="0"/>
          <a:chExt cx="0" cy="0"/>
        </a:xfrm>
      </p:grpSpPr>
      <p:sp>
        <p:nvSpPr>
          <p:cNvPr id="43" name="Google Shape;43;p9"/>
          <p:cNvSpPr txBox="1">
            <a:spLocks noGrp="1"/>
          </p:cNvSpPr>
          <p:nvPr>
            <p:ph type="title"/>
          </p:nvPr>
        </p:nvSpPr>
        <p:spPr>
          <a:xfrm>
            <a:off x="183931" y="2193925"/>
            <a:ext cx="11824138" cy="1325563"/>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 name="Google Shape;44;p9"/>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Questions Slide 1">
  <p:cSld name="Questions Slide 1">
    <p:spTree>
      <p:nvGrpSpPr>
        <p:cNvPr id="1" name="Shape 45"/>
        <p:cNvGrpSpPr/>
        <p:nvPr/>
      </p:nvGrpSpPr>
      <p:grpSpPr>
        <a:xfrm>
          <a:off x="0" y="0"/>
          <a:ext cx="0" cy="0"/>
          <a:chOff x="0" y="0"/>
          <a:chExt cx="0" cy="0"/>
        </a:xfrm>
      </p:grpSpPr>
      <p:sp>
        <p:nvSpPr>
          <p:cNvPr id="46" name="Google Shape;46;p10"/>
          <p:cNvSpPr txBox="1">
            <a:spLocks noGrp="1"/>
          </p:cNvSpPr>
          <p:nvPr>
            <p:ph type="title"/>
          </p:nvPr>
        </p:nvSpPr>
        <p:spPr>
          <a:xfrm>
            <a:off x="6122788" y="2625328"/>
            <a:ext cx="5381431" cy="2313816"/>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2"/>
              </a:buClr>
              <a:buSzPts val="8086"/>
              <a:buFont typeface="Trebuchet MS"/>
              <a:buNone/>
              <a:defRPr sz="808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10"/>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48" name="Google Shape;48;p10" descr="Icon of two people with a word bubble between them containing a question mark."/>
          <p:cNvPicPr preferRelativeResize="0"/>
          <p:nvPr/>
        </p:nvPicPr>
        <p:blipFill rotWithShape="1">
          <a:blip r:embed="rId2">
            <a:alphaModFix/>
          </a:blip>
          <a:srcRect/>
          <a:stretch/>
        </p:blipFill>
        <p:spPr>
          <a:xfrm>
            <a:off x="-952499" y="-298450"/>
            <a:ext cx="7429500" cy="742950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heme" Target="../theme/theme2.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image" Target="../media/image5.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theme" Target="../theme/theme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image" Target="../media/image5.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slideLayout" Target="../slideLayouts/slideLayout50.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5" Type="http://schemas.openxmlformats.org/officeDocument/2006/relationships/image" Target="../media/image8.png"/><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
        <p:cNvGrpSpPr/>
        <p:nvPr/>
      </p:nvGrpSpPr>
      <p:grpSpPr>
        <a:xfrm>
          <a:off x="0" y="0"/>
          <a:ext cx="0" cy="0"/>
          <a:chOff x="0" y="0"/>
          <a:chExt cx="0" cy="0"/>
        </a:xfrm>
      </p:grpSpPr>
      <p:sp>
        <p:nvSpPr>
          <p:cNvPr id="7" name="Google Shape;7;p1"/>
          <p:cNvSpPr txBox="1">
            <a:spLocks noGrp="1"/>
          </p:cNvSpPr>
          <p:nvPr>
            <p:ph type="title"/>
          </p:nvPr>
        </p:nvSpPr>
        <p:spPr>
          <a:xfrm>
            <a:off x="183931" y="2193925"/>
            <a:ext cx="11824138" cy="1325563"/>
          </a:xfrm>
          <a:prstGeom prst="rect">
            <a:avLst/>
          </a:prstGeom>
          <a:noFill/>
          <a:ln>
            <a:noFill/>
          </a:ln>
        </p:spPr>
        <p:txBody>
          <a:bodyPr spcFirstLastPara="1" wrap="square" lIns="91425" tIns="45700" rIns="91425" bIns="45700" anchor="ctr" anchorCtr="0">
            <a:noAutofit/>
          </a:bodyPr>
          <a:lstStyle>
            <a:lvl1pPr marR="0" lvl="0" algn="ctr" rtl="0">
              <a:lnSpc>
                <a:spcPct val="90000"/>
              </a:lnSpc>
              <a:spcBef>
                <a:spcPts val="0"/>
              </a:spcBef>
              <a:spcAft>
                <a:spcPts val="0"/>
              </a:spcAft>
              <a:buClr>
                <a:schemeClr val="dk2"/>
              </a:buClr>
              <a:buSzPts val="6000"/>
              <a:buFont typeface="Trebuchet MS"/>
              <a:buNone/>
              <a:defRPr sz="6000" b="1" i="0" u="none" strike="noStrike" cap="none">
                <a:solidFill>
                  <a:schemeClr val="dk2"/>
                </a:solidFill>
                <a:latin typeface="Trebuchet MS"/>
                <a:ea typeface="Trebuchet MS"/>
                <a:cs typeface="Trebuchet MS"/>
                <a:sym typeface="Trebuchet M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 name="Google Shape;8;p1"/>
          <p:cNvSpPr txBox="1">
            <a:spLocks noGrp="1"/>
          </p:cNvSpPr>
          <p:nvPr>
            <p:ph type="dt" idx="10"/>
          </p:nvPr>
        </p:nvSpPr>
        <p:spPr>
          <a:xfrm>
            <a:off x="4724400" y="4907535"/>
            <a:ext cx="27432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2000" b="0" i="0" u="none" strike="noStrike" cap="none">
                <a:solidFill>
                  <a:schemeClr val="dk1"/>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
          <p:cNvSpPr/>
          <p:nvPr/>
        </p:nvSpPr>
        <p:spPr>
          <a:xfrm>
            <a:off x="0" y="6256612"/>
            <a:ext cx="12192000" cy="6096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 name="Google Shape;10;p1"/>
          <p:cNvSpPr txBox="1">
            <a:spLocks noGrp="1"/>
          </p:cNvSpPr>
          <p:nvPr>
            <p:ph type="sldNum" idx="12"/>
          </p:nvPr>
        </p:nvSpPr>
        <p:spPr>
          <a:xfrm>
            <a:off x="9174126" y="6373686"/>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Trebuchet MS"/>
                <a:ea typeface="Trebuchet MS"/>
                <a:cs typeface="Trebuchet MS"/>
                <a:sym typeface="Trebuchet MS"/>
              </a:defRPr>
            </a:lvl1pPr>
            <a:lvl2pPr marL="0" marR="0" lvl="1" indent="0" algn="r" rtl="0">
              <a:spcBef>
                <a:spcPts val="0"/>
              </a:spcBef>
              <a:buNone/>
              <a:defRPr sz="1200" b="0" i="0" u="none" strike="noStrike" cap="none">
                <a:solidFill>
                  <a:schemeClr val="lt1"/>
                </a:solidFill>
                <a:latin typeface="Trebuchet MS"/>
                <a:ea typeface="Trebuchet MS"/>
                <a:cs typeface="Trebuchet MS"/>
                <a:sym typeface="Trebuchet MS"/>
              </a:defRPr>
            </a:lvl2pPr>
            <a:lvl3pPr marL="0" marR="0" lvl="2" indent="0" algn="r" rtl="0">
              <a:spcBef>
                <a:spcPts val="0"/>
              </a:spcBef>
              <a:buNone/>
              <a:defRPr sz="1200" b="0" i="0" u="none" strike="noStrike" cap="none">
                <a:solidFill>
                  <a:schemeClr val="lt1"/>
                </a:solidFill>
                <a:latin typeface="Trebuchet MS"/>
                <a:ea typeface="Trebuchet MS"/>
                <a:cs typeface="Trebuchet MS"/>
                <a:sym typeface="Trebuchet MS"/>
              </a:defRPr>
            </a:lvl3pPr>
            <a:lvl4pPr marL="0" marR="0" lvl="3" indent="0" algn="r" rtl="0">
              <a:spcBef>
                <a:spcPts val="0"/>
              </a:spcBef>
              <a:buNone/>
              <a:defRPr sz="1200" b="0" i="0" u="none" strike="noStrike" cap="none">
                <a:solidFill>
                  <a:schemeClr val="lt1"/>
                </a:solidFill>
                <a:latin typeface="Trebuchet MS"/>
                <a:ea typeface="Trebuchet MS"/>
                <a:cs typeface="Trebuchet MS"/>
                <a:sym typeface="Trebuchet MS"/>
              </a:defRPr>
            </a:lvl4pPr>
            <a:lvl5pPr marL="0" marR="0" lvl="4" indent="0" algn="r" rtl="0">
              <a:spcBef>
                <a:spcPts val="0"/>
              </a:spcBef>
              <a:buNone/>
              <a:defRPr sz="1200" b="0" i="0" u="none" strike="noStrike" cap="none">
                <a:solidFill>
                  <a:schemeClr val="lt1"/>
                </a:solidFill>
                <a:latin typeface="Trebuchet MS"/>
                <a:ea typeface="Trebuchet MS"/>
                <a:cs typeface="Trebuchet MS"/>
                <a:sym typeface="Trebuchet MS"/>
              </a:defRPr>
            </a:lvl5pPr>
            <a:lvl6pPr marL="0" marR="0" lvl="5" indent="0" algn="r" rtl="0">
              <a:spcBef>
                <a:spcPts val="0"/>
              </a:spcBef>
              <a:buNone/>
              <a:defRPr sz="1200" b="0" i="0" u="none" strike="noStrike" cap="none">
                <a:solidFill>
                  <a:schemeClr val="lt1"/>
                </a:solidFill>
                <a:latin typeface="Trebuchet MS"/>
                <a:ea typeface="Trebuchet MS"/>
                <a:cs typeface="Trebuchet MS"/>
                <a:sym typeface="Trebuchet MS"/>
              </a:defRPr>
            </a:lvl6pPr>
            <a:lvl7pPr marL="0" marR="0" lvl="6" indent="0" algn="r" rtl="0">
              <a:spcBef>
                <a:spcPts val="0"/>
              </a:spcBef>
              <a:buNone/>
              <a:defRPr sz="1200" b="0" i="0" u="none" strike="noStrike" cap="none">
                <a:solidFill>
                  <a:schemeClr val="lt1"/>
                </a:solidFill>
                <a:latin typeface="Trebuchet MS"/>
                <a:ea typeface="Trebuchet MS"/>
                <a:cs typeface="Trebuchet MS"/>
                <a:sym typeface="Trebuchet MS"/>
              </a:defRPr>
            </a:lvl7pPr>
            <a:lvl8pPr marL="0" marR="0" lvl="7" indent="0" algn="r" rtl="0">
              <a:spcBef>
                <a:spcPts val="0"/>
              </a:spcBef>
              <a:buNone/>
              <a:defRPr sz="1200" b="0" i="0" u="none" strike="noStrike" cap="none">
                <a:solidFill>
                  <a:schemeClr val="lt1"/>
                </a:solidFill>
                <a:latin typeface="Trebuchet MS"/>
                <a:ea typeface="Trebuchet MS"/>
                <a:cs typeface="Trebuchet MS"/>
                <a:sym typeface="Trebuchet MS"/>
              </a:defRPr>
            </a:lvl8pPr>
            <a:lvl9pPr marL="0" marR="0" lvl="8" indent="0" algn="r" rtl="0">
              <a:spcBef>
                <a:spcPts val="0"/>
              </a:spcBef>
              <a:buNone/>
              <a:defRPr sz="1200" b="0" i="0" u="none" strike="noStrike" cap="none">
                <a:solidFill>
                  <a:schemeClr val="l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11" name="Google Shape;11;p1" descr="Colorado Department of Health Care Policy &amp; Financing"/>
          <p:cNvPicPr preferRelativeResize="0"/>
          <p:nvPr/>
        </p:nvPicPr>
        <p:blipFill rotWithShape="1">
          <a:blip r:embed="rId15">
            <a:alphaModFix/>
          </a:blip>
          <a:srcRect/>
          <a:stretch/>
        </p:blipFill>
        <p:spPr>
          <a:xfrm>
            <a:off x="274320" y="6364224"/>
            <a:ext cx="2268059" cy="38404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1"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68"/>
        <p:cNvGrpSpPr/>
        <p:nvPr/>
      </p:nvGrpSpPr>
      <p:grpSpPr>
        <a:xfrm>
          <a:off x="0" y="0"/>
          <a:ext cx="0" cy="0"/>
          <a:chOff x="0" y="0"/>
          <a:chExt cx="0" cy="0"/>
        </a:xfrm>
      </p:grpSpPr>
      <p:sp>
        <p:nvSpPr>
          <p:cNvPr id="69" name="Google Shape;69;p16"/>
          <p:cNvSpPr txBox="1">
            <a:spLocks noGrp="1"/>
          </p:cNvSpPr>
          <p:nvPr>
            <p:ph type="title"/>
          </p:nvPr>
        </p:nvSpPr>
        <p:spPr>
          <a:xfrm>
            <a:off x="183931" y="2168288"/>
            <a:ext cx="11824138" cy="1325563"/>
          </a:xfrm>
          <a:prstGeom prst="rect">
            <a:avLst/>
          </a:prstGeom>
          <a:noFill/>
          <a:ln>
            <a:noFill/>
          </a:ln>
        </p:spPr>
        <p:txBody>
          <a:bodyPr spcFirstLastPara="1" wrap="square" lIns="91425" tIns="45700" rIns="91425" bIns="45700" anchor="ctr" anchorCtr="0">
            <a:noAutofit/>
          </a:bodyPr>
          <a:lstStyle>
            <a:lvl1pPr marR="0" lvl="0" algn="ctr" rtl="0">
              <a:lnSpc>
                <a:spcPct val="90000"/>
              </a:lnSpc>
              <a:spcBef>
                <a:spcPts val="0"/>
              </a:spcBef>
              <a:spcAft>
                <a:spcPts val="0"/>
              </a:spcAft>
              <a:buClr>
                <a:schemeClr val="lt1"/>
              </a:buClr>
              <a:buSzPts val="6000"/>
              <a:buFont typeface="Trebuchet MS"/>
              <a:buNone/>
              <a:defRPr sz="6000" b="1" i="0" u="none" strike="noStrike" cap="none">
                <a:solidFill>
                  <a:schemeClr val="lt1"/>
                </a:solidFill>
                <a:latin typeface="Trebuchet MS"/>
                <a:ea typeface="Trebuchet MS"/>
                <a:cs typeface="Trebuchet MS"/>
                <a:sym typeface="Trebuchet M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0" name="Google Shape;70;p16"/>
          <p:cNvSpPr txBox="1">
            <a:spLocks noGrp="1"/>
          </p:cNvSpPr>
          <p:nvPr>
            <p:ph type="dt" idx="10"/>
          </p:nvPr>
        </p:nvSpPr>
        <p:spPr>
          <a:xfrm>
            <a:off x="4724400" y="4907535"/>
            <a:ext cx="27432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2000">
                <a:solidFill>
                  <a:schemeClr val="lt1"/>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71" name="Google Shape;71;p16"/>
          <p:cNvSpPr/>
          <p:nvPr/>
        </p:nvSpPr>
        <p:spPr>
          <a:xfrm>
            <a:off x="0" y="6256612"/>
            <a:ext cx="12192000" cy="6096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2" name="Google Shape;72;p16"/>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chemeClr val="dk1"/>
                </a:solidFill>
                <a:latin typeface="Trebuchet MS"/>
                <a:ea typeface="Trebuchet MS"/>
                <a:cs typeface="Trebuchet MS"/>
                <a:sym typeface="Trebuchet MS"/>
              </a:defRPr>
            </a:lvl1pPr>
            <a:lvl2pPr marL="0" marR="0" lvl="1" indent="0" algn="r" rtl="0">
              <a:spcBef>
                <a:spcPts val="0"/>
              </a:spcBef>
              <a:buNone/>
              <a:defRPr sz="1200">
                <a:solidFill>
                  <a:schemeClr val="dk1"/>
                </a:solidFill>
                <a:latin typeface="Trebuchet MS"/>
                <a:ea typeface="Trebuchet MS"/>
                <a:cs typeface="Trebuchet MS"/>
                <a:sym typeface="Trebuchet MS"/>
              </a:defRPr>
            </a:lvl2pPr>
            <a:lvl3pPr marL="0" marR="0" lvl="2" indent="0" algn="r" rtl="0">
              <a:spcBef>
                <a:spcPts val="0"/>
              </a:spcBef>
              <a:buNone/>
              <a:defRPr sz="1200">
                <a:solidFill>
                  <a:schemeClr val="dk1"/>
                </a:solidFill>
                <a:latin typeface="Trebuchet MS"/>
                <a:ea typeface="Trebuchet MS"/>
                <a:cs typeface="Trebuchet MS"/>
                <a:sym typeface="Trebuchet MS"/>
              </a:defRPr>
            </a:lvl3pPr>
            <a:lvl4pPr marL="0" marR="0" lvl="3" indent="0" algn="r" rtl="0">
              <a:spcBef>
                <a:spcPts val="0"/>
              </a:spcBef>
              <a:buNone/>
              <a:defRPr sz="1200">
                <a:solidFill>
                  <a:schemeClr val="dk1"/>
                </a:solidFill>
                <a:latin typeface="Trebuchet MS"/>
                <a:ea typeface="Trebuchet MS"/>
                <a:cs typeface="Trebuchet MS"/>
                <a:sym typeface="Trebuchet MS"/>
              </a:defRPr>
            </a:lvl4pPr>
            <a:lvl5pPr marL="0" marR="0" lvl="4" indent="0" algn="r" rtl="0">
              <a:spcBef>
                <a:spcPts val="0"/>
              </a:spcBef>
              <a:buNone/>
              <a:defRPr sz="1200">
                <a:solidFill>
                  <a:schemeClr val="dk1"/>
                </a:solidFill>
                <a:latin typeface="Trebuchet MS"/>
                <a:ea typeface="Trebuchet MS"/>
                <a:cs typeface="Trebuchet MS"/>
                <a:sym typeface="Trebuchet MS"/>
              </a:defRPr>
            </a:lvl5pPr>
            <a:lvl6pPr marL="0" marR="0" lvl="5" indent="0" algn="r" rtl="0">
              <a:spcBef>
                <a:spcPts val="0"/>
              </a:spcBef>
              <a:buNone/>
              <a:defRPr sz="1200">
                <a:solidFill>
                  <a:schemeClr val="dk1"/>
                </a:solidFill>
                <a:latin typeface="Trebuchet MS"/>
                <a:ea typeface="Trebuchet MS"/>
                <a:cs typeface="Trebuchet MS"/>
                <a:sym typeface="Trebuchet MS"/>
              </a:defRPr>
            </a:lvl6pPr>
            <a:lvl7pPr marL="0" marR="0" lvl="6" indent="0" algn="r" rtl="0">
              <a:spcBef>
                <a:spcPts val="0"/>
              </a:spcBef>
              <a:buNone/>
              <a:defRPr sz="1200">
                <a:solidFill>
                  <a:schemeClr val="dk1"/>
                </a:solidFill>
                <a:latin typeface="Trebuchet MS"/>
                <a:ea typeface="Trebuchet MS"/>
                <a:cs typeface="Trebuchet MS"/>
                <a:sym typeface="Trebuchet MS"/>
              </a:defRPr>
            </a:lvl7pPr>
            <a:lvl8pPr marL="0" marR="0" lvl="7" indent="0" algn="r" rtl="0">
              <a:spcBef>
                <a:spcPts val="0"/>
              </a:spcBef>
              <a:buNone/>
              <a:defRPr sz="1200">
                <a:solidFill>
                  <a:schemeClr val="dk1"/>
                </a:solidFill>
                <a:latin typeface="Trebuchet MS"/>
                <a:ea typeface="Trebuchet MS"/>
                <a:cs typeface="Trebuchet MS"/>
                <a:sym typeface="Trebuchet MS"/>
              </a:defRPr>
            </a:lvl8pPr>
            <a:lvl9pPr marL="0" marR="0" lvl="8" indent="0" algn="r" rtl="0">
              <a:spcBef>
                <a:spcPts val="0"/>
              </a:spcBef>
              <a:buNone/>
              <a:defRPr sz="1200">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73" name="Google Shape;73;p16" descr="Colorado Department of Health Care Policy &amp; Financing"/>
          <p:cNvPicPr preferRelativeResize="0"/>
          <p:nvPr/>
        </p:nvPicPr>
        <p:blipFill rotWithShape="1">
          <a:blip r:embed="rId14">
            <a:alphaModFix/>
          </a:blip>
          <a:srcRect/>
          <a:stretch/>
        </p:blipFill>
        <p:spPr>
          <a:xfrm>
            <a:off x="274674" y="6363571"/>
            <a:ext cx="2214118" cy="37949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122"/>
        <p:cNvGrpSpPr/>
        <p:nvPr/>
      </p:nvGrpSpPr>
      <p:grpSpPr>
        <a:xfrm>
          <a:off x="0" y="0"/>
          <a:ext cx="0" cy="0"/>
          <a:chOff x="0" y="0"/>
          <a:chExt cx="0" cy="0"/>
        </a:xfrm>
      </p:grpSpPr>
      <p:sp>
        <p:nvSpPr>
          <p:cNvPr id="123" name="Google Shape;123;p29"/>
          <p:cNvSpPr txBox="1">
            <a:spLocks noGrp="1"/>
          </p:cNvSpPr>
          <p:nvPr>
            <p:ph type="title"/>
          </p:nvPr>
        </p:nvSpPr>
        <p:spPr>
          <a:xfrm>
            <a:off x="183931" y="2168288"/>
            <a:ext cx="11824500" cy="1326000"/>
          </a:xfrm>
          <a:prstGeom prst="rect">
            <a:avLst/>
          </a:prstGeom>
          <a:noFill/>
          <a:ln>
            <a:noFill/>
          </a:ln>
        </p:spPr>
        <p:txBody>
          <a:bodyPr spcFirstLastPara="1" wrap="square" lIns="91650" tIns="45825" rIns="91650" bIns="45825" anchor="ctr" anchorCtr="0">
            <a:noAutofit/>
          </a:bodyPr>
          <a:lstStyle>
            <a:lvl1pPr marR="0" lvl="0" algn="ctr">
              <a:lnSpc>
                <a:spcPct val="90000"/>
              </a:lnSpc>
              <a:spcBef>
                <a:spcPts val="0"/>
              </a:spcBef>
              <a:spcAft>
                <a:spcPts val="0"/>
              </a:spcAft>
              <a:buClr>
                <a:schemeClr val="lt1"/>
              </a:buClr>
              <a:buSzPts val="6100"/>
              <a:buFont typeface="Trebuchet MS"/>
              <a:buNone/>
              <a:defRPr sz="6100" b="1" i="0" u="none" strike="noStrike" cap="none">
                <a:solidFill>
                  <a:schemeClr val="lt1"/>
                </a:solidFill>
                <a:latin typeface="Trebuchet MS"/>
                <a:ea typeface="Trebuchet MS"/>
                <a:cs typeface="Trebuchet MS"/>
                <a:sym typeface="Trebuchet M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4" name="Google Shape;124;p29"/>
          <p:cNvSpPr txBox="1">
            <a:spLocks noGrp="1"/>
          </p:cNvSpPr>
          <p:nvPr>
            <p:ph type="dt" idx="10"/>
          </p:nvPr>
        </p:nvSpPr>
        <p:spPr>
          <a:xfrm>
            <a:off x="4724400" y="4907535"/>
            <a:ext cx="2743200" cy="365100"/>
          </a:xfrm>
          <a:prstGeom prst="rect">
            <a:avLst/>
          </a:prstGeom>
          <a:noFill/>
          <a:ln>
            <a:noFill/>
          </a:ln>
        </p:spPr>
        <p:txBody>
          <a:bodyPr spcFirstLastPara="1" wrap="square" lIns="91650" tIns="45825" rIns="91650" bIns="45825" anchor="ctr" anchorCtr="0">
            <a:noAutofit/>
          </a:bodyPr>
          <a:lstStyle>
            <a:lvl1pPr marR="0" lvl="0" algn="ctr">
              <a:spcBef>
                <a:spcPts val="0"/>
              </a:spcBef>
              <a:spcAft>
                <a:spcPts val="0"/>
              </a:spcAft>
              <a:buSzPts val="1400"/>
              <a:buNone/>
              <a:defRPr sz="2100">
                <a:solidFill>
                  <a:schemeClr val="lt1"/>
                </a:solidFill>
                <a:latin typeface="Trebuchet MS"/>
                <a:ea typeface="Trebuchet MS"/>
                <a:cs typeface="Trebuchet MS"/>
                <a:sym typeface="Trebuchet MS"/>
              </a:defRPr>
            </a:lvl1pPr>
            <a:lvl2pPr marR="0" lvl="1" algn="l">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25" name="Google Shape;125;p29"/>
          <p:cNvSpPr/>
          <p:nvPr/>
        </p:nvSpPr>
        <p:spPr>
          <a:xfrm>
            <a:off x="0" y="6256612"/>
            <a:ext cx="12192000" cy="609600"/>
          </a:xfrm>
          <a:prstGeom prst="rect">
            <a:avLst/>
          </a:prstGeom>
          <a:solidFill>
            <a:schemeClr val="lt1"/>
          </a:solidFill>
          <a:ln>
            <a:noFill/>
          </a:ln>
        </p:spPr>
        <p:txBody>
          <a:bodyPr spcFirstLastPara="1" wrap="square" lIns="91650" tIns="45825" rIns="91650" bIns="45825"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6" name="Google Shape;126;p29"/>
          <p:cNvSpPr txBox="1">
            <a:spLocks noGrp="1"/>
          </p:cNvSpPr>
          <p:nvPr>
            <p:ph type="sldNum" idx="12"/>
          </p:nvPr>
        </p:nvSpPr>
        <p:spPr>
          <a:xfrm>
            <a:off x="9174126" y="6370754"/>
            <a:ext cx="2743200" cy="365100"/>
          </a:xfrm>
          <a:prstGeom prst="rect">
            <a:avLst/>
          </a:prstGeom>
          <a:noFill/>
          <a:ln>
            <a:noFill/>
          </a:ln>
        </p:spPr>
        <p:txBody>
          <a:bodyPr spcFirstLastPara="1" wrap="square" lIns="91650" tIns="45825" rIns="91650" bIns="45825" anchor="ctr" anchorCtr="0">
            <a:noAutofit/>
          </a:bodyPr>
          <a:lstStyle>
            <a:lvl1pPr marL="0" marR="0" lvl="0" indent="0" algn="r">
              <a:spcBef>
                <a:spcPts val="0"/>
              </a:spcBef>
              <a:buNone/>
              <a:defRPr sz="1200">
                <a:solidFill>
                  <a:schemeClr val="dk1"/>
                </a:solidFill>
                <a:latin typeface="Trebuchet MS"/>
                <a:ea typeface="Trebuchet MS"/>
                <a:cs typeface="Trebuchet MS"/>
                <a:sym typeface="Trebuchet MS"/>
              </a:defRPr>
            </a:lvl1pPr>
            <a:lvl2pPr marL="0" marR="0" lvl="1" indent="0" algn="r">
              <a:spcBef>
                <a:spcPts val="0"/>
              </a:spcBef>
              <a:buNone/>
              <a:defRPr sz="1200">
                <a:solidFill>
                  <a:schemeClr val="dk1"/>
                </a:solidFill>
                <a:latin typeface="Trebuchet MS"/>
                <a:ea typeface="Trebuchet MS"/>
                <a:cs typeface="Trebuchet MS"/>
                <a:sym typeface="Trebuchet MS"/>
              </a:defRPr>
            </a:lvl2pPr>
            <a:lvl3pPr marL="0" marR="0" lvl="2" indent="0" algn="r">
              <a:spcBef>
                <a:spcPts val="0"/>
              </a:spcBef>
              <a:buNone/>
              <a:defRPr sz="1200">
                <a:solidFill>
                  <a:schemeClr val="dk1"/>
                </a:solidFill>
                <a:latin typeface="Trebuchet MS"/>
                <a:ea typeface="Trebuchet MS"/>
                <a:cs typeface="Trebuchet MS"/>
                <a:sym typeface="Trebuchet MS"/>
              </a:defRPr>
            </a:lvl3pPr>
            <a:lvl4pPr marL="0" marR="0" lvl="3" indent="0" algn="r">
              <a:spcBef>
                <a:spcPts val="0"/>
              </a:spcBef>
              <a:buNone/>
              <a:defRPr sz="1200">
                <a:solidFill>
                  <a:schemeClr val="dk1"/>
                </a:solidFill>
                <a:latin typeface="Trebuchet MS"/>
                <a:ea typeface="Trebuchet MS"/>
                <a:cs typeface="Trebuchet MS"/>
                <a:sym typeface="Trebuchet MS"/>
              </a:defRPr>
            </a:lvl4pPr>
            <a:lvl5pPr marL="0" marR="0" lvl="4" indent="0" algn="r">
              <a:spcBef>
                <a:spcPts val="0"/>
              </a:spcBef>
              <a:buNone/>
              <a:defRPr sz="1200">
                <a:solidFill>
                  <a:schemeClr val="dk1"/>
                </a:solidFill>
                <a:latin typeface="Trebuchet MS"/>
                <a:ea typeface="Trebuchet MS"/>
                <a:cs typeface="Trebuchet MS"/>
                <a:sym typeface="Trebuchet MS"/>
              </a:defRPr>
            </a:lvl5pPr>
            <a:lvl6pPr marL="0" marR="0" lvl="5" indent="0" algn="r">
              <a:spcBef>
                <a:spcPts val="0"/>
              </a:spcBef>
              <a:buNone/>
              <a:defRPr sz="1200">
                <a:solidFill>
                  <a:schemeClr val="dk1"/>
                </a:solidFill>
                <a:latin typeface="Trebuchet MS"/>
                <a:ea typeface="Trebuchet MS"/>
                <a:cs typeface="Trebuchet MS"/>
                <a:sym typeface="Trebuchet MS"/>
              </a:defRPr>
            </a:lvl6pPr>
            <a:lvl7pPr marL="0" marR="0" lvl="6" indent="0" algn="r">
              <a:spcBef>
                <a:spcPts val="0"/>
              </a:spcBef>
              <a:buNone/>
              <a:defRPr sz="1200">
                <a:solidFill>
                  <a:schemeClr val="dk1"/>
                </a:solidFill>
                <a:latin typeface="Trebuchet MS"/>
                <a:ea typeface="Trebuchet MS"/>
                <a:cs typeface="Trebuchet MS"/>
                <a:sym typeface="Trebuchet MS"/>
              </a:defRPr>
            </a:lvl7pPr>
            <a:lvl8pPr marL="0" marR="0" lvl="7" indent="0" algn="r">
              <a:spcBef>
                <a:spcPts val="0"/>
              </a:spcBef>
              <a:buNone/>
              <a:defRPr sz="1200">
                <a:solidFill>
                  <a:schemeClr val="dk1"/>
                </a:solidFill>
                <a:latin typeface="Trebuchet MS"/>
                <a:ea typeface="Trebuchet MS"/>
                <a:cs typeface="Trebuchet MS"/>
                <a:sym typeface="Trebuchet MS"/>
              </a:defRPr>
            </a:lvl8pPr>
            <a:lvl9pPr marL="0" marR="0" lvl="8" indent="0" algn="r">
              <a:spcBef>
                <a:spcPts val="0"/>
              </a:spcBef>
              <a:buNone/>
              <a:defRPr sz="1200">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127" name="Google Shape;127;p29" descr="Colorado Department of Health Care Policy &amp; Financing"/>
          <p:cNvPicPr preferRelativeResize="0"/>
          <p:nvPr/>
        </p:nvPicPr>
        <p:blipFill rotWithShape="1">
          <a:blip r:embed="rId14">
            <a:alphaModFix/>
          </a:blip>
          <a:srcRect/>
          <a:stretch/>
        </p:blipFill>
        <p:spPr>
          <a:xfrm>
            <a:off x="274674" y="6363571"/>
            <a:ext cx="1992708" cy="34154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260"/>
        <p:cNvGrpSpPr/>
        <p:nvPr/>
      </p:nvGrpSpPr>
      <p:grpSpPr>
        <a:xfrm>
          <a:off x="0" y="0"/>
          <a:ext cx="0" cy="0"/>
          <a:chOff x="0" y="0"/>
          <a:chExt cx="0" cy="0"/>
        </a:xfrm>
      </p:grpSpPr>
      <p:sp>
        <p:nvSpPr>
          <p:cNvPr id="261" name="Google Shape;261;p61"/>
          <p:cNvSpPr txBox="1">
            <a:spLocks noGrp="1"/>
          </p:cNvSpPr>
          <p:nvPr>
            <p:ph type="title"/>
          </p:nvPr>
        </p:nvSpPr>
        <p:spPr>
          <a:xfrm>
            <a:off x="91965" y="2117012"/>
            <a:ext cx="12008100" cy="1325700"/>
          </a:xfrm>
          <a:prstGeom prst="rect">
            <a:avLst/>
          </a:prstGeom>
          <a:noFill/>
          <a:ln>
            <a:noFill/>
          </a:ln>
        </p:spPr>
        <p:txBody>
          <a:bodyPr spcFirstLastPara="1" wrap="square" lIns="121900" tIns="60925" rIns="121900" bIns="60925" anchor="ctr" anchorCtr="0">
            <a:noAutofit/>
          </a:bodyPr>
          <a:lstStyle>
            <a:lvl1pPr marR="0" lvl="0" algn="ctr">
              <a:lnSpc>
                <a:spcPct val="90000"/>
              </a:lnSpc>
              <a:spcBef>
                <a:spcPts val="0"/>
              </a:spcBef>
              <a:spcAft>
                <a:spcPts val="0"/>
              </a:spcAft>
              <a:buClr>
                <a:schemeClr val="lt1"/>
              </a:buClr>
              <a:buSzPts val="6400"/>
              <a:buFont typeface="Trebuchet MS"/>
              <a:buNone/>
              <a:defRPr sz="6400" b="1" i="0" u="none" strike="noStrike" cap="none">
                <a:solidFill>
                  <a:schemeClr val="lt1"/>
                </a:solidFill>
                <a:latin typeface="Trebuchet MS"/>
                <a:ea typeface="Trebuchet MS"/>
                <a:cs typeface="Trebuchet MS"/>
                <a:sym typeface="Trebuchet MS"/>
              </a:defRPr>
            </a:lvl1pPr>
            <a:lvl2pPr marR="0" lvl="1" algn="l">
              <a:lnSpc>
                <a:spcPct val="100000"/>
              </a:lnSpc>
              <a:spcBef>
                <a:spcPts val="0"/>
              </a:spcBef>
              <a:spcAft>
                <a:spcPts val="0"/>
              </a:spcAft>
              <a:buClr>
                <a:srgbClr val="000000"/>
              </a:buClr>
              <a:buSzPts val="1900"/>
              <a:buFont typeface="Arial"/>
              <a:buNone/>
              <a:defRPr sz="2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900"/>
              <a:buFont typeface="Arial"/>
              <a:buNone/>
              <a:defRPr sz="2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900"/>
              <a:buFont typeface="Arial"/>
              <a:buNone/>
              <a:defRPr sz="2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900"/>
              <a:buFont typeface="Arial"/>
              <a:buNone/>
              <a:defRPr sz="2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900"/>
              <a:buFont typeface="Arial"/>
              <a:buNone/>
              <a:defRPr sz="2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900"/>
              <a:buFont typeface="Arial"/>
              <a:buNone/>
              <a:defRPr sz="2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900"/>
              <a:buFont typeface="Arial"/>
              <a:buNone/>
              <a:defRPr sz="2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900"/>
              <a:buFont typeface="Arial"/>
              <a:buNone/>
              <a:defRPr sz="2400" b="0" i="0" u="none" strike="noStrike" cap="none">
                <a:solidFill>
                  <a:srgbClr val="000000"/>
                </a:solidFill>
                <a:latin typeface="Arial"/>
                <a:ea typeface="Arial"/>
                <a:cs typeface="Arial"/>
                <a:sym typeface="Arial"/>
              </a:defRPr>
            </a:lvl9pPr>
          </a:lstStyle>
          <a:p>
            <a:endParaRPr/>
          </a:p>
        </p:txBody>
      </p:sp>
      <p:sp>
        <p:nvSpPr>
          <p:cNvPr id="262" name="Google Shape;262;p61"/>
          <p:cNvSpPr txBox="1">
            <a:spLocks noGrp="1"/>
          </p:cNvSpPr>
          <p:nvPr>
            <p:ph type="dt" idx="10"/>
          </p:nvPr>
        </p:nvSpPr>
        <p:spPr>
          <a:xfrm>
            <a:off x="4724400" y="4907536"/>
            <a:ext cx="2743200" cy="365100"/>
          </a:xfrm>
          <a:prstGeom prst="rect">
            <a:avLst/>
          </a:prstGeom>
          <a:noFill/>
          <a:ln>
            <a:noFill/>
          </a:ln>
        </p:spPr>
        <p:txBody>
          <a:bodyPr spcFirstLastPara="1" wrap="square" lIns="121900" tIns="60925" rIns="121900" bIns="60925" anchor="ctr" anchorCtr="0">
            <a:noAutofit/>
          </a:bodyPr>
          <a:lstStyle>
            <a:lvl1pPr marR="0" lvl="0" algn="ctr">
              <a:lnSpc>
                <a:spcPct val="100000"/>
              </a:lnSpc>
              <a:spcBef>
                <a:spcPts val="0"/>
              </a:spcBef>
              <a:spcAft>
                <a:spcPts val="0"/>
              </a:spcAft>
              <a:buClr>
                <a:srgbClr val="000000"/>
              </a:buClr>
              <a:buSzPts val="1900"/>
              <a:buFont typeface="Arial"/>
              <a:buNone/>
              <a:defRPr sz="2000" b="0" i="0" u="none" strike="noStrike" cap="none">
                <a:solidFill>
                  <a:schemeClr val="lt1"/>
                </a:solidFill>
                <a:latin typeface="Trebuchet MS"/>
                <a:ea typeface="Trebuchet MS"/>
                <a:cs typeface="Trebuchet MS"/>
                <a:sym typeface="Trebuchet MS"/>
              </a:defRPr>
            </a:lvl1pPr>
            <a:lvl2pPr marR="0" lvl="1" algn="l">
              <a:lnSpc>
                <a:spcPct val="100000"/>
              </a:lnSpc>
              <a:spcBef>
                <a:spcPts val="0"/>
              </a:spcBef>
              <a:spcAft>
                <a:spcPts val="0"/>
              </a:spcAft>
              <a:buClr>
                <a:srgbClr val="000000"/>
              </a:buClr>
              <a:buSzPts val="1900"/>
              <a:buFont typeface="Arial"/>
              <a:buNone/>
              <a:defRPr sz="2400" b="0" i="0" u="none" strike="noStrike" cap="none">
                <a:solidFill>
                  <a:schemeClr val="lt1"/>
                </a:solidFill>
                <a:latin typeface="Calibri"/>
                <a:ea typeface="Calibri"/>
                <a:cs typeface="Calibri"/>
                <a:sym typeface="Calibri"/>
              </a:defRPr>
            </a:lvl2pPr>
            <a:lvl3pPr marR="0" lvl="2" algn="l">
              <a:lnSpc>
                <a:spcPct val="100000"/>
              </a:lnSpc>
              <a:spcBef>
                <a:spcPts val="0"/>
              </a:spcBef>
              <a:spcAft>
                <a:spcPts val="0"/>
              </a:spcAft>
              <a:buClr>
                <a:srgbClr val="000000"/>
              </a:buClr>
              <a:buSzPts val="1900"/>
              <a:buFont typeface="Arial"/>
              <a:buNone/>
              <a:defRPr sz="2400" b="0" i="0" u="none" strike="noStrike" cap="none">
                <a:solidFill>
                  <a:schemeClr val="lt1"/>
                </a:solidFill>
                <a:latin typeface="Calibri"/>
                <a:ea typeface="Calibri"/>
                <a:cs typeface="Calibri"/>
                <a:sym typeface="Calibri"/>
              </a:defRPr>
            </a:lvl3pPr>
            <a:lvl4pPr marR="0" lvl="3" algn="l">
              <a:lnSpc>
                <a:spcPct val="100000"/>
              </a:lnSpc>
              <a:spcBef>
                <a:spcPts val="0"/>
              </a:spcBef>
              <a:spcAft>
                <a:spcPts val="0"/>
              </a:spcAft>
              <a:buClr>
                <a:srgbClr val="000000"/>
              </a:buClr>
              <a:buSzPts val="1900"/>
              <a:buFont typeface="Arial"/>
              <a:buNone/>
              <a:defRPr sz="2400" b="0" i="0" u="none" strike="noStrike" cap="none">
                <a:solidFill>
                  <a:schemeClr val="lt1"/>
                </a:solidFill>
                <a:latin typeface="Calibri"/>
                <a:ea typeface="Calibri"/>
                <a:cs typeface="Calibri"/>
                <a:sym typeface="Calibri"/>
              </a:defRPr>
            </a:lvl4pPr>
            <a:lvl5pPr marR="0" lvl="4" algn="l">
              <a:lnSpc>
                <a:spcPct val="100000"/>
              </a:lnSpc>
              <a:spcBef>
                <a:spcPts val="0"/>
              </a:spcBef>
              <a:spcAft>
                <a:spcPts val="0"/>
              </a:spcAft>
              <a:buClr>
                <a:srgbClr val="000000"/>
              </a:buClr>
              <a:buSzPts val="1900"/>
              <a:buFont typeface="Arial"/>
              <a:buNone/>
              <a:defRPr sz="2400" b="0" i="0" u="none" strike="noStrike" cap="none">
                <a:solidFill>
                  <a:schemeClr val="lt1"/>
                </a:solidFill>
                <a:latin typeface="Calibri"/>
                <a:ea typeface="Calibri"/>
                <a:cs typeface="Calibri"/>
                <a:sym typeface="Calibri"/>
              </a:defRPr>
            </a:lvl5pPr>
            <a:lvl6pPr marR="0" lvl="5" algn="l">
              <a:lnSpc>
                <a:spcPct val="100000"/>
              </a:lnSpc>
              <a:spcBef>
                <a:spcPts val="0"/>
              </a:spcBef>
              <a:spcAft>
                <a:spcPts val="0"/>
              </a:spcAft>
              <a:buClr>
                <a:srgbClr val="000000"/>
              </a:buClr>
              <a:buSzPts val="1900"/>
              <a:buFont typeface="Arial"/>
              <a:buNone/>
              <a:defRPr sz="2400" b="0" i="0" u="none" strike="noStrike" cap="none">
                <a:solidFill>
                  <a:schemeClr val="lt1"/>
                </a:solidFill>
                <a:latin typeface="Calibri"/>
                <a:ea typeface="Calibri"/>
                <a:cs typeface="Calibri"/>
                <a:sym typeface="Calibri"/>
              </a:defRPr>
            </a:lvl6pPr>
            <a:lvl7pPr marR="0" lvl="6" algn="l">
              <a:lnSpc>
                <a:spcPct val="100000"/>
              </a:lnSpc>
              <a:spcBef>
                <a:spcPts val="0"/>
              </a:spcBef>
              <a:spcAft>
                <a:spcPts val="0"/>
              </a:spcAft>
              <a:buClr>
                <a:srgbClr val="000000"/>
              </a:buClr>
              <a:buSzPts val="1900"/>
              <a:buFont typeface="Arial"/>
              <a:buNone/>
              <a:defRPr sz="2400" b="0" i="0" u="none" strike="noStrike" cap="none">
                <a:solidFill>
                  <a:schemeClr val="lt1"/>
                </a:solidFill>
                <a:latin typeface="Calibri"/>
                <a:ea typeface="Calibri"/>
                <a:cs typeface="Calibri"/>
                <a:sym typeface="Calibri"/>
              </a:defRPr>
            </a:lvl7pPr>
            <a:lvl8pPr marR="0" lvl="7" algn="l">
              <a:lnSpc>
                <a:spcPct val="100000"/>
              </a:lnSpc>
              <a:spcBef>
                <a:spcPts val="0"/>
              </a:spcBef>
              <a:spcAft>
                <a:spcPts val="0"/>
              </a:spcAft>
              <a:buClr>
                <a:srgbClr val="000000"/>
              </a:buClr>
              <a:buSzPts val="1900"/>
              <a:buFont typeface="Arial"/>
              <a:buNone/>
              <a:defRPr sz="2400" b="0" i="0" u="none" strike="noStrike" cap="none">
                <a:solidFill>
                  <a:schemeClr val="lt1"/>
                </a:solidFill>
                <a:latin typeface="Calibri"/>
                <a:ea typeface="Calibri"/>
                <a:cs typeface="Calibri"/>
                <a:sym typeface="Calibri"/>
              </a:defRPr>
            </a:lvl8pPr>
            <a:lvl9pPr marR="0" lvl="8" algn="l">
              <a:lnSpc>
                <a:spcPct val="100000"/>
              </a:lnSpc>
              <a:spcBef>
                <a:spcPts val="0"/>
              </a:spcBef>
              <a:spcAft>
                <a:spcPts val="0"/>
              </a:spcAft>
              <a:buClr>
                <a:srgbClr val="000000"/>
              </a:buClr>
              <a:buSzPts val="1900"/>
              <a:buFont typeface="Arial"/>
              <a:buNone/>
              <a:defRPr sz="2400" b="0" i="0" u="none" strike="noStrike" cap="none">
                <a:solidFill>
                  <a:schemeClr val="lt1"/>
                </a:solidFill>
                <a:latin typeface="Calibri"/>
                <a:ea typeface="Calibri"/>
                <a:cs typeface="Calibri"/>
                <a:sym typeface="Calibri"/>
              </a:defRPr>
            </a:lvl9pPr>
          </a:lstStyle>
          <a:p>
            <a:endParaRPr/>
          </a:p>
        </p:txBody>
      </p:sp>
      <p:sp>
        <p:nvSpPr>
          <p:cNvPr id="263" name="Google Shape;263;p61"/>
          <p:cNvSpPr/>
          <p:nvPr/>
        </p:nvSpPr>
        <p:spPr>
          <a:xfrm>
            <a:off x="0" y="6256612"/>
            <a:ext cx="12192000" cy="609600"/>
          </a:xfrm>
          <a:prstGeom prst="rect">
            <a:avLst/>
          </a:prstGeom>
          <a:solidFill>
            <a:schemeClr val="lt1"/>
          </a:solidFill>
          <a:ln>
            <a:noFill/>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64" name="Google Shape;264;p61"/>
          <p:cNvSpPr txBox="1">
            <a:spLocks noGrp="1"/>
          </p:cNvSpPr>
          <p:nvPr>
            <p:ph type="sldNum" idx="12"/>
          </p:nvPr>
        </p:nvSpPr>
        <p:spPr>
          <a:xfrm>
            <a:off x="9174127" y="6370755"/>
            <a:ext cx="2743200" cy="365100"/>
          </a:xfrm>
          <a:prstGeom prst="rect">
            <a:avLst/>
          </a:prstGeom>
          <a:noFill/>
          <a:ln>
            <a:noFill/>
          </a:ln>
        </p:spPr>
        <p:txBody>
          <a:bodyPr spcFirstLastPara="1" wrap="square" lIns="121900" tIns="60925" rIns="121900" bIns="60925"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a:p>
        </p:txBody>
      </p:sp>
      <p:pic>
        <p:nvPicPr>
          <p:cNvPr id="265" name="Google Shape;265;p61" descr="Colorado Department of Health Care Policy and Financing"/>
          <p:cNvPicPr preferRelativeResize="0"/>
          <p:nvPr/>
        </p:nvPicPr>
        <p:blipFill rotWithShape="1">
          <a:blip r:embed="rId15">
            <a:alphaModFix/>
          </a:blip>
          <a:srcRect/>
          <a:stretch/>
        </p:blipFill>
        <p:spPr>
          <a:xfrm>
            <a:off x="274673" y="6346758"/>
            <a:ext cx="2336756" cy="392574"/>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 id="2147483715" r:id="rId12"/>
    <p:sldLayoutId id="2147483716"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hcpf.colorado.gov/sites/hcpf/files/Motion%20to%20Dismiss%20Cover%20Letter_%20EN.pdf"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hyperlink" Target="https://hcpf.colorado.gov/sites/hcpf/files/Motion%20to%20Dismiss%20Cover%20Letter_%20SP.pdf"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hcpf.colorado.gov/sites/hcpf/files/co-hcbs-didd-benefit-summary25b-ac.pdf" TargetMode="External"/><Relationship Id="rId7" Type="http://schemas.openxmlformats.org/officeDocument/2006/relationships/hyperlink" Target="https://hcpf.colorado.gov/sites/hcpf/files/co-health-first-children-benefit-summary25b-ac.pdf"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hyperlink" Target="https://hcpf.colorado.gov/sites/hcpf/files/co-health-first-adult-benefit-summary25_SPA-ac.pdf" TargetMode="External"/><Relationship Id="rId5" Type="http://schemas.openxmlformats.org/officeDocument/2006/relationships/hyperlink" Target="https://hcpf.colorado.gov/sites/hcpf/files/co-health-first-adult-benefit-summary25b-ac.pdf" TargetMode="External"/><Relationship Id="rId4" Type="http://schemas.openxmlformats.org/officeDocument/2006/relationships/hyperlink" Target="https://hcpf.colorado.gov/sites/hcpf/files/co-hcbs-didd-benefit-summary25_SPA-ac.pdf" TargetMode="External"/></Relationships>
</file>

<file path=ppt/slides/_rels/slide14.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3" Type="http://schemas.openxmlformats.org/officeDocument/2006/relationships/hyperlink" Target="https://hcpf.colorado.gov/member-correspondence-improvements"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hyperlink" Target="https://us02web.zoom.us/webinar/register/WN_sAvaYeFpSDWUXOBB9naAig" TargetMode="External"/><Relationship Id="rId4" Type="http://schemas.openxmlformats.org/officeDocument/2006/relationships/hyperlink" Target="https://hcpf.colorado.gov/publications"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mailto:kristen.lundy@state.co.us" TargetMode="External"/><Relationship Id="rId2" Type="http://schemas.openxmlformats.org/officeDocument/2006/relationships/notesSlide" Target="../notesSlides/notesSlide24.xml"/><Relationship Id="rId1" Type="http://schemas.openxmlformats.org/officeDocument/2006/relationships/slideLayout" Target="../slideLayouts/slideLayout50.xml"/><Relationship Id="rId4" Type="http://schemas.openxmlformats.org/officeDocument/2006/relationships/hyperlink" Target="https://hcpf.colorado.gov/member-correspondence-improvements" TargetMode="Externa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p75"/>
          <p:cNvSpPr txBox="1">
            <a:spLocks noGrp="1"/>
          </p:cNvSpPr>
          <p:nvPr>
            <p:ph type="ctrTitle"/>
          </p:nvPr>
        </p:nvSpPr>
        <p:spPr>
          <a:xfrm>
            <a:off x="1040525" y="937127"/>
            <a:ext cx="10110900" cy="3140100"/>
          </a:xfrm>
          <a:prstGeom prst="rect">
            <a:avLst/>
          </a:prstGeom>
          <a:noFill/>
          <a:ln>
            <a:noFill/>
          </a:ln>
        </p:spPr>
        <p:txBody>
          <a:bodyPr spcFirstLastPara="1" wrap="square" lIns="91425" tIns="45700" rIns="91425" bIns="45700" anchor="ctr" anchorCtr="0">
            <a:spAutoFit/>
          </a:bodyPr>
          <a:lstStyle/>
          <a:p>
            <a:pPr marL="0" lvl="0" indent="0" algn="ctr" rtl="0">
              <a:lnSpc>
                <a:spcPct val="90000"/>
              </a:lnSpc>
              <a:spcBef>
                <a:spcPts val="0"/>
              </a:spcBef>
              <a:spcAft>
                <a:spcPts val="0"/>
              </a:spcAft>
              <a:buClr>
                <a:schemeClr val="lt1"/>
              </a:buClr>
              <a:buSzPts val="6000"/>
              <a:buFont typeface="Trebuchet MS"/>
              <a:buNone/>
            </a:pPr>
            <a:r>
              <a:rPr lang="en-US" sz="5500"/>
              <a:t>Member Correspondence Improvements </a:t>
            </a:r>
            <a:endParaRPr sz="5500"/>
          </a:p>
          <a:p>
            <a:pPr marL="0" lvl="0" indent="0" algn="ctr" rtl="0">
              <a:lnSpc>
                <a:spcPct val="90000"/>
              </a:lnSpc>
              <a:spcBef>
                <a:spcPts val="0"/>
              </a:spcBef>
              <a:spcAft>
                <a:spcPts val="0"/>
              </a:spcAft>
              <a:buClr>
                <a:schemeClr val="lt1"/>
              </a:buClr>
              <a:buSzPts val="6000"/>
              <a:buFont typeface="Trebuchet MS"/>
              <a:buNone/>
            </a:pPr>
            <a:endParaRPr sz="5500"/>
          </a:p>
          <a:p>
            <a:pPr marL="0" lvl="0" indent="0" algn="ctr" rtl="0">
              <a:lnSpc>
                <a:spcPct val="90000"/>
              </a:lnSpc>
              <a:spcBef>
                <a:spcPts val="0"/>
              </a:spcBef>
              <a:spcAft>
                <a:spcPts val="0"/>
              </a:spcAft>
              <a:buClr>
                <a:schemeClr val="lt1"/>
              </a:buClr>
              <a:buSzPts val="6000"/>
              <a:buFont typeface="Trebuchet MS"/>
              <a:buNone/>
            </a:pPr>
            <a:endParaRPr sz="5500"/>
          </a:p>
        </p:txBody>
      </p:sp>
      <p:sp>
        <p:nvSpPr>
          <p:cNvPr id="326" name="Google Shape;326;p75"/>
          <p:cNvSpPr txBox="1">
            <a:spLocks noGrp="1"/>
          </p:cNvSpPr>
          <p:nvPr>
            <p:ph type="subTitle" idx="1"/>
          </p:nvPr>
        </p:nvSpPr>
        <p:spPr>
          <a:xfrm>
            <a:off x="1523975" y="2943848"/>
            <a:ext cx="9144000" cy="13059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6000"/>
              <a:buFont typeface="Trebuchet MS"/>
              <a:buNone/>
            </a:pPr>
            <a:r>
              <a:rPr lang="en-US" sz="3500"/>
              <a:t>Fiscal Year 2025-26</a:t>
            </a:r>
            <a:endParaRPr sz="3500"/>
          </a:p>
        </p:txBody>
      </p:sp>
      <p:sp>
        <p:nvSpPr>
          <p:cNvPr id="327" name="Google Shape;327;p75"/>
          <p:cNvSpPr txBox="1">
            <a:spLocks noGrp="1"/>
          </p:cNvSpPr>
          <p:nvPr>
            <p:ph type="body" idx="2"/>
          </p:nvPr>
        </p:nvSpPr>
        <p:spPr>
          <a:xfrm>
            <a:off x="1913850" y="4523350"/>
            <a:ext cx="8364300" cy="15738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300"/>
              <a:buNone/>
            </a:pPr>
            <a:r>
              <a:rPr lang="en-US" sz="2500"/>
              <a:t>October 16, 2025</a:t>
            </a:r>
            <a:endParaRPr sz="2500"/>
          </a:p>
        </p:txBody>
      </p:sp>
      <p:sp>
        <p:nvSpPr>
          <p:cNvPr id="328" name="Google Shape;328;p75"/>
          <p:cNvSpPr txBox="1">
            <a:spLocks noGrp="1"/>
          </p:cNvSpPr>
          <p:nvPr>
            <p:ph type="sldNum" idx="12"/>
          </p:nvPr>
        </p:nvSpPr>
        <p:spPr>
          <a:xfrm>
            <a:off x="9174126" y="6370754"/>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36"/>
        <p:cNvGrpSpPr/>
        <p:nvPr/>
      </p:nvGrpSpPr>
      <p:grpSpPr>
        <a:xfrm>
          <a:off x="0" y="0"/>
          <a:ext cx="0" cy="0"/>
          <a:chOff x="0" y="0"/>
          <a:chExt cx="0" cy="0"/>
        </a:xfrm>
      </p:grpSpPr>
      <p:sp>
        <p:nvSpPr>
          <p:cNvPr id="437" name="Google Shape;437;p89"/>
          <p:cNvSpPr txBox="1">
            <a:spLocks noGrp="1"/>
          </p:cNvSpPr>
          <p:nvPr>
            <p:ph type="title"/>
          </p:nvPr>
        </p:nvSpPr>
        <p:spPr>
          <a:xfrm>
            <a:off x="838200" y="479903"/>
            <a:ext cx="10515600" cy="6609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5700"/>
              <a:t>Current Projects</a:t>
            </a:r>
            <a:endParaRPr sz="5700"/>
          </a:p>
        </p:txBody>
      </p:sp>
      <p:sp>
        <p:nvSpPr>
          <p:cNvPr id="438" name="Google Shape;438;p89"/>
          <p:cNvSpPr txBox="1">
            <a:spLocks noGrp="1"/>
          </p:cNvSpPr>
          <p:nvPr>
            <p:ph type="body" idx="1"/>
          </p:nvPr>
        </p:nvSpPr>
        <p:spPr>
          <a:xfrm>
            <a:off x="838050" y="1460456"/>
            <a:ext cx="10515600" cy="4404300"/>
          </a:xfrm>
          <a:prstGeom prst="rect">
            <a:avLst/>
          </a:prstGeom>
          <a:noFill/>
          <a:ln>
            <a:noFill/>
          </a:ln>
        </p:spPr>
        <p:txBody>
          <a:bodyPr spcFirstLastPara="1" wrap="square" lIns="91425" tIns="45700" rIns="91425" bIns="45700" anchor="t" anchorCtr="0">
            <a:noAutofit/>
          </a:bodyPr>
          <a:lstStyle/>
          <a:p>
            <a:pPr marL="457200" lvl="0" indent="-457200" algn="l" rtl="0">
              <a:spcBef>
                <a:spcPts val="1000"/>
              </a:spcBef>
              <a:spcAft>
                <a:spcPts val="0"/>
              </a:spcAft>
              <a:buSzPts val="3600"/>
              <a:buChar char="•"/>
            </a:pPr>
            <a:r>
              <a:rPr lang="en-US"/>
              <a:t>Motion to Dismiss Cover Letter</a:t>
            </a:r>
            <a:endParaRPr/>
          </a:p>
          <a:p>
            <a:pPr marL="457200" lvl="0" indent="-457200" algn="l" rtl="0">
              <a:spcBef>
                <a:spcPts val="0"/>
              </a:spcBef>
              <a:spcAft>
                <a:spcPts val="0"/>
              </a:spcAft>
              <a:buSzPts val="3600"/>
              <a:buChar char="•"/>
            </a:pPr>
            <a:r>
              <a:rPr lang="en-US"/>
              <a:t>Health First Dental Benefit Summary</a:t>
            </a:r>
            <a:endParaRPr/>
          </a:p>
          <a:p>
            <a:pPr marL="457200" lvl="0" indent="-457200" algn="l" rtl="0">
              <a:spcBef>
                <a:spcPts val="0"/>
              </a:spcBef>
              <a:spcAft>
                <a:spcPts val="0"/>
              </a:spcAft>
              <a:buSzPts val="3600"/>
              <a:buChar char="•"/>
            </a:pPr>
            <a:r>
              <a:rPr lang="en-US"/>
              <a:t>Notice of Adverse Benefit Determination</a:t>
            </a:r>
            <a:endParaRPr/>
          </a:p>
        </p:txBody>
      </p:sp>
      <p:sp>
        <p:nvSpPr>
          <p:cNvPr id="439" name="Google Shape;439;p89"/>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44"/>
        <p:cNvGrpSpPr/>
        <p:nvPr/>
      </p:nvGrpSpPr>
      <p:grpSpPr>
        <a:xfrm>
          <a:off x="0" y="0"/>
          <a:ext cx="0" cy="0"/>
          <a:chOff x="0" y="0"/>
          <a:chExt cx="0" cy="0"/>
        </a:xfrm>
      </p:grpSpPr>
      <p:sp>
        <p:nvSpPr>
          <p:cNvPr id="445" name="Google Shape;445;p90"/>
          <p:cNvSpPr txBox="1">
            <a:spLocks noGrp="1"/>
          </p:cNvSpPr>
          <p:nvPr>
            <p:ph type="title"/>
          </p:nvPr>
        </p:nvSpPr>
        <p:spPr>
          <a:xfrm>
            <a:off x="462075" y="450725"/>
            <a:ext cx="11065200" cy="9600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sz="4800"/>
              <a:t>Motion to Dismiss Cover Letter</a:t>
            </a:r>
            <a:endParaRPr sz="4800"/>
          </a:p>
        </p:txBody>
      </p:sp>
      <p:sp>
        <p:nvSpPr>
          <p:cNvPr id="446" name="Google Shape;446;p90"/>
          <p:cNvSpPr txBox="1">
            <a:spLocks noGrp="1"/>
          </p:cNvSpPr>
          <p:nvPr>
            <p:ph type="body" idx="1"/>
          </p:nvPr>
        </p:nvSpPr>
        <p:spPr>
          <a:xfrm>
            <a:off x="838200" y="1528052"/>
            <a:ext cx="10515600" cy="42057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2400">
                <a:highlight>
                  <a:srgbClr val="FFFFFF"/>
                </a:highlight>
              </a:rPr>
              <a:t>HCPF is testing a cover letter for court motions, briefs, and other pleadings. The goal of this project is to improve readability by members while still keeping language that is legally sufficient for the courts.</a:t>
            </a:r>
            <a:endParaRPr sz="2400">
              <a:highlight>
                <a:srgbClr val="FFFFFF"/>
              </a:highlight>
            </a:endParaRPr>
          </a:p>
          <a:p>
            <a:pPr marL="0" lvl="0" indent="0" algn="l" rtl="0">
              <a:lnSpc>
                <a:spcPct val="115000"/>
              </a:lnSpc>
              <a:spcBef>
                <a:spcPts val="0"/>
              </a:spcBef>
              <a:spcAft>
                <a:spcPts val="0"/>
              </a:spcAft>
              <a:buNone/>
            </a:pPr>
            <a:endParaRPr sz="2400" b="1">
              <a:highlight>
                <a:srgbClr val="FFFFFF"/>
              </a:highlight>
            </a:endParaRPr>
          </a:p>
          <a:p>
            <a:pPr marL="0" lvl="0" indent="0" algn="l" rtl="0">
              <a:lnSpc>
                <a:spcPct val="115000"/>
              </a:lnSpc>
              <a:spcBef>
                <a:spcPts val="900"/>
              </a:spcBef>
              <a:spcAft>
                <a:spcPts val="0"/>
              </a:spcAft>
              <a:buNone/>
            </a:pPr>
            <a:r>
              <a:rPr lang="en-US" sz="2400" b="1">
                <a:highlight>
                  <a:srgbClr val="FFFFFF"/>
                </a:highlight>
              </a:rPr>
              <a:t>Files for review:</a:t>
            </a:r>
            <a:endParaRPr sz="2400" b="1">
              <a:highlight>
                <a:srgbClr val="FFFFFF"/>
              </a:highlight>
            </a:endParaRPr>
          </a:p>
          <a:p>
            <a:pPr marL="457200" lvl="0" indent="-381000" algn="l" rtl="0">
              <a:lnSpc>
                <a:spcPct val="115000"/>
              </a:lnSpc>
              <a:spcBef>
                <a:spcPts val="900"/>
              </a:spcBef>
              <a:spcAft>
                <a:spcPts val="0"/>
              </a:spcAft>
              <a:buSzPts val="2400"/>
              <a:buChar char="○"/>
            </a:pPr>
            <a:r>
              <a:rPr lang="en-US" sz="2400">
                <a:highlight>
                  <a:srgbClr val="FFFFFF"/>
                </a:highlight>
              </a:rPr>
              <a:t>Motion to Dismiss Cover Letter: </a:t>
            </a:r>
            <a:r>
              <a:rPr lang="en-US" sz="2400" u="sng">
                <a:solidFill>
                  <a:schemeClr val="dk2"/>
                </a:solidFill>
                <a:highlight>
                  <a:srgbClr val="FFFFFF"/>
                </a:highlight>
                <a:hlinkClick r:id="rId3">
                  <a:extLst>
                    <a:ext uri="{A12FA001-AC4F-418D-AE19-62706E023703}">
                      <ahyp:hlinkClr xmlns:ahyp="http://schemas.microsoft.com/office/drawing/2018/hyperlinkcolor" val="tx"/>
                    </a:ext>
                  </a:extLst>
                </a:hlinkClick>
              </a:rPr>
              <a:t>English</a:t>
            </a:r>
            <a:r>
              <a:rPr lang="en-US" sz="2400">
                <a:highlight>
                  <a:srgbClr val="FFFFFF"/>
                </a:highlight>
              </a:rPr>
              <a:t> | </a:t>
            </a:r>
            <a:r>
              <a:rPr lang="en-US" sz="2400" u="sng">
                <a:solidFill>
                  <a:schemeClr val="dk2"/>
                </a:solidFill>
                <a:highlight>
                  <a:srgbClr val="FFFFFF"/>
                </a:highlight>
                <a:hlinkClick r:id="rId4">
                  <a:extLst>
                    <a:ext uri="{A12FA001-AC4F-418D-AE19-62706E023703}">
                      <ahyp:hlinkClr xmlns:ahyp="http://schemas.microsoft.com/office/drawing/2018/hyperlinkcolor" val="tx"/>
                    </a:ext>
                  </a:extLst>
                </a:hlinkClick>
              </a:rPr>
              <a:t>Spanish</a:t>
            </a:r>
            <a:endParaRPr sz="2400" u="sng">
              <a:solidFill>
                <a:schemeClr val="dk2"/>
              </a:solidFill>
              <a:highlight>
                <a:srgbClr val="FFFFFF"/>
              </a:highlight>
            </a:endParaRPr>
          </a:p>
          <a:p>
            <a:pPr marL="457200" lvl="0" indent="0" algn="l" rtl="0">
              <a:spcBef>
                <a:spcPts val="1000"/>
              </a:spcBef>
              <a:spcAft>
                <a:spcPts val="0"/>
              </a:spcAft>
              <a:buNone/>
            </a:pPr>
            <a:endParaRPr sz="2400">
              <a:highlight>
                <a:srgbClr val="FFFFFF"/>
              </a:highlight>
            </a:endParaRPr>
          </a:p>
        </p:txBody>
      </p:sp>
      <p:sp>
        <p:nvSpPr>
          <p:cNvPr id="447" name="Google Shape;447;p90"/>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11</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52"/>
        <p:cNvGrpSpPr/>
        <p:nvPr/>
      </p:nvGrpSpPr>
      <p:grpSpPr>
        <a:xfrm>
          <a:off x="0" y="0"/>
          <a:ext cx="0" cy="0"/>
          <a:chOff x="0" y="0"/>
          <a:chExt cx="0" cy="0"/>
        </a:xfrm>
      </p:grpSpPr>
      <p:sp>
        <p:nvSpPr>
          <p:cNvPr id="453" name="Google Shape;453;p91"/>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12</a:t>
            </a:fld>
            <a:endParaRPr/>
          </a:p>
        </p:txBody>
      </p:sp>
      <p:sp>
        <p:nvSpPr>
          <p:cNvPr id="454" name="Google Shape;454;p91"/>
          <p:cNvSpPr txBox="1"/>
          <p:nvPr/>
        </p:nvSpPr>
        <p:spPr>
          <a:xfrm>
            <a:off x="838050" y="351300"/>
            <a:ext cx="10950300" cy="60030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1800" b="1">
                <a:latin typeface="Trebuchet MS"/>
                <a:ea typeface="Trebuchet MS"/>
                <a:cs typeface="Trebuchet MS"/>
                <a:sym typeface="Trebuchet MS"/>
              </a:rPr>
              <a:t>New information about your appeal</a:t>
            </a:r>
            <a:endParaRPr sz="1800" b="1">
              <a:latin typeface="Trebuchet MS"/>
              <a:ea typeface="Trebuchet MS"/>
              <a:cs typeface="Trebuchet MS"/>
              <a:sym typeface="Trebuchet MS"/>
            </a:endParaRPr>
          </a:p>
          <a:p>
            <a:pPr marL="0" lvl="0" indent="0" algn="l" rtl="0">
              <a:spcBef>
                <a:spcPts val="0"/>
              </a:spcBef>
              <a:spcAft>
                <a:spcPts val="0"/>
              </a:spcAft>
              <a:buNone/>
            </a:pPr>
            <a:endParaRPr sz="1800">
              <a:latin typeface="Trebuchet MS"/>
              <a:ea typeface="Trebuchet MS"/>
              <a:cs typeface="Trebuchet MS"/>
              <a:sym typeface="Trebuchet MS"/>
            </a:endParaRPr>
          </a:p>
          <a:p>
            <a:pPr marL="0" lvl="0" indent="0" algn="l" rtl="0">
              <a:spcBef>
                <a:spcPts val="0"/>
              </a:spcBef>
              <a:spcAft>
                <a:spcPts val="0"/>
              </a:spcAft>
              <a:buNone/>
            </a:pPr>
            <a:r>
              <a:rPr lang="en-US" sz="1800">
                <a:latin typeface="Trebuchet MS"/>
                <a:ea typeface="Trebuchet MS"/>
                <a:cs typeface="Trebuchet MS"/>
                <a:sym typeface="Trebuchet MS"/>
              </a:rPr>
              <a:t>Dear Daisy Duck,</a:t>
            </a:r>
            <a:endParaRPr sz="1800">
              <a:latin typeface="Trebuchet MS"/>
              <a:ea typeface="Trebuchet MS"/>
              <a:cs typeface="Trebuchet MS"/>
              <a:sym typeface="Trebuchet MS"/>
            </a:endParaRPr>
          </a:p>
          <a:p>
            <a:pPr marL="0" lvl="0" indent="0" algn="l" rtl="0">
              <a:spcBef>
                <a:spcPts val="0"/>
              </a:spcBef>
              <a:spcAft>
                <a:spcPts val="0"/>
              </a:spcAft>
              <a:buNone/>
            </a:pPr>
            <a:endParaRPr sz="1800">
              <a:latin typeface="Trebuchet MS"/>
              <a:ea typeface="Trebuchet MS"/>
              <a:cs typeface="Trebuchet MS"/>
              <a:sym typeface="Trebuchet MS"/>
            </a:endParaRPr>
          </a:p>
          <a:p>
            <a:pPr marL="0" lvl="0" indent="0" algn="l" rtl="0">
              <a:spcBef>
                <a:spcPts val="0"/>
              </a:spcBef>
              <a:spcAft>
                <a:spcPts val="0"/>
              </a:spcAft>
              <a:buNone/>
            </a:pPr>
            <a:r>
              <a:rPr lang="en-US" sz="1800">
                <a:latin typeface="Trebuchet MS"/>
                <a:ea typeface="Trebuchet MS"/>
                <a:cs typeface="Trebuchet MS"/>
                <a:sym typeface="Trebuchet MS"/>
              </a:rPr>
              <a:t>You filed an appeal because you disagreed with a decision we made about your Health First Colorado (Colorado’s Medicaid program) coverage or benefits. The Office of Administrative Courts (OAC) scheduled a meeting for you to discuss this with a judge. The courts call this meeting a </a:t>
            </a:r>
            <a:r>
              <a:rPr lang="en-US" sz="1800" b="1">
                <a:latin typeface="Trebuchet MS"/>
                <a:ea typeface="Trebuchet MS"/>
                <a:cs typeface="Trebuchet MS"/>
                <a:sym typeface="Trebuchet MS"/>
              </a:rPr>
              <a:t>fair hearing.</a:t>
            </a:r>
            <a:endParaRPr sz="1800" b="1">
              <a:latin typeface="Trebuchet MS"/>
              <a:ea typeface="Trebuchet MS"/>
              <a:cs typeface="Trebuchet MS"/>
              <a:sym typeface="Trebuchet MS"/>
            </a:endParaRPr>
          </a:p>
          <a:p>
            <a:pPr marL="0" lvl="0" indent="0" algn="l" rtl="0">
              <a:spcBef>
                <a:spcPts val="0"/>
              </a:spcBef>
              <a:spcAft>
                <a:spcPts val="0"/>
              </a:spcAft>
              <a:buNone/>
            </a:pPr>
            <a:endParaRPr sz="1800">
              <a:latin typeface="Trebuchet MS"/>
              <a:ea typeface="Trebuchet MS"/>
              <a:cs typeface="Trebuchet MS"/>
              <a:sym typeface="Trebuchet MS"/>
            </a:endParaRPr>
          </a:p>
          <a:p>
            <a:pPr marL="0" lvl="0" indent="0" algn="l" rtl="0">
              <a:spcBef>
                <a:spcPts val="0"/>
              </a:spcBef>
              <a:spcAft>
                <a:spcPts val="0"/>
              </a:spcAft>
              <a:buNone/>
            </a:pPr>
            <a:r>
              <a:rPr lang="en-US" sz="1800">
                <a:latin typeface="Trebuchet MS"/>
                <a:ea typeface="Trebuchet MS"/>
                <a:cs typeface="Trebuchet MS"/>
                <a:sym typeface="Trebuchet MS"/>
              </a:rPr>
              <a:t>We are asking the courts to end your appeal and cancel the fair hearing because of information we received:</a:t>
            </a:r>
            <a:endParaRPr sz="1800">
              <a:latin typeface="Trebuchet MS"/>
              <a:ea typeface="Trebuchet MS"/>
              <a:cs typeface="Trebuchet MS"/>
              <a:sym typeface="Trebuchet MS"/>
            </a:endParaRPr>
          </a:p>
          <a:p>
            <a:pPr marL="0" lvl="0" indent="0" algn="l" rtl="0">
              <a:spcBef>
                <a:spcPts val="0"/>
              </a:spcBef>
              <a:spcAft>
                <a:spcPts val="0"/>
              </a:spcAft>
              <a:buNone/>
            </a:pPr>
            <a:endParaRPr sz="1800">
              <a:latin typeface="Trebuchet MS"/>
              <a:ea typeface="Trebuchet MS"/>
              <a:cs typeface="Trebuchet MS"/>
              <a:sym typeface="Trebuchet MS"/>
            </a:endParaRPr>
          </a:p>
          <a:p>
            <a:pPr marL="0" lvl="0" indent="0" algn="l" rtl="0">
              <a:spcBef>
                <a:spcPts val="0"/>
              </a:spcBef>
              <a:spcAft>
                <a:spcPts val="0"/>
              </a:spcAft>
              <a:buNone/>
            </a:pPr>
            <a:r>
              <a:rPr lang="en-US" sz="1800" b="1">
                <a:latin typeface="Trebuchet MS"/>
                <a:ea typeface="Trebuchet MS"/>
                <a:cs typeface="Trebuchet MS"/>
                <a:sym typeface="Trebuchet MS"/>
              </a:rPr>
              <a:t>You already received the benefit or service.</a:t>
            </a:r>
            <a:r>
              <a:rPr lang="en-US" sz="1800">
                <a:latin typeface="Trebuchet MS"/>
                <a:ea typeface="Trebuchet MS"/>
                <a:cs typeface="Trebuchet MS"/>
                <a:sym typeface="Trebuchet MS"/>
              </a:rPr>
              <a:t> You filed an appeal because you disagreed with our denial of your benefit or service request. Our records show you already received this benefit or service.</a:t>
            </a:r>
            <a:endParaRPr sz="1800">
              <a:latin typeface="Trebuchet MS"/>
              <a:ea typeface="Trebuchet MS"/>
              <a:cs typeface="Trebuchet MS"/>
              <a:sym typeface="Trebuchet MS"/>
            </a:endParaRPr>
          </a:p>
          <a:p>
            <a:pPr marL="0" lvl="0" indent="0" algn="l" rtl="0">
              <a:spcBef>
                <a:spcPts val="0"/>
              </a:spcBef>
              <a:spcAft>
                <a:spcPts val="0"/>
              </a:spcAft>
              <a:buNone/>
            </a:pPr>
            <a:endParaRPr sz="1800">
              <a:latin typeface="Trebuchet MS"/>
              <a:ea typeface="Trebuchet MS"/>
              <a:cs typeface="Trebuchet MS"/>
              <a:sym typeface="Trebuchet MS"/>
            </a:endParaRPr>
          </a:p>
          <a:p>
            <a:pPr marL="0" lvl="0" indent="0" algn="l" rtl="0">
              <a:spcBef>
                <a:spcPts val="0"/>
              </a:spcBef>
              <a:spcAft>
                <a:spcPts val="0"/>
              </a:spcAft>
              <a:buNone/>
            </a:pPr>
            <a:r>
              <a:rPr lang="en-US" sz="1800">
                <a:latin typeface="Trebuchet MS"/>
                <a:ea typeface="Trebuchet MS"/>
                <a:cs typeface="Trebuchet MS"/>
                <a:sym typeface="Trebuchet MS"/>
              </a:rPr>
              <a:t>As a Health First Colorado member, you are </a:t>
            </a:r>
            <a:r>
              <a:rPr lang="en-US" sz="1800" b="1">
                <a:latin typeface="Trebuchet MS"/>
                <a:ea typeface="Trebuchet MS"/>
                <a:cs typeface="Trebuchet MS"/>
                <a:sym typeface="Trebuchet MS"/>
              </a:rPr>
              <a:t>not</a:t>
            </a:r>
            <a:r>
              <a:rPr lang="en-US" sz="1800">
                <a:latin typeface="Trebuchet MS"/>
                <a:ea typeface="Trebuchet MS"/>
                <a:cs typeface="Trebuchet MS"/>
                <a:sym typeface="Trebuchet MS"/>
              </a:rPr>
              <a:t> responsible for paying for Medicaid covered benefits or services. Because you already received the benefit or service, </a:t>
            </a:r>
            <a:r>
              <a:rPr lang="en-US" sz="1800" b="1">
                <a:latin typeface="Trebuchet MS"/>
                <a:ea typeface="Trebuchet MS"/>
                <a:cs typeface="Trebuchet MS"/>
                <a:sym typeface="Trebuchet MS"/>
              </a:rPr>
              <a:t>and</a:t>
            </a:r>
            <a:r>
              <a:rPr lang="en-US" sz="1800">
                <a:latin typeface="Trebuchet MS"/>
                <a:ea typeface="Trebuchet MS"/>
                <a:cs typeface="Trebuchet MS"/>
                <a:sym typeface="Trebuchet MS"/>
              </a:rPr>
              <a:t> you are </a:t>
            </a:r>
            <a:r>
              <a:rPr lang="en-US" sz="1800" b="1">
                <a:latin typeface="Trebuchet MS"/>
                <a:ea typeface="Trebuchet MS"/>
                <a:cs typeface="Trebuchet MS"/>
                <a:sym typeface="Trebuchet MS"/>
              </a:rPr>
              <a:t>not</a:t>
            </a:r>
            <a:r>
              <a:rPr lang="en-US" sz="1800">
                <a:latin typeface="Trebuchet MS"/>
                <a:ea typeface="Trebuchet MS"/>
                <a:cs typeface="Trebuchet MS"/>
                <a:sym typeface="Trebuchet MS"/>
              </a:rPr>
              <a:t> responsible for paying for the benefit or service, you do not need a fair hearing to discuss the denial.</a:t>
            </a:r>
            <a:endParaRPr sz="1800">
              <a:latin typeface="Trebuchet MS"/>
              <a:ea typeface="Trebuchet MS"/>
              <a:cs typeface="Trebuchet MS"/>
              <a:sym typeface="Trebuchet MS"/>
            </a:endParaRPr>
          </a:p>
          <a:p>
            <a:pPr marL="0" lvl="0" indent="0" algn="l" rtl="0">
              <a:spcBef>
                <a:spcPts val="0"/>
              </a:spcBef>
              <a:spcAft>
                <a:spcPts val="0"/>
              </a:spcAft>
              <a:buNone/>
            </a:pPr>
            <a:endParaRPr sz="1800">
              <a:latin typeface="Trebuchet MS"/>
              <a:ea typeface="Trebuchet MS"/>
              <a:cs typeface="Trebuchet MS"/>
              <a:sym typeface="Trebuchet MS"/>
            </a:endParaRPr>
          </a:p>
          <a:p>
            <a:pPr marL="0" lvl="0" indent="0" algn="l" rtl="0">
              <a:spcBef>
                <a:spcPts val="0"/>
              </a:spcBef>
              <a:spcAft>
                <a:spcPts val="0"/>
              </a:spcAft>
              <a:buNone/>
            </a:pPr>
            <a:r>
              <a:rPr lang="en-US" sz="1800">
                <a:latin typeface="Trebuchet MS"/>
                <a:ea typeface="Trebuchet MS"/>
                <a:cs typeface="Trebuchet MS"/>
                <a:sym typeface="Trebuchet MS"/>
              </a:rPr>
              <a:t>The papers that came with this letter have more information about the rules that</a:t>
            </a:r>
            <a:endParaRPr sz="1800">
              <a:latin typeface="Trebuchet MS"/>
              <a:ea typeface="Trebuchet MS"/>
              <a:cs typeface="Trebuchet MS"/>
              <a:sym typeface="Trebuchet MS"/>
            </a:endParaRPr>
          </a:p>
          <a:p>
            <a:pPr marL="0" lvl="0" indent="0" algn="l" rtl="0">
              <a:spcBef>
                <a:spcPts val="0"/>
              </a:spcBef>
              <a:spcAft>
                <a:spcPts val="0"/>
              </a:spcAft>
              <a:buNone/>
            </a:pPr>
            <a:r>
              <a:rPr lang="en-US" sz="1800">
                <a:latin typeface="Trebuchet MS"/>
                <a:ea typeface="Trebuchet MS"/>
                <a:cs typeface="Trebuchet MS"/>
                <a:sym typeface="Trebuchet MS"/>
              </a:rPr>
              <a:t>apply to your situation. You should read this information and keep it for your</a:t>
            </a:r>
            <a:endParaRPr sz="1800">
              <a:latin typeface="Trebuchet MS"/>
              <a:ea typeface="Trebuchet MS"/>
              <a:cs typeface="Trebuchet MS"/>
              <a:sym typeface="Trebuchet MS"/>
            </a:endParaRPr>
          </a:p>
          <a:p>
            <a:pPr marL="0" lvl="0" indent="0" algn="l" rtl="0">
              <a:spcBef>
                <a:spcPts val="0"/>
              </a:spcBef>
              <a:spcAft>
                <a:spcPts val="0"/>
              </a:spcAft>
              <a:buNone/>
            </a:pPr>
            <a:r>
              <a:rPr lang="en-US" sz="1800">
                <a:latin typeface="Trebuchet MS"/>
                <a:ea typeface="Trebuchet MS"/>
                <a:cs typeface="Trebuchet MS"/>
                <a:sym typeface="Trebuchet MS"/>
              </a:rPr>
              <a:t>records.</a:t>
            </a:r>
            <a:endParaRPr sz="1800">
              <a:latin typeface="Trebuchet MS"/>
              <a:ea typeface="Trebuchet MS"/>
              <a:cs typeface="Trebuchet MS"/>
              <a:sym typeface="Trebuchet MS"/>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59"/>
        <p:cNvGrpSpPr/>
        <p:nvPr/>
      </p:nvGrpSpPr>
      <p:grpSpPr>
        <a:xfrm>
          <a:off x="0" y="0"/>
          <a:ext cx="0" cy="0"/>
          <a:chOff x="0" y="0"/>
          <a:chExt cx="0" cy="0"/>
        </a:xfrm>
      </p:grpSpPr>
      <p:sp>
        <p:nvSpPr>
          <p:cNvPr id="460" name="Google Shape;460;p92"/>
          <p:cNvSpPr txBox="1">
            <a:spLocks noGrp="1"/>
          </p:cNvSpPr>
          <p:nvPr>
            <p:ph type="title"/>
          </p:nvPr>
        </p:nvSpPr>
        <p:spPr>
          <a:xfrm>
            <a:off x="563400" y="410200"/>
            <a:ext cx="11065200" cy="9600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sz="4800"/>
              <a:t>Health First Dental Benefit Summary</a:t>
            </a:r>
            <a:endParaRPr sz="4800"/>
          </a:p>
        </p:txBody>
      </p:sp>
      <p:sp>
        <p:nvSpPr>
          <p:cNvPr id="461" name="Google Shape;461;p92"/>
          <p:cNvSpPr txBox="1">
            <a:spLocks noGrp="1"/>
          </p:cNvSpPr>
          <p:nvPr>
            <p:ph type="body" idx="1"/>
          </p:nvPr>
        </p:nvSpPr>
        <p:spPr>
          <a:xfrm>
            <a:off x="838050" y="1568575"/>
            <a:ext cx="11177700" cy="4205700"/>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r>
              <a:rPr lang="en-US" sz="2300">
                <a:highlight>
                  <a:srgbClr val="FFFFFF"/>
                </a:highlight>
              </a:rPr>
              <a:t>HCPF is updating the member facing benefit summaries. This update includes summaries for adults, children, and individuals with developmental disabilities.</a:t>
            </a:r>
            <a:endParaRPr sz="2300">
              <a:highlight>
                <a:srgbClr val="FFFFFF"/>
              </a:highlight>
            </a:endParaRPr>
          </a:p>
          <a:p>
            <a:pPr marL="0" lvl="0" indent="0" algn="l" rtl="0">
              <a:lnSpc>
                <a:spcPct val="115000"/>
              </a:lnSpc>
              <a:spcBef>
                <a:spcPts val="900"/>
              </a:spcBef>
              <a:spcAft>
                <a:spcPts val="0"/>
              </a:spcAft>
              <a:buNone/>
            </a:pPr>
            <a:r>
              <a:rPr lang="en-US" sz="2300" b="1">
                <a:highlight>
                  <a:srgbClr val="FFFFFF"/>
                </a:highlight>
              </a:rPr>
              <a:t>Files for review:</a:t>
            </a:r>
            <a:endParaRPr sz="2300" b="1">
              <a:highlight>
                <a:srgbClr val="FFFFFF"/>
              </a:highlight>
            </a:endParaRPr>
          </a:p>
          <a:p>
            <a:pPr marL="400050" lvl="1" indent="-374650" algn="l" rtl="0">
              <a:lnSpc>
                <a:spcPct val="115000"/>
              </a:lnSpc>
              <a:spcBef>
                <a:spcPts val="900"/>
              </a:spcBef>
              <a:spcAft>
                <a:spcPts val="0"/>
              </a:spcAft>
              <a:buSzPts val="2300"/>
              <a:buFont typeface="Trebuchet MS"/>
              <a:buChar char="○"/>
            </a:pPr>
            <a:r>
              <a:rPr lang="en-US" sz="2300">
                <a:highlight>
                  <a:srgbClr val="FFFFFF"/>
                </a:highlight>
              </a:rPr>
              <a:t>Individuals with Developmental Disabilities Benefits Summary: </a:t>
            </a:r>
            <a:r>
              <a:rPr lang="en-US" sz="2300" u="sng">
                <a:solidFill>
                  <a:schemeClr val="dk2"/>
                </a:solidFill>
                <a:highlight>
                  <a:srgbClr val="FFFFFF"/>
                </a:highlight>
                <a:hlinkClick r:id="rId3">
                  <a:extLst>
                    <a:ext uri="{A12FA001-AC4F-418D-AE19-62706E023703}">
                      <ahyp:hlinkClr xmlns:ahyp="http://schemas.microsoft.com/office/drawing/2018/hyperlinkcolor" val="tx"/>
                    </a:ext>
                  </a:extLst>
                </a:hlinkClick>
              </a:rPr>
              <a:t>English</a:t>
            </a:r>
            <a:r>
              <a:rPr lang="en-US" sz="2300">
                <a:highlight>
                  <a:srgbClr val="FFFFFF"/>
                </a:highlight>
              </a:rPr>
              <a:t> | </a:t>
            </a:r>
            <a:r>
              <a:rPr lang="en-US" sz="2300" u="sng">
                <a:solidFill>
                  <a:schemeClr val="dk2"/>
                </a:solidFill>
                <a:highlight>
                  <a:srgbClr val="FFFFFF"/>
                </a:highlight>
                <a:hlinkClick r:id="rId4">
                  <a:extLst>
                    <a:ext uri="{A12FA001-AC4F-418D-AE19-62706E023703}">
                      <ahyp:hlinkClr xmlns:ahyp="http://schemas.microsoft.com/office/drawing/2018/hyperlinkcolor" val="tx"/>
                    </a:ext>
                  </a:extLst>
                </a:hlinkClick>
              </a:rPr>
              <a:t>Spanish</a:t>
            </a:r>
            <a:endParaRPr sz="2300" u="sng">
              <a:solidFill>
                <a:schemeClr val="dk2"/>
              </a:solidFill>
              <a:highlight>
                <a:srgbClr val="FFFFFF"/>
              </a:highlight>
            </a:endParaRPr>
          </a:p>
          <a:p>
            <a:pPr marL="400050" lvl="1" indent="-374650" algn="l" rtl="0">
              <a:lnSpc>
                <a:spcPct val="115000"/>
              </a:lnSpc>
              <a:spcBef>
                <a:spcPts val="0"/>
              </a:spcBef>
              <a:spcAft>
                <a:spcPts val="0"/>
              </a:spcAft>
              <a:buSzPts val="2300"/>
              <a:buFont typeface="Trebuchet MS"/>
              <a:buChar char="○"/>
            </a:pPr>
            <a:r>
              <a:rPr lang="en-US" sz="2300">
                <a:highlight>
                  <a:srgbClr val="FFFFFF"/>
                </a:highlight>
              </a:rPr>
              <a:t>Adult Benefit Summary: </a:t>
            </a:r>
            <a:r>
              <a:rPr lang="en-US" sz="2300" u="sng">
                <a:solidFill>
                  <a:schemeClr val="dk2"/>
                </a:solidFill>
                <a:highlight>
                  <a:srgbClr val="FFFFFF"/>
                </a:highlight>
                <a:hlinkClick r:id="rId5">
                  <a:extLst>
                    <a:ext uri="{A12FA001-AC4F-418D-AE19-62706E023703}">
                      <ahyp:hlinkClr xmlns:ahyp="http://schemas.microsoft.com/office/drawing/2018/hyperlinkcolor" val="tx"/>
                    </a:ext>
                  </a:extLst>
                </a:hlinkClick>
              </a:rPr>
              <a:t>English</a:t>
            </a:r>
            <a:r>
              <a:rPr lang="en-US" sz="2300">
                <a:highlight>
                  <a:srgbClr val="FFFFFF"/>
                </a:highlight>
              </a:rPr>
              <a:t> | </a:t>
            </a:r>
            <a:r>
              <a:rPr lang="en-US" sz="2300" u="sng">
                <a:solidFill>
                  <a:schemeClr val="dk2"/>
                </a:solidFill>
                <a:highlight>
                  <a:srgbClr val="FFFFFF"/>
                </a:highlight>
                <a:hlinkClick r:id="rId6">
                  <a:extLst>
                    <a:ext uri="{A12FA001-AC4F-418D-AE19-62706E023703}">
                      <ahyp:hlinkClr xmlns:ahyp="http://schemas.microsoft.com/office/drawing/2018/hyperlinkcolor" val="tx"/>
                    </a:ext>
                  </a:extLst>
                </a:hlinkClick>
              </a:rPr>
              <a:t>Spanish</a:t>
            </a:r>
            <a:r>
              <a:rPr lang="en-US" sz="2300">
                <a:highlight>
                  <a:srgbClr val="FFFFFF"/>
                </a:highlight>
              </a:rPr>
              <a:t> </a:t>
            </a:r>
            <a:endParaRPr sz="2300">
              <a:highlight>
                <a:srgbClr val="FFFFFF"/>
              </a:highlight>
            </a:endParaRPr>
          </a:p>
          <a:p>
            <a:pPr marL="400050" lvl="1" indent="-374650" algn="l" rtl="0">
              <a:lnSpc>
                <a:spcPct val="115000"/>
              </a:lnSpc>
              <a:spcBef>
                <a:spcPts val="0"/>
              </a:spcBef>
              <a:spcAft>
                <a:spcPts val="0"/>
              </a:spcAft>
              <a:buSzPts val="2300"/>
              <a:buFont typeface="Trebuchet MS"/>
              <a:buChar char="○"/>
            </a:pPr>
            <a:r>
              <a:rPr lang="en-US" sz="2300">
                <a:highlight>
                  <a:srgbClr val="FFFFFF"/>
                </a:highlight>
              </a:rPr>
              <a:t>Children Benefit Summary: </a:t>
            </a:r>
            <a:r>
              <a:rPr lang="en-US" sz="2300" u="sng">
                <a:solidFill>
                  <a:schemeClr val="dk2"/>
                </a:solidFill>
                <a:highlight>
                  <a:srgbClr val="FFFFFF"/>
                </a:highlight>
                <a:hlinkClick r:id="rId7">
                  <a:extLst>
                    <a:ext uri="{A12FA001-AC4F-418D-AE19-62706E023703}">
                      <ahyp:hlinkClr xmlns:ahyp="http://schemas.microsoft.com/office/drawing/2018/hyperlinkcolor" val="tx"/>
                    </a:ext>
                  </a:extLst>
                </a:hlinkClick>
              </a:rPr>
              <a:t>English</a:t>
            </a:r>
            <a:r>
              <a:rPr lang="en-US" sz="2300">
                <a:highlight>
                  <a:srgbClr val="FFFFFF"/>
                </a:highlight>
              </a:rPr>
              <a:t> | </a:t>
            </a:r>
            <a:r>
              <a:rPr lang="en-US" sz="2300" u="sng">
                <a:solidFill>
                  <a:schemeClr val="dk2"/>
                </a:solidFill>
                <a:highlight>
                  <a:srgbClr val="FFFFFF"/>
                </a:highlight>
                <a:hlinkClick r:id="rId6">
                  <a:extLst>
                    <a:ext uri="{A12FA001-AC4F-418D-AE19-62706E023703}">
                      <ahyp:hlinkClr xmlns:ahyp="http://schemas.microsoft.com/office/drawing/2018/hyperlinkcolor" val="tx"/>
                    </a:ext>
                  </a:extLst>
                </a:hlinkClick>
              </a:rPr>
              <a:t>Spanish</a:t>
            </a:r>
            <a:endParaRPr sz="2300" u="sng">
              <a:solidFill>
                <a:schemeClr val="dk2"/>
              </a:solidFill>
              <a:highlight>
                <a:srgbClr val="FFFFFF"/>
              </a:highlight>
            </a:endParaRPr>
          </a:p>
          <a:p>
            <a:pPr marL="457200" lvl="0" indent="0" algn="l" rtl="0">
              <a:spcBef>
                <a:spcPts val="1000"/>
              </a:spcBef>
              <a:spcAft>
                <a:spcPts val="0"/>
              </a:spcAft>
              <a:buNone/>
            </a:pPr>
            <a:endParaRPr sz="2400">
              <a:highlight>
                <a:srgbClr val="FFFFFF"/>
              </a:highlight>
            </a:endParaRPr>
          </a:p>
        </p:txBody>
      </p:sp>
      <p:sp>
        <p:nvSpPr>
          <p:cNvPr id="462" name="Google Shape;462;p92"/>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93"/>
          <p:cNvSpPr txBox="1">
            <a:spLocks noGrp="1"/>
          </p:cNvSpPr>
          <p:nvPr>
            <p:ph type="title"/>
          </p:nvPr>
        </p:nvSpPr>
        <p:spPr>
          <a:xfrm>
            <a:off x="182394" y="308870"/>
            <a:ext cx="12015600" cy="9600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sz="4800"/>
              <a:t>Notice of Adverse Benefit Determination</a:t>
            </a:r>
            <a:endParaRPr sz="4800"/>
          </a:p>
        </p:txBody>
      </p:sp>
      <p:sp>
        <p:nvSpPr>
          <p:cNvPr id="469" name="Google Shape;469;p93"/>
          <p:cNvSpPr txBox="1">
            <a:spLocks noGrp="1"/>
          </p:cNvSpPr>
          <p:nvPr>
            <p:ph type="body" idx="1"/>
          </p:nvPr>
        </p:nvSpPr>
        <p:spPr>
          <a:xfrm>
            <a:off x="838050" y="1568575"/>
            <a:ext cx="11177700" cy="4205700"/>
          </a:xfrm>
          <a:prstGeom prst="rect">
            <a:avLst/>
          </a:prstGeom>
        </p:spPr>
        <p:txBody>
          <a:bodyPr spcFirstLastPara="1" wrap="square" lIns="91425" tIns="45700" rIns="91425" bIns="45700" anchor="t" anchorCtr="0">
            <a:noAutofit/>
          </a:bodyPr>
          <a:lstStyle/>
          <a:p>
            <a:pPr marL="0" marR="0" lvl="0" indent="0" algn="l" rtl="0">
              <a:lnSpc>
                <a:spcPct val="115000"/>
              </a:lnSpc>
              <a:spcBef>
                <a:spcPts val="0"/>
              </a:spcBef>
              <a:spcAft>
                <a:spcPts val="0"/>
              </a:spcAft>
              <a:buNone/>
            </a:pPr>
            <a:r>
              <a:rPr lang="en-US" sz="2400">
                <a:highlight>
                  <a:srgbClr val="FFFFFF"/>
                </a:highlight>
              </a:rPr>
              <a:t>The Notice of Adverse Benefit Determination informs members of the regional organization's decision for member service requests. This is a new letter that all regional organizations will use to issue these decisions.</a:t>
            </a:r>
            <a:endParaRPr sz="2400">
              <a:highlight>
                <a:srgbClr val="FFFFFF"/>
              </a:highlight>
            </a:endParaRPr>
          </a:p>
          <a:p>
            <a:pPr marL="0" lvl="0" indent="0" algn="l" rtl="0">
              <a:lnSpc>
                <a:spcPct val="115000"/>
              </a:lnSpc>
              <a:spcBef>
                <a:spcPts val="900"/>
              </a:spcBef>
              <a:spcAft>
                <a:spcPts val="0"/>
              </a:spcAft>
              <a:buNone/>
            </a:pPr>
            <a:r>
              <a:rPr lang="en-US" sz="2400" b="1">
                <a:highlight>
                  <a:schemeClr val="lt1"/>
                </a:highlight>
              </a:rPr>
              <a:t>Files for review:</a:t>
            </a:r>
            <a:endParaRPr sz="2400" b="1">
              <a:highlight>
                <a:schemeClr val="lt1"/>
              </a:highlight>
            </a:endParaRPr>
          </a:p>
          <a:p>
            <a:pPr marL="457200" lvl="0" indent="-381000" algn="l" rtl="0">
              <a:lnSpc>
                <a:spcPct val="115000"/>
              </a:lnSpc>
              <a:spcBef>
                <a:spcPts val="900"/>
              </a:spcBef>
              <a:spcAft>
                <a:spcPts val="0"/>
              </a:spcAft>
              <a:buSzPts val="2400"/>
              <a:buChar char="○"/>
            </a:pPr>
            <a:r>
              <a:rPr lang="en-US" sz="2400">
                <a:highlight>
                  <a:schemeClr val="lt1"/>
                </a:highlight>
              </a:rPr>
              <a:t>Notice of Adverse Benefit Determination: English | Spanish </a:t>
            </a:r>
            <a:endParaRPr sz="2400">
              <a:highlight>
                <a:srgbClr val="FFFFFF"/>
              </a:highlight>
            </a:endParaRPr>
          </a:p>
        </p:txBody>
      </p:sp>
      <p:sp>
        <p:nvSpPr>
          <p:cNvPr id="470" name="Google Shape;470;p93"/>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75"/>
        <p:cNvGrpSpPr/>
        <p:nvPr/>
      </p:nvGrpSpPr>
      <p:grpSpPr>
        <a:xfrm>
          <a:off x="0" y="0"/>
          <a:ext cx="0" cy="0"/>
          <a:chOff x="0" y="0"/>
          <a:chExt cx="0" cy="0"/>
        </a:xfrm>
      </p:grpSpPr>
      <p:sp>
        <p:nvSpPr>
          <p:cNvPr id="476" name="Google Shape;476;p94"/>
          <p:cNvSpPr txBox="1">
            <a:spLocks noGrp="1"/>
          </p:cNvSpPr>
          <p:nvPr>
            <p:ph type="title"/>
          </p:nvPr>
        </p:nvSpPr>
        <p:spPr>
          <a:xfrm>
            <a:off x="838200" y="437985"/>
            <a:ext cx="10515600" cy="9600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a:t>Translation Preference</a:t>
            </a:r>
            <a:endParaRPr/>
          </a:p>
        </p:txBody>
      </p:sp>
      <p:sp>
        <p:nvSpPr>
          <p:cNvPr id="477" name="Google Shape;477;p94"/>
          <p:cNvSpPr txBox="1">
            <a:spLocks noGrp="1"/>
          </p:cNvSpPr>
          <p:nvPr>
            <p:ph type="body" idx="1"/>
          </p:nvPr>
        </p:nvSpPr>
        <p:spPr>
          <a:xfrm>
            <a:off x="838050" y="1540748"/>
            <a:ext cx="10867500" cy="44247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2700">
                <a:solidFill>
                  <a:srgbClr val="222222"/>
                </a:solidFill>
                <a:highlight>
                  <a:srgbClr val="FFFFFF"/>
                </a:highlight>
              </a:rPr>
              <a:t>We are seeking input from our Spanish speaking community on preferences when addressing </a:t>
            </a:r>
            <a:r>
              <a:rPr lang="en-US" sz="2700">
                <a:solidFill>
                  <a:srgbClr val="222222"/>
                </a:solidFill>
                <a:highlight>
                  <a:schemeClr val="lt1"/>
                </a:highlight>
              </a:rPr>
              <a:t>the Colorado Department of Health Care Policy and Financing (HCPF)</a:t>
            </a:r>
            <a:r>
              <a:rPr lang="en-US" sz="2700">
                <a:solidFill>
                  <a:srgbClr val="222222"/>
                </a:solidFill>
                <a:highlight>
                  <a:srgbClr val="FFFFFF"/>
                </a:highlight>
              </a:rPr>
              <a:t>. Options include: </a:t>
            </a:r>
            <a:endParaRPr sz="2700">
              <a:solidFill>
                <a:srgbClr val="222222"/>
              </a:solidFill>
              <a:highlight>
                <a:srgbClr val="FFFFFF"/>
              </a:highlight>
            </a:endParaRPr>
          </a:p>
          <a:p>
            <a:pPr marL="457200" lvl="0" indent="-400050" algn="l" rtl="0">
              <a:spcBef>
                <a:spcPts val="1000"/>
              </a:spcBef>
              <a:spcAft>
                <a:spcPts val="0"/>
              </a:spcAft>
              <a:buClr>
                <a:srgbClr val="222222"/>
              </a:buClr>
              <a:buSzPts val="2700"/>
              <a:buFont typeface="Trebuchet MS"/>
              <a:buAutoNum type="arabicPeriod"/>
            </a:pPr>
            <a:r>
              <a:rPr lang="en-US" sz="2700" b="1">
                <a:solidFill>
                  <a:srgbClr val="222222"/>
                </a:solidFill>
                <a:highlight>
                  <a:srgbClr val="FFFFFF"/>
                </a:highlight>
              </a:rPr>
              <a:t>Do not translate and leave as</a:t>
            </a:r>
            <a:r>
              <a:rPr lang="en-US" sz="2700">
                <a:solidFill>
                  <a:srgbClr val="222222"/>
                </a:solidFill>
                <a:highlight>
                  <a:srgbClr val="FFFFFF"/>
                </a:highlight>
              </a:rPr>
              <a:t>: Colorado Department of Health Care Policy and Financing (HCPF)</a:t>
            </a:r>
            <a:endParaRPr sz="2700">
              <a:solidFill>
                <a:srgbClr val="222222"/>
              </a:solidFill>
              <a:highlight>
                <a:srgbClr val="FFFFFF"/>
              </a:highlight>
            </a:endParaRPr>
          </a:p>
          <a:p>
            <a:pPr marL="457200" lvl="0" indent="-400050" algn="l" rtl="0">
              <a:spcBef>
                <a:spcPts val="0"/>
              </a:spcBef>
              <a:spcAft>
                <a:spcPts val="0"/>
              </a:spcAft>
              <a:buClr>
                <a:srgbClr val="222222"/>
              </a:buClr>
              <a:buSzPts val="2700"/>
              <a:buFont typeface="Trebuchet MS"/>
              <a:buAutoNum type="arabicPeriod"/>
            </a:pPr>
            <a:r>
              <a:rPr lang="en-US" sz="2700" b="1">
                <a:solidFill>
                  <a:srgbClr val="222222"/>
                </a:solidFill>
                <a:highlight>
                  <a:srgbClr val="FFFFFF"/>
                </a:highlight>
              </a:rPr>
              <a:t>Translate to:</a:t>
            </a:r>
            <a:r>
              <a:rPr lang="en-US" sz="2700">
                <a:solidFill>
                  <a:srgbClr val="222222"/>
                </a:solidFill>
                <a:highlight>
                  <a:srgbClr val="FFFFFF"/>
                </a:highlight>
              </a:rPr>
              <a:t> Departamento de Políticas y Financiamiento de Atención Médica de Colorado (Colorado Department of Health Care Policy and Financing, HCPF) </a:t>
            </a:r>
            <a:endParaRPr sz="2700">
              <a:solidFill>
                <a:srgbClr val="222222"/>
              </a:solidFill>
              <a:highlight>
                <a:srgbClr val="FFFFFF"/>
              </a:highlight>
            </a:endParaRPr>
          </a:p>
          <a:p>
            <a:pPr marL="457200" lvl="0" indent="-400050" algn="l" rtl="0">
              <a:spcBef>
                <a:spcPts val="0"/>
              </a:spcBef>
              <a:spcAft>
                <a:spcPts val="0"/>
              </a:spcAft>
              <a:buClr>
                <a:srgbClr val="222222"/>
              </a:buClr>
              <a:buSzPts val="2700"/>
              <a:buFont typeface="Trebuchet MS"/>
              <a:buAutoNum type="arabicPeriod"/>
            </a:pPr>
            <a:r>
              <a:rPr lang="en-US" sz="2700" b="1">
                <a:solidFill>
                  <a:srgbClr val="222222"/>
                </a:solidFill>
                <a:highlight>
                  <a:srgbClr val="FFFFFF"/>
                </a:highlight>
              </a:rPr>
              <a:t>Translate to:</a:t>
            </a:r>
            <a:r>
              <a:rPr lang="en-US" sz="2700">
                <a:solidFill>
                  <a:srgbClr val="222222"/>
                </a:solidFill>
                <a:highlight>
                  <a:srgbClr val="FFFFFF"/>
                </a:highlight>
              </a:rPr>
              <a:t> Departamento de Políticas y Financiamiento de Atención Médica de Colorado (HCPF, por sus siglas en inglés)</a:t>
            </a:r>
            <a:endParaRPr sz="2700">
              <a:solidFill>
                <a:srgbClr val="222222"/>
              </a:solidFill>
              <a:highlight>
                <a:srgbClr val="FFFFFF"/>
              </a:highlight>
            </a:endParaRPr>
          </a:p>
        </p:txBody>
      </p:sp>
      <p:sp>
        <p:nvSpPr>
          <p:cNvPr id="478" name="Google Shape;478;p94"/>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15</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sp>
        <p:nvSpPr>
          <p:cNvPr id="483" name="Google Shape;483;p95"/>
          <p:cNvSpPr txBox="1">
            <a:spLocks noGrp="1"/>
          </p:cNvSpPr>
          <p:nvPr>
            <p:ph type="title"/>
          </p:nvPr>
        </p:nvSpPr>
        <p:spPr>
          <a:xfrm>
            <a:off x="838200" y="437929"/>
            <a:ext cx="10515600" cy="53823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6000"/>
              <a:buFont typeface="Trebuchet MS"/>
              <a:buNone/>
            </a:pPr>
            <a:r>
              <a:rPr lang="en-US"/>
              <a:t>Outreach Plan: </a:t>
            </a:r>
            <a:br>
              <a:rPr lang="en-US"/>
            </a:br>
            <a:r>
              <a:rPr lang="en-US"/>
              <a:t>Work Requirements </a:t>
            </a:r>
            <a:endParaRPr/>
          </a:p>
        </p:txBody>
      </p:sp>
      <p:sp>
        <p:nvSpPr>
          <p:cNvPr id="484" name="Google Shape;484;p95"/>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89"/>
        <p:cNvGrpSpPr/>
        <p:nvPr/>
      </p:nvGrpSpPr>
      <p:grpSpPr>
        <a:xfrm>
          <a:off x="0" y="0"/>
          <a:ext cx="0" cy="0"/>
          <a:chOff x="0" y="0"/>
          <a:chExt cx="0" cy="0"/>
        </a:xfrm>
      </p:grpSpPr>
      <p:sp>
        <p:nvSpPr>
          <p:cNvPr id="490" name="Google Shape;490;p96"/>
          <p:cNvSpPr txBox="1">
            <a:spLocks noGrp="1"/>
          </p:cNvSpPr>
          <p:nvPr>
            <p:ph type="sldNum" idx="12"/>
          </p:nvPr>
        </p:nvSpPr>
        <p:spPr>
          <a:xfrm>
            <a:off x="9174126" y="6370754"/>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17</a:t>
            </a:fld>
            <a:endParaRPr/>
          </a:p>
        </p:txBody>
      </p:sp>
      <p:sp>
        <p:nvSpPr>
          <p:cNvPr id="491" name="Google Shape;491;p96"/>
          <p:cNvSpPr txBox="1">
            <a:spLocks noGrp="1"/>
          </p:cNvSpPr>
          <p:nvPr>
            <p:ph type="title"/>
          </p:nvPr>
        </p:nvSpPr>
        <p:spPr>
          <a:xfrm>
            <a:off x="838200" y="590374"/>
            <a:ext cx="10515600" cy="15642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sz="4400">
                <a:solidFill>
                  <a:schemeClr val="dk2"/>
                </a:solidFill>
              </a:rPr>
              <a:t>Lessons learned from Public Health Emergency (PHE) unwind and other program launches</a:t>
            </a:r>
            <a:endParaRPr sz="4400">
              <a:solidFill>
                <a:schemeClr val="dk2"/>
              </a:solidFill>
            </a:endParaRPr>
          </a:p>
        </p:txBody>
      </p:sp>
      <p:sp>
        <p:nvSpPr>
          <p:cNvPr id="492" name="Google Shape;492;p96"/>
          <p:cNvSpPr txBox="1">
            <a:spLocks noGrp="1"/>
          </p:cNvSpPr>
          <p:nvPr>
            <p:ph type="body" idx="1"/>
          </p:nvPr>
        </p:nvSpPr>
        <p:spPr>
          <a:xfrm>
            <a:off x="838200" y="2162025"/>
            <a:ext cx="10763400" cy="4023600"/>
          </a:xfrm>
          <a:prstGeom prst="rect">
            <a:avLst/>
          </a:prstGeom>
        </p:spPr>
        <p:txBody>
          <a:bodyPr spcFirstLastPara="1" wrap="square" lIns="91425" tIns="45700" rIns="91425" bIns="45700" anchor="t" anchorCtr="0">
            <a:noAutofit/>
          </a:bodyPr>
          <a:lstStyle/>
          <a:p>
            <a:pPr marL="0" lvl="0" indent="0" algn="l" rtl="0">
              <a:lnSpc>
                <a:spcPct val="100000"/>
              </a:lnSpc>
              <a:spcBef>
                <a:spcPts val="0"/>
              </a:spcBef>
              <a:spcAft>
                <a:spcPts val="0"/>
              </a:spcAft>
              <a:buNone/>
            </a:pPr>
            <a:endParaRPr sz="1900">
              <a:solidFill>
                <a:schemeClr val="dk1"/>
              </a:solidFill>
              <a:latin typeface="Trebuchet MS"/>
              <a:ea typeface="Trebuchet MS"/>
              <a:cs typeface="Trebuchet MS"/>
              <a:sym typeface="Trebuchet MS"/>
            </a:endParaRPr>
          </a:p>
          <a:p>
            <a:pPr marL="457200" lvl="0" indent="-349250" algn="l" rtl="0">
              <a:lnSpc>
                <a:spcPct val="100000"/>
              </a:lnSpc>
              <a:spcBef>
                <a:spcPts val="1000"/>
              </a:spcBef>
              <a:spcAft>
                <a:spcPts val="0"/>
              </a:spcAft>
              <a:buClr>
                <a:schemeClr val="dk1"/>
              </a:buClr>
              <a:buSzPts val="1900"/>
              <a:buFont typeface="Trebuchet MS"/>
              <a:buChar char="●"/>
            </a:pPr>
            <a:r>
              <a:rPr lang="en-US" sz="1900" b="1">
                <a:solidFill>
                  <a:schemeClr val="dk1"/>
                </a:solidFill>
              </a:rPr>
              <a:t>Focus on timely messaging delivered by trusted messengers</a:t>
            </a:r>
            <a:endParaRPr sz="1900" b="1">
              <a:solidFill>
                <a:schemeClr val="dk1"/>
              </a:solidFill>
            </a:endParaRPr>
          </a:p>
          <a:p>
            <a:pPr marL="914400" lvl="1" indent="-349250" algn="l" rtl="0">
              <a:lnSpc>
                <a:spcPct val="100000"/>
              </a:lnSpc>
              <a:spcBef>
                <a:spcPts val="0"/>
              </a:spcBef>
              <a:spcAft>
                <a:spcPts val="0"/>
              </a:spcAft>
              <a:buClr>
                <a:schemeClr val="dk1"/>
              </a:buClr>
              <a:buSzPts val="1900"/>
              <a:buFont typeface="Trebuchet MS"/>
              <a:buChar char="○"/>
            </a:pPr>
            <a:r>
              <a:rPr lang="en-US" sz="1900">
                <a:solidFill>
                  <a:schemeClr val="dk1"/>
                </a:solidFill>
                <a:latin typeface="Trebuchet MS"/>
                <a:ea typeface="Trebuchet MS"/>
                <a:cs typeface="Trebuchet MS"/>
                <a:sym typeface="Trebuchet MS"/>
              </a:rPr>
              <a:t>Partnering with regional health plans</a:t>
            </a:r>
            <a:endParaRPr sz="1900">
              <a:solidFill>
                <a:schemeClr val="dk1"/>
              </a:solidFill>
              <a:latin typeface="Trebuchet MS"/>
              <a:ea typeface="Trebuchet MS"/>
              <a:cs typeface="Trebuchet MS"/>
              <a:sym typeface="Trebuchet MS"/>
            </a:endParaRPr>
          </a:p>
          <a:p>
            <a:pPr marL="914400" lvl="1" indent="-349250" algn="l" rtl="0">
              <a:lnSpc>
                <a:spcPct val="100000"/>
              </a:lnSpc>
              <a:spcBef>
                <a:spcPts val="0"/>
              </a:spcBef>
              <a:spcAft>
                <a:spcPts val="0"/>
              </a:spcAft>
              <a:buClr>
                <a:schemeClr val="dk1"/>
              </a:buClr>
              <a:buSzPts val="1900"/>
              <a:buFont typeface="Trebuchet MS"/>
              <a:buChar char="○"/>
            </a:pPr>
            <a:r>
              <a:rPr lang="en-US" sz="1900">
                <a:solidFill>
                  <a:schemeClr val="dk1"/>
                </a:solidFill>
                <a:latin typeface="Trebuchet MS"/>
                <a:ea typeface="Trebuchet MS"/>
                <a:cs typeface="Trebuchet MS"/>
                <a:sym typeface="Trebuchet MS"/>
              </a:rPr>
              <a:t>Coordinating with Colorado Dept of Human Services (who does Supplemental Nutrition Assistance Program (SNAP) in CO)</a:t>
            </a:r>
            <a:endParaRPr sz="1900">
              <a:solidFill>
                <a:schemeClr val="dk1"/>
              </a:solidFill>
              <a:latin typeface="Trebuchet MS"/>
              <a:ea typeface="Trebuchet MS"/>
              <a:cs typeface="Trebuchet MS"/>
              <a:sym typeface="Trebuchet MS"/>
            </a:endParaRPr>
          </a:p>
          <a:p>
            <a:pPr marL="914400" lvl="1" indent="-349250" algn="l" rtl="0">
              <a:lnSpc>
                <a:spcPct val="100000"/>
              </a:lnSpc>
              <a:spcBef>
                <a:spcPts val="0"/>
              </a:spcBef>
              <a:spcAft>
                <a:spcPts val="0"/>
              </a:spcAft>
              <a:buClr>
                <a:schemeClr val="dk1"/>
              </a:buClr>
              <a:buSzPts val="1900"/>
              <a:buFont typeface="Trebuchet MS"/>
              <a:buChar char="○"/>
            </a:pPr>
            <a:r>
              <a:rPr lang="en-US" sz="1900">
                <a:solidFill>
                  <a:schemeClr val="dk1"/>
                </a:solidFill>
                <a:latin typeface="Trebuchet MS"/>
                <a:ea typeface="Trebuchet MS"/>
                <a:cs typeface="Trebuchet MS"/>
                <a:sym typeface="Trebuchet MS"/>
              </a:rPr>
              <a:t>Just in time messaging delivered by trusted messengers is critical with tailoring to WHEN someone needs to take action and HOW. </a:t>
            </a:r>
            <a:endParaRPr sz="1900">
              <a:solidFill>
                <a:schemeClr val="dk1"/>
              </a:solidFill>
              <a:latin typeface="Trebuchet MS"/>
              <a:ea typeface="Trebuchet MS"/>
              <a:cs typeface="Trebuchet MS"/>
              <a:sym typeface="Trebuchet MS"/>
            </a:endParaRPr>
          </a:p>
          <a:p>
            <a:pPr marL="914400" lvl="1" indent="-349250" algn="l" rtl="0">
              <a:lnSpc>
                <a:spcPct val="100000"/>
              </a:lnSpc>
              <a:spcBef>
                <a:spcPts val="0"/>
              </a:spcBef>
              <a:spcAft>
                <a:spcPts val="0"/>
              </a:spcAft>
              <a:buClr>
                <a:schemeClr val="dk1"/>
              </a:buClr>
              <a:buSzPts val="1900"/>
              <a:buFont typeface="Trebuchet MS"/>
              <a:buChar char="○"/>
            </a:pPr>
            <a:r>
              <a:rPr lang="en-US" sz="1900">
                <a:solidFill>
                  <a:schemeClr val="dk1"/>
                </a:solidFill>
                <a:latin typeface="Trebuchet MS"/>
                <a:ea typeface="Trebuchet MS"/>
                <a:cs typeface="Trebuchet MS"/>
                <a:sym typeface="Trebuchet MS"/>
              </a:rPr>
              <a:t>Firmer messaging in plain language to incite action where required</a:t>
            </a:r>
            <a:endParaRPr sz="1900">
              <a:solidFill>
                <a:schemeClr val="dk1"/>
              </a:solidFill>
            </a:endParaRPr>
          </a:p>
          <a:p>
            <a:pPr marL="457200" lvl="0" indent="-349250" algn="l" rtl="0">
              <a:lnSpc>
                <a:spcPct val="100000"/>
              </a:lnSpc>
              <a:spcBef>
                <a:spcPts val="0"/>
              </a:spcBef>
              <a:spcAft>
                <a:spcPts val="0"/>
              </a:spcAft>
              <a:buClr>
                <a:schemeClr val="dk1"/>
              </a:buClr>
              <a:buSzPts val="1900"/>
              <a:buFont typeface="Trebuchet MS"/>
              <a:buChar char="●"/>
            </a:pPr>
            <a:r>
              <a:rPr lang="en-US" sz="1900" b="1">
                <a:solidFill>
                  <a:schemeClr val="dk1"/>
                </a:solidFill>
              </a:rPr>
              <a:t>Utilize Community Ambassadors: </a:t>
            </a:r>
            <a:r>
              <a:rPr lang="en-US" sz="1900">
                <a:solidFill>
                  <a:schemeClr val="dk1"/>
                </a:solidFill>
              </a:rPr>
              <a:t>Leveraging trusted community partners to distribute information and using same partners to temperature check messages and mediums.</a:t>
            </a:r>
            <a:endParaRPr sz="1900">
              <a:solidFill>
                <a:schemeClr val="dk1"/>
              </a:solidFill>
            </a:endParaRPr>
          </a:p>
          <a:p>
            <a:pPr marL="457200" lvl="0" indent="-349250" algn="l" rtl="0">
              <a:lnSpc>
                <a:spcPct val="100000"/>
              </a:lnSpc>
              <a:spcBef>
                <a:spcPts val="0"/>
              </a:spcBef>
              <a:spcAft>
                <a:spcPts val="0"/>
              </a:spcAft>
              <a:buClr>
                <a:schemeClr val="dk1"/>
              </a:buClr>
              <a:buSzPts val="1900"/>
              <a:buChar char="●"/>
            </a:pPr>
            <a:r>
              <a:rPr lang="en-US" sz="1900" b="1">
                <a:solidFill>
                  <a:schemeClr val="dk1"/>
                </a:solidFill>
              </a:rPr>
              <a:t>Outline the member journey</a:t>
            </a:r>
            <a:r>
              <a:rPr lang="en-US" sz="1900">
                <a:solidFill>
                  <a:schemeClr val="dk1"/>
                </a:solidFill>
              </a:rPr>
              <a:t> across mediums and account for other programs such as SNAP and Temporary Assistance for Needy Families (TANF).</a:t>
            </a:r>
            <a:endParaRPr sz="1900">
              <a:solidFill>
                <a:schemeClr val="dk1"/>
              </a:solidFill>
            </a:endParaRPr>
          </a:p>
          <a:p>
            <a:pPr marL="0" lvl="0" indent="0" algn="l" rtl="0">
              <a:spcBef>
                <a:spcPts val="1000"/>
              </a:spcBef>
              <a:spcAft>
                <a:spcPts val="0"/>
              </a:spcAft>
              <a:buNone/>
            </a:pPr>
            <a:endParaRPr sz="16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96"/>
        <p:cNvGrpSpPr/>
        <p:nvPr/>
      </p:nvGrpSpPr>
      <p:grpSpPr>
        <a:xfrm>
          <a:off x="0" y="0"/>
          <a:ext cx="0" cy="0"/>
          <a:chOff x="0" y="0"/>
          <a:chExt cx="0" cy="0"/>
        </a:xfrm>
      </p:grpSpPr>
      <p:grpSp>
        <p:nvGrpSpPr>
          <p:cNvPr id="497" name="Google Shape;497;p97"/>
          <p:cNvGrpSpPr/>
          <p:nvPr/>
        </p:nvGrpSpPr>
        <p:grpSpPr>
          <a:xfrm>
            <a:off x="177075" y="182305"/>
            <a:ext cx="2169496" cy="3476528"/>
            <a:chOff x="3153354" y="980539"/>
            <a:chExt cx="1627162" cy="2607461"/>
          </a:xfrm>
        </p:grpSpPr>
        <p:sp>
          <p:nvSpPr>
            <p:cNvPr id="498" name="Google Shape;498;p97"/>
            <p:cNvSpPr/>
            <p:nvPr/>
          </p:nvSpPr>
          <p:spPr>
            <a:xfrm>
              <a:off x="3485717" y="3079475"/>
              <a:ext cx="1294800" cy="133500"/>
            </a:xfrm>
            <a:prstGeom prst="rect">
              <a:avLst/>
            </a:prstGeom>
            <a:solidFill>
              <a:srgbClr val="0E945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99" name="Google Shape;499;p97"/>
            <p:cNvSpPr txBox="1"/>
            <p:nvPr/>
          </p:nvSpPr>
          <p:spPr>
            <a:xfrm>
              <a:off x="3154224" y="3216600"/>
              <a:ext cx="655500" cy="371400"/>
            </a:xfrm>
            <a:prstGeom prst="rect">
              <a:avLst/>
            </a:prstGeom>
            <a:noFill/>
            <a:ln>
              <a:noFill/>
            </a:ln>
          </p:spPr>
          <p:txBody>
            <a:bodyPr spcFirstLastPara="1" wrap="square" lIns="121900" tIns="121900" rIns="121900" bIns="121900" anchor="t" anchorCtr="0">
              <a:noAutofit/>
            </a:bodyPr>
            <a:lstStyle/>
            <a:p>
              <a:pPr marL="0" lvl="0" indent="0" algn="ctr" rtl="0">
                <a:lnSpc>
                  <a:spcPct val="115000"/>
                </a:lnSpc>
                <a:spcBef>
                  <a:spcPts val="0"/>
                </a:spcBef>
                <a:spcAft>
                  <a:spcPts val="2100"/>
                </a:spcAft>
                <a:buNone/>
              </a:pPr>
              <a:r>
                <a:rPr lang="en-US" sz="1600" b="1">
                  <a:latin typeface="Trebuchet MS"/>
                  <a:ea typeface="Trebuchet MS"/>
                  <a:cs typeface="Trebuchet MS"/>
                  <a:sym typeface="Trebuchet MS"/>
                </a:rPr>
                <a:t>Fall 2025</a:t>
              </a:r>
              <a:endParaRPr sz="1600" b="1">
                <a:latin typeface="Trebuchet MS"/>
                <a:ea typeface="Trebuchet MS"/>
                <a:cs typeface="Trebuchet MS"/>
                <a:sym typeface="Trebuchet MS"/>
              </a:endParaRPr>
            </a:p>
          </p:txBody>
        </p:sp>
        <p:sp>
          <p:nvSpPr>
            <p:cNvPr id="500" name="Google Shape;500;p97"/>
            <p:cNvSpPr txBox="1"/>
            <p:nvPr/>
          </p:nvSpPr>
          <p:spPr>
            <a:xfrm>
              <a:off x="3153354" y="980539"/>
              <a:ext cx="1508100" cy="13854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r>
                <a:rPr lang="en-US" sz="1100">
                  <a:latin typeface="Trebuchet MS"/>
                  <a:ea typeface="Trebuchet MS"/>
                  <a:cs typeface="Trebuchet MS"/>
                  <a:sym typeface="Trebuchet MS"/>
                </a:rPr>
                <a:t>Work with Centers for Medicare and Medicaid Services and the National Association of Medicaid Directors for template messaging</a:t>
              </a:r>
              <a:endParaRPr sz="1100">
                <a:latin typeface="Trebuchet MS"/>
                <a:ea typeface="Trebuchet MS"/>
                <a:cs typeface="Trebuchet MS"/>
                <a:sym typeface="Trebuchet MS"/>
              </a:endParaRPr>
            </a:p>
            <a:p>
              <a:pPr marL="0" lvl="0" indent="0" algn="l" rtl="0">
                <a:spcBef>
                  <a:spcPts val="100"/>
                </a:spcBef>
                <a:spcAft>
                  <a:spcPts val="0"/>
                </a:spcAft>
                <a:buNone/>
              </a:pPr>
              <a:endParaRPr sz="1100">
                <a:latin typeface="Roboto"/>
                <a:ea typeface="Roboto"/>
                <a:cs typeface="Roboto"/>
                <a:sym typeface="Roboto"/>
              </a:endParaRPr>
            </a:p>
            <a:p>
              <a:pPr marL="0" lvl="0" indent="0" algn="l" rtl="0">
                <a:spcBef>
                  <a:spcPts val="100"/>
                </a:spcBef>
                <a:spcAft>
                  <a:spcPts val="0"/>
                </a:spcAft>
                <a:buNone/>
              </a:pPr>
              <a:r>
                <a:rPr lang="en-US" sz="1100">
                  <a:latin typeface="Trebuchet MS"/>
                  <a:ea typeface="Trebuchet MS"/>
                  <a:cs typeface="Trebuchet MS"/>
                  <a:sym typeface="Trebuchet MS"/>
                </a:rPr>
                <a:t>Create a list of letters needed for new provisions</a:t>
              </a:r>
              <a:endParaRPr sz="1100">
                <a:latin typeface="Trebuchet MS"/>
                <a:ea typeface="Trebuchet MS"/>
                <a:cs typeface="Trebuchet MS"/>
                <a:sym typeface="Trebuchet MS"/>
              </a:endParaRPr>
            </a:p>
            <a:p>
              <a:pPr marL="0" lvl="0" indent="0" algn="l" rtl="0">
                <a:spcBef>
                  <a:spcPts val="100"/>
                </a:spcBef>
                <a:spcAft>
                  <a:spcPts val="0"/>
                </a:spcAft>
                <a:buNone/>
              </a:pPr>
              <a:endParaRPr sz="1100">
                <a:latin typeface="Roboto"/>
                <a:ea typeface="Roboto"/>
                <a:cs typeface="Roboto"/>
                <a:sym typeface="Roboto"/>
              </a:endParaRPr>
            </a:p>
            <a:p>
              <a:pPr marL="0" lvl="0" indent="0" algn="l" rtl="0">
                <a:spcBef>
                  <a:spcPts val="100"/>
                </a:spcBef>
                <a:spcAft>
                  <a:spcPts val="2100"/>
                </a:spcAft>
                <a:buNone/>
              </a:pPr>
              <a:r>
                <a:rPr lang="en-US" sz="1100">
                  <a:latin typeface="Trebuchet MS"/>
                  <a:ea typeface="Trebuchet MS"/>
                  <a:cs typeface="Trebuchet MS"/>
                  <a:sym typeface="Trebuchet MS"/>
                </a:rPr>
                <a:t>Create an inventory of existing letters for updating</a:t>
              </a:r>
              <a:endParaRPr sz="1100" b="1">
                <a:latin typeface="Trebuchet MS"/>
                <a:ea typeface="Trebuchet MS"/>
                <a:cs typeface="Trebuchet MS"/>
                <a:sym typeface="Trebuchet MS"/>
              </a:endParaRPr>
            </a:p>
          </p:txBody>
        </p:sp>
        <p:grpSp>
          <p:nvGrpSpPr>
            <p:cNvPr id="501" name="Google Shape;501;p97"/>
            <p:cNvGrpSpPr/>
            <p:nvPr/>
          </p:nvGrpSpPr>
          <p:grpSpPr>
            <a:xfrm>
              <a:off x="3435870" y="2800065"/>
              <a:ext cx="92400" cy="411825"/>
              <a:chOff x="845575" y="2563700"/>
              <a:chExt cx="92400" cy="411825"/>
            </a:xfrm>
          </p:grpSpPr>
          <p:sp>
            <p:nvSpPr>
              <p:cNvPr id="502" name="Google Shape;502;p97"/>
              <p:cNvSpPr/>
              <p:nvPr/>
            </p:nvSpPr>
            <p:spPr>
              <a:xfrm>
                <a:off x="845575" y="2563700"/>
                <a:ext cx="92400" cy="92400"/>
              </a:xfrm>
              <a:prstGeom prst="ellipse">
                <a:avLst/>
              </a:pr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cxnSp>
            <p:nvCxnSpPr>
              <p:cNvPr id="503" name="Google Shape;503;p97"/>
              <p:cNvCxnSpPr/>
              <p:nvPr/>
            </p:nvCxnSpPr>
            <p:spPr>
              <a:xfrm>
                <a:off x="891775" y="2616125"/>
                <a:ext cx="0" cy="359400"/>
              </a:xfrm>
              <a:prstGeom prst="straightConnector1">
                <a:avLst/>
              </a:prstGeom>
              <a:noFill/>
              <a:ln w="9525" cap="flat" cmpd="sng">
                <a:solidFill>
                  <a:srgbClr val="000000"/>
                </a:solidFill>
                <a:prstDash val="solid"/>
                <a:round/>
                <a:headEnd type="none" w="sm" len="sm"/>
                <a:tailEnd type="none" w="sm" len="sm"/>
              </a:ln>
            </p:spPr>
          </p:cxnSp>
        </p:grpSp>
      </p:grpSp>
      <p:grpSp>
        <p:nvGrpSpPr>
          <p:cNvPr id="504" name="Google Shape;504;p97"/>
          <p:cNvGrpSpPr/>
          <p:nvPr/>
        </p:nvGrpSpPr>
        <p:grpSpPr>
          <a:xfrm>
            <a:off x="1863047" y="2322729"/>
            <a:ext cx="2210092" cy="2361439"/>
            <a:chOff x="1828200" y="2585897"/>
            <a:chExt cx="1657611" cy="1771124"/>
          </a:xfrm>
        </p:grpSpPr>
        <p:sp>
          <p:nvSpPr>
            <p:cNvPr id="505" name="Google Shape;505;p97"/>
            <p:cNvSpPr/>
            <p:nvPr/>
          </p:nvSpPr>
          <p:spPr>
            <a:xfrm>
              <a:off x="2191011" y="3079475"/>
              <a:ext cx="1294800" cy="133500"/>
            </a:xfrm>
            <a:prstGeom prst="rect">
              <a:avLst/>
            </a:prstGeom>
            <a:solidFill>
              <a:srgbClr val="08563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06" name="Google Shape;506;p97"/>
            <p:cNvSpPr txBox="1"/>
            <p:nvPr/>
          </p:nvSpPr>
          <p:spPr>
            <a:xfrm>
              <a:off x="1828200" y="2585897"/>
              <a:ext cx="802800" cy="371400"/>
            </a:xfrm>
            <a:prstGeom prst="rect">
              <a:avLst/>
            </a:prstGeom>
            <a:noFill/>
            <a:ln>
              <a:noFill/>
            </a:ln>
          </p:spPr>
          <p:txBody>
            <a:bodyPr spcFirstLastPara="1" wrap="square" lIns="121900" tIns="121900" rIns="121900" bIns="121900" anchor="t" anchorCtr="0">
              <a:noAutofit/>
            </a:bodyPr>
            <a:lstStyle/>
            <a:p>
              <a:pPr marL="0" lvl="0" indent="0" algn="ctr" rtl="0">
                <a:lnSpc>
                  <a:spcPct val="115000"/>
                </a:lnSpc>
                <a:spcBef>
                  <a:spcPts val="0"/>
                </a:spcBef>
                <a:spcAft>
                  <a:spcPts val="2100"/>
                </a:spcAft>
                <a:buNone/>
              </a:pPr>
              <a:r>
                <a:rPr lang="en-US" sz="1600" b="1">
                  <a:latin typeface="Trebuchet MS"/>
                  <a:ea typeface="Trebuchet MS"/>
                  <a:cs typeface="Trebuchet MS"/>
                  <a:sym typeface="Trebuchet MS"/>
                </a:rPr>
                <a:t>Winter 2025</a:t>
              </a:r>
              <a:endParaRPr sz="1600" b="1">
                <a:latin typeface="Trebuchet MS"/>
                <a:ea typeface="Trebuchet MS"/>
                <a:cs typeface="Trebuchet MS"/>
                <a:sym typeface="Trebuchet MS"/>
              </a:endParaRPr>
            </a:p>
          </p:txBody>
        </p:sp>
        <p:sp>
          <p:nvSpPr>
            <p:cNvPr id="507" name="Google Shape;507;p97"/>
            <p:cNvSpPr txBox="1"/>
            <p:nvPr/>
          </p:nvSpPr>
          <p:spPr>
            <a:xfrm>
              <a:off x="1857959" y="3413221"/>
              <a:ext cx="1338600" cy="9438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r>
                <a:rPr lang="en-US" sz="1100" b="1">
                  <a:latin typeface="Trebuchet MS"/>
                  <a:ea typeface="Trebuchet MS"/>
                  <a:cs typeface="Trebuchet MS"/>
                  <a:sym typeface="Trebuchet MS"/>
                </a:rPr>
                <a:t>December 2025- First set of work requirement guidance expected</a:t>
              </a:r>
              <a:endParaRPr sz="1100" b="1">
                <a:latin typeface="Trebuchet MS"/>
                <a:ea typeface="Trebuchet MS"/>
                <a:cs typeface="Trebuchet MS"/>
                <a:sym typeface="Trebuchet MS"/>
              </a:endParaRPr>
            </a:p>
            <a:p>
              <a:pPr marL="0" lvl="0" indent="0" algn="l" rtl="0">
                <a:spcBef>
                  <a:spcPts val="2100"/>
                </a:spcBef>
                <a:spcAft>
                  <a:spcPts val="0"/>
                </a:spcAft>
                <a:buNone/>
              </a:pPr>
              <a:r>
                <a:rPr lang="en-US" sz="1100">
                  <a:latin typeface="Trebuchet MS"/>
                  <a:ea typeface="Trebuchet MS"/>
                  <a:cs typeface="Trebuchet MS"/>
                  <a:sym typeface="Trebuchet MS"/>
                </a:rPr>
                <a:t>Solicit stakeholder and member feedback on outreach plans</a:t>
              </a:r>
              <a:endParaRPr sz="1100">
                <a:latin typeface="Trebuchet MS"/>
                <a:ea typeface="Trebuchet MS"/>
                <a:cs typeface="Trebuchet MS"/>
                <a:sym typeface="Trebuchet MS"/>
              </a:endParaRPr>
            </a:p>
            <a:p>
              <a:pPr marL="0" lvl="0" indent="0" algn="l" rtl="0">
                <a:spcBef>
                  <a:spcPts val="2100"/>
                </a:spcBef>
                <a:spcAft>
                  <a:spcPts val="2100"/>
                </a:spcAft>
                <a:buNone/>
              </a:pPr>
              <a:r>
                <a:rPr lang="en-US" sz="1100">
                  <a:latin typeface="Trebuchet MS"/>
                  <a:ea typeface="Trebuchet MS"/>
                  <a:cs typeface="Trebuchet MS"/>
                  <a:sym typeface="Trebuchet MS"/>
                </a:rPr>
                <a:t>Drafting and testing of messaging, letters</a:t>
              </a:r>
              <a:endParaRPr sz="1100">
                <a:latin typeface="Trebuchet MS"/>
                <a:ea typeface="Trebuchet MS"/>
                <a:cs typeface="Trebuchet MS"/>
                <a:sym typeface="Trebuchet MS"/>
              </a:endParaRPr>
            </a:p>
          </p:txBody>
        </p:sp>
        <p:grpSp>
          <p:nvGrpSpPr>
            <p:cNvPr id="508" name="Google Shape;508;p97"/>
            <p:cNvGrpSpPr/>
            <p:nvPr/>
          </p:nvGrpSpPr>
          <p:grpSpPr>
            <a:xfrm rot="10800000">
              <a:off x="2149293" y="3079467"/>
              <a:ext cx="92400" cy="411825"/>
              <a:chOff x="2072481" y="2563700"/>
              <a:chExt cx="92400" cy="411825"/>
            </a:xfrm>
          </p:grpSpPr>
          <p:cxnSp>
            <p:nvCxnSpPr>
              <p:cNvPr id="509" name="Google Shape;509;p97"/>
              <p:cNvCxnSpPr/>
              <p:nvPr/>
            </p:nvCxnSpPr>
            <p:spPr>
              <a:xfrm>
                <a:off x="2118681" y="2616125"/>
                <a:ext cx="0" cy="359400"/>
              </a:xfrm>
              <a:prstGeom prst="straightConnector1">
                <a:avLst/>
              </a:prstGeom>
              <a:noFill/>
              <a:ln w="9525" cap="flat" cmpd="sng">
                <a:solidFill>
                  <a:srgbClr val="000000"/>
                </a:solidFill>
                <a:prstDash val="solid"/>
                <a:round/>
                <a:headEnd type="none" w="sm" len="sm"/>
                <a:tailEnd type="none" w="sm" len="sm"/>
              </a:ln>
            </p:spPr>
          </p:cxnSp>
          <p:sp>
            <p:nvSpPr>
              <p:cNvPr id="510" name="Google Shape;510;p97"/>
              <p:cNvSpPr/>
              <p:nvPr/>
            </p:nvSpPr>
            <p:spPr>
              <a:xfrm>
                <a:off x="2072481" y="2563700"/>
                <a:ext cx="92400" cy="92400"/>
              </a:xfrm>
              <a:prstGeom prst="ellipse">
                <a:avLst/>
              </a:pr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grpSp>
        <p:nvGrpSpPr>
          <p:cNvPr id="511" name="Google Shape;511;p97"/>
          <p:cNvGrpSpPr/>
          <p:nvPr/>
        </p:nvGrpSpPr>
        <p:grpSpPr>
          <a:xfrm>
            <a:off x="3572049" y="1415925"/>
            <a:ext cx="2227322" cy="2242908"/>
            <a:chOff x="3109983" y="1905777"/>
            <a:chExt cx="1670533" cy="1682223"/>
          </a:xfrm>
        </p:grpSpPr>
        <p:sp>
          <p:nvSpPr>
            <p:cNvPr id="512" name="Google Shape;512;p97"/>
            <p:cNvSpPr/>
            <p:nvPr/>
          </p:nvSpPr>
          <p:spPr>
            <a:xfrm>
              <a:off x="3485717" y="3079475"/>
              <a:ext cx="1294800" cy="133500"/>
            </a:xfrm>
            <a:prstGeom prst="rect">
              <a:avLst/>
            </a:prstGeom>
            <a:solidFill>
              <a:srgbClr val="0E945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13" name="Google Shape;513;p97"/>
            <p:cNvSpPr txBox="1"/>
            <p:nvPr/>
          </p:nvSpPr>
          <p:spPr>
            <a:xfrm>
              <a:off x="3154223" y="3216600"/>
              <a:ext cx="814200" cy="371400"/>
            </a:xfrm>
            <a:prstGeom prst="rect">
              <a:avLst/>
            </a:prstGeom>
            <a:noFill/>
            <a:ln>
              <a:noFill/>
            </a:ln>
          </p:spPr>
          <p:txBody>
            <a:bodyPr spcFirstLastPara="1" wrap="square" lIns="121900" tIns="121900" rIns="121900" bIns="121900" anchor="t" anchorCtr="0">
              <a:noAutofit/>
            </a:bodyPr>
            <a:lstStyle/>
            <a:p>
              <a:pPr marL="0" lvl="0" indent="0" algn="ctr" rtl="0">
                <a:lnSpc>
                  <a:spcPct val="115000"/>
                </a:lnSpc>
                <a:spcBef>
                  <a:spcPts val="0"/>
                </a:spcBef>
                <a:spcAft>
                  <a:spcPts val="2100"/>
                </a:spcAft>
                <a:buNone/>
              </a:pPr>
              <a:r>
                <a:rPr lang="en-US" sz="1600" b="1">
                  <a:latin typeface="Trebuchet MS"/>
                  <a:ea typeface="Trebuchet MS"/>
                  <a:cs typeface="Trebuchet MS"/>
                  <a:sym typeface="Trebuchet MS"/>
                </a:rPr>
                <a:t>Spring </a:t>
              </a:r>
              <a:r>
                <a:rPr lang="en-US" sz="1600" b="1">
                  <a:latin typeface="Roboto"/>
                  <a:ea typeface="Roboto"/>
                  <a:cs typeface="Roboto"/>
                  <a:sym typeface="Roboto"/>
                </a:rPr>
                <a:t>2026</a:t>
              </a:r>
              <a:endParaRPr sz="1600" b="1">
                <a:latin typeface="Roboto"/>
                <a:ea typeface="Roboto"/>
                <a:cs typeface="Roboto"/>
                <a:sym typeface="Roboto"/>
              </a:endParaRPr>
            </a:p>
          </p:txBody>
        </p:sp>
        <p:sp>
          <p:nvSpPr>
            <p:cNvPr id="514" name="Google Shape;514;p97"/>
            <p:cNvSpPr txBox="1"/>
            <p:nvPr/>
          </p:nvSpPr>
          <p:spPr>
            <a:xfrm>
              <a:off x="3109983" y="1905777"/>
              <a:ext cx="1294800" cy="9438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endParaRPr sz="1100">
                <a:latin typeface="Roboto"/>
                <a:ea typeface="Roboto"/>
                <a:cs typeface="Roboto"/>
                <a:sym typeface="Roboto"/>
              </a:endParaRPr>
            </a:p>
            <a:p>
              <a:pPr marL="0" lvl="0" indent="0" algn="l" rtl="0">
                <a:spcBef>
                  <a:spcPts val="0"/>
                </a:spcBef>
                <a:spcAft>
                  <a:spcPts val="2100"/>
                </a:spcAft>
                <a:buNone/>
              </a:pPr>
              <a:r>
                <a:rPr lang="en-US" sz="1100">
                  <a:solidFill>
                    <a:schemeClr val="dk1"/>
                  </a:solidFill>
                  <a:latin typeface="Trebuchet MS"/>
                  <a:ea typeface="Trebuchet MS"/>
                  <a:cs typeface="Trebuchet MS"/>
                  <a:sym typeface="Trebuchet MS"/>
                </a:rPr>
                <a:t>Continue stakeholder and member feedback sessions of messaging, letters</a:t>
              </a:r>
              <a:endParaRPr sz="1100">
                <a:latin typeface="Trebuchet MS"/>
                <a:ea typeface="Trebuchet MS"/>
                <a:cs typeface="Trebuchet MS"/>
                <a:sym typeface="Trebuchet MS"/>
              </a:endParaRPr>
            </a:p>
          </p:txBody>
        </p:sp>
        <p:grpSp>
          <p:nvGrpSpPr>
            <p:cNvPr id="515" name="Google Shape;515;p97"/>
            <p:cNvGrpSpPr/>
            <p:nvPr/>
          </p:nvGrpSpPr>
          <p:grpSpPr>
            <a:xfrm>
              <a:off x="3435870" y="2800065"/>
              <a:ext cx="92400" cy="411825"/>
              <a:chOff x="845575" y="2563700"/>
              <a:chExt cx="92400" cy="411825"/>
            </a:xfrm>
          </p:grpSpPr>
          <p:sp>
            <p:nvSpPr>
              <p:cNvPr id="516" name="Google Shape;516;p97"/>
              <p:cNvSpPr/>
              <p:nvPr/>
            </p:nvSpPr>
            <p:spPr>
              <a:xfrm>
                <a:off x="845575" y="2563700"/>
                <a:ext cx="92400" cy="92400"/>
              </a:xfrm>
              <a:prstGeom prst="ellipse">
                <a:avLst/>
              </a:pr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cxnSp>
            <p:nvCxnSpPr>
              <p:cNvPr id="517" name="Google Shape;517;p97"/>
              <p:cNvCxnSpPr/>
              <p:nvPr/>
            </p:nvCxnSpPr>
            <p:spPr>
              <a:xfrm>
                <a:off x="891775" y="2616125"/>
                <a:ext cx="0" cy="359400"/>
              </a:xfrm>
              <a:prstGeom prst="straightConnector1">
                <a:avLst/>
              </a:prstGeom>
              <a:noFill/>
              <a:ln w="9525" cap="flat" cmpd="sng">
                <a:solidFill>
                  <a:srgbClr val="000000"/>
                </a:solidFill>
                <a:prstDash val="solid"/>
                <a:round/>
                <a:headEnd type="none" w="sm" len="sm"/>
                <a:tailEnd type="none" w="sm" len="sm"/>
              </a:ln>
            </p:spPr>
          </p:cxnSp>
        </p:grpSp>
      </p:grpSp>
      <p:grpSp>
        <p:nvGrpSpPr>
          <p:cNvPr id="518" name="Google Shape;518;p97"/>
          <p:cNvGrpSpPr/>
          <p:nvPr/>
        </p:nvGrpSpPr>
        <p:grpSpPr>
          <a:xfrm>
            <a:off x="5021325" y="2322742"/>
            <a:ext cx="2504275" cy="2361427"/>
            <a:chOff x="4196968" y="2585906"/>
            <a:chExt cx="1878253" cy="1771114"/>
          </a:xfrm>
        </p:grpSpPr>
        <p:sp>
          <p:nvSpPr>
            <p:cNvPr id="519" name="Google Shape;519;p97"/>
            <p:cNvSpPr/>
            <p:nvPr/>
          </p:nvSpPr>
          <p:spPr>
            <a:xfrm>
              <a:off x="4780421" y="3079475"/>
              <a:ext cx="1294800" cy="133500"/>
            </a:xfrm>
            <a:prstGeom prst="rect">
              <a:avLst/>
            </a:prstGeom>
            <a:solidFill>
              <a:srgbClr val="08563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520" name="Google Shape;520;p97"/>
            <p:cNvGrpSpPr/>
            <p:nvPr/>
          </p:nvGrpSpPr>
          <p:grpSpPr>
            <a:xfrm rot="10800000">
              <a:off x="4737413" y="3079467"/>
              <a:ext cx="92400" cy="411825"/>
              <a:chOff x="2070100" y="2563700"/>
              <a:chExt cx="92400" cy="411825"/>
            </a:xfrm>
          </p:grpSpPr>
          <p:cxnSp>
            <p:nvCxnSpPr>
              <p:cNvPr id="521" name="Google Shape;521;p97"/>
              <p:cNvCxnSpPr/>
              <p:nvPr/>
            </p:nvCxnSpPr>
            <p:spPr>
              <a:xfrm>
                <a:off x="2116300" y="2616125"/>
                <a:ext cx="0" cy="359400"/>
              </a:xfrm>
              <a:prstGeom prst="straightConnector1">
                <a:avLst/>
              </a:prstGeom>
              <a:noFill/>
              <a:ln w="9525" cap="flat" cmpd="sng">
                <a:solidFill>
                  <a:srgbClr val="000000"/>
                </a:solidFill>
                <a:prstDash val="solid"/>
                <a:round/>
                <a:headEnd type="none" w="sm" len="sm"/>
                <a:tailEnd type="none" w="sm" len="sm"/>
              </a:ln>
            </p:spPr>
          </p:cxnSp>
          <p:sp>
            <p:nvSpPr>
              <p:cNvPr id="522" name="Google Shape;522;p97"/>
              <p:cNvSpPr/>
              <p:nvPr/>
            </p:nvSpPr>
            <p:spPr>
              <a:xfrm>
                <a:off x="2070100" y="2563700"/>
                <a:ext cx="92400" cy="92400"/>
              </a:xfrm>
              <a:prstGeom prst="ellipse">
                <a:avLst/>
              </a:pr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523" name="Google Shape;523;p97"/>
            <p:cNvSpPr txBox="1"/>
            <p:nvPr/>
          </p:nvSpPr>
          <p:spPr>
            <a:xfrm>
              <a:off x="4413175" y="2585906"/>
              <a:ext cx="901800" cy="279600"/>
            </a:xfrm>
            <a:prstGeom prst="rect">
              <a:avLst/>
            </a:prstGeom>
            <a:noFill/>
            <a:ln>
              <a:noFill/>
            </a:ln>
          </p:spPr>
          <p:txBody>
            <a:bodyPr spcFirstLastPara="1" wrap="square" lIns="121900" tIns="121900" rIns="121900" bIns="121900" anchor="t" anchorCtr="0">
              <a:noAutofit/>
            </a:bodyPr>
            <a:lstStyle/>
            <a:p>
              <a:pPr marL="0" lvl="0" indent="0" algn="ctr" rtl="0">
                <a:lnSpc>
                  <a:spcPct val="115000"/>
                </a:lnSpc>
                <a:spcBef>
                  <a:spcPts val="0"/>
                </a:spcBef>
                <a:spcAft>
                  <a:spcPts val="2100"/>
                </a:spcAft>
                <a:buNone/>
              </a:pPr>
              <a:r>
                <a:rPr lang="en-US" sz="1600" b="1">
                  <a:latin typeface="Trebuchet MS"/>
                  <a:ea typeface="Trebuchet MS"/>
                  <a:cs typeface="Trebuchet MS"/>
                  <a:sym typeface="Trebuchet MS"/>
                </a:rPr>
                <a:t>Summer 2026</a:t>
              </a:r>
              <a:endParaRPr sz="1600" b="1">
                <a:latin typeface="Trebuchet MS"/>
                <a:ea typeface="Trebuchet MS"/>
                <a:cs typeface="Trebuchet MS"/>
                <a:sym typeface="Trebuchet MS"/>
              </a:endParaRPr>
            </a:p>
          </p:txBody>
        </p:sp>
        <p:sp>
          <p:nvSpPr>
            <p:cNvPr id="524" name="Google Shape;524;p97"/>
            <p:cNvSpPr txBox="1"/>
            <p:nvPr/>
          </p:nvSpPr>
          <p:spPr>
            <a:xfrm>
              <a:off x="4196968" y="3413221"/>
              <a:ext cx="1626300" cy="9438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r>
                <a:rPr lang="en-US" sz="1100">
                  <a:latin typeface="Trebuchet MS"/>
                  <a:ea typeface="Trebuchet MS"/>
                  <a:cs typeface="Trebuchet MS"/>
                  <a:sym typeface="Trebuchet MS"/>
                </a:rPr>
                <a:t>First advance letters sent through IDS with new applications and renewals with general messaging about who is impacted</a:t>
              </a:r>
              <a:endParaRPr sz="1100">
                <a:latin typeface="Trebuchet MS"/>
                <a:ea typeface="Trebuchet MS"/>
                <a:cs typeface="Trebuchet MS"/>
                <a:sym typeface="Trebuchet MS"/>
              </a:endParaRPr>
            </a:p>
            <a:p>
              <a:pPr marL="0" lvl="0" indent="0" algn="l" rtl="0">
                <a:spcBef>
                  <a:spcPts val="0"/>
                </a:spcBef>
                <a:spcAft>
                  <a:spcPts val="0"/>
                </a:spcAft>
                <a:buNone/>
              </a:pPr>
              <a:endParaRPr sz="1100">
                <a:latin typeface="Roboto"/>
                <a:ea typeface="Roboto"/>
                <a:cs typeface="Roboto"/>
                <a:sym typeface="Roboto"/>
              </a:endParaRPr>
            </a:p>
            <a:p>
              <a:pPr marL="0" lvl="0" indent="0" algn="l" rtl="0">
                <a:spcBef>
                  <a:spcPts val="0"/>
                </a:spcBef>
                <a:spcAft>
                  <a:spcPts val="0"/>
                </a:spcAft>
                <a:buNone/>
              </a:pPr>
              <a:r>
                <a:rPr lang="en-US" sz="1100">
                  <a:latin typeface="Trebuchet MS"/>
                  <a:ea typeface="Trebuchet MS"/>
                  <a:cs typeface="Trebuchet MS"/>
                  <a:sym typeface="Trebuchet MS"/>
                </a:rPr>
                <a:t>Separate PEAK/App content campaign</a:t>
              </a:r>
              <a:endParaRPr sz="1100">
                <a:latin typeface="Trebuchet MS"/>
                <a:ea typeface="Trebuchet MS"/>
                <a:cs typeface="Trebuchet MS"/>
                <a:sym typeface="Trebuchet MS"/>
              </a:endParaRPr>
            </a:p>
            <a:p>
              <a:pPr marL="0" lvl="0" indent="0" algn="l" rtl="0">
                <a:spcBef>
                  <a:spcPts val="0"/>
                </a:spcBef>
                <a:spcAft>
                  <a:spcPts val="0"/>
                </a:spcAft>
                <a:buNone/>
              </a:pPr>
              <a:r>
                <a:rPr lang="en-US" sz="1100">
                  <a:latin typeface="Trebuchet MS"/>
                  <a:ea typeface="Trebuchet MS"/>
                  <a:cs typeface="Trebuchet MS"/>
                  <a:sym typeface="Trebuchet MS"/>
                </a:rPr>
                <a:t>stuff in new apps and renewals</a:t>
              </a:r>
              <a:endParaRPr sz="1100">
                <a:latin typeface="Trebuchet MS"/>
                <a:ea typeface="Trebuchet MS"/>
                <a:cs typeface="Trebuchet MS"/>
                <a:sym typeface="Trebuchet MS"/>
              </a:endParaRPr>
            </a:p>
            <a:p>
              <a:pPr marL="0" lvl="0" indent="0" algn="l" rtl="0">
                <a:spcBef>
                  <a:spcPts val="0"/>
                </a:spcBef>
                <a:spcAft>
                  <a:spcPts val="0"/>
                </a:spcAft>
                <a:buNone/>
              </a:pPr>
              <a:endParaRPr sz="1100" b="1">
                <a:latin typeface="Roboto"/>
                <a:ea typeface="Roboto"/>
                <a:cs typeface="Roboto"/>
                <a:sym typeface="Roboto"/>
              </a:endParaRPr>
            </a:p>
            <a:p>
              <a:pPr marL="0" lvl="0" indent="0" algn="l" rtl="0">
                <a:spcBef>
                  <a:spcPts val="0"/>
                </a:spcBef>
                <a:spcAft>
                  <a:spcPts val="2100"/>
                </a:spcAft>
                <a:buNone/>
              </a:pPr>
              <a:r>
                <a:rPr lang="en-US" sz="1100" b="1">
                  <a:latin typeface="Trebuchet MS"/>
                  <a:ea typeface="Trebuchet MS"/>
                  <a:cs typeface="Trebuchet MS"/>
                  <a:sym typeface="Trebuchet MS"/>
                </a:rPr>
                <a:t>Final rules in June 2026 will impact our messaging</a:t>
              </a:r>
              <a:endParaRPr sz="1100" b="1">
                <a:latin typeface="Trebuchet MS"/>
                <a:ea typeface="Trebuchet MS"/>
                <a:cs typeface="Trebuchet MS"/>
                <a:sym typeface="Trebuchet MS"/>
              </a:endParaRPr>
            </a:p>
          </p:txBody>
        </p:sp>
      </p:grpSp>
      <p:grpSp>
        <p:nvGrpSpPr>
          <p:cNvPr id="525" name="Google Shape;525;p97"/>
          <p:cNvGrpSpPr/>
          <p:nvPr/>
        </p:nvGrpSpPr>
        <p:grpSpPr>
          <a:xfrm>
            <a:off x="7035660" y="1716368"/>
            <a:ext cx="2216169" cy="1942465"/>
            <a:chOff x="5707757" y="2131115"/>
            <a:chExt cx="1662168" cy="1456885"/>
          </a:xfrm>
        </p:grpSpPr>
        <p:sp>
          <p:nvSpPr>
            <p:cNvPr id="526" name="Google Shape;526;p97"/>
            <p:cNvSpPr/>
            <p:nvPr/>
          </p:nvSpPr>
          <p:spPr>
            <a:xfrm>
              <a:off x="6075125" y="3079475"/>
              <a:ext cx="1294800" cy="133500"/>
            </a:xfrm>
            <a:prstGeom prst="rect">
              <a:avLst/>
            </a:prstGeom>
            <a:solidFill>
              <a:srgbClr val="0E945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527" name="Google Shape;527;p97"/>
            <p:cNvGrpSpPr/>
            <p:nvPr/>
          </p:nvGrpSpPr>
          <p:grpSpPr>
            <a:xfrm>
              <a:off x="6031394" y="2800065"/>
              <a:ext cx="92400" cy="411825"/>
              <a:chOff x="845575" y="2563700"/>
              <a:chExt cx="92400" cy="411825"/>
            </a:xfrm>
          </p:grpSpPr>
          <p:cxnSp>
            <p:nvCxnSpPr>
              <p:cNvPr id="528" name="Google Shape;528;p97"/>
              <p:cNvCxnSpPr/>
              <p:nvPr/>
            </p:nvCxnSpPr>
            <p:spPr>
              <a:xfrm>
                <a:off x="891775" y="2616125"/>
                <a:ext cx="0" cy="359400"/>
              </a:xfrm>
              <a:prstGeom prst="straightConnector1">
                <a:avLst/>
              </a:prstGeom>
              <a:noFill/>
              <a:ln w="9525" cap="flat" cmpd="sng">
                <a:solidFill>
                  <a:srgbClr val="000000"/>
                </a:solidFill>
                <a:prstDash val="solid"/>
                <a:round/>
                <a:headEnd type="none" w="sm" len="sm"/>
                <a:tailEnd type="none" w="sm" len="sm"/>
              </a:ln>
            </p:spPr>
          </p:cxnSp>
          <p:sp>
            <p:nvSpPr>
              <p:cNvPr id="529" name="Google Shape;529;p97"/>
              <p:cNvSpPr/>
              <p:nvPr/>
            </p:nvSpPr>
            <p:spPr>
              <a:xfrm>
                <a:off x="845575" y="2563700"/>
                <a:ext cx="92400" cy="92400"/>
              </a:xfrm>
              <a:prstGeom prst="ellipse">
                <a:avLst/>
              </a:pr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530" name="Google Shape;530;p97"/>
            <p:cNvSpPr txBox="1"/>
            <p:nvPr/>
          </p:nvSpPr>
          <p:spPr>
            <a:xfrm>
              <a:off x="5707757" y="3216600"/>
              <a:ext cx="745800" cy="371400"/>
            </a:xfrm>
            <a:prstGeom prst="rect">
              <a:avLst/>
            </a:prstGeom>
            <a:noFill/>
            <a:ln>
              <a:noFill/>
            </a:ln>
          </p:spPr>
          <p:txBody>
            <a:bodyPr spcFirstLastPara="1" wrap="square" lIns="121900" tIns="121900" rIns="121900" bIns="121900" anchor="t" anchorCtr="0">
              <a:noAutofit/>
            </a:bodyPr>
            <a:lstStyle/>
            <a:p>
              <a:pPr marL="0" lvl="0" indent="0" algn="ctr" rtl="0">
                <a:lnSpc>
                  <a:spcPct val="115000"/>
                </a:lnSpc>
                <a:spcBef>
                  <a:spcPts val="0"/>
                </a:spcBef>
                <a:spcAft>
                  <a:spcPts val="2100"/>
                </a:spcAft>
                <a:buNone/>
              </a:pPr>
              <a:r>
                <a:rPr lang="en-US" sz="1600" b="1">
                  <a:latin typeface="Trebuchet MS"/>
                  <a:ea typeface="Trebuchet MS"/>
                  <a:cs typeface="Trebuchet MS"/>
                  <a:sym typeface="Trebuchet MS"/>
                </a:rPr>
                <a:t>Fall 2026</a:t>
              </a:r>
              <a:endParaRPr sz="1600" b="1">
                <a:latin typeface="Trebuchet MS"/>
                <a:ea typeface="Trebuchet MS"/>
                <a:cs typeface="Trebuchet MS"/>
                <a:sym typeface="Trebuchet MS"/>
              </a:endParaRPr>
            </a:p>
          </p:txBody>
        </p:sp>
        <p:sp>
          <p:nvSpPr>
            <p:cNvPr id="531" name="Google Shape;531;p97"/>
            <p:cNvSpPr txBox="1"/>
            <p:nvPr/>
          </p:nvSpPr>
          <p:spPr>
            <a:xfrm>
              <a:off x="5736142" y="2131115"/>
              <a:ext cx="1383300" cy="9438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r>
                <a:rPr lang="en-US" sz="1100" b="1">
                  <a:latin typeface="Trebuchet MS"/>
                  <a:ea typeface="Trebuchet MS"/>
                  <a:cs typeface="Trebuchet MS"/>
                  <a:sym typeface="Trebuchet MS"/>
                </a:rPr>
                <a:t>October 2026 - first cohort for 2x/year renewals receives renewal letters</a:t>
              </a:r>
              <a:endParaRPr sz="1100" b="1">
                <a:latin typeface="Trebuchet MS"/>
                <a:ea typeface="Trebuchet MS"/>
                <a:cs typeface="Trebuchet MS"/>
                <a:sym typeface="Trebuchet MS"/>
              </a:endParaRPr>
            </a:p>
            <a:p>
              <a:pPr marL="0" lvl="0" indent="0" algn="l" rtl="0">
                <a:spcBef>
                  <a:spcPts val="0"/>
                </a:spcBef>
                <a:spcAft>
                  <a:spcPts val="0"/>
                </a:spcAft>
                <a:buNone/>
              </a:pPr>
              <a:endParaRPr sz="1100" b="1">
                <a:latin typeface="Roboto"/>
                <a:ea typeface="Roboto"/>
                <a:cs typeface="Roboto"/>
                <a:sym typeface="Roboto"/>
              </a:endParaRPr>
            </a:p>
            <a:p>
              <a:pPr marL="0" lvl="0" indent="0" algn="l" rtl="0">
                <a:spcBef>
                  <a:spcPts val="0"/>
                </a:spcBef>
                <a:spcAft>
                  <a:spcPts val="2100"/>
                </a:spcAft>
                <a:buNone/>
              </a:pPr>
              <a:endParaRPr sz="1100" b="1">
                <a:latin typeface="Roboto"/>
                <a:ea typeface="Roboto"/>
                <a:cs typeface="Roboto"/>
                <a:sym typeface="Roboto"/>
              </a:endParaRPr>
            </a:p>
          </p:txBody>
        </p:sp>
      </p:grpSp>
      <p:grpSp>
        <p:nvGrpSpPr>
          <p:cNvPr id="532" name="Google Shape;532;p97"/>
          <p:cNvGrpSpPr/>
          <p:nvPr/>
        </p:nvGrpSpPr>
        <p:grpSpPr>
          <a:xfrm>
            <a:off x="8763948" y="2310763"/>
            <a:ext cx="2856504" cy="1219130"/>
            <a:chOff x="7004005" y="2576922"/>
            <a:chExt cx="2142432" cy="914370"/>
          </a:xfrm>
        </p:grpSpPr>
        <p:sp>
          <p:nvSpPr>
            <p:cNvPr id="533" name="Google Shape;533;p97"/>
            <p:cNvSpPr/>
            <p:nvPr/>
          </p:nvSpPr>
          <p:spPr>
            <a:xfrm>
              <a:off x="7369837" y="3079475"/>
              <a:ext cx="1776600" cy="133500"/>
            </a:xfrm>
            <a:prstGeom prst="rect">
              <a:avLst/>
            </a:prstGeom>
            <a:solidFill>
              <a:srgbClr val="08563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534" name="Google Shape;534;p97"/>
            <p:cNvGrpSpPr/>
            <p:nvPr/>
          </p:nvGrpSpPr>
          <p:grpSpPr>
            <a:xfrm rot="10800000">
              <a:off x="7328221" y="3079467"/>
              <a:ext cx="92400" cy="411825"/>
              <a:chOff x="2070100" y="2563700"/>
              <a:chExt cx="92400" cy="411825"/>
            </a:xfrm>
          </p:grpSpPr>
          <p:cxnSp>
            <p:nvCxnSpPr>
              <p:cNvPr id="535" name="Google Shape;535;p97"/>
              <p:cNvCxnSpPr/>
              <p:nvPr/>
            </p:nvCxnSpPr>
            <p:spPr>
              <a:xfrm>
                <a:off x="2116300" y="2616125"/>
                <a:ext cx="0" cy="359400"/>
              </a:xfrm>
              <a:prstGeom prst="straightConnector1">
                <a:avLst/>
              </a:prstGeom>
              <a:noFill/>
              <a:ln w="9525" cap="flat" cmpd="sng">
                <a:solidFill>
                  <a:srgbClr val="000000"/>
                </a:solidFill>
                <a:prstDash val="solid"/>
                <a:round/>
                <a:headEnd type="none" w="sm" len="sm"/>
                <a:tailEnd type="none" w="sm" len="sm"/>
              </a:ln>
            </p:spPr>
          </p:cxnSp>
          <p:sp>
            <p:nvSpPr>
              <p:cNvPr id="536" name="Google Shape;536;p97"/>
              <p:cNvSpPr/>
              <p:nvPr/>
            </p:nvSpPr>
            <p:spPr>
              <a:xfrm>
                <a:off x="2070100" y="2563700"/>
                <a:ext cx="92400" cy="92400"/>
              </a:xfrm>
              <a:prstGeom prst="ellipse">
                <a:avLst/>
              </a:pr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537" name="Google Shape;537;p97"/>
            <p:cNvSpPr txBox="1"/>
            <p:nvPr/>
          </p:nvSpPr>
          <p:spPr>
            <a:xfrm>
              <a:off x="7004005" y="2576922"/>
              <a:ext cx="842400" cy="371400"/>
            </a:xfrm>
            <a:prstGeom prst="rect">
              <a:avLst/>
            </a:prstGeom>
            <a:noFill/>
            <a:ln>
              <a:noFill/>
            </a:ln>
          </p:spPr>
          <p:txBody>
            <a:bodyPr spcFirstLastPara="1" wrap="square" lIns="121900" tIns="121900" rIns="121900" bIns="121900" anchor="t" anchorCtr="0">
              <a:noAutofit/>
            </a:bodyPr>
            <a:lstStyle/>
            <a:p>
              <a:pPr marL="0" lvl="0" indent="0" algn="ctr" rtl="0">
                <a:lnSpc>
                  <a:spcPct val="115000"/>
                </a:lnSpc>
                <a:spcBef>
                  <a:spcPts val="0"/>
                </a:spcBef>
                <a:spcAft>
                  <a:spcPts val="2100"/>
                </a:spcAft>
                <a:buNone/>
              </a:pPr>
              <a:r>
                <a:rPr lang="en-US" sz="1600" b="1">
                  <a:latin typeface="Trebuchet MS"/>
                  <a:ea typeface="Trebuchet MS"/>
                  <a:cs typeface="Trebuchet MS"/>
                  <a:sym typeface="Trebuchet MS"/>
                </a:rPr>
                <a:t>Winter 2026</a:t>
              </a:r>
              <a:endParaRPr sz="1600" b="1">
                <a:latin typeface="Trebuchet MS"/>
                <a:ea typeface="Trebuchet MS"/>
                <a:cs typeface="Trebuchet MS"/>
                <a:sym typeface="Trebuchet MS"/>
              </a:endParaRPr>
            </a:p>
          </p:txBody>
        </p:sp>
      </p:grpSp>
      <p:cxnSp>
        <p:nvCxnSpPr>
          <p:cNvPr id="538" name="Google Shape;538;p97"/>
          <p:cNvCxnSpPr/>
          <p:nvPr/>
        </p:nvCxnSpPr>
        <p:spPr>
          <a:xfrm>
            <a:off x="11608787" y="2678013"/>
            <a:ext cx="0" cy="479100"/>
          </a:xfrm>
          <a:prstGeom prst="straightConnector1">
            <a:avLst/>
          </a:prstGeom>
          <a:noFill/>
          <a:ln w="9525" cap="flat" cmpd="sng">
            <a:solidFill>
              <a:srgbClr val="000000"/>
            </a:solidFill>
            <a:prstDash val="solid"/>
            <a:round/>
            <a:headEnd type="none" w="sm" len="sm"/>
            <a:tailEnd type="none" w="sm" len="sm"/>
          </a:ln>
        </p:spPr>
      </p:cxnSp>
      <p:sp>
        <p:nvSpPr>
          <p:cNvPr id="539" name="Google Shape;539;p97"/>
          <p:cNvSpPr/>
          <p:nvPr/>
        </p:nvSpPr>
        <p:spPr>
          <a:xfrm>
            <a:off x="11548388" y="2560232"/>
            <a:ext cx="123300" cy="123300"/>
          </a:xfrm>
          <a:prstGeom prst="ellipse">
            <a:avLst/>
          </a:pr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40" name="Google Shape;540;p97"/>
          <p:cNvSpPr txBox="1"/>
          <p:nvPr/>
        </p:nvSpPr>
        <p:spPr>
          <a:xfrm>
            <a:off x="10966103" y="3157238"/>
            <a:ext cx="994500" cy="495300"/>
          </a:xfrm>
          <a:prstGeom prst="rect">
            <a:avLst/>
          </a:prstGeom>
          <a:noFill/>
          <a:ln>
            <a:noFill/>
          </a:ln>
        </p:spPr>
        <p:txBody>
          <a:bodyPr spcFirstLastPara="1" wrap="square" lIns="121900" tIns="121900" rIns="121900" bIns="121900" anchor="t" anchorCtr="0">
            <a:noAutofit/>
          </a:bodyPr>
          <a:lstStyle/>
          <a:p>
            <a:pPr marL="0" lvl="0" indent="0" algn="ctr" rtl="0">
              <a:lnSpc>
                <a:spcPct val="115000"/>
              </a:lnSpc>
              <a:spcBef>
                <a:spcPts val="0"/>
              </a:spcBef>
              <a:spcAft>
                <a:spcPts val="2100"/>
              </a:spcAft>
              <a:buNone/>
            </a:pPr>
            <a:r>
              <a:rPr lang="en-US" sz="1600" b="1">
                <a:latin typeface="Trebuchet MS"/>
                <a:ea typeface="Trebuchet MS"/>
                <a:cs typeface="Trebuchet MS"/>
                <a:sym typeface="Trebuchet MS"/>
              </a:rPr>
              <a:t>Spring 2027</a:t>
            </a:r>
            <a:endParaRPr sz="1600" b="1">
              <a:latin typeface="Trebuchet MS"/>
              <a:ea typeface="Trebuchet MS"/>
              <a:cs typeface="Trebuchet MS"/>
              <a:sym typeface="Trebuchet MS"/>
            </a:endParaRPr>
          </a:p>
        </p:txBody>
      </p:sp>
      <p:sp>
        <p:nvSpPr>
          <p:cNvPr id="541" name="Google Shape;541;p97"/>
          <p:cNvSpPr txBox="1"/>
          <p:nvPr/>
        </p:nvSpPr>
        <p:spPr>
          <a:xfrm>
            <a:off x="10621401" y="524133"/>
            <a:ext cx="1683900" cy="12585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0"/>
              </a:spcAft>
              <a:buNone/>
            </a:pPr>
            <a:r>
              <a:rPr lang="en-US" sz="1100" b="1">
                <a:latin typeface="Trebuchet MS"/>
                <a:ea typeface="Trebuchet MS"/>
                <a:cs typeface="Trebuchet MS"/>
                <a:sym typeface="Trebuchet MS"/>
              </a:rPr>
              <a:t>January 2027 - first cohort of renewals subject to new work requirements receives letters (for March renewals)</a:t>
            </a:r>
            <a:endParaRPr sz="1100" b="1">
              <a:latin typeface="Trebuchet MS"/>
              <a:ea typeface="Trebuchet MS"/>
              <a:cs typeface="Trebuchet MS"/>
              <a:sym typeface="Trebuchet MS"/>
            </a:endParaRPr>
          </a:p>
          <a:p>
            <a:pPr marL="0" lvl="0" indent="0" algn="l" rtl="0">
              <a:spcBef>
                <a:spcPts val="2100"/>
              </a:spcBef>
              <a:spcAft>
                <a:spcPts val="2100"/>
              </a:spcAft>
              <a:buNone/>
            </a:pPr>
            <a:r>
              <a:rPr lang="en-US" sz="1100" b="1">
                <a:latin typeface="Trebuchet MS"/>
                <a:ea typeface="Trebuchet MS"/>
                <a:cs typeface="Trebuchet MS"/>
                <a:sym typeface="Trebuchet MS"/>
              </a:rPr>
              <a:t>January 2027 ongoing - new language is in all letters (application, renewals)</a:t>
            </a:r>
            <a:endParaRPr sz="1100" b="1">
              <a:latin typeface="Trebuchet MS"/>
              <a:ea typeface="Trebuchet MS"/>
              <a:cs typeface="Trebuchet MS"/>
              <a:sym typeface="Trebuchet MS"/>
            </a:endParaRPr>
          </a:p>
        </p:txBody>
      </p:sp>
      <p:sp>
        <p:nvSpPr>
          <p:cNvPr id="542" name="Google Shape;542;p97"/>
          <p:cNvSpPr txBox="1"/>
          <p:nvPr/>
        </p:nvSpPr>
        <p:spPr>
          <a:xfrm>
            <a:off x="8750979" y="3652550"/>
            <a:ext cx="1620300" cy="1258500"/>
          </a:xfrm>
          <a:prstGeom prst="rect">
            <a:avLst/>
          </a:prstGeom>
          <a:noFill/>
          <a:ln>
            <a:noFill/>
          </a:ln>
        </p:spPr>
        <p:txBody>
          <a:bodyPr spcFirstLastPara="1" wrap="square" lIns="121900" tIns="121900" rIns="121900" bIns="121900" anchor="t" anchorCtr="0">
            <a:noAutofit/>
          </a:bodyPr>
          <a:lstStyle/>
          <a:p>
            <a:pPr marL="0" lvl="0" indent="0" algn="l" rtl="0">
              <a:spcBef>
                <a:spcPts val="0"/>
              </a:spcBef>
              <a:spcAft>
                <a:spcPts val="2100"/>
              </a:spcAft>
              <a:buNone/>
            </a:pPr>
            <a:endParaRPr sz="1100" b="1">
              <a:latin typeface="Roboto"/>
              <a:ea typeface="Roboto"/>
              <a:cs typeface="Roboto"/>
              <a:sym typeface="Roboto"/>
            </a:endParaRPr>
          </a:p>
        </p:txBody>
      </p:sp>
      <p:sp>
        <p:nvSpPr>
          <p:cNvPr id="543" name="Google Shape;543;p97"/>
          <p:cNvSpPr txBox="1">
            <a:spLocks noGrp="1"/>
          </p:cNvSpPr>
          <p:nvPr>
            <p:ph type="title" idx="4294967295"/>
          </p:nvPr>
        </p:nvSpPr>
        <p:spPr>
          <a:xfrm>
            <a:off x="2346575" y="-13700"/>
            <a:ext cx="8024700" cy="1152900"/>
          </a:xfrm>
          <a:prstGeom prst="rect">
            <a:avLst/>
          </a:prstGeom>
          <a:solidFill>
            <a:srgbClr val="001970"/>
          </a:solidFill>
        </p:spPr>
        <p:txBody>
          <a:bodyPr spcFirstLastPara="1" wrap="square" lIns="91425" tIns="45700" rIns="91425" bIns="45700" anchor="ctr" anchorCtr="0">
            <a:noAutofit/>
          </a:bodyPr>
          <a:lstStyle/>
          <a:p>
            <a:pPr marL="0" lvl="0" indent="0" algn="ctr" rtl="0">
              <a:spcBef>
                <a:spcPts val="0"/>
              </a:spcBef>
              <a:spcAft>
                <a:spcPts val="0"/>
              </a:spcAft>
              <a:buSzPts val="990"/>
              <a:buNone/>
            </a:pPr>
            <a:r>
              <a:rPr lang="en-US" sz="4000" b="1">
                <a:solidFill>
                  <a:schemeClr val="lt1"/>
                </a:solidFill>
                <a:latin typeface="Trebuchet MS"/>
                <a:ea typeface="Trebuchet MS"/>
                <a:cs typeface="Trebuchet MS"/>
                <a:sym typeface="Trebuchet MS"/>
              </a:rPr>
              <a:t>Ramp Up to </a:t>
            </a:r>
            <a:r>
              <a:rPr lang="en-US" sz="4000">
                <a:solidFill>
                  <a:schemeClr val="lt1"/>
                </a:solidFill>
              </a:rPr>
              <a:t>Work Requirements</a:t>
            </a:r>
            <a:r>
              <a:rPr lang="en-US" sz="4000" b="1">
                <a:solidFill>
                  <a:schemeClr val="lt1"/>
                </a:solidFill>
                <a:latin typeface="Trebuchet MS"/>
                <a:ea typeface="Trebuchet MS"/>
                <a:cs typeface="Trebuchet MS"/>
                <a:sym typeface="Trebuchet MS"/>
              </a:rPr>
              <a:t>/6mo Renewals</a:t>
            </a:r>
            <a:endParaRPr sz="4000" b="1">
              <a:solidFill>
                <a:schemeClr val="lt1"/>
              </a:solidFill>
              <a:latin typeface="Trebuchet MS"/>
              <a:ea typeface="Trebuchet MS"/>
              <a:cs typeface="Trebuchet MS"/>
              <a:sym typeface="Trebuchet MS"/>
            </a:endParaRPr>
          </a:p>
        </p:txBody>
      </p:sp>
      <p:cxnSp>
        <p:nvCxnSpPr>
          <p:cNvPr id="544" name="Google Shape;544;p97"/>
          <p:cNvCxnSpPr>
            <a:stCxn id="526" idx="2"/>
          </p:cNvCxnSpPr>
          <p:nvPr/>
        </p:nvCxnSpPr>
        <p:spPr>
          <a:xfrm>
            <a:off x="8388651" y="3158812"/>
            <a:ext cx="0" cy="1751700"/>
          </a:xfrm>
          <a:prstGeom prst="straightConnector1">
            <a:avLst/>
          </a:prstGeom>
          <a:noFill/>
          <a:ln w="9525" cap="flat" cmpd="sng">
            <a:solidFill>
              <a:schemeClr val="dk2"/>
            </a:solidFill>
            <a:prstDash val="solid"/>
            <a:round/>
            <a:headEnd type="none" w="med" len="med"/>
            <a:tailEnd type="none" w="med" len="med"/>
          </a:ln>
        </p:spPr>
      </p:cxnSp>
      <p:sp>
        <p:nvSpPr>
          <p:cNvPr id="545" name="Google Shape;545;p97"/>
          <p:cNvSpPr txBox="1"/>
          <p:nvPr/>
        </p:nvSpPr>
        <p:spPr>
          <a:xfrm>
            <a:off x="8030200" y="5009925"/>
            <a:ext cx="994500" cy="764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100" b="1">
                <a:solidFill>
                  <a:srgbClr val="FF9900"/>
                </a:solidFill>
                <a:latin typeface="Trebuchet MS"/>
                <a:ea typeface="Trebuchet MS"/>
                <a:cs typeface="Trebuchet MS"/>
                <a:sym typeface="Trebuchet MS"/>
              </a:rPr>
              <a:t>Text reminder (30 days out)</a:t>
            </a:r>
            <a:endParaRPr sz="1100" b="1">
              <a:solidFill>
                <a:srgbClr val="FF9900"/>
              </a:solidFill>
              <a:latin typeface="Trebuchet MS"/>
              <a:ea typeface="Trebuchet MS"/>
              <a:cs typeface="Trebuchet MS"/>
              <a:sym typeface="Trebuchet MS"/>
            </a:endParaRPr>
          </a:p>
        </p:txBody>
      </p:sp>
      <p:sp>
        <p:nvSpPr>
          <p:cNvPr id="546" name="Google Shape;546;p97"/>
          <p:cNvSpPr/>
          <p:nvPr/>
        </p:nvSpPr>
        <p:spPr>
          <a:xfrm>
            <a:off x="8327582" y="4886625"/>
            <a:ext cx="123300" cy="123300"/>
          </a:xfrm>
          <a:prstGeom prst="ellipse">
            <a:avLst/>
          </a:prstGeom>
          <a:solidFill>
            <a:schemeClr val="accent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47" name="Google Shape;547;p97"/>
          <p:cNvSpPr/>
          <p:nvPr/>
        </p:nvSpPr>
        <p:spPr>
          <a:xfrm>
            <a:off x="4966875" y="2354450"/>
            <a:ext cx="2068800" cy="3854700"/>
          </a:xfrm>
          <a:prstGeom prst="rect">
            <a:avLst/>
          </a:prstGeom>
          <a:noFill/>
          <a:ln w="2857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48" name="Google Shape;548;p97"/>
          <p:cNvSpPr txBox="1"/>
          <p:nvPr/>
        </p:nvSpPr>
        <p:spPr>
          <a:xfrm>
            <a:off x="3795575" y="6237725"/>
            <a:ext cx="4848900" cy="495300"/>
          </a:xfrm>
          <a:prstGeom prst="rect">
            <a:avLst/>
          </a:prstGeom>
          <a:solidFill>
            <a:schemeClr val="lt2"/>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b="1">
                <a:solidFill>
                  <a:schemeClr val="dk1"/>
                </a:solidFill>
              </a:rPr>
              <a:t>First notice to all members about work requirements</a:t>
            </a:r>
            <a:endParaRPr b="1">
              <a:solidFill>
                <a:schemeClr val="dk1"/>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53"/>
        <p:cNvGrpSpPr/>
        <p:nvPr/>
      </p:nvGrpSpPr>
      <p:grpSpPr>
        <a:xfrm>
          <a:off x="0" y="0"/>
          <a:ext cx="0" cy="0"/>
          <a:chOff x="0" y="0"/>
          <a:chExt cx="0" cy="0"/>
        </a:xfrm>
      </p:grpSpPr>
      <p:sp>
        <p:nvSpPr>
          <p:cNvPr id="554" name="Google Shape;554;p98"/>
          <p:cNvSpPr txBox="1">
            <a:spLocks noGrp="1"/>
          </p:cNvSpPr>
          <p:nvPr>
            <p:ph type="title"/>
          </p:nvPr>
        </p:nvSpPr>
        <p:spPr>
          <a:xfrm>
            <a:off x="838200" y="236275"/>
            <a:ext cx="10515600" cy="14010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sz="5000"/>
              <a:t>Where we need input: </a:t>
            </a:r>
            <a:br>
              <a:rPr lang="en-US" sz="5000"/>
            </a:br>
            <a:r>
              <a:rPr lang="en-US" sz="5000"/>
              <a:t>Initial Information for Members</a:t>
            </a:r>
            <a:endParaRPr sz="5000"/>
          </a:p>
        </p:txBody>
      </p:sp>
      <p:sp>
        <p:nvSpPr>
          <p:cNvPr id="555" name="Google Shape;555;p98"/>
          <p:cNvSpPr txBox="1">
            <a:spLocks noGrp="1"/>
          </p:cNvSpPr>
          <p:nvPr>
            <p:ph type="body" idx="1"/>
          </p:nvPr>
        </p:nvSpPr>
        <p:spPr>
          <a:xfrm>
            <a:off x="838200" y="1791625"/>
            <a:ext cx="10908300" cy="4266300"/>
          </a:xfrm>
          <a:prstGeom prst="rect">
            <a:avLst/>
          </a:prstGeom>
        </p:spPr>
        <p:txBody>
          <a:bodyPr spcFirstLastPara="1" wrap="square" lIns="91425" tIns="45700" rIns="91425" bIns="45700" anchor="t" anchorCtr="0">
            <a:noAutofit/>
          </a:bodyPr>
          <a:lstStyle/>
          <a:p>
            <a:pPr marL="457200" lvl="0" indent="-361950" algn="l" rtl="0">
              <a:lnSpc>
                <a:spcPct val="100000"/>
              </a:lnSpc>
              <a:spcBef>
                <a:spcPts val="1000"/>
              </a:spcBef>
              <a:spcAft>
                <a:spcPts val="0"/>
              </a:spcAft>
              <a:buSzPts val="2100"/>
              <a:buChar char="•"/>
            </a:pPr>
            <a:r>
              <a:rPr lang="en-US" sz="2100"/>
              <a:t>H.R. 1 (One Big Beautiful Bill Act) requires an initial notice to all Medicaid members who may need to comply with work requirements (low income adults without disabilities aka expansion population)</a:t>
            </a:r>
            <a:endParaRPr sz="2100"/>
          </a:p>
          <a:p>
            <a:pPr marL="457200" lvl="0" indent="-361950" algn="l" rtl="0">
              <a:lnSpc>
                <a:spcPct val="100000"/>
              </a:lnSpc>
              <a:spcBef>
                <a:spcPts val="1000"/>
              </a:spcBef>
              <a:spcAft>
                <a:spcPts val="0"/>
              </a:spcAft>
              <a:buSzPts val="2100"/>
              <a:buChar char="•"/>
            </a:pPr>
            <a:r>
              <a:rPr lang="en-US" sz="2100"/>
              <a:t>We anticipate sending this next summer ahead of when 6mo renewals and work requirements noticing starts later in the fall</a:t>
            </a:r>
            <a:endParaRPr sz="2100"/>
          </a:p>
          <a:p>
            <a:pPr marL="457200" lvl="0" indent="-361950" algn="l" rtl="0">
              <a:lnSpc>
                <a:spcPct val="100000"/>
              </a:lnSpc>
              <a:spcBef>
                <a:spcPts val="1000"/>
              </a:spcBef>
              <a:spcAft>
                <a:spcPts val="0"/>
              </a:spcAft>
              <a:buSzPts val="2100"/>
              <a:buChar char="•"/>
            </a:pPr>
            <a:r>
              <a:rPr lang="en-US" sz="2100"/>
              <a:t>There are 3 approaches we could take:</a:t>
            </a:r>
            <a:endParaRPr sz="2100"/>
          </a:p>
          <a:p>
            <a:pPr marL="914400" lvl="1" indent="-361950" algn="l" rtl="0">
              <a:lnSpc>
                <a:spcPct val="100000"/>
              </a:lnSpc>
              <a:spcBef>
                <a:spcPts val="1000"/>
              </a:spcBef>
              <a:spcAft>
                <a:spcPts val="0"/>
              </a:spcAft>
              <a:buSzPts val="2100"/>
              <a:buChar char="⮚"/>
            </a:pPr>
            <a:r>
              <a:rPr lang="en-US" sz="2100"/>
              <a:t>Send only to potentially affected members (expansion population) through CBMS/PEAK </a:t>
            </a:r>
            <a:endParaRPr sz="2100"/>
          </a:p>
          <a:p>
            <a:pPr marL="914400" lvl="1" indent="-361950" algn="l" rtl="0">
              <a:lnSpc>
                <a:spcPct val="100000"/>
              </a:lnSpc>
              <a:spcBef>
                <a:spcPts val="1000"/>
              </a:spcBef>
              <a:spcAft>
                <a:spcPts val="0"/>
              </a:spcAft>
              <a:buSzPts val="2100"/>
              <a:buChar char="⮚"/>
            </a:pPr>
            <a:r>
              <a:rPr lang="en-US" sz="2100"/>
              <a:t>Send to all members in case their situation changes and they need to complete a work requirement</a:t>
            </a:r>
            <a:endParaRPr sz="2100"/>
          </a:p>
          <a:p>
            <a:pPr marL="914400" lvl="1" indent="-361950" algn="l" rtl="0">
              <a:lnSpc>
                <a:spcPct val="100000"/>
              </a:lnSpc>
              <a:spcBef>
                <a:spcPts val="1000"/>
              </a:spcBef>
              <a:spcAft>
                <a:spcPts val="1000"/>
              </a:spcAft>
              <a:buSzPts val="2100"/>
              <a:buChar char="⮚"/>
            </a:pPr>
            <a:r>
              <a:rPr lang="en-US" sz="2100"/>
              <a:t>Do both: targeted outreach to expansion and general notification to all members</a:t>
            </a:r>
            <a:endParaRPr sz="2100"/>
          </a:p>
        </p:txBody>
      </p:sp>
      <p:sp>
        <p:nvSpPr>
          <p:cNvPr id="556" name="Google Shape;556;p98"/>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19</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57"/>
        <p:cNvGrpSpPr/>
        <p:nvPr/>
      </p:nvGrpSpPr>
      <p:grpSpPr>
        <a:xfrm>
          <a:off x="0" y="0"/>
          <a:ext cx="0" cy="0"/>
          <a:chOff x="0" y="0"/>
          <a:chExt cx="0" cy="0"/>
        </a:xfrm>
      </p:grpSpPr>
      <p:sp>
        <p:nvSpPr>
          <p:cNvPr id="358" name="Google Shape;358;p78"/>
          <p:cNvSpPr txBox="1">
            <a:spLocks noGrp="1"/>
          </p:cNvSpPr>
          <p:nvPr>
            <p:ph type="title"/>
          </p:nvPr>
        </p:nvSpPr>
        <p:spPr>
          <a:xfrm>
            <a:off x="838200" y="437985"/>
            <a:ext cx="10515600" cy="960000"/>
          </a:xfrm>
          <a:prstGeom prst="rect">
            <a:avLst/>
          </a:prstGeom>
        </p:spPr>
        <p:txBody>
          <a:bodyPr spcFirstLastPara="1" wrap="square" lIns="91425" tIns="45700" rIns="91425" bIns="45700" anchor="b" anchorCtr="0">
            <a:noAutofit/>
          </a:bodyPr>
          <a:lstStyle/>
          <a:p>
            <a:pPr marL="0" lvl="0" indent="0" algn="ctr" rtl="0">
              <a:lnSpc>
                <a:spcPct val="100000"/>
              </a:lnSpc>
              <a:spcBef>
                <a:spcPts val="0"/>
              </a:spcBef>
              <a:spcAft>
                <a:spcPts val="0"/>
              </a:spcAft>
              <a:buNone/>
            </a:pPr>
            <a:r>
              <a:rPr lang="en-US"/>
              <a:t>Meeting Logistics</a:t>
            </a:r>
            <a:endParaRPr/>
          </a:p>
        </p:txBody>
      </p:sp>
      <p:sp>
        <p:nvSpPr>
          <p:cNvPr id="359" name="Google Shape;359;p78"/>
          <p:cNvSpPr txBox="1">
            <a:spLocks noGrp="1"/>
          </p:cNvSpPr>
          <p:nvPr>
            <p:ph type="body" idx="1"/>
          </p:nvPr>
        </p:nvSpPr>
        <p:spPr>
          <a:xfrm>
            <a:off x="838200" y="1578525"/>
            <a:ext cx="10515600" cy="4479600"/>
          </a:xfrm>
          <a:prstGeom prst="rect">
            <a:avLst/>
          </a:prstGeom>
        </p:spPr>
        <p:txBody>
          <a:bodyPr spcFirstLastPara="1" wrap="square" lIns="91425" tIns="45700" rIns="91425" bIns="45700" anchor="t" anchorCtr="0">
            <a:noAutofit/>
          </a:bodyPr>
          <a:lstStyle/>
          <a:p>
            <a:pPr marL="457200" lvl="0" indent="-393700" algn="l" rtl="0">
              <a:lnSpc>
                <a:spcPct val="100000"/>
              </a:lnSpc>
              <a:spcBef>
                <a:spcPts val="1000"/>
              </a:spcBef>
              <a:spcAft>
                <a:spcPts val="0"/>
              </a:spcAft>
              <a:buClr>
                <a:schemeClr val="dk2"/>
              </a:buClr>
              <a:buSzPts val="2600"/>
              <a:buFont typeface="Trebuchet MS"/>
              <a:buChar char="●"/>
            </a:pPr>
            <a:r>
              <a:rPr lang="en-US" sz="2600">
                <a:solidFill>
                  <a:schemeClr val="dk2"/>
                </a:solidFill>
              </a:rPr>
              <a:t>We are recording: avoid specific details about medical history or insurance/membership status in comments as this is considered Protected Health Information (PHI) and/or personally identifiable information (PII).</a:t>
            </a:r>
            <a:endParaRPr sz="2600">
              <a:solidFill>
                <a:schemeClr val="dk2"/>
              </a:solidFill>
            </a:endParaRPr>
          </a:p>
          <a:p>
            <a:pPr marL="914400" lvl="1" indent="-393700" algn="l" rtl="0">
              <a:lnSpc>
                <a:spcPct val="100000"/>
              </a:lnSpc>
              <a:spcBef>
                <a:spcPts val="1000"/>
              </a:spcBef>
              <a:spcAft>
                <a:spcPts val="0"/>
              </a:spcAft>
              <a:buClr>
                <a:schemeClr val="dk2"/>
              </a:buClr>
              <a:buSzPts val="2600"/>
              <a:buFont typeface="Trebuchet MS"/>
              <a:buChar char="○"/>
            </a:pPr>
            <a:r>
              <a:rPr lang="en-US" sz="2600">
                <a:solidFill>
                  <a:schemeClr val="dk2"/>
                </a:solidFill>
              </a:rPr>
              <a:t>If PHI or PII is identified, it will need to be removed from the meeting recording. </a:t>
            </a:r>
            <a:endParaRPr sz="2600">
              <a:solidFill>
                <a:schemeClr val="dk2"/>
              </a:solidFill>
            </a:endParaRPr>
          </a:p>
          <a:p>
            <a:pPr marL="457200" lvl="0" indent="-393700" algn="l" rtl="0">
              <a:lnSpc>
                <a:spcPct val="100000"/>
              </a:lnSpc>
              <a:spcBef>
                <a:spcPts val="1000"/>
              </a:spcBef>
              <a:spcAft>
                <a:spcPts val="0"/>
              </a:spcAft>
              <a:buClr>
                <a:schemeClr val="dk2"/>
              </a:buClr>
              <a:buSzPts val="2600"/>
              <a:buFont typeface="Trebuchet MS"/>
              <a:buChar char="●"/>
            </a:pPr>
            <a:r>
              <a:rPr lang="en-US" sz="2600">
                <a:solidFill>
                  <a:schemeClr val="dk2"/>
                </a:solidFill>
              </a:rPr>
              <a:t>Attendees will be muted during the presentation. </a:t>
            </a:r>
            <a:endParaRPr sz="2600">
              <a:solidFill>
                <a:schemeClr val="dk2"/>
              </a:solidFill>
            </a:endParaRPr>
          </a:p>
          <a:p>
            <a:pPr marL="457200" lvl="0" indent="-393700" algn="l" rtl="0">
              <a:lnSpc>
                <a:spcPct val="100000"/>
              </a:lnSpc>
              <a:spcBef>
                <a:spcPts val="1000"/>
              </a:spcBef>
              <a:spcAft>
                <a:spcPts val="0"/>
              </a:spcAft>
              <a:buClr>
                <a:schemeClr val="dk2"/>
              </a:buClr>
              <a:buSzPts val="2600"/>
              <a:buFont typeface="Trebuchet MS"/>
              <a:buChar char="●"/>
            </a:pPr>
            <a:r>
              <a:rPr lang="en-US" sz="2600">
                <a:solidFill>
                  <a:schemeClr val="dk2"/>
                </a:solidFill>
              </a:rPr>
              <a:t>The chat will not be monitored for questions. Staff will use chat space to share links.</a:t>
            </a:r>
            <a:endParaRPr sz="2600">
              <a:solidFill>
                <a:schemeClr val="dk2"/>
              </a:solidFill>
            </a:endParaRPr>
          </a:p>
        </p:txBody>
      </p:sp>
      <p:sp>
        <p:nvSpPr>
          <p:cNvPr id="360" name="Google Shape;360;p78"/>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61"/>
        <p:cNvGrpSpPr/>
        <p:nvPr/>
      </p:nvGrpSpPr>
      <p:grpSpPr>
        <a:xfrm>
          <a:off x="0" y="0"/>
          <a:ext cx="0" cy="0"/>
          <a:chOff x="0" y="0"/>
          <a:chExt cx="0" cy="0"/>
        </a:xfrm>
      </p:grpSpPr>
      <p:sp>
        <p:nvSpPr>
          <p:cNvPr id="562" name="Google Shape;562;p99"/>
          <p:cNvSpPr txBox="1">
            <a:spLocks noGrp="1"/>
          </p:cNvSpPr>
          <p:nvPr>
            <p:ph type="body" idx="1"/>
          </p:nvPr>
        </p:nvSpPr>
        <p:spPr>
          <a:xfrm>
            <a:off x="838200" y="1744175"/>
            <a:ext cx="10515600" cy="4313700"/>
          </a:xfrm>
          <a:prstGeom prst="rect">
            <a:avLst/>
          </a:prstGeom>
        </p:spPr>
        <p:txBody>
          <a:bodyPr spcFirstLastPara="1" wrap="square" lIns="91425" tIns="45700" rIns="91425" bIns="45700" anchor="t" anchorCtr="0">
            <a:noAutofit/>
          </a:bodyPr>
          <a:lstStyle/>
          <a:p>
            <a:pPr marL="457200" lvl="0" indent="-431800" algn="l" rtl="0">
              <a:lnSpc>
                <a:spcPct val="100000"/>
              </a:lnSpc>
              <a:spcBef>
                <a:spcPts val="1000"/>
              </a:spcBef>
              <a:spcAft>
                <a:spcPts val="0"/>
              </a:spcAft>
              <a:buSzPts val="3200"/>
              <a:buChar char="•"/>
            </a:pPr>
            <a:r>
              <a:rPr lang="en-US" sz="3200"/>
              <a:t>The initial system for reporting work requirements and exemptions will rely on self attestation</a:t>
            </a:r>
            <a:endParaRPr sz="3200"/>
          </a:p>
          <a:p>
            <a:pPr marL="457200" lvl="0" indent="-431800" algn="l" rtl="0">
              <a:lnSpc>
                <a:spcPct val="100000"/>
              </a:lnSpc>
              <a:spcBef>
                <a:spcPts val="1000"/>
              </a:spcBef>
              <a:spcAft>
                <a:spcPts val="0"/>
              </a:spcAft>
              <a:buSzPts val="3200"/>
              <a:buChar char="•"/>
            </a:pPr>
            <a:r>
              <a:rPr lang="en-US" sz="3200"/>
              <a:t>We need a form that can go in renewals, applications, and be readily available online for members to complete and submit to self-attest</a:t>
            </a:r>
            <a:endParaRPr sz="3200"/>
          </a:p>
          <a:p>
            <a:pPr marL="457200" lvl="0" indent="-431800" algn="l" rtl="0">
              <a:lnSpc>
                <a:spcPct val="100000"/>
              </a:lnSpc>
              <a:spcBef>
                <a:spcPts val="1000"/>
              </a:spcBef>
              <a:spcAft>
                <a:spcPts val="1000"/>
              </a:spcAft>
              <a:buSzPts val="3200"/>
              <a:buChar char="•"/>
            </a:pPr>
            <a:r>
              <a:rPr lang="en-US" sz="3200"/>
              <a:t>We’d like your partnership in the next 4 weeks developing that and testing with members</a:t>
            </a:r>
            <a:endParaRPr sz="3200"/>
          </a:p>
        </p:txBody>
      </p:sp>
      <p:sp>
        <p:nvSpPr>
          <p:cNvPr id="563" name="Google Shape;563;p99"/>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20</a:t>
            </a:fld>
            <a:endParaRPr/>
          </a:p>
        </p:txBody>
      </p:sp>
      <p:sp>
        <p:nvSpPr>
          <p:cNvPr id="564" name="Google Shape;564;p99"/>
          <p:cNvSpPr txBox="1">
            <a:spLocks noGrp="1"/>
          </p:cNvSpPr>
          <p:nvPr>
            <p:ph type="title"/>
          </p:nvPr>
        </p:nvSpPr>
        <p:spPr>
          <a:xfrm>
            <a:off x="838200" y="236275"/>
            <a:ext cx="10515600" cy="14010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sz="5000"/>
              <a:t>Where we need input: </a:t>
            </a:r>
            <a:br>
              <a:rPr lang="en-US" sz="5000"/>
            </a:br>
            <a:r>
              <a:rPr lang="en-US" sz="5000"/>
              <a:t>Self Attestation Form</a:t>
            </a:r>
            <a:endParaRPr sz="500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69"/>
        <p:cNvGrpSpPr/>
        <p:nvPr/>
      </p:nvGrpSpPr>
      <p:grpSpPr>
        <a:xfrm>
          <a:off x="0" y="0"/>
          <a:ext cx="0" cy="0"/>
          <a:chOff x="0" y="0"/>
          <a:chExt cx="0" cy="0"/>
        </a:xfrm>
      </p:grpSpPr>
      <p:sp>
        <p:nvSpPr>
          <p:cNvPr id="570" name="Google Shape;570;p100"/>
          <p:cNvSpPr txBox="1">
            <a:spLocks noGrp="1"/>
          </p:cNvSpPr>
          <p:nvPr>
            <p:ph type="title"/>
          </p:nvPr>
        </p:nvSpPr>
        <p:spPr>
          <a:xfrm>
            <a:off x="6122788" y="2625328"/>
            <a:ext cx="5381400" cy="23139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US"/>
              <a:t>Questions?</a:t>
            </a:r>
            <a:endParaRPr/>
          </a:p>
        </p:txBody>
      </p:sp>
      <p:sp>
        <p:nvSpPr>
          <p:cNvPr id="571" name="Google Shape;571;p100"/>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21</a:t>
            </a:fld>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76"/>
        <p:cNvGrpSpPr/>
        <p:nvPr/>
      </p:nvGrpSpPr>
      <p:grpSpPr>
        <a:xfrm>
          <a:off x="0" y="0"/>
          <a:ext cx="0" cy="0"/>
          <a:chOff x="0" y="0"/>
          <a:chExt cx="0" cy="0"/>
        </a:xfrm>
      </p:grpSpPr>
      <p:sp>
        <p:nvSpPr>
          <p:cNvPr id="577" name="Google Shape;577;p101"/>
          <p:cNvSpPr txBox="1">
            <a:spLocks noGrp="1"/>
          </p:cNvSpPr>
          <p:nvPr>
            <p:ph type="title"/>
          </p:nvPr>
        </p:nvSpPr>
        <p:spPr>
          <a:xfrm>
            <a:off x="6129000" y="2253850"/>
            <a:ext cx="6187800" cy="23502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US" sz="5400"/>
              <a:t>What communication issues have you experienced lately?</a:t>
            </a:r>
            <a:endParaRPr sz="5400"/>
          </a:p>
        </p:txBody>
      </p:sp>
      <p:sp>
        <p:nvSpPr>
          <p:cNvPr id="578" name="Google Shape;578;p101"/>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22</a:t>
            </a:fld>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83"/>
        <p:cNvGrpSpPr/>
        <p:nvPr/>
      </p:nvGrpSpPr>
      <p:grpSpPr>
        <a:xfrm>
          <a:off x="0" y="0"/>
          <a:ext cx="0" cy="0"/>
          <a:chOff x="0" y="0"/>
          <a:chExt cx="0" cy="0"/>
        </a:xfrm>
      </p:grpSpPr>
      <p:sp>
        <p:nvSpPr>
          <p:cNvPr id="584" name="Google Shape;584;p102"/>
          <p:cNvSpPr txBox="1">
            <a:spLocks noGrp="1"/>
          </p:cNvSpPr>
          <p:nvPr>
            <p:ph type="title"/>
          </p:nvPr>
        </p:nvSpPr>
        <p:spPr>
          <a:xfrm>
            <a:off x="838200" y="266050"/>
            <a:ext cx="10515600" cy="8868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sz="5700"/>
              <a:t>Resources </a:t>
            </a:r>
            <a:endParaRPr sz="5700"/>
          </a:p>
        </p:txBody>
      </p:sp>
      <p:sp>
        <p:nvSpPr>
          <p:cNvPr id="585" name="Google Shape;585;p102"/>
          <p:cNvSpPr txBox="1">
            <a:spLocks noGrp="1"/>
          </p:cNvSpPr>
          <p:nvPr>
            <p:ph type="body" idx="1"/>
          </p:nvPr>
        </p:nvSpPr>
        <p:spPr>
          <a:xfrm>
            <a:off x="838200" y="1152850"/>
            <a:ext cx="10867200" cy="4666200"/>
          </a:xfrm>
          <a:prstGeom prst="rect">
            <a:avLst/>
          </a:prstGeom>
        </p:spPr>
        <p:txBody>
          <a:bodyPr spcFirstLastPara="1" wrap="square" lIns="91425" tIns="45700" rIns="91425" bIns="45700" anchor="t" anchorCtr="0">
            <a:noAutofit/>
          </a:bodyPr>
          <a:lstStyle/>
          <a:p>
            <a:pPr marL="457200" lvl="0" indent="-387350" algn="l" rtl="0">
              <a:lnSpc>
                <a:spcPct val="100000"/>
              </a:lnSpc>
              <a:spcBef>
                <a:spcPts val="1000"/>
              </a:spcBef>
              <a:spcAft>
                <a:spcPts val="0"/>
              </a:spcAft>
              <a:buSzPts val="2500"/>
              <a:buChar char="•"/>
            </a:pPr>
            <a:r>
              <a:rPr lang="en-US" sz="2500" u="sng">
                <a:solidFill>
                  <a:schemeClr val="hlink"/>
                </a:solidFill>
                <a:hlinkClick r:id="rId3"/>
              </a:rPr>
              <a:t>Member Correspondence Improvements </a:t>
            </a:r>
            <a:r>
              <a:rPr lang="en-US" sz="2500" u="sng">
                <a:solidFill>
                  <a:schemeClr val="hlink"/>
                </a:solidFill>
                <a:hlinkClick r:id="rId3"/>
              </a:rPr>
              <a:t>website</a:t>
            </a:r>
            <a:endParaRPr sz="2500"/>
          </a:p>
          <a:p>
            <a:pPr marL="457200" lvl="0" indent="-387350" algn="l" rtl="0">
              <a:lnSpc>
                <a:spcPct val="100000"/>
              </a:lnSpc>
              <a:spcBef>
                <a:spcPts val="1000"/>
              </a:spcBef>
              <a:spcAft>
                <a:spcPts val="0"/>
              </a:spcAft>
              <a:buSzPts val="2500"/>
              <a:buChar char="•"/>
            </a:pPr>
            <a:r>
              <a:rPr lang="en-US" sz="2500" u="sng">
                <a:solidFill>
                  <a:schemeClr val="hlink"/>
                </a:solidFill>
                <a:hlinkClick r:id="rId4"/>
              </a:rPr>
              <a:t>Sign up for HCPF newsletters and publications </a:t>
            </a:r>
            <a:endParaRPr sz="2500"/>
          </a:p>
          <a:p>
            <a:pPr marL="457200" lvl="0" indent="-387350" algn="l" rtl="0">
              <a:lnSpc>
                <a:spcPct val="100000"/>
              </a:lnSpc>
              <a:spcBef>
                <a:spcPts val="1000"/>
              </a:spcBef>
              <a:spcAft>
                <a:spcPts val="0"/>
              </a:spcAft>
              <a:buSzPts val="2500"/>
              <a:buChar char="•"/>
            </a:pPr>
            <a:r>
              <a:rPr lang="en-US" sz="2500" u="sng">
                <a:solidFill>
                  <a:schemeClr val="hlink"/>
                </a:solidFill>
                <a:hlinkClick r:id="rId5"/>
              </a:rPr>
              <a:t>Register</a:t>
            </a:r>
            <a:r>
              <a:rPr lang="en-US" sz="2500"/>
              <a:t> for upcoming Member Correspondence Improvements Meetings</a:t>
            </a:r>
            <a:endParaRPr sz="2500"/>
          </a:p>
          <a:p>
            <a:pPr marL="914400" lvl="1" indent="-387350" algn="l" rtl="0">
              <a:lnSpc>
                <a:spcPct val="100000"/>
              </a:lnSpc>
              <a:spcBef>
                <a:spcPts val="1000"/>
              </a:spcBef>
              <a:spcAft>
                <a:spcPts val="0"/>
              </a:spcAft>
              <a:buSzPts val="2500"/>
              <a:buChar char="⮚"/>
            </a:pPr>
            <a:r>
              <a:rPr lang="en-US" sz="2500"/>
              <a:t>January 15, 2026</a:t>
            </a:r>
            <a:endParaRPr sz="2500"/>
          </a:p>
          <a:p>
            <a:pPr marL="914400" lvl="1" indent="-387350" algn="l" rtl="0">
              <a:lnSpc>
                <a:spcPct val="100000"/>
              </a:lnSpc>
              <a:spcBef>
                <a:spcPts val="1000"/>
              </a:spcBef>
              <a:spcAft>
                <a:spcPts val="0"/>
              </a:spcAft>
              <a:buSzPts val="2500"/>
              <a:buChar char="⮚"/>
            </a:pPr>
            <a:r>
              <a:rPr lang="en-US" sz="2500"/>
              <a:t>April 16, 2026</a:t>
            </a:r>
            <a:endParaRPr sz="2500"/>
          </a:p>
          <a:p>
            <a:pPr marL="914400" lvl="1" indent="-387350" algn="l" rtl="0">
              <a:lnSpc>
                <a:spcPct val="100000"/>
              </a:lnSpc>
              <a:spcBef>
                <a:spcPts val="1000"/>
              </a:spcBef>
              <a:spcAft>
                <a:spcPts val="0"/>
              </a:spcAft>
              <a:buSzPts val="2500"/>
              <a:buChar char="⮚"/>
            </a:pPr>
            <a:r>
              <a:rPr lang="en-US" sz="2500"/>
              <a:t>July 16, 2026</a:t>
            </a:r>
            <a:endParaRPr sz="2500"/>
          </a:p>
          <a:p>
            <a:pPr marL="914400" lvl="1" indent="-387350" algn="l" rtl="0">
              <a:lnSpc>
                <a:spcPct val="100000"/>
              </a:lnSpc>
              <a:spcBef>
                <a:spcPts val="1000"/>
              </a:spcBef>
              <a:spcAft>
                <a:spcPts val="0"/>
              </a:spcAft>
              <a:buSzPts val="2500"/>
              <a:buChar char="⮚"/>
            </a:pPr>
            <a:r>
              <a:rPr lang="en-US" sz="2500"/>
              <a:t>October 15</a:t>
            </a:r>
            <a:endParaRPr sz="2500"/>
          </a:p>
          <a:p>
            <a:pPr marL="457200" lvl="0" indent="0" algn="l" rtl="0">
              <a:lnSpc>
                <a:spcPct val="100000"/>
              </a:lnSpc>
              <a:spcBef>
                <a:spcPts val="1000"/>
              </a:spcBef>
              <a:spcAft>
                <a:spcPts val="1000"/>
              </a:spcAft>
              <a:buNone/>
            </a:pPr>
            <a:endParaRPr sz="3000"/>
          </a:p>
        </p:txBody>
      </p:sp>
      <p:sp>
        <p:nvSpPr>
          <p:cNvPr id="586" name="Google Shape;586;p102"/>
          <p:cNvSpPr txBox="1">
            <a:spLocks noGrp="1"/>
          </p:cNvSpPr>
          <p:nvPr>
            <p:ph type="sldNum" idx="12"/>
          </p:nvPr>
        </p:nvSpPr>
        <p:spPr>
          <a:xfrm>
            <a:off x="9174126" y="6373686"/>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23</a:t>
            </a:fld>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90"/>
        <p:cNvGrpSpPr/>
        <p:nvPr/>
      </p:nvGrpSpPr>
      <p:grpSpPr>
        <a:xfrm>
          <a:off x="0" y="0"/>
          <a:ext cx="0" cy="0"/>
          <a:chOff x="0" y="0"/>
          <a:chExt cx="0" cy="0"/>
        </a:xfrm>
      </p:grpSpPr>
      <p:sp>
        <p:nvSpPr>
          <p:cNvPr id="591" name="Google Shape;591;p103"/>
          <p:cNvSpPr txBox="1">
            <a:spLocks noGrp="1"/>
          </p:cNvSpPr>
          <p:nvPr>
            <p:ph type="title"/>
          </p:nvPr>
        </p:nvSpPr>
        <p:spPr>
          <a:xfrm>
            <a:off x="838200" y="473473"/>
            <a:ext cx="10515600" cy="960000"/>
          </a:xfrm>
          <a:prstGeom prst="rect">
            <a:avLst/>
          </a:prstGeom>
          <a:noFill/>
          <a:ln>
            <a:noFill/>
          </a:ln>
        </p:spPr>
        <p:txBody>
          <a:bodyPr spcFirstLastPara="1" wrap="square" lIns="60900" tIns="60900" rIns="60900" bIns="60900" anchor="b" anchorCtr="0">
            <a:noAutofit/>
          </a:bodyPr>
          <a:lstStyle/>
          <a:p>
            <a:pPr marL="0" lvl="0" indent="0" algn="ctr" rtl="0">
              <a:lnSpc>
                <a:spcPct val="90000"/>
              </a:lnSpc>
              <a:spcBef>
                <a:spcPts val="0"/>
              </a:spcBef>
              <a:spcAft>
                <a:spcPts val="0"/>
              </a:spcAft>
              <a:buClr>
                <a:srgbClr val="FFFFFF"/>
              </a:buClr>
              <a:buSzPts val="3200"/>
              <a:buFont typeface="Trebuchet MS"/>
              <a:buNone/>
            </a:pPr>
            <a:r>
              <a:rPr lang="en-US" sz="3500"/>
              <a:t>Contact Information</a:t>
            </a:r>
            <a:endParaRPr sz="3500"/>
          </a:p>
        </p:txBody>
      </p:sp>
      <p:sp>
        <p:nvSpPr>
          <p:cNvPr id="592" name="Google Shape;592;p103"/>
          <p:cNvSpPr txBox="1">
            <a:spLocks noGrp="1"/>
          </p:cNvSpPr>
          <p:nvPr>
            <p:ph type="body" idx="1"/>
          </p:nvPr>
        </p:nvSpPr>
        <p:spPr>
          <a:xfrm>
            <a:off x="1145600" y="1598190"/>
            <a:ext cx="9900900" cy="5126100"/>
          </a:xfrm>
          <a:prstGeom prst="rect">
            <a:avLst/>
          </a:prstGeom>
          <a:noFill/>
          <a:ln>
            <a:noFill/>
          </a:ln>
        </p:spPr>
        <p:txBody>
          <a:bodyPr spcFirstLastPara="1" wrap="square" lIns="60900" tIns="60900" rIns="60900" bIns="60900" anchor="t" anchorCtr="0">
            <a:normAutofit/>
          </a:bodyPr>
          <a:lstStyle/>
          <a:p>
            <a:pPr marL="0" lvl="0" indent="0" algn="ctr" rtl="0">
              <a:lnSpc>
                <a:spcPct val="90000"/>
              </a:lnSpc>
              <a:spcBef>
                <a:spcPts val="0"/>
              </a:spcBef>
              <a:spcAft>
                <a:spcPts val="0"/>
              </a:spcAft>
              <a:buClr>
                <a:srgbClr val="FFFFFF"/>
              </a:buClr>
              <a:buSzPts val="2800"/>
              <a:buFont typeface="Trebuchet MS"/>
              <a:buNone/>
            </a:pPr>
            <a:endParaRPr>
              <a:solidFill>
                <a:srgbClr val="00FFFF"/>
              </a:solidFill>
            </a:endParaRPr>
          </a:p>
          <a:p>
            <a:pPr marL="0" lvl="0" indent="0" algn="ctr" rtl="0">
              <a:lnSpc>
                <a:spcPct val="90000"/>
              </a:lnSpc>
              <a:spcBef>
                <a:spcPts val="0"/>
              </a:spcBef>
              <a:spcAft>
                <a:spcPts val="0"/>
              </a:spcAft>
              <a:buClr>
                <a:srgbClr val="FFFFFF"/>
              </a:buClr>
              <a:buSzPts val="3200"/>
              <a:buFont typeface="Trebuchet MS"/>
              <a:buNone/>
            </a:pPr>
            <a:r>
              <a:rPr lang="en-US" sz="3200" b="1">
                <a:latin typeface="Trebuchet MS"/>
                <a:ea typeface="Trebuchet MS"/>
                <a:cs typeface="Trebuchet MS"/>
                <a:sym typeface="Trebuchet MS"/>
              </a:rPr>
              <a:t>Kristen Lundy</a:t>
            </a:r>
            <a:endParaRPr/>
          </a:p>
          <a:p>
            <a:pPr marL="0" lvl="0" indent="0" algn="ctr" rtl="0">
              <a:lnSpc>
                <a:spcPct val="90000"/>
              </a:lnSpc>
              <a:spcBef>
                <a:spcPts val="0"/>
              </a:spcBef>
              <a:spcAft>
                <a:spcPts val="0"/>
              </a:spcAft>
              <a:buClr>
                <a:srgbClr val="FFFFFF"/>
              </a:buClr>
              <a:buSzPts val="3200"/>
              <a:buFont typeface="Trebuchet MS"/>
              <a:buNone/>
            </a:pPr>
            <a:r>
              <a:rPr lang="en-US">
                <a:latin typeface="Trebuchet MS"/>
                <a:ea typeface="Trebuchet MS"/>
                <a:cs typeface="Trebuchet MS"/>
                <a:sym typeface="Trebuchet MS"/>
              </a:rPr>
              <a:t>Member Content Strategy and Compliance Manager</a:t>
            </a:r>
            <a:br>
              <a:rPr lang="en-US">
                <a:latin typeface="Trebuchet MS"/>
                <a:ea typeface="Trebuchet MS"/>
                <a:cs typeface="Trebuchet MS"/>
                <a:sym typeface="Trebuchet MS"/>
              </a:rPr>
            </a:br>
            <a:endParaRPr>
              <a:latin typeface="Trebuchet MS"/>
              <a:ea typeface="Trebuchet MS"/>
              <a:cs typeface="Trebuchet MS"/>
              <a:sym typeface="Trebuchet MS"/>
            </a:endParaRPr>
          </a:p>
          <a:p>
            <a:pPr marL="0" lvl="0" indent="0" algn="ctr" rtl="0">
              <a:lnSpc>
                <a:spcPct val="90000"/>
              </a:lnSpc>
              <a:spcBef>
                <a:spcPts val="0"/>
              </a:spcBef>
              <a:spcAft>
                <a:spcPts val="0"/>
              </a:spcAft>
              <a:buClr>
                <a:srgbClr val="00FFFF"/>
              </a:buClr>
              <a:buSzPts val="3200"/>
              <a:buFont typeface="Trebuchet MS"/>
              <a:buNone/>
            </a:pPr>
            <a:r>
              <a:rPr lang="en-US" u="sng">
                <a:solidFill>
                  <a:srgbClr val="00FFFF"/>
                </a:solidFill>
                <a:latin typeface="Trebuchet MS"/>
                <a:ea typeface="Trebuchet MS"/>
                <a:cs typeface="Trebuchet MS"/>
                <a:sym typeface="Trebuchet MS"/>
                <a:hlinkClick r:id="rId3">
                  <a:extLst>
                    <a:ext uri="{A12FA001-AC4F-418D-AE19-62706E023703}">
                      <ahyp:hlinkClr xmlns:ahyp="http://schemas.microsoft.com/office/drawing/2018/hyperlinkcolor" val="tx"/>
                    </a:ext>
                  </a:extLst>
                </a:hlinkClick>
              </a:rPr>
              <a:t>kristen.lundy@state.co.us</a:t>
            </a:r>
            <a:endParaRPr u="sng">
              <a:solidFill>
                <a:srgbClr val="00FFFF"/>
              </a:solidFill>
              <a:latin typeface="Trebuchet MS"/>
              <a:ea typeface="Trebuchet MS"/>
              <a:cs typeface="Trebuchet MS"/>
              <a:sym typeface="Trebuchet MS"/>
            </a:endParaRPr>
          </a:p>
          <a:p>
            <a:pPr marL="0" lvl="0" indent="0" algn="ctr" rtl="0">
              <a:lnSpc>
                <a:spcPct val="90000"/>
              </a:lnSpc>
              <a:spcBef>
                <a:spcPts val="0"/>
              </a:spcBef>
              <a:spcAft>
                <a:spcPts val="0"/>
              </a:spcAft>
              <a:buClr>
                <a:srgbClr val="00FFFF"/>
              </a:buClr>
              <a:buSzPts val="3200"/>
              <a:buFont typeface="Trebuchet MS"/>
              <a:buNone/>
            </a:pPr>
            <a:endParaRPr u="sng">
              <a:solidFill>
                <a:srgbClr val="00FFFF"/>
              </a:solidFill>
              <a:latin typeface="Trebuchet MS"/>
              <a:ea typeface="Trebuchet MS"/>
              <a:cs typeface="Trebuchet MS"/>
              <a:sym typeface="Trebuchet MS"/>
            </a:endParaRPr>
          </a:p>
          <a:p>
            <a:pPr marL="0" lvl="0" indent="0" algn="ctr" rtl="0">
              <a:lnSpc>
                <a:spcPct val="90000"/>
              </a:lnSpc>
              <a:spcBef>
                <a:spcPts val="0"/>
              </a:spcBef>
              <a:spcAft>
                <a:spcPts val="0"/>
              </a:spcAft>
              <a:buClr>
                <a:srgbClr val="00FFFF"/>
              </a:buClr>
              <a:buSzPts val="3200"/>
              <a:buFont typeface="Trebuchet MS"/>
              <a:buNone/>
            </a:pPr>
            <a:r>
              <a:rPr lang="en-US" u="sng">
                <a:solidFill>
                  <a:srgbClr val="00FFFF"/>
                </a:solidFill>
                <a:latin typeface="Trebuchet MS"/>
                <a:ea typeface="Trebuchet MS"/>
                <a:cs typeface="Trebuchet MS"/>
                <a:sym typeface="Trebuchet MS"/>
                <a:hlinkClick r:id="rId4">
                  <a:extLst>
                    <a:ext uri="{A12FA001-AC4F-418D-AE19-62706E023703}">
                      <ahyp:hlinkClr xmlns:ahyp="http://schemas.microsoft.com/office/drawing/2018/hyperlinkcolor" val="tx"/>
                    </a:ext>
                  </a:extLst>
                </a:hlinkClick>
              </a:rPr>
              <a:t>Website</a:t>
            </a:r>
            <a:endParaRPr u="sng">
              <a:solidFill>
                <a:srgbClr val="00FFFF"/>
              </a:solidFill>
              <a:latin typeface="Trebuchet MS"/>
              <a:ea typeface="Trebuchet MS"/>
              <a:cs typeface="Trebuchet MS"/>
              <a:sym typeface="Trebuchet MS"/>
            </a:endParaRPr>
          </a:p>
          <a:p>
            <a:pPr marL="0" lvl="0" indent="0" algn="l" rtl="0">
              <a:lnSpc>
                <a:spcPct val="90000"/>
              </a:lnSpc>
              <a:spcBef>
                <a:spcPts val="0"/>
              </a:spcBef>
              <a:spcAft>
                <a:spcPts val="0"/>
              </a:spcAft>
              <a:buClr>
                <a:srgbClr val="00FFFF"/>
              </a:buClr>
              <a:buSzPts val="3200"/>
              <a:buFont typeface="Trebuchet MS"/>
              <a:buNone/>
            </a:pPr>
            <a:endParaRPr u="sng">
              <a:solidFill>
                <a:srgbClr val="00FFFF"/>
              </a:solidFill>
              <a:latin typeface="Trebuchet MS"/>
              <a:ea typeface="Trebuchet MS"/>
              <a:cs typeface="Trebuchet MS"/>
              <a:sym typeface="Trebuchet MS"/>
            </a:endParaRPr>
          </a:p>
          <a:p>
            <a:pPr marL="0" lvl="0" indent="0" algn="ctr" rtl="0">
              <a:lnSpc>
                <a:spcPct val="90000"/>
              </a:lnSpc>
              <a:spcBef>
                <a:spcPts val="0"/>
              </a:spcBef>
              <a:spcAft>
                <a:spcPts val="0"/>
              </a:spcAft>
              <a:buClr>
                <a:srgbClr val="00FFFF"/>
              </a:buClr>
              <a:buSzPts val="3200"/>
              <a:buFont typeface="Trebuchet MS"/>
              <a:buNone/>
            </a:pPr>
            <a:endParaRPr sz="3200" u="sng">
              <a:solidFill>
                <a:srgbClr val="00FFFF"/>
              </a:solidFill>
              <a:latin typeface="Trebuchet MS"/>
              <a:ea typeface="Trebuchet MS"/>
              <a:cs typeface="Trebuchet MS"/>
              <a:sym typeface="Trebuchet MS"/>
            </a:endParaRPr>
          </a:p>
          <a:p>
            <a:pPr marL="0" lvl="0" indent="0" algn="ctr" rtl="0">
              <a:lnSpc>
                <a:spcPct val="90000"/>
              </a:lnSpc>
              <a:spcBef>
                <a:spcPts val="0"/>
              </a:spcBef>
              <a:spcAft>
                <a:spcPts val="0"/>
              </a:spcAft>
              <a:buClr>
                <a:srgbClr val="00FFFF"/>
              </a:buClr>
              <a:buSzPts val="3200"/>
              <a:buFont typeface="Trebuchet MS"/>
              <a:buNone/>
            </a:pPr>
            <a:endParaRPr sz="3200" u="sng">
              <a:solidFill>
                <a:srgbClr val="00FFFF"/>
              </a:solidFill>
              <a:latin typeface="Trebuchet MS"/>
              <a:ea typeface="Trebuchet MS"/>
              <a:cs typeface="Trebuchet MS"/>
              <a:sym typeface="Trebuchet MS"/>
            </a:endParaRPr>
          </a:p>
          <a:p>
            <a:pPr marL="0" lvl="0" indent="0" algn="ctr" rtl="0">
              <a:lnSpc>
                <a:spcPct val="90000"/>
              </a:lnSpc>
              <a:spcBef>
                <a:spcPts val="0"/>
              </a:spcBef>
              <a:spcAft>
                <a:spcPts val="0"/>
              </a:spcAft>
              <a:buClr>
                <a:srgbClr val="00FFFF"/>
              </a:buClr>
              <a:buSzPts val="3200"/>
              <a:buFont typeface="Trebuchet MS"/>
              <a:buNone/>
            </a:pPr>
            <a:endParaRPr sz="3200" u="sng">
              <a:solidFill>
                <a:srgbClr val="00FFFF"/>
              </a:solidFill>
              <a:latin typeface="Trebuchet MS"/>
              <a:ea typeface="Trebuchet MS"/>
              <a:cs typeface="Trebuchet MS"/>
              <a:sym typeface="Trebuchet MS"/>
            </a:endParaRPr>
          </a:p>
        </p:txBody>
      </p:sp>
      <p:sp>
        <p:nvSpPr>
          <p:cNvPr id="593" name="Google Shape;593;p103"/>
          <p:cNvSpPr txBox="1">
            <a:spLocks noGrp="1"/>
          </p:cNvSpPr>
          <p:nvPr>
            <p:ph type="sldNum" idx="12"/>
          </p:nvPr>
        </p:nvSpPr>
        <p:spPr>
          <a:xfrm>
            <a:off x="11618687" y="6422237"/>
            <a:ext cx="298800" cy="307800"/>
          </a:xfrm>
          <a:prstGeom prst="rect">
            <a:avLst/>
          </a:prstGeom>
        </p:spPr>
        <p:txBody>
          <a:bodyPr spcFirstLastPara="1" wrap="square" lIns="60900" tIns="60900" rIns="60900" bIns="60900" anchor="ctr" anchorCtr="0">
            <a:spAutoFit/>
          </a:bodyPr>
          <a:lstStyle/>
          <a:p>
            <a:pPr marL="0" lvl="0" indent="0" algn="r" rtl="0">
              <a:spcBef>
                <a:spcPts val="0"/>
              </a:spcBef>
              <a:spcAft>
                <a:spcPts val="0"/>
              </a:spcAft>
              <a:buClr>
                <a:srgbClr val="000000"/>
              </a:buClr>
              <a:buSzPts val="1200"/>
              <a:buFont typeface="Trebuchet MS"/>
              <a:buNone/>
            </a:pPr>
            <a:fld id="{00000000-1234-1234-1234-123412341234}" type="slidenum">
              <a:rPr lang="en-US"/>
              <a:t>24</a:t>
            </a:fld>
            <a:endParaRPr>
              <a:solidFill>
                <a:srgbClr val="000000"/>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98"/>
        <p:cNvGrpSpPr/>
        <p:nvPr/>
      </p:nvGrpSpPr>
      <p:grpSpPr>
        <a:xfrm>
          <a:off x="0" y="0"/>
          <a:ext cx="0" cy="0"/>
          <a:chOff x="0" y="0"/>
          <a:chExt cx="0" cy="0"/>
        </a:xfrm>
      </p:grpSpPr>
      <p:sp>
        <p:nvSpPr>
          <p:cNvPr id="599" name="Google Shape;599;p104"/>
          <p:cNvSpPr txBox="1">
            <a:spLocks noGrp="1"/>
          </p:cNvSpPr>
          <p:nvPr>
            <p:ph type="title"/>
          </p:nvPr>
        </p:nvSpPr>
        <p:spPr>
          <a:xfrm>
            <a:off x="595312" y="2188551"/>
            <a:ext cx="11001375" cy="1626319"/>
          </a:xfrm>
          <a:prstGeom prst="rect">
            <a:avLst/>
          </a:prstGeom>
          <a:noFill/>
          <a:ln>
            <a:noFill/>
          </a:ln>
        </p:spPr>
        <p:txBody>
          <a:bodyPr spcFirstLastPara="1" wrap="square" lIns="0" tIns="0" rIns="0" bIns="0" anchor="ctr" anchorCtr="0">
            <a:noAutofit/>
          </a:bodyPr>
          <a:lstStyle/>
          <a:p>
            <a:pPr marL="0" lvl="0" indent="0" algn="ctr" rtl="0">
              <a:lnSpc>
                <a:spcPct val="90000"/>
              </a:lnSpc>
              <a:spcBef>
                <a:spcPts val="0"/>
              </a:spcBef>
              <a:spcAft>
                <a:spcPts val="0"/>
              </a:spcAft>
              <a:buClr>
                <a:schemeClr val="lt1"/>
              </a:buClr>
              <a:buSzPts val="6700"/>
              <a:buFont typeface="Trebuchet MS"/>
              <a:buNone/>
            </a:pPr>
            <a:r>
              <a:rPr lang="en-US"/>
              <a:t>Thank you!</a:t>
            </a:r>
            <a:endParaRPr/>
          </a:p>
        </p:txBody>
      </p:sp>
      <p:sp>
        <p:nvSpPr>
          <p:cNvPr id="600" name="Google Shape;600;p104"/>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25</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sp>
        <p:nvSpPr>
          <p:cNvPr id="388" name="Google Shape;388;p82"/>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5700"/>
              <a:t>Today’s Expectations</a:t>
            </a:r>
            <a:endParaRPr sz="5700"/>
          </a:p>
        </p:txBody>
      </p:sp>
      <p:sp>
        <p:nvSpPr>
          <p:cNvPr id="389" name="Google Shape;389;p82"/>
          <p:cNvSpPr txBox="1">
            <a:spLocks noGrp="1"/>
          </p:cNvSpPr>
          <p:nvPr>
            <p:ph type="body" idx="1"/>
          </p:nvPr>
        </p:nvSpPr>
        <p:spPr>
          <a:xfrm>
            <a:off x="838200" y="1852302"/>
            <a:ext cx="10515600" cy="4205700"/>
          </a:xfrm>
          <a:prstGeom prst="rect">
            <a:avLst/>
          </a:prstGeom>
          <a:noFill/>
          <a:ln>
            <a:noFill/>
          </a:ln>
        </p:spPr>
        <p:txBody>
          <a:bodyPr spcFirstLastPara="1" wrap="square" lIns="91425" tIns="45700" rIns="91425" bIns="45700" anchor="t" anchorCtr="0">
            <a:noAutofit/>
          </a:bodyPr>
          <a:lstStyle/>
          <a:p>
            <a:pPr marL="342900" lvl="0" indent="-279400" algn="l" rtl="0">
              <a:spcBef>
                <a:spcPts val="1000"/>
              </a:spcBef>
              <a:spcAft>
                <a:spcPts val="0"/>
              </a:spcAft>
              <a:buClr>
                <a:schemeClr val="dk2"/>
              </a:buClr>
              <a:buSzPts val="2600"/>
              <a:buChar char="•"/>
            </a:pPr>
            <a:r>
              <a:rPr lang="en-US" sz="2600" b="1">
                <a:solidFill>
                  <a:schemeClr val="dk2"/>
                </a:solidFill>
              </a:rPr>
              <a:t>Attendees: </a:t>
            </a:r>
            <a:r>
              <a:rPr lang="en-US" sz="2600">
                <a:solidFill>
                  <a:schemeClr val="dk2"/>
                </a:solidFill>
              </a:rPr>
              <a:t>Ask questions and provide feedback after the presentation. </a:t>
            </a:r>
            <a:endParaRPr sz="2600">
              <a:solidFill>
                <a:schemeClr val="dk2"/>
              </a:solidFill>
            </a:endParaRPr>
          </a:p>
          <a:p>
            <a:pPr marL="342900" lvl="0" indent="-279400" algn="l" rtl="0">
              <a:spcBef>
                <a:spcPts val="1000"/>
              </a:spcBef>
              <a:spcAft>
                <a:spcPts val="0"/>
              </a:spcAft>
              <a:buClr>
                <a:schemeClr val="dk2"/>
              </a:buClr>
              <a:buSzPts val="2600"/>
              <a:buChar char="•"/>
            </a:pPr>
            <a:r>
              <a:rPr lang="en-US" sz="2600" b="1">
                <a:solidFill>
                  <a:schemeClr val="dk2"/>
                </a:solidFill>
              </a:rPr>
              <a:t>Meeting norms: </a:t>
            </a:r>
            <a:r>
              <a:rPr lang="en-US" sz="2600">
                <a:solidFill>
                  <a:schemeClr val="dk2"/>
                </a:solidFill>
              </a:rPr>
              <a:t>respect, stay on topic, and keep an eye on the length of your feedback or question. </a:t>
            </a:r>
            <a:endParaRPr sz="2600">
              <a:solidFill>
                <a:schemeClr val="dk2"/>
              </a:solidFill>
            </a:endParaRPr>
          </a:p>
          <a:p>
            <a:pPr marL="342900" lvl="0" indent="-279400" algn="l" rtl="0">
              <a:spcBef>
                <a:spcPts val="1000"/>
              </a:spcBef>
              <a:spcAft>
                <a:spcPts val="0"/>
              </a:spcAft>
              <a:buClr>
                <a:schemeClr val="dk2"/>
              </a:buClr>
              <a:buSzPts val="2600"/>
              <a:buChar char="•"/>
            </a:pPr>
            <a:r>
              <a:rPr lang="en-US" sz="2600" b="1">
                <a:solidFill>
                  <a:schemeClr val="dk2"/>
                </a:solidFill>
              </a:rPr>
              <a:t>Time limit</a:t>
            </a:r>
            <a:r>
              <a:rPr lang="en-US" sz="2600">
                <a:solidFill>
                  <a:schemeClr val="dk2"/>
                </a:solidFill>
              </a:rPr>
              <a:t>: due to the number of attendees, we will need to limit questions to three minutes. </a:t>
            </a:r>
            <a:endParaRPr sz="2600">
              <a:solidFill>
                <a:schemeClr val="dk2"/>
              </a:solidFill>
            </a:endParaRPr>
          </a:p>
        </p:txBody>
      </p:sp>
      <p:sp>
        <p:nvSpPr>
          <p:cNvPr id="390" name="Google Shape;390;p82"/>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sp>
        <p:nvSpPr>
          <p:cNvPr id="396" name="Google Shape;396;p83"/>
          <p:cNvSpPr txBox="1">
            <a:spLocks noGrp="1"/>
          </p:cNvSpPr>
          <p:nvPr>
            <p:ph type="sldNum" idx="12"/>
          </p:nvPr>
        </p:nvSpPr>
        <p:spPr>
          <a:xfrm>
            <a:off x="9174126" y="6370754"/>
            <a:ext cx="2743200" cy="365100"/>
          </a:xfrm>
          <a:prstGeom prst="rect">
            <a:avLst/>
          </a:prstGeom>
        </p:spPr>
        <p:txBody>
          <a:bodyPr spcFirstLastPara="1" wrap="square" lIns="91650" tIns="45825" rIns="91650" bIns="45825" anchor="ctr" anchorCtr="0">
            <a:noAutofit/>
          </a:bodyPr>
          <a:lstStyle/>
          <a:p>
            <a:pPr marL="0" lvl="0" indent="0" algn="r" rtl="0">
              <a:spcBef>
                <a:spcPts val="0"/>
              </a:spcBef>
              <a:spcAft>
                <a:spcPts val="0"/>
              </a:spcAft>
              <a:buNone/>
            </a:pPr>
            <a:fld id="{00000000-1234-1234-1234-123412341234}" type="slidenum">
              <a:rPr lang="en-US"/>
              <a:t>4</a:t>
            </a:fld>
            <a:endParaRPr/>
          </a:p>
        </p:txBody>
      </p:sp>
      <p:sp>
        <p:nvSpPr>
          <p:cNvPr id="397" name="Google Shape;397;p83"/>
          <p:cNvSpPr txBox="1"/>
          <p:nvPr/>
        </p:nvSpPr>
        <p:spPr>
          <a:xfrm>
            <a:off x="559717" y="1400365"/>
            <a:ext cx="5443500" cy="776700"/>
          </a:xfrm>
          <a:prstGeom prst="rect">
            <a:avLst/>
          </a:prstGeom>
          <a:noFill/>
          <a:ln>
            <a:noFill/>
          </a:ln>
        </p:spPr>
        <p:txBody>
          <a:bodyPr spcFirstLastPara="1" wrap="square" lIns="117800" tIns="117800" rIns="117800" bIns="117800" anchor="t" anchorCtr="0">
            <a:spAutoFit/>
          </a:bodyPr>
          <a:lstStyle/>
          <a:p>
            <a:pPr marL="0" marR="0" lvl="0" indent="0" algn="l" rtl="0">
              <a:lnSpc>
                <a:spcPct val="100000"/>
              </a:lnSpc>
              <a:spcBef>
                <a:spcPts val="0"/>
              </a:spcBef>
              <a:spcAft>
                <a:spcPts val="0"/>
              </a:spcAft>
              <a:buClr>
                <a:schemeClr val="accent1"/>
              </a:buClr>
              <a:buSzPts val="4500"/>
              <a:buFont typeface="Trebuchet MS"/>
              <a:buNone/>
            </a:pPr>
            <a:r>
              <a:rPr lang="en-US" sz="3500" b="1">
                <a:solidFill>
                  <a:schemeClr val="lt1"/>
                </a:solidFill>
                <a:latin typeface="Trebuchet MS"/>
                <a:ea typeface="Trebuchet MS"/>
                <a:cs typeface="Trebuchet MS"/>
                <a:sym typeface="Trebuchet MS"/>
              </a:rPr>
              <a:t>HCPF will:</a:t>
            </a:r>
            <a:endParaRPr sz="3500" b="0" i="0" u="none" strike="noStrike" cap="none">
              <a:solidFill>
                <a:schemeClr val="lt1"/>
              </a:solidFill>
              <a:latin typeface="Arial"/>
              <a:ea typeface="Arial"/>
              <a:cs typeface="Arial"/>
              <a:sym typeface="Arial"/>
            </a:endParaRPr>
          </a:p>
        </p:txBody>
      </p:sp>
      <p:sp>
        <p:nvSpPr>
          <p:cNvPr id="398" name="Google Shape;398;p83"/>
          <p:cNvSpPr txBox="1"/>
          <p:nvPr/>
        </p:nvSpPr>
        <p:spPr>
          <a:xfrm>
            <a:off x="559732" y="2013375"/>
            <a:ext cx="10576800" cy="3539700"/>
          </a:xfrm>
          <a:prstGeom prst="rect">
            <a:avLst/>
          </a:prstGeom>
          <a:noFill/>
          <a:ln>
            <a:noFill/>
          </a:ln>
        </p:spPr>
        <p:txBody>
          <a:bodyPr spcFirstLastPara="1" wrap="square" lIns="117800" tIns="117800" rIns="117800" bIns="117800" anchor="t" anchorCtr="0">
            <a:spAutoFit/>
          </a:bodyPr>
          <a:lstStyle/>
          <a:p>
            <a:pPr marL="584200" lvl="0" indent="-457200" algn="l" rtl="0">
              <a:spcBef>
                <a:spcPts val="1300"/>
              </a:spcBef>
              <a:spcAft>
                <a:spcPts val="0"/>
              </a:spcAft>
              <a:buClr>
                <a:schemeClr val="lt1"/>
              </a:buClr>
              <a:buSzPts val="2600"/>
              <a:buFont typeface="Trebuchet MS"/>
              <a:buChar char="●"/>
            </a:pPr>
            <a:r>
              <a:rPr lang="en-US" sz="2600">
                <a:solidFill>
                  <a:schemeClr val="lt1"/>
                </a:solidFill>
                <a:latin typeface="Trebuchet MS"/>
                <a:ea typeface="Trebuchet MS"/>
                <a:cs typeface="Trebuchet MS"/>
                <a:sym typeface="Trebuchet MS"/>
              </a:rPr>
              <a:t>Thoroughly and thoughtfully evaluate all questions and feedback.</a:t>
            </a:r>
            <a:endParaRPr sz="2600">
              <a:solidFill>
                <a:schemeClr val="lt1"/>
              </a:solidFill>
              <a:latin typeface="Trebuchet MS"/>
              <a:ea typeface="Trebuchet MS"/>
              <a:cs typeface="Trebuchet MS"/>
              <a:sym typeface="Trebuchet MS"/>
            </a:endParaRPr>
          </a:p>
          <a:p>
            <a:pPr marL="584200" lvl="0" indent="-457200" algn="l" rtl="0">
              <a:spcBef>
                <a:spcPts val="1300"/>
              </a:spcBef>
              <a:spcAft>
                <a:spcPts val="0"/>
              </a:spcAft>
              <a:buClr>
                <a:schemeClr val="lt1"/>
              </a:buClr>
              <a:buSzPts val="2600"/>
              <a:buFont typeface="Trebuchet MS"/>
              <a:buChar char="●"/>
            </a:pPr>
            <a:r>
              <a:rPr lang="en-US" sz="2600">
                <a:solidFill>
                  <a:schemeClr val="lt1"/>
                </a:solidFill>
                <a:latin typeface="Trebuchet MS"/>
                <a:ea typeface="Trebuchet MS"/>
                <a:cs typeface="Trebuchet MS"/>
                <a:sym typeface="Trebuchet MS"/>
              </a:rPr>
              <a:t>Identify what feedback can be incorporated now or potentially in the future. </a:t>
            </a:r>
            <a:endParaRPr sz="2600">
              <a:solidFill>
                <a:schemeClr val="lt1"/>
              </a:solidFill>
              <a:latin typeface="Trebuchet MS"/>
              <a:ea typeface="Trebuchet MS"/>
              <a:cs typeface="Trebuchet MS"/>
              <a:sym typeface="Trebuchet MS"/>
            </a:endParaRPr>
          </a:p>
          <a:p>
            <a:pPr marL="584200" lvl="0" indent="-457200" algn="l" rtl="0">
              <a:spcBef>
                <a:spcPts val="1300"/>
              </a:spcBef>
              <a:spcAft>
                <a:spcPts val="0"/>
              </a:spcAft>
              <a:buClr>
                <a:schemeClr val="lt1"/>
              </a:buClr>
              <a:buSzPts val="2600"/>
              <a:buFont typeface="Trebuchet MS"/>
              <a:buChar char="●"/>
            </a:pPr>
            <a:r>
              <a:rPr lang="en-US" sz="2600">
                <a:solidFill>
                  <a:schemeClr val="lt1"/>
                </a:solidFill>
                <a:latin typeface="Trebuchet MS"/>
                <a:ea typeface="Trebuchet MS"/>
                <a:cs typeface="Trebuchet MS"/>
                <a:sym typeface="Trebuchet MS"/>
              </a:rPr>
              <a:t>Transparently communicate the outcomes of feedback and questions. </a:t>
            </a:r>
            <a:endParaRPr sz="2600">
              <a:solidFill>
                <a:schemeClr val="lt1"/>
              </a:solidFill>
              <a:latin typeface="Trebuchet MS"/>
              <a:ea typeface="Trebuchet MS"/>
              <a:cs typeface="Trebuchet MS"/>
              <a:sym typeface="Trebuchet MS"/>
            </a:endParaRPr>
          </a:p>
          <a:p>
            <a:pPr marL="584200" lvl="0" indent="-457200" algn="l" rtl="0">
              <a:spcBef>
                <a:spcPts val="1300"/>
              </a:spcBef>
              <a:spcAft>
                <a:spcPts val="0"/>
              </a:spcAft>
              <a:buClr>
                <a:schemeClr val="lt1"/>
              </a:buClr>
              <a:buSzPts val="2600"/>
              <a:buFont typeface="Trebuchet MS"/>
              <a:buChar char="●"/>
            </a:pPr>
            <a:r>
              <a:rPr lang="en-US" sz="2600">
                <a:solidFill>
                  <a:schemeClr val="lt1"/>
                </a:solidFill>
                <a:latin typeface="Trebuchet MS"/>
                <a:ea typeface="Trebuchet MS"/>
                <a:cs typeface="Trebuchet MS"/>
                <a:sym typeface="Trebuchet MS"/>
              </a:rPr>
              <a:t>Refer individuals to appropriate HCPF resources for out-of-scope topics.</a:t>
            </a:r>
            <a:endParaRPr sz="2600">
              <a:solidFill>
                <a:schemeClr val="dk2"/>
              </a:solidFill>
              <a:latin typeface="Trebuchet MS"/>
              <a:ea typeface="Trebuchet MS"/>
              <a:cs typeface="Trebuchet MS"/>
              <a:sym typeface="Trebuchet MS"/>
            </a:endParaRPr>
          </a:p>
        </p:txBody>
      </p:sp>
      <p:sp>
        <p:nvSpPr>
          <p:cNvPr id="399" name="Google Shape;399;p83"/>
          <p:cNvSpPr txBox="1">
            <a:spLocks noGrp="1"/>
          </p:cNvSpPr>
          <p:nvPr>
            <p:ph type="title"/>
          </p:nvPr>
        </p:nvSpPr>
        <p:spPr>
          <a:xfrm>
            <a:off x="838200" y="333110"/>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5700"/>
              <a:t>Commitment to Stakeholders</a:t>
            </a:r>
            <a:endParaRPr sz="57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sp>
        <p:nvSpPr>
          <p:cNvPr id="404" name="Google Shape;404;p84"/>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5700"/>
              <a:t>Speakers</a:t>
            </a:r>
            <a:endParaRPr sz="5700"/>
          </a:p>
        </p:txBody>
      </p:sp>
      <p:sp>
        <p:nvSpPr>
          <p:cNvPr id="405" name="Google Shape;405;p84"/>
          <p:cNvSpPr txBox="1">
            <a:spLocks noGrp="1"/>
          </p:cNvSpPr>
          <p:nvPr>
            <p:ph type="body" idx="1"/>
          </p:nvPr>
        </p:nvSpPr>
        <p:spPr>
          <a:xfrm>
            <a:off x="209725" y="1474800"/>
            <a:ext cx="11859900" cy="4205700"/>
          </a:xfrm>
          <a:prstGeom prst="rect">
            <a:avLst/>
          </a:prstGeom>
          <a:noFill/>
          <a:ln>
            <a:noFill/>
          </a:ln>
        </p:spPr>
        <p:txBody>
          <a:bodyPr spcFirstLastPara="1" wrap="square" lIns="91425" tIns="45700" rIns="91425" bIns="45700" anchor="t" anchorCtr="0">
            <a:noAutofit/>
          </a:bodyPr>
          <a:lstStyle/>
          <a:p>
            <a:pPr marL="342900" lvl="0" indent="0" algn="l" rtl="0">
              <a:spcBef>
                <a:spcPts val="0"/>
              </a:spcBef>
              <a:spcAft>
                <a:spcPts val="0"/>
              </a:spcAft>
              <a:buNone/>
            </a:pPr>
            <a:endParaRPr sz="3000" b="1" dirty="0"/>
          </a:p>
          <a:p>
            <a:pPr marL="342900" lvl="0" indent="0" algn="l" rtl="0">
              <a:spcBef>
                <a:spcPts val="0"/>
              </a:spcBef>
              <a:spcAft>
                <a:spcPts val="0"/>
              </a:spcAft>
              <a:buNone/>
            </a:pPr>
            <a:r>
              <a:rPr lang="en-US" sz="2800" b="1" dirty="0"/>
              <a:t>Stakeholder Engagement Team</a:t>
            </a:r>
            <a:endParaRPr sz="2800" b="1" dirty="0"/>
          </a:p>
          <a:p>
            <a:pPr marL="746125" marR="0" lvl="1" indent="-320040" algn="l" rtl="0">
              <a:lnSpc>
                <a:spcPct val="90000"/>
              </a:lnSpc>
              <a:spcBef>
                <a:spcPts val="500"/>
              </a:spcBef>
              <a:spcAft>
                <a:spcPts val="0"/>
              </a:spcAft>
              <a:buSzPts val="2800"/>
              <a:buChar char="○"/>
            </a:pPr>
            <a:r>
              <a:rPr lang="en-US" sz="2800" dirty="0"/>
              <a:t>Ryan Lazo, Stakeholder Engagement Advisor</a:t>
            </a:r>
            <a:endParaRPr sz="2800" dirty="0"/>
          </a:p>
          <a:p>
            <a:pPr marL="746125" marR="0" lvl="1" indent="-320040" algn="l" rtl="0">
              <a:lnSpc>
                <a:spcPct val="90000"/>
              </a:lnSpc>
              <a:spcBef>
                <a:spcPts val="500"/>
              </a:spcBef>
              <a:spcAft>
                <a:spcPts val="0"/>
              </a:spcAft>
              <a:buSzPts val="2800"/>
              <a:buChar char="○"/>
            </a:pPr>
            <a:r>
              <a:rPr lang="en-US" sz="2800" dirty="0"/>
              <a:t>Kyra Acuna, Strategic Stakeholder Engagement Senior Advisor</a:t>
            </a:r>
            <a:br>
              <a:rPr lang="en-US" sz="2800" dirty="0"/>
            </a:br>
            <a:endParaRPr sz="2800" dirty="0"/>
          </a:p>
          <a:p>
            <a:pPr marL="342900" lvl="0" indent="0" algn="l" rtl="0">
              <a:lnSpc>
                <a:spcPct val="90000"/>
              </a:lnSpc>
              <a:spcBef>
                <a:spcPts val="0"/>
              </a:spcBef>
              <a:spcAft>
                <a:spcPts val="0"/>
              </a:spcAft>
              <a:buNone/>
            </a:pPr>
            <a:r>
              <a:rPr lang="en-US" sz="2800" b="1" dirty="0"/>
              <a:t>Subject Matter Experts</a:t>
            </a:r>
            <a:endParaRPr sz="2800" b="1" dirty="0"/>
          </a:p>
          <a:p>
            <a:pPr marL="746125" lvl="1" indent="-320040" algn="l" rtl="0">
              <a:lnSpc>
                <a:spcPct val="90000"/>
              </a:lnSpc>
              <a:spcBef>
                <a:spcPts val="500"/>
              </a:spcBef>
              <a:spcAft>
                <a:spcPts val="0"/>
              </a:spcAft>
              <a:buSzPts val="2800"/>
              <a:buChar char="○"/>
            </a:pPr>
            <a:r>
              <a:rPr lang="en-US" sz="2800" dirty="0"/>
              <a:t>Kristen Lundy- Member Content Strategy and Compliance Manager</a:t>
            </a:r>
            <a:endParaRPr sz="2800" dirty="0"/>
          </a:p>
          <a:p>
            <a:pPr marL="746125" lvl="1" indent="-320040" algn="l" rtl="0">
              <a:lnSpc>
                <a:spcPct val="90000"/>
              </a:lnSpc>
              <a:spcBef>
                <a:spcPts val="500"/>
              </a:spcBef>
              <a:spcAft>
                <a:spcPts val="0"/>
              </a:spcAft>
              <a:buSzPts val="2800"/>
              <a:buChar char="○"/>
            </a:pPr>
            <a:r>
              <a:rPr lang="en-US" sz="2800" dirty="0"/>
              <a:t>Natalie Coulter, Director of Communications</a:t>
            </a:r>
            <a:endParaRPr sz="2800" dirty="0"/>
          </a:p>
        </p:txBody>
      </p:sp>
      <p:sp>
        <p:nvSpPr>
          <p:cNvPr id="406" name="Google Shape;406;p84"/>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10"/>
        <p:cNvGrpSpPr/>
        <p:nvPr/>
      </p:nvGrpSpPr>
      <p:grpSpPr>
        <a:xfrm>
          <a:off x="0" y="0"/>
          <a:ext cx="0" cy="0"/>
          <a:chOff x="0" y="0"/>
          <a:chExt cx="0" cy="0"/>
        </a:xfrm>
      </p:grpSpPr>
      <p:sp>
        <p:nvSpPr>
          <p:cNvPr id="411" name="Google Shape;411;p85"/>
          <p:cNvSpPr txBox="1">
            <a:spLocks noGrp="1"/>
          </p:cNvSpPr>
          <p:nvPr>
            <p:ph type="title"/>
          </p:nvPr>
        </p:nvSpPr>
        <p:spPr>
          <a:xfrm>
            <a:off x="838200" y="437985"/>
            <a:ext cx="10515600" cy="9600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5700" dirty="0"/>
              <a:t>Agenda</a:t>
            </a:r>
            <a:endParaRPr sz="5700" dirty="0"/>
          </a:p>
        </p:txBody>
      </p:sp>
      <p:sp>
        <p:nvSpPr>
          <p:cNvPr id="412" name="Google Shape;412;p85"/>
          <p:cNvSpPr txBox="1">
            <a:spLocks noGrp="1"/>
          </p:cNvSpPr>
          <p:nvPr>
            <p:ph type="body" idx="1"/>
          </p:nvPr>
        </p:nvSpPr>
        <p:spPr>
          <a:xfrm>
            <a:off x="716750" y="1657200"/>
            <a:ext cx="10515600" cy="4205700"/>
          </a:xfrm>
          <a:prstGeom prst="rect">
            <a:avLst/>
          </a:prstGeom>
          <a:noFill/>
          <a:ln>
            <a:noFill/>
          </a:ln>
        </p:spPr>
        <p:txBody>
          <a:bodyPr spcFirstLastPara="1" wrap="square" lIns="91425" tIns="45700" rIns="91425" bIns="45700" anchor="t" anchorCtr="0">
            <a:noAutofit/>
          </a:bodyPr>
          <a:lstStyle/>
          <a:p>
            <a:pPr marL="457200" lvl="0" indent="-431800" algn="l" rtl="0">
              <a:spcBef>
                <a:spcPts val="0"/>
              </a:spcBef>
              <a:spcAft>
                <a:spcPts val="0"/>
              </a:spcAft>
              <a:buSzPts val="3200"/>
              <a:buChar char="•"/>
            </a:pPr>
            <a:r>
              <a:rPr lang="en-US" sz="3200" dirty="0"/>
              <a:t>Welcome</a:t>
            </a:r>
            <a:endParaRPr sz="3200" dirty="0"/>
          </a:p>
          <a:p>
            <a:pPr marL="457200" lvl="0" indent="-431800" algn="l" rtl="0">
              <a:spcBef>
                <a:spcPts val="0"/>
              </a:spcBef>
              <a:spcAft>
                <a:spcPts val="0"/>
              </a:spcAft>
              <a:buSzPts val="3200"/>
              <a:buChar char="•"/>
            </a:pPr>
            <a:r>
              <a:rPr lang="en-US" sz="3200" dirty="0"/>
              <a:t>Meeting Logistics</a:t>
            </a:r>
            <a:endParaRPr sz="3200" dirty="0"/>
          </a:p>
          <a:p>
            <a:pPr marL="457200" lvl="0" indent="-431800" algn="l" rtl="0">
              <a:spcBef>
                <a:spcPts val="0"/>
              </a:spcBef>
              <a:spcAft>
                <a:spcPts val="0"/>
              </a:spcAft>
              <a:buSzPts val="3200"/>
              <a:buChar char="•"/>
            </a:pPr>
            <a:r>
              <a:rPr lang="en-US" sz="3200" dirty="0"/>
              <a:t>Introductions</a:t>
            </a:r>
            <a:endParaRPr sz="3200" dirty="0"/>
          </a:p>
          <a:p>
            <a:pPr marL="457200" lvl="0" indent="-431800" algn="l" rtl="0">
              <a:spcBef>
                <a:spcPts val="0"/>
              </a:spcBef>
              <a:spcAft>
                <a:spcPts val="0"/>
              </a:spcAft>
              <a:buSzPts val="3200"/>
              <a:buChar char="•"/>
            </a:pPr>
            <a:r>
              <a:rPr lang="en-US" sz="3200" dirty="0"/>
              <a:t>High level overview of recent successes</a:t>
            </a:r>
            <a:endParaRPr sz="3200" dirty="0"/>
          </a:p>
          <a:p>
            <a:pPr marL="457200" lvl="0" indent="-431800" algn="l" rtl="0">
              <a:spcBef>
                <a:spcPts val="0"/>
              </a:spcBef>
              <a:spcAft>
                <a:spcPts val="0"/>
              </a:spcAft>
              <a:buSzPts val="3200"/>
              <a:buChar char="•"/>
            </a:pPr>
            <a:r>
              <a:rPr lang="en-US" sz="3200" dirty="0"/>
              <a:t>Review current projects available for feedback</a:t>
            </a:r>
            <a:endParaRPr sz="3200" dirty="0"/>
          </a:p>
          <a:p>
            <a:pPr marL="457200" lvl="0" indent="-431800" algn="l" rtl="0">
              <a:spcBef>
                <a:spcPts val="0"/>
              </a:spcBef>
              <a:spcAft>
                <a:spcPts val="0"/>
              </a:spcAft>
              <a:buSzPts val="3200"/>
              <a:buChar char="•"/>
            </a:pPr>
            <a:r>
              <a:rPr lang="en-US" sz="3200" dirty="0"/>
              <a:t>Discuss the outreach plan for implementing work requirements </a:t>
            </a:r>
            <a:endParaRPr sz="3200" dirty="0"/>
          </a:p>
          <a:p>
            <a:pPr marL="457200" lvl="0" indent="-431800" algn="l" rtl="0">
              <a:spcBef>
                <a:spcPts val="0"/>
              </a:spcBef>
              <a:spcAft>
                <a:spcPts val="0"/>
              </a:spcAft>
              <a:buSzPts val="3200"/>
              <a:buChar char="•"/>
            </a:pPr>
            <a:r>
              <a:rPr lang="en-US" sz="3200" dirty="0"/>
              <a:t>Questions</a:t>
            </a:r>
            <a:endParaRPr sz="3200" dirty="0"/>
          </a:p>
          <a:p>
            <a:pPr marL="457200" lvl="0" indent="-431800" algn="l" rtl="0">
              <a:spcBef>
                <a:spcPts val="0"/>
              </a:spcBef>
              <a:spcAft>
                <a:spcPts val="0"/>
              </a:spcAft>
              <a:buSzPts val="3200"/>
              <a:buChar char="•"/>
            </a:pPr>
            <a:r>
              <a:rPr lang="en-US" sz="3200" dirty="0"/>
              <a:t>Resources and Contact Information</a:t>
            </a:r>
            <a:endParaRPr sz="3200" dirty="0"/>
          </a:p>
          <a:p>
            <a:pPr marL="457200" lvl="0" indent="0" algn="l" rtl="0">
              <a:spcBef>
                <a:spcPts val="0"/>
              </a:spcBef>
              <a:spcAft>
                <a:spcPts val="0"/>
              </a:spcAft>
              <a:buNone/>
            </a:pPr>
            <a:endParaRPr sz="3000" b="1" dirty="0"/>
          </a:p>
        </p:txBody>
      </p:sp>
      <p:sp>
        <p:nvSpPr>
          <p:cNvPr id="413" name="Google Shape;413;p85"/>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418" name="Google Shape;418;p86"/>
          <p:cNvSpPr txBox="1">
            <a:spLocks noGrp="1"/>
          </p:cNvSpPr>
          <p:nvPr>
            <p:ph type="title"/>
          </p:nvPr>
        </p:nvSpPr>
        <p:spPr>
          <a:xfrm>
            <a:off x="838200" y="437929"/>
            <a:ext cx="10515600" cy="53823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6000"/>
              <a:buFont typeface="Trebuchet MS"/>
              <a:buNone/>
            </a:pPr>
            <a:r>
              <a:rPr lang="en-US"/>
              <a:t>Recent Successes</a:t>
            </a:r>
            <a:endParaRPr/>
          </a:p>
        </p:txBody>
      </p:sp>
      <p:sp>
        <p:nvSpPr>
          <p:cNvPr id="419" name="Google Shape;419;p86"/>
          <p:cNvSpPr txBox="1">
            <a:spLocks noGrp="1"/>
          </p:cNvSpPr>
          <p:nvPr>
            <p:ph type="sldNum" idx="12"/>
          </p:nvPr>
        </p:nvSpPr>
        <p:spPr>
          <a:xfrm>
            <a:off x="9174126" y="6370754"/>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sp>
        <p:nvSpPr>
          <p:cNvPr id="424" name="Google Shape;424;p87"/>
          <p:cNvSpPr txBox="1">
            <a:spLocks noGrp="1"/>
          </p:cNvSpPr>
          <p:nvPr>
            <p:ph type="title"/>
          </p:nvPr>
        </p:nvSpPr>
        <p:spPr>
          <a:xfrm>
            <a:off x="838200" y="446773"/>
            <a:ext cx="10515600" cy="6609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2"/>
              </a:buClr>
              <a:buSzPts val="6000"/>
              <a:buFont typeface="Trebuchet MS"/>
              <a:buNone/>
            </a:pPr>
            <a:r>
              <a:rPr lang="en-US" sz="5400"/>
              <a:t>Recent Successes</a:t>
            </a:r>
            <a:endParaRPr sz="5400"/>
          </a:p>
        </p:txBody>
      </p:sp>
      <p:sp>
        <p:nvSpPr>
          <p:cNvPr id="425" name="Google Shape;425;p87"/>
          <p:cNvSpPr txBox="1">
            <a:spLocks noGrp="1"/>
          </p:cNvSpPr>
          <p:nvPr>
            <p:ph type="body" idx="1"/>
          </p:nvPr>
        </p:nvSpPr>
        <p:spPr>
          <a:xfrm>
            <a:off x="698565" y="1338900"/>
            <a:ext cx="11079300" cy="4404300"/>
          </a:xfrm>
          <a:prstGeom prst="rect">
            <a:avLst/>
          </a:prstGeom>
          <a:noFill/>
          <a:ln>
            <a:noFill/>
          </a:ln>
        </p:spPr>
        <p:txBody>
          <a:bodyPr spcFirstLastPara="1" wrap="square" lIns="91425" tIns="45700" rIns="91425" bIns="45700" anchor="t" anchorCtr="0">
            <a:noAutofit/>
          </a:bodyPr>
          <a:lstStyle/>
          <a:p>
            <a:pPr marL="457200" lvl="0" indent="-438150" algn="l" rtl="0">
              <a:lnSpc>
                <a:spcPct val="100000"/>
              </a:lnSpc>
              <a:spcBef>
                <a:spcPts val="375"/>
              </a:spcBef>
              <a:spcAft>
                <a:spcPts val="0"/>
              </a:spcAft>
              <a:buSzPts val="3300"/>
              <a:buChar char="•"/>
            </a:pPr>
            <a:r>
              <a:rPr lang="en-US" sz="3300"/>
              <a:t>Started internal auditing efforts- expect to have data and corrective action to share spring 2026</a:t>
            </a:r>
            <a:endParaRPr sz="3300"/>
          </a:p>
          <a:p>
            <a:pPr marL="457200" lvl="0" indent="-438150" algn="l" rtl="0">
              <a:lnSpc>
                <a:spcPct val="100000"/>
              </a:lnSpc>
              <a:spcBef>
                <a:spcPts val="0"/>
              </a:spcBef>
              <a:spcAft>
                <a:spcPts val="0"/>
              </a:spcAft>
              <a:buSzPts val="3300"/>
              <a:buChar char="•"/>
            </a:pPr>
            <a:r>
              <a:rPr lang="en-US" sz="3300"/>
              <a:t>Created a process to implement language letter improvements into Colorado Benefits Management System (CBMS) builds on a regular cadence</a:t>
            </a:r>
            <a:endParaRPr sz="3300"/>
          </a:p>
          <a:p>
            <a:pPr marL="457200" lvl="0" indent="-438150" algn="l" rtl="0">
              <a:lnSpc>
                <a:spcPct val="100000"/>
              </a:lnSpc>
              <a:spcBef>
                <a:spcPts val="0"/>
              </a:spcBef>
              <a:spcAft>
                <a:spcPts val="0"/>
              </a:spcAft>
              <a:buSzPts val="3300"/>
              <a:buChar char="•"/>
            </a:pPr>
            <a:r>
              <a:rPr lang="en-US" sz="3300"/>
              <a:t>Introduced new contract amendments for contractors sending communications on behalf of HCPF</a:t>
            </a:r>
            <a:endParaRPr sz="3300"/>
          </a:p>
        </p:txBody>
      </p:sp>
      <p:sp>
        <p:nvSpPr>
          <p:cNvPr id="426" name="Google Shape;426;p87"/>
          <p:cNvSpPr txBox="1">
            <a:spLocks noGrp="1"/>
          </p:cNvSpPr>
          <p:nvPr>
            <p:ph type="sldNum" idx="12"/>
          </p:nvPr>
        </p:nvSpPr>
        <p:spPr>
          <a:xfrm>
            <a:off x="9174126" y="6373686"/>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30"/>
        <p:cNvGrpSpPr/>
        <p:nvPr/>
      </p:nvGrpSpPr>
      <p:grpSpPr>
        <a:xfrm>
          <a:off x="0" y="0"/>
          <a:ext cx="0" cy="0"/>
          <a:chOff x="0" y="0"/>
          <a:chExt cx="0" cy="0"/>
        </a:xfrm>
      </p:grpSpPr>
      <p:sp>
        <p:nvSpPr>
          <p:cNvPr id="431" name="Google Shape;431;p88"/>
          <p:cNvSpPr txBox="1">
            <a:spLocks noGrp="1"/>
          </p:cNvSpPr>
          <p:nvPr>
            <p:ph type="title"/>
          </p:nvPr>
        </p:nvSpPr>
        <p:spPr>
          <a:xfrm>
            <a:off x="838200" y="437929"/>
            <a:ext cx="10515600" cy="53823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6000"/>
              <a:buFont typeface="Trebuchet MS"/>
              <a:buNone/>
            </a:pPr>
            <a:r>
              <a:rPr lang="en-US"/>
              <a:t>Current Projects</a:t>
            </a:r>
            <a:endParaRPr/>
          </a:p>
        </p:txBody>
      </p:sp>
      <p:sp>
        <p:nvSpPr>
          <p:cNvPr id="432" name="Google Shape;432;p88"/>
          <p:cNvSpPr txBox="1">
            <a:spLocks noGrp="1"/>
          </p:cNvSpPr>
          <p:nvPr>
            <p:ph type="sldNum" idx="12"/>
          </p:nvPr>
        </p:nvSpPr>
        <p:spPr>
          <a:xfrm>
            <a:off x="9174126" y="6370754"/>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sld>
</file>

<file path=ppt/theme/theme1.xml><?xml version="1.0" encoding="utf-8"?>
<a:theme xmlns:a="http://schemas.openxmlformats.org/drawingml/2006/main"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lu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Blu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Blu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1579</Words>
  <Application>Microsoft Office PowerPoint</Application>
  <PresentationFormat>Widescreen</PresentationFormat>
  <Paragraphs>211</Paragraphs>
  <Slides>25</Slides>
  <Notes>25</Notes>
  <HiddenSlides>0</HiddenSlides>
  <MMClips>0</MMClips>
  <ScaleCrop>false</ScaleCrop>
  <HeadingPairs>
    <vt:vector size="6" baseType="variant">
      <vt:variant>
        <vt:lpstr>Fonts Used</vt:lpstr>
      </vt:variant>
      <vt:variant>
        <vt:i4>6</vt:i4>
      </vt:variant>
      <vt:variant>
        <vt:lpstr>Theme</vt:lpstr>
      </vt:variant>
      <vt:variant>
        <vt:i4>4</vt:i4>
      </vt:variant>
      <vt:variant>
        <vt:lpstr>Slide Titles</vt:lpstr>
      </vt:variant>
      <vt:variant>
        <vt:i4>25</vt:i4>
      </vt:variant>
    </vt:vector>
  </HeadingPairs>
  <TitlesOfParts>
    <vt:vector size="35" baseType="lpstr">
      <vt:lpstr>Trebuchet MS</vt:lpstr>
      <vt:lpstr>Arial</vt:lpstr>
      <vt:lpstr>Calibri</vt:lpstr>
      <vt:lpstr>Noto Sans Symbols</vt:lpstr>
      <vt:lpstr>Roboto</vt:lpstr>
      <vt:lpstr>Helvetica Neue</vt:lpstr>
      <vt:lpstr>White Theme</vt:lpstr>
      <vt:lpstr>Blue Theme</vt:lpstr>
      <vt:lpstr>Blue Theme</vt:lpstr>
      <vt:lpstr>Blue Theme</vt:lpstr>
      <vt:lpstr>Member Correspondence Improvements   </vt:lpstr>
      <vt:lpstr>Meeting Logistics</vt:lpstr>
      <vt:lpstr>Today’s Expectations</vt:lpstr>
      <vt:lpstr>Commitment to Stakeholders</vt:lpstr>
      <vt:lpstr>Speakers</vt:lpstr>
      <vt:lpstr>Agenda</vt:lpstr>
      <vt:lpstr>Recent Successes</vt:lpstr>
      <vt:lpstr>Recent Successes</vt:lpstr>
      <vt:lpstr>Current Projects</vt:lpstr>
      <vt:lpstr>Current Projects</vt:lpstr>
      <vt:lpstr>Motion to Dismiss Cover Letter</vt:lpstr>
      <vt:lpstr>PowerPoint Presentation</vt:lpstr>
      <vt:lpstr>Health First Dental Benefit Summary</vt:lpstr>
      <vt:lpstr>Notice of Adverse Benefit Determination</vt:lpstr>
      <vt:lpstr>Translation Preference</vt:lpstr>
      <vt:lpstr>Outreach Plan:  Work Requirements </vt:lpstr>
      <vt:lpstr>Lessons learned from Public Health Emergency (PHE) unwind and other program launches</vt:lpstr>
      <vt:lpstr>Ramp Up to Work Requirements/6mo Renewals</vt:lpstr>
      <vt:lpstr>Where we need input:  Initial Information for Members</vt:lpstr>
      <vt:lpstr>Where we need input:  Self Attestation Form</vt:lpstr>
      <vt:lpstr>Questions?</vt:lpstr>
      <vt:lpstr>What communication issues have you experienced lately?</vt:lpstr>
      <vt:lpstr>Resources </vt:lpstr>
      <vt:lpstr>Contact Information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Lazo, Ryan</cp:lastModifiedBy>
  <cp:revision>1</cp:revision>
  <dcterms:modified xsi:type="dcterms:W3CDTF">2025-10-10T17:55:54Z</dcterms:modified>
</cp:coreProperties>
</file>