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5.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41" r:id="rId1"/>
    <p:sldMasterId id="2147483742" r:id="rId2"/>
    <p:sldMasterId id="2147483743" r:id="rId3"/>
    <p:sldMasterId id="2147483744" r:id="rId4"/>
    <p:sldMasterId id="2147483745" r:id="rId5"/>
    <p:sldMasterId id="2147483746" r:id="rId6"/>
  </p:sldMasterIdLst>
  <p:notesMasterIdLst>
    <p:notesMasterId r:id="rId37"/>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Lst>
  <p:sldSz cx="12192000" cy="6858000"/>
  <p:notesSz cx="6858000" cy="9144000"/>
  <p:embeddedFontLst>
    <p:embeddedFont>
      <p:font typeface="Helvetica Neue" panose="020B0604020202020204" charset="0"/>
      <p:regular r:id="rId38"/>
      <p:bold r:id="rId39"/>
      <p:italic r:id="rId40"/>
      <p:boldItalic r:id="rId41"/>
    </p:embeddedFont>
    <p:embeddedFont>
      <p:font typeface="Noto Sans" panose="020B0502040504020204" pitchFamily="34" charset="0"/>
      <p:regular r:id="rId42"/>
      <p:bold r:id="rId43"/>
      <p:italic r:id="rId44"/>
      <p:boldItalic r:id="rId45"/>
    </p:embeddedFont>
    <p:embeddedFont>
      <p:font typeface="Open Sans" panose="020B0606030504020204" pitchFamily="34" charset="0"/>
      <p:regular r:id="rId46"/>
      <p:bold r:id="rId47"/>
      <p:italic r:id="rId48"/>
      <p:boldItalic r:id="rId49"/>
    </p:embeddedFont>
    <p:embeddedFont>
      <p:font typeface="Open Sans SemiBold" panose="020B0706030804020204" pitchFamily="34" charset="0"/>
      <p:regular r:id="rId50"/>
      <p:bold r:id="rId51"/>
      <p:italic r:id="rId52"/>
      <p:boldItalic r:id="rId53"/>
    </p:embeddedFont>
    <p:embeddedFont>
      <p:font typeface="Roboto" panose="02000000000000000000" pitchFamily="2" charset="0"/>
      <p:regular r:id="rId54"/>
      <p:bold r:id="rId55"/>
      <p:italic r:id="rId56"/>
      <p:boldItalic r:id="rId57"/>
    </p:embeddedFont>
    <p:embeddedFont>
      <p:font typeface="Trebuchet MS" panose="020B0603020202020204" pitchFamily="34"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528">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achel Entrican - HCPF She Her Ella" initials="" lastIdx="1" clrIdx="0"/>
  <p:cmAuthor id="1" name="Kristen Lundy - HCPF" initials="" lastIdx="1" clrIdx="1"/>
  <p:cmAuthor id="2" name="Ryan Lazo - HCPF He Him" initial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1" d="100"/>
          <a:sy n="41" d="100"/>
        </p:scale>
        <p:origin x="756" y="32"/>
      </p:cViewPr>
      <p:guideLst>
        <p:guide pos="528"/>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63"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font" Target="fonts/font21.fntdata"/><Relationship Id="rId66"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font" Target="fonts/font24.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64"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font" Target="fonts/font14.fnt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font" Target="fonts/font22.fntdata"/><Relationship Id="rId20" Type="http://schemas.openxmlformats.org/officeDocument/2006/relationships/slide" Target="slides/slide14.xml"/><Relationship Id="rId41" Type="http://schemas.openxmlformats.org/officeDocument/2006/relationships/font" Target="fonts/font4.fntdata"/><Relationship Id="rId54" Type="http://schemas.openxmlformats.org/officeDocument/2006/relationships/font" Target="fonts/font17.fntdata"/><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font" Target="fonts/font12.fntdata"/><Relationship Id="rId57" Type="http://schemas.openxmlformats.org/officeDocument/2006/relationships/font" Target="fonts/font20.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font" Target="fonts/font23.fntdata"/><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1" i="0" u="none" strike="noStrike" cap="none">
                <a:solidFill>
                  <a:schemeClr val="dk1"/>
                </a:solidFill>
                <a:latin typeface="Trebuchet MS"/>
                <a:ea typeface="Trebuchet MS"/>
                <a:cs typeface="Trebuchet MS"/>
                <a:sym typeface="Trebuchet MS"/>
              </a:defRPr>
            </a:lvl1pPr>
            <a:lvl2pPr marL="914400" marR="0" lvl="1"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2pPr>
            <a:lvl3pPr marL="1371600" marR="0" lvl="2"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3pPr>
            <a:lvl4pPr marL="1828800" marR="0" lvl="3"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4pPr>
            <a:lvl5pPr marL="2286000" marR="0" lvl="4"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rebuchet MS"/>
                <a:ea typeface="Trebuchet MS"/>
                <a:cs typeface="Trebuchet MS"/>
                <a:sym typeface="Trebuchet MS"/>
              </a:rPr>
              <a:t>‹#›</a:t>
            </a:fld>
            <a:endParaRPr sz="1200" b="0" i="0" u="none" strike="noStrike" cap="none">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us02web.zoom.us/webinar/register/WN_kkuzp0epQCSOb98D-0IA3A#/registration"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hcpf.colorado.gov/publications"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us02web.zoom.us/webinar/register/WN_sAvaYeFpSDWUXOBB9naAig"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4:notes"/>
          <p:cNvSpPr>
            <a:spLocks noGrp="1" noRot="1" noChangeAspect="1"/>
          </p:cNvSpPr>
          <p:nvPr>
            <p:ph type="sldImg" idx="2"/>
          </p:nvPr>
        </p:nvSpPr>
        <p:spPr>
          <a:xfrm>
            <a:off x="365125" y="185738"/>
            <a:ext cx="6127800" cy="344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p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Ryan</a:t>
            </a:r>
            <a:endParaRPr/>
          </a:p>
          <a:p>
            <a:pPr marL="0" lvl="0" indent="0" algn="l" rtl="0">
              <a:spcBef>
                <a:spcPts val="0"/>
              </a:spcBef>
              <a:spcAft>
                <a:spcPts val="0"/>
              </a:spcAft>
              <a:buNone/>
            </a:pPr>
            <a:endParaRPr/>
          </a:p>
        </p:txBody>
      </p:sp>
      <p:sp>
        <p:nvSpPr>
          <p:cNvPr id="445" name="Google Shape;445;p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31d42c1d584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Ryan</a:t>
            </a:r>
            <a:endParaRPr/>
          </a:p>
        </p:txBody>
      </p:sp>
      <p:sp>
        <p:nvSpPr>
          <p:cNvPr id="524" name="Google Shape;524;g31d42c1d584_0_0: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3822ee0a22e_0_43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Ryan</a:t>
            </a:r>
            <a:endParaRPr/>
          </a:p>
        </p:txBody>
      </p:sp>
      <p:sp>
        <p:nvSpPr>
          <p:cNvPr id="531" name="Google Shape;531;g3822ee0a22e_0_43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Kristen</a:t>
            </a:r>
            <a:endParaRPr/>
          </a:p>
          <a:p>
            <a:pPr marL="0" lvl="0" indent="0" algn="l" rtl="0">
              <a:spcBef>
                <a:spcPts val="0"/>
              </a:spcBef>
              <a:spcAft>
                <a:spcPts val="0"/>
              </a:spcAft>
              <a:buNone/>
            </a:pPr>
            <a:endParaRPr/>
          </a:p>
        </p:txBody>
      </p:sp>
      <p:sp>
        <p:nvSpPr>
          <p:cNvPr id="538" name="Google Shape;538;p9: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3be2cfd0744_0_669: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3be2cfd0744_0_66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5" name="Google Shape;545;g3be2cfd0744_0_66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3bcb4a8bcc4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Kristen</a:t>
            </a:r>
            <a:endParaRPr/>
          </a:p>
          <a:p>
            <a:pPr marL="0" lvl="0" indent="0" algn="l" rtl="0">
              <a:spcBef>
                <a:spcPts val="0"/>
              </a:spcBef>
              <a:spcAft>
                <a:spcPts val="0"/>
              </a:spcAft>
              <a:buNone/>
            </a:pPr>
            <a:endParaRPr/>
          </a:p>
        </p:txBody>
      </p:sp>
      <p:sp>
        <p:nvSpPr>
          <p:cNvPr id="579" name="Google Shape;579;g3bcb4a8bcc4_0_7: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3ba62a22e76_0_13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Kristen</a:t>
            </a:r>
            <a:endParaRPr b="0"/>
          </a:p>
        </p:txBody>
      </p:sp>
      <p:sp>
        <p:nvSpPr>
          <p:cNvPr id="585" name="Google Shape;585;g3ba62a22e76_0_130: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bd492334b7_5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g3bd492334b7_5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3bc3a074a53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3bc3a074a53_0_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3bd916309a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4" name="Google Shape;604;g3bd916309a6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3bcb4a8bcc4_0_1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Kristen</a:t>
            </a:r>
            <a:endParaRPr/>
          </a:p>
          <a:p>
            <a:pPr marL="0" lvl="0" indent="0" algn="l" rtl="0">
              <a:spcBef>
                <a:spcPts val="0"/>
              </a:spcBef>
              <a:spcAft>
                <a:spcPts val="0"/>
              </a:spcAft>
              <a:buNone/>
            </a:pPr>
            <a:endParaRPr/>
          </a:p>
        </p:txBody>
      </p:sp>
      <p:sp>
        <p:nvSpPr>
          <p:cNvPr id="610" name="Google Shape;610;g3bcb4a8bcc4_0_12: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8119e22d5e_0_10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53" name="Google Shape;453;g38119e22d5e_0_10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Speaker: Ryan</a:t>
            </a:r>
            <a:endParaRPr/>
          </a:p>
          <a:p>
            <a:pPr marL="0" lvl="0" indent="0" algn="l" rtl="0">
              <a:lnSpc>
                <a:spcPct val="100000"/>
              </a:lnSpc>
              <a:spcBef>
                <a:spcPts val="0"/>
              </a:spcBef>
              <a:spcAft>
                <a:spcPts val="0"/>
              </a:spcAft>
              <a:buClr>
                <a:schemeClr val="dk1"/>
              </a:buClr>
              <a:buSzPts val="1400"/>
              <a:buFont typeface="Arial"/>
              <a:buNone/>
            </a:pPr>
            <a:endParaRPr b="0"/>
          </a:p>
          <a:p>
            <a:pPr marL="0" lvl="0" indent="0" algn="l" rtl="0">
              <a:lnSpc>
                <a:spcPct val="100000"/>
              </a:lnSpc>
              <a:spcBef>
                <a:spcPts val="0"/>
              </a:spcBef>
              <a:spcAft>
                <a:spcPts val="0"/>
              </a:spcAft>
              <a:buClr>
                <a:schemeClr val="dk1"/>
              </a:buClr>
              <a:buSzPts val="1400"/>
              <a:buFont typeface="Arial"/>
              <a:buNone/>
            </a:pPr>
            <a:r>
              <a:rPr lang="en-US" b="0"/>
              <a:t>I’d like to let the Spanish interpreter introduce themselves right now. </a:t>
            </a:r>
            <a:endParaRPr b="0"/>
          </a:p>
          <a:p>
            <a:pPr marL="0" lvl="0" indent="0" algn="l" rtl="0">
              <a:lnSpc>
                <a:spcPct val="100000"/>
              </a:lnSpc>
              <a:spcBef>
                <a:spcPts val="0"/>
              </a:spcBef>
              <a:spcAft>
                <a:spcPts val="0"/>
              </a:spcAft>
              <a:buClr>
                <a:schemeClr val="dk1"/>
              </a:buClr>
              <a:buSzPts val="1400"/>
              <a:buFont typeface="Arial"/>
              <a:buNone/>
            </a:pPr>
            <a:endParaRPr/>
          </a:p>
          <a:p>
            <a:pPr marL="457200" lvl="0" indent="-304800" algn="l" rtl="0">
              <a:lnSpc>
                <a:spcPct val="100000"/>
              </a:lnSpc>
              <a:spcBef>
                <a:spcPts val="0"/>
              </a:spcBef>
              <a:spcAft>
                <a:spcPts val="0"/>
              </a:spcAft>
              <a:buClr>
                <a:srgbClr val="202124"/>
              </a:buClr>
              <a:buSzPts val="1200"/>
              <a:buFont typeface="Trebuchet MS"/>
              <a:buChar char="●"/>
            </a:pPr>
            <a:r>
              <a:rPr lang="en-US" b="0">
                <a:solidFill>
                  <a:srgbClr val="202124"/>
                </a:solidFill>
              </a:rPr>
              <a:t>SPANISH INTERPRETER COMES ON SCREEN and IS HIGHLIGHTED; Interpreter READS SCRIPT BELOW VERBATIM. </a:t>
            </a:r>
            <a:endParaRPr b="0">
              <a:solidFill>
                <a:srgbClr val="202124"/>
              </a:solidFill>
            </a:endParaRPr>
          </a:p>
          <a:p>
            <a:pPr marL="457200" lvl="0" indent="0" algn="l" rtl="0">
              <a:lnSpc>
                <a:spcPct val="100000"/>
              </a:lnSpc>
              <a:spcBef>
                <a:spcPts val="0"/>
              </a:spcBef>
              <a:spcAft>
                <a:spcPts val="0"/>
              </a:spcAft>
              <a:buClr>
                <a:schemeClr val="dk1"/>
              </a:buClr>
              <a:buSzPts val="1400"/>
              <a:buFont typeface="Arial"/>
              <a:buNone/>
            </a:pPr>
            <a:endParaRPr b="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a:solidFill>
                  <a:srgbClr val="202124"/>
                </a:solidFill>
              </a:rPr>
              <a:t>Interpreter reads (in Spanish, </a:t>
            </a:r>
            <a:r>
              <a:rPr lang="en-US" b="0">
                <a:solidFill>
                  <a:srgbClr val="202124"/>
                </a:solidFill>
              </a:rPr>
              <a:t>but this is what she is saying in English</a:t>
            </a:r>
            <a:r>
              <a:rPr lang="en-US">
                <a:solidFill>
                  <a:srgbClr val="202124"/>
                </a:solidFill>
              </a:rPr>
              <a:t>):  </a:t>
            </a:r>
            <a:endParaRPr>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b="0"/>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solidFill>
                  <a:srgbClr val="202124"/>
                </a:solidFill>
              </a:rPr>
              <a:t>Then [Webinar Leader] speaks once the interpreter is done: </a:t>
            </a:r>
            <a:endParaRPr>
              <a:solidFill>
                <a:srgbClr val="202124"/>
              </a:solidFill>
            </a:endParaRPr>
          </a:p>
          <a:p>
            <a:pPr marL="457200" lvl="0" indent="0" algn="l" rtl="0">
              <a:lnSpc>
                <a:spcPct val="100000"/>
              </a:lnSpc>
              <a:spcBef>
                <a:spcPts val="0"/>
              </a:spcBef>
              <a:spcAft>
                <a:spcPts val="0"/>
              </a:spcAft>
              <a:buSzPts val="1400"/>
              <a:buNone/>
            </a:pPr>
            <a:r>
              <a:rPr lang="en-US" b="0"/>
              <a:t>Thank you, [</a:t>
            </a:r>
            <a:r>
              <a:rPr lang="en-US"/>
              <a:t>Interpreter Name</a:t>
            </a:r>
            <a:r>
              <a:rPr lang="en-US" b="0"/>
              <a:t>]. If you would like to listen to this webinar in Spanish, please select the “Interpretation” pod on your Zoom toolbar and select “Spanish”. We have also posted instructions for now to access language interpretation in the chat. </a:t>
            </a:r>
            <a:endParaRPr b="0"/>
          </a:p>
          <a:p>
            <a:pPr marL="457200" lvl="0" indent="0" algn="l" rtl="0">
              <a:lnSpc>
                <a:spcPct val="100000"/>
              </a:lnSpc>
              <a:spcBef>
                <a:spcPts val="0"/>
              </a:spcBef>
              <a:spcAft>
                <a:spcPts val="0"/>
              </a:spcAft>
              <a:buSzPts val="1400"/>
              <a:buNone/>
            </a:pPr>
            <a:endParaRPr b="0"/>
          </a:p>
          <a:p>
            <a:pPr marL="457200" lvl="0" indent="0" algn="l" rtl="0">
              <a:lnSpc>
                <a:spcPct val="100000"/>
              </a:lnSpc>
              <a:spcBef>
                <a:spcPts val="0"/>
              </a:spcBef>
              <a:spcAft>
                <a:spcPts val="0"/>
              </a:spcAft>
              <a:buClr>
                <a:schemeClr val="dk1"/>
              </a:buClr>
              <a:buSzPts val="1400"/>
              <a:buFont typeface="Arial"/>
              <a:buNone/>
            </a:pPr>
            <a:endParaRPr b="0"/>
          </a:p>
          <a:p>
            <a:pPr marL="0" lvl="0" indent="0" algn="l" rtl="0">
              <a:lnSpc>
                <a:spcPct val="115000"/>
              </a:lnSpc>
              <a:spcBef>
                <a:spcPts val="0"/>
              </a:spcBef>
              <a:spcAft>
                <a:spcPts val="0"/>
              </a:spcAft>
              <a:buSzPts val="1400"/>
              <a:buNone/>
            </a:pPr>
            <a:r>
              <a:rPr lang="en-US" u="sng">
                <a:solidFill>
                  <a:srgbClr val="444444"/>
                </a:solidFill>
              </a:rPr>
              <a:t>[Webinar Tech] </a:t>
            </a:r>
            <a:r>
              <a:rPr lang="en-US" b="0" u="sng">
                <a:solidFill>
                  <a:srgbClr val="444444"/>
                </a:solidFill>
              </a:rPr>
              <a:t>Post in Chat:​</a:t>
            </a:r>
            <a:endParaRPr b="0"/>
          </a:p>
          <a:p>
            <a:pPr marL="0" lvl="0" indent="0" algn="l" rtl="0">
              <a:lnSpc>
                <a:spcPct val="100000"/>
              </a:lnSpc>
              <a:spcBef>
                <a:spcPts val="0"/>
              </a:spcBef>
              <a:spcAft>
                <a:spcPts val="0"/>
              </a:spcAft>
              <a:buNone/>
            </a:pPr>
            <a:endParaRPr b="0"/>
          </a:p>
          <a:p>
            <a:pPr marL="0" lvl="0" indent="0" algn="l" rtl="0">
              <a:lnSpc>
                <a:spcPct val="100000"/>
              </a:lnSpc>
              <a:spcBef>
                <a:spcPts val="0"/>
              </a:spcBef>
              <a:spcAft>
                <a:spcPts val="0"/>
              </a:spcAft>
              <a:buNone/>
            </a:pPr>
            <a:r>
              <a:rPr lang="en-US" b="0"/>
              <a:t>How to listen to Language Interpretation: </a:t>
            </a:r>
            <a:r>
              <a:rPr lang="en-US" b="0" u="sng">
                <a:solidFill>
                  <a:schemeClr val="hlink"/>
                </a:solidFill>
                <a:hlinkClick r:id="rId3"/>
              </a:rPr>
              <a:t>https://support.zoom.com/hc/en/article?id=zm_kb&amp;sysparm_article=KB0064768#h_6802bbbc-2ec9-47cb-a04c-6aac35914d82</a:t>
            </a:r>
            <a:r>
              <a:rPr lang="en-US" b="0"/>
              <a:t> </a:t>
            </a:r>
            <a:endParaRPr b="0"/>
          </a:p>
          <a:p>
            <a:pPr marL="0" lvl="0" indent="0" algn="l" rtl="0">
              <a:lnSpc>
                <a:spcPct val="100000"/>
              </a:lnSpc>
              <a:spcBef>
                <a:spcPts val="0"/>
              </a:spcBef>
              <a:spcAft>
                <a:spcPts val="0"/>
              </a:spcAft>
              <a:buNone/>
            </a:pPr>
            <a:r>
              <a:rPr lang="en-US" b="0"/>
              <a:t> </a:t>
            </a:r>
            <a:endParaRPr b="0"/>
          </a:p>
          <a:p>
            <a:pPr marL="0" lvl="0" indent="0" algn="l" rtl="0">
              <a:lnSpc>
                <a:spcPct val="115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3ba62a22e76_0_12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Kristen</a:t>
            </a:r>
            <a:endParaRPr b="0"/>
          </a:p>
        </p:txBody>
      </p:sp>
      <p:sp>
        <p:nvSpPr>
          <p:cNvPr id="616" name="Google Shape;616;g3ba62a22e76_0_124: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3be2cfd0744_0_61: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g3be2cfd0744_0_6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4" name="Google Shape;624;g3be2cfd0744_0_6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3bcb4a8bcc4_0_1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Kristen</a:t>
            </a:r>
            <a:endParaRPr/>
          </a:p>
          <a:p>
            <a:pPr marL="0" lvl="0" indent="0" algn="l" rtl="0">
              <a:spcBef>
                <a:spcPts val="0"/>
              </a:spcBef>
              <a:spcAft>
                <a:spcPts val="0"/>
              </a:spcAft>
              <a:buNone/>
            </a:pPr>
            <a:endParaRPr/>
          </a:p>
        </p:txBody>
      </p:sp>
      <p:sp>
        <p:nvSpPr>
          <p:cNvPr id="631" name="Google Shape;631;g3bcb4a8bcc4_0_17: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3bc3a074a5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g3bc3a074a53_0_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3bcb4a8bcc4_0_2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Kristen</a:t>
            </a:r>
            <a:endParaRPr/>
          </a:p>
          <a:p>
            <a:pPr marL="0" lvl="0" indent="0" algn="l" rtl="0">
              <a:spcBef>
                <a:spcPts val="0"/>
              </a:spcBef>
              <a:spcAft>
                <a:spcPts val="0"/>
              </a:spcAft>
              <a:buNone/>
            </a:pPr>
            <a:endParaRPr/>
          </a:p>
        </p:txBody>
      </p:sp>
      <p:sp>
        <p:nvSpPr>
          <p:cNvPr id="644" name="Google Shape;644;g3bcb4a8bcc4_0_29: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3ba62a22e76_0_136: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0" name="Google Shape;650;g3ba62a22e76_0_13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Registration link, 2/24/26 H.R. 1 Webinar with HCPF: </a:t>
            </a:r>
            <a:r>
              <a:rPr lang="en-US" b="0" u="sng">
                <a:solidFill>
                  <a:schemeClr val="hlink"/>
                </a:solidFill>
                <a:hlinkClick r:id="rId3"/>
              </a:rPr>
              <a:t>https://us02web.zoom.us/webinar/register/WN_kkuzp0epQCSOb98D-0IA3A#/registration</a:t>
            </a:r>
            <a:r>
              <a:rPr lang="en-US" b="0"/>
              <a:t> </a:t>
            </a:r>
            <a:endParaRPr b="0"/>
          </a:p>
        </p:txBody>
      </p:sp>
      <p:sp>
        <p:nvSpPr>
          <p:cNvPr id="651" name="Google Shape;651;g3ba62a22e76_0_13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3822ee0a22e_0_44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Kristen</a:t>
            </a:r>
            <a:endParaRPr b="0"/>
          </a:p>
        </p:txBody>
      </p:sp>
      <p:sp>
        <p:nvSpPr>
          <p:cNvPr id="658" name="Google Shape;658;g3822ee0a22e_0_447: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330f438cacf_0_7: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5" name="Google Shape;665;g330f438cacf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Ryan take over for Q and A - call on people</a:t>
            </a:r>
            <a:endParaRPr/>
          </a:p>
          <a:p>
            <a:pPr marL="0" lvl="0" indent="0" algn="l" rtl="0">
              <a:spcBef>
                <a:spcPts val="0"/>
              </a:spcBef>
              <a:spcAft>
                <a:spcPts val="0"/>
              </a:spcAft>
              <a:buNone/>
            </a:pPr>
            <a:endParaRPr/>
          </a:p>
          <a:p>
            <a:pPr marL="0" lvl="0" indent="0" algn="l" rtl="0">
              <a:spcBef>
                <a:spcPts val="0"/>
              </a:spcBef>
              <a:spcAft>
                <a:spcPts val="0"/>
              </a:spcAft>
              <a:buNone/>
            </a:pPr>
            <a:r>
              <a:rPr lang="en-US"/>
              <a:t>Reminder leave enough time to </a:t>
            </a:r>
            <a:endParaRPr/>
          </a:p>
        </p:txBody>
      </p:sp>
      <p:sp>
        <p:nvSpPr>
          <p:cNvPr id="666" name="Google Shape;666;g330f438cacf_0_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36e338021f3_0_6: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36e338021f3_0_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 Kristen </a:t>
            </a:r>
            <a:br>
              <a:rPr lang="en-US"/>
            </a:br>
            <a:r>
              <a:rPr lang="en-US"/>
              <a:t>Links</a:t>
            </a:r>
            <a:endParaRPr/>
          </a:p>
          <a:p>
            <a:pPr marL="0" lvl="0" indent="0" algn="l" rtl="0">
              <a:spcBef>
                <a:spcPts val="0"/>
              </a:spcBef>
              <a:spcAft>
                <a:spcPts val="0"/>
              </a:spcAft>
              <a:buNone/>
            </a:pPr>
            <a:endParaRPr/>
          </a:p>
          <a:p>
            <a:pPr marL="0" lvl="0" indent="0" algn="l" rtl="0">
              <a:spcBef>
                <a:spcPts val="0"/>
              </a:spcBef>
              <a:spcAft>
                <a:spcPts val="0"/>
              </a:spcAft>
              <a:buNone/>
            </a:pPr>
            <a:r>
              <a:rPr lang="en-US"/>
              <a:t>Member Correspondence Improvements website: https://hcpf.colorado.gov/member-correspondence-improvements</a:t>
            </a:r>
            <a:endParaRPr/>
          </a:p>
          <a:p>
            <a:pPr marL="0" lvl="0" indent="0" algn="l" rtl="0">
              <a:spcBef>
                <a:spcPts val="0"/>
              </a:spcBef>
              <a:spcAft>
                <a:spcPts val="0"/>
              </a:spcAft>
              <a:buNone/>
            </a:pPr>
            <a:endParaRPr/>
          </a:p>
          <a:p>
            <a:pPr marL="0" lvl="0" indent="0" algn="l" rtl="0">
              <a:spcBef>
                <a:spcPts val="0"/>
              </a:spcBef>
              <a:spcAft>
                <a:spcPts val="0"/>
              </a:spcAft>
              <a:buNone/>
            </a:pPr>
            <a:r>
              <a:rPr lang="en-US"/>
              <a:t>Sign up for HCPF newsletters and publications: </a:t>
            </a:r>
            <a:r>
              <a:rPr lang="en-US" u="sng">
                <a:solidFill>
                  <a:schemeClr val="hlink"/>
                </a:solidFill>
                <a:hlinkClick r:id="rId3"/>
              </a:rPr>
              <a:t>https://hcpf.colorado.gov/publications</a:t>
            </a:r>
            <a:endParaRPr/>
          </a:p>
          <a:p>
            <a:pPr marL="0" lvl="0" indent="0" algn="l" rtl="0">
              <a:spcBef>
                <a:spcPts val="0"/>
              </a:spcBef>
              <a:spcAft>
                <a:spcPts val="0"/>
              </a:spcAft>
              <a:buNone/>
            </a:pPr>
            <a:endParaRPr/>
          </a:p>
          <a:p>
            <a:pPr marL="0" lvl="0" indent="0" algn="l" rtl="0">
              <a:spcBef>
                <a:spcPts val="0"/>
              </a:spcBef>
              <a:spcAft>
                <a:spcPts val="0"/>
              </a:spcAft>
              <a:buNone/>
            </a:pPr>
            <a:r>
              <a:rPr lang="en-US"/>
              <a:t>Register for upcoming Member Correspondence Improvements Meetings: </a:t>
            </a:r>
            <a:r>
              <a:rPr lang="en-US" u="sng">
                <a:solidFill>
                  <a:schemeClr val="hlink"/>
                </a:solidFill>
                <a:hlinkClick r:id="rId4"/>
              </a:rPr>
              <a:t>https://us02web.zoom.us/webinar/register/WN_sAvaYeFpSDWUXOBB9naAig</a:t>
            </a:r>
            <a:r>
              <a:rPr lang="en-US"/>
              <a:t>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400"/>
              <a:buFont typeface="Arial"/>
              <a:buNone/>
            </a:pPr>
            <a:r>
              <a:rPr lang="en-US"/>
              <a:t>Sitio web sobre mejoras en la correspondencia de miembros: https://hcpf.colorado.gov/member-correspondence-improvements</a:t>
            </a:r>
            <a:endParaRPr/>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400"/>
              <a:buFont typeface="Arial"/>
              <a:buNone/>
            </a:pPr>
            <a:r>
              <a:rPr lang="en-US"/>
              <a:t>Suscríbase a los boletines y publicaciones de HCPF: </a:t>
            </a:r>
            <a:r>
              <a:rPr lang="en-US" u="sng">
                <a:solidFill>
                  <a:schemeClr val="hlink"/>
                </a:solidFill>
                <a:hlinkClick r:id="rId3"/>
              </a:rPr>
              <a:t>https://hcpf.colorado.gov/publications</a:t>
            </a:r>
            <a:endParaRPr/>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400"/>
              <a:buFont typeface="Arial"/>
              <a:buNone/>
            </a:pPr>
            <a:r>
              <a:rPr lang="en-US"/>
              <a:t>Inscríbase en las próximas reuniones sobre mejoras en la correspondencia de miembros: </a:t>
            </a:r>
            <a:r>
              <a:rPr lang="en-US" u="sng">
                <a:solidFill>
                  <a:schemeClr val="hlink"/>
                </a:solidFill>
                <a:hlinkClick r:id="rId4"/>
              </a:rPr>
              <a:t>https://us02web.zoom.us/webinar/register/WN_sAvaYeFpSDWUXOBB9naAig</a:t>
            </a:r>
            <a:r>
              <a:rPr lang="en-US"/>
              <a:t> </a:t>
            </a:r>
            <a:endParaRPr/>
          </a:p>
        </p:txBody>
      </p:sp>
      <p:sp>
        <p:nvSpPr>
          <p:cNvPr id="673" name="Google Shape;673;g36e338021f3_0_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38119e22d5e_0_272:notes"/>
          <p:cNvSpPr>
            <a:spLocks noGrp="1" noRot="1" noChangeAspect="1"/>
          </p:cNvSpPr>
          <p:nvPr>
            <p:ph type="sldImg" idx="2"/>
          </p:nvPr>
        </p:nvSpPr>
        <p:spPr>
          <a:xfrm>
            <a:off x="889000" y="685800"/>
            <a:ext cx="50799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80" name="Google Shape;680;g38119e22d5e_0_27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r>
              <a:rPr lang="en-US"/>
              <a:t>Kristen Lundy: kristen.lundy@state.co.us</a:t>
            </a:r>
            <a:endParaRPr/>
          </a:p>
          <a:p>
            <a:pPr marL="0" lvl="0" indent="0" algn="l" rtl="0">
              <a:spcBef>
                <a:spcPts val="0"/>
              </a:spcBef>
              <a:spcAft>
                <a:spcPts val="0"/>
              </a:spcAft>
              <a:buClr>
                <a:srgbClr val="000000"/>
              </a:buClr>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3cfdbf8afd_1_0: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33cfdbf8afd_1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Ryan</a:t>
            </a:r>
            <a:endParaRPr/>
          </a:p>
        </p:txBody>
      </p:sp>
      <p:sp>
        <p:nvSpPr>
          <p:cNvPr id="469" name="Google Shape;469;g33cfdbf8afd_1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7" name="Google Shape;687;p12: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8" name="Google Shape;688;p12: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330f48a0caf_0_0: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330f48a0caf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Ryan</a:t>
            </a:r>
            <a:endParaRPr/>
          </a:p>
        </p:txBody>
      </p:sp>
      <p:sp>
        <p:nvSpPr>
          <p:cNvPr id="478" name="Google Shape;478;g330f48a0caf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36c18c894d7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5" name="Google Shape;485;g36c18c894d7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a:solidFill>
                  <a:srgbClr val="444444"/>
                </a:solidFill>
              </a:rPr>
              <a:t>[Ryan]: </a:t>
            </a:r>
            <a:r>
              <a:rPr lang="en-US" b="0">
                <a:solidFill>
                  <a:srgbClr val="444444"/>
                </a:solidFill>
              </a:rPr>
              <a:t>for those calling in you may mute and unmute using *6 and raise your hand using *9</a:t>
            </a:r>
            <a:endParaRPr b="0">
              <a:solidFill>
                <a:srgbClr val="444444"/>
              </a:solidFill>
            </a:endParaRPr>
          </a:p>
          <a:p>
            <a:pPr marL="0" lvl="0" indent="0" algn="l" rtl="0">
              <a:lnSpc>
                <a:spcPct val="115000"/>
              </a:lnSpc>
              <a:spcBef>
                <a:spcPts val="0"/>
              </a:spcBef>
              <a:spcAft>
                <a:spcPts val="0"/>
              </a:spcAft>
              <a:buNone/>
            </a:pPr>
            <a:endParaRPr>
              <a:solidFill>
                <a:srgbClr val="444444"/>
              </a:solidFill>
            </a:endParaRPr>
          </a:p>
          <a:p>
            <a:pPr marL="0" lvl="0" indent="0" algn="l" rtl="0">
              <a:lnSpc>
                <a:spcPct val="115000"/>
              </a:lnSpc>
              <a:spcBef>
                <a:spcPts val="0"/>
              </a:spcBef>
              <a:spcAft>
                <a:spcPts val="0"/>
              </a:spcAft>
              <a:buNone/>
            </a:pPr>
            <a:r>
              <a:rPr lang="en-US">
                <a:solidFill>
                  <a:srgbClr val="444444"/>
                </a:solidFill>
              </a:rPr>
              <a:t>[Webinar Tech] </a:t>
            </a:r>
            <a:r>
              <a:rPr lang="en-US" b="0">
                <a:solidFill>
                  <a:srgbClr val="444444"/>
                </a:solidFill>
              </a:rPr>
              <a:t>Post in Chat:​ </a:t>
            </a:r>
            <a:endParaRPr b="0">
              <a:solidFill>
                <a:srgbClr val="444444"/>
              </a:solidFill>
            </a:endParaRPr>
          </a:p>
          <a:p>
            <a:pPr marL="0" lvl="0" indent="0" algn="l" rtl="0">
              <a:lnSpc>
                <a:spcPct val="115000"/>
              </a:lnSpc>
              <a:spcBef>
                <a:spcPts val="0"/>
              </a:spcBef>
              <a:spcAft>
                <a:spcPts val="0"/>
              </a:spcAft>
              <a:buNone/>
            </a:pP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Enter specific Meeting logistics here</a:t>
            </a:r>
            <a:endParaRPr b="0">
              <a:solidFill>
                <a:srgbClr val="444444"/>
              </a:solidFill>
            </a:endParaRPr>
          </a:p>
          <a:p>
            <a:pPr marL="0" lvl="0" indent="0" algn="l" rtl="0">
              <a:lnSpc>
                <a:spcPct val="115000"/>
              </a:lnSpc>
              <a:spcBef>
                <a:spcPts val="0"/>
              </a:spcBef>
              <a:spcAft>
                <a:spcPts val="0"/>
              </a:spcAft>
              <a:buNone/>
            </a:pPr>
            <a:endParaRPr b="0" u="sng">
              <a:solidFill>
                <a:srgbClr val="444444"/>
              </a:solidFill>
            </a:endParaRPr>
          </a:p>
          <a:p>
            <a:pPr marL="0" lvl="0" indent="0" algn="l" rtl="0">
              <a:lnSpc>
                <a:spcPct val="115000"/>
              </a:lnSpc>
              <a:spcBef>
                <a:spcPts val="0"/>
              </a:spcBef>
              <a:spcAft>
                <a:spcPts val="0"/>
              </a:spcAft>
              <a:buNone/>
            </a:pPr>
            <a:endParaRPr b="0" u="sng">
              <a:solidFill>
                <a:srgbClr val="444444"/>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Ryan</a:t>
            </a:r>
            <a:endParaRPr/>
          </a:p>
        </p:txBody>
      </p:sp>
      <p:sp>
        <p:nvSpPr>
          <p:cNvPr id="493" name="Google Shape;493;p6: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2ab0c5d613_0_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t>Ryan</a:t>
            </a:r>
            <a:endParaRPr/>
          </a:p>
        </p:txBody>
      </p:sp>
      <p:sp>
        <p:nvSpPr>
          <p:cNvPr id="501" name="Google Shape;501;g32ab0c5d613_0_0:notes"/>
          <p:cNvSpPr>
            <a:spLocks noGrp="1" noRot="1" noChangeAspect="1"/>
          </p:cNvSpPr>
          <p:nvPr>
            <p:ph type="sldImg" idx="2"/>
          </p:nvPr>
        </p:nvSpPr>
        <p:spPr>
          <a:xfrm>
            <a:off x="365938" y="185738"/>
            <a:ext cx="6127500" cy="344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36c18c894d7_0_10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Ryan</a:t>
            </a:r>
            <a:endParaRPr/>
          </a:p>
        </p:txBody>
      </p:sp>
      <p:sp>
        <p:nvSpPr>
          <p:cNvPr id="508" name="Google Shape;508;g36c18c894d7_0_103: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34073ce5dea_0_70:notes"/>
          <p:cNvSpPr>
            <a:spLocks noGrp="1" noRot="1" noChangeAspect="1"/>
          </p:cNvSpPr>
          <p:nvPr>
            <p:ph type="sldImg" idx="2"/>
          </p:nvPr>
        </p:nvSpPr>
        <p:spPr>
          <a:xfrm>
            <a:off x="-596345" y="279953"/>
            <a:ext cx="8057400" cy="4532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5" name="Google Shape;515;g34073ce5dea_0_7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Ryan</a:t>
            </a:r>
            <a:endParaRPr/>
          </a:p>
        </p:txBody>
      </p:sp>
      <p:sp>
        <p:nvSpPr>
          <p:cNvPr id="516" name="Google Shape;516;g34073ce5dea_0_7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
        <p:nvSpPr>
          <p:cNvPr id="13" name="Google Shape;13;p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11"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5" name="Google Shape;55;p12"/>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595312" y="2180006"/>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62" name="Google Shape;62;p14"/>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63" name="Google Shape;63;p14"/>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4"/>
        <p:cNvGrpSpPr/>
        <p:nvPr/>
      </p:nvGrpSpPr>
      <p:grpSpPr>
        <a:xfrm>
          <a:off x="0" y="0"/>
          <a:ext cx="0" cy="0"/>
          <a:chOff x="0" y="0"/>
          <a:chExt cx="0" cy="0"/>
        </a:xfrm>
      </p:grpSpPr>
      <p:sp>
        <p:nvSpPr>
          <p:cNvPr id="65" name="Google Shape;65;p15"/>
          <p:cNvSpPr txBox="1">
            <a:spLocks noGrp="1"/>
          </p:cNvSpPr>
          <p:nvPr>
            <p:ph type="ctrTitle"/>
          </p:nvPr>
        </p:nvSpPr>
        <p:spPr>
          <a:xfrm>
            <a:off x="415611" y="992767"/>
            <a:ext cx="11360700" cy="2736900"/>
          </a:xfrm>
          <a:prstGeom prst="rect">
            <a:avLst/>
          </a:prstGeom>
        </p:spPr>
        <p:txBody>
          <a:bodyPr spcFirstLastPara="1" wrap="square" lIns="91425" tIns="45700" rIns="91425" bIns="45700" anchor="b" anchorCtr="0">
            <a:no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66" name="Google Shape;66;p15"/>
          <p:cNvSpPr txBox="1">
            <a:spLocks noGrp="1"/>
          </p:cNvSpPr>
          <p:nvPr>
            <p:ph type="subTitle" idx="1"/>
          </p:nvPr>
        </p:nvSpPr>
        <p:spPr>
          <a:xfrm>
            <a:off x="415600" y="3778833"/>
            <a:ext cx="11360700" cy="10569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67" name="Google Shape;67;p15"/>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4"/>
        <p:cNvGrpSpPr/>
        <p:nvPr/>
      </p:nvGrpSpPr>
      <p:grpSpPr>
        <a:xfrm>
          <a:off x="0" y="0"/>
          <a:ext cx="0" cy="0"/>
          <a:chOff x="0" y="0"/>
          <a:chExt cx="0" cy="0"/>
        </a:xfrm>
      </p:grpSpPr>
      <p:sp>
        <p:nvSpPr>
          <p:cNvPr id="75" name="Google Shape;75;p17"/>
          <p:cNvSpPr txBox="1">
            <a:spLocks noGrp="1"/>
          </p:cNvSpPr>
          <p:nvPr>
            <p:ph type="ctrTitle"/>
          </p:nvPr>
        </p:nvSpPr>
        <p:spPr>
          <a:xfrm>
            <a:off x="1040524" y="150569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7"/>
          <p:cNvSpPr txBox="1">
            <a:spLocks noGrp="1"/>
          </p:cNvSpPr>
          <p:nvPr>
            <p:ph type="subTitle" idx="1"/>
          </p:nvPr>
        </p:nvSpPr>
        <p:spPr>
          <a:xfrm>
            <a:off x="1524000" y="2593827"/>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lt1"/>
              </a:buClr>
              <a:buSzPts val="4950"/>
              <a:buFont typeface="Arial"/>
              <a:buNone/>
              <a:defRPr sz="495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rtl="0">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7" name="Google Shape;77;p17"/>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9" name="Google Shape;79;p17"/>
          <p:cNvSpPr txBox="1">
            <a:spLocks noGrp="1"/>
          </p:cNvSpPr>
          <p:nvPr>
            <p:ph type="body" idx="2"/>
          </p:nvPr>
        </p:nvSpPr>
        <p:spPr>
          <a:xfrm>
            <a:off x="1913861" y="368056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8"/>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83" name="Google Shape;83;p1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4"/>
        <p:cNvGrpSpPr/>
        <p:nvPr/>
      </p:nvGrpSpPr>
      <p:grpSpPr>
        <a:xfrm>
          <a:off x="0" y="0"/>
          <a:ext cx="0" cy="0"/>
          <a:chOff x="0" y="0"/>
          <a:chExt cx="0" cy="0"/>
        </a:xfrm>
      </p:grpSpPr>
      <p:pic>
        <p:nvPicPr>
          <p:cNvPr id="85" name="Google Shape;85;p19" descr="Icon of person with hand raised and empty text bubble."/>
          <p:cNvPicPr preferRelativeResize="0"/>
          <p:nvPr/>
        </p:nvPicPr>
        <p:blipFill rotWithShape="1">
          <a:blip r:embed="rId2">
            <a:alphaModFix/>
          </a:blip>
          <a:srcRect/>
          <a:stretch/>
        </p:blipFill>
        <p:spPr>
          <a:xfrm>
            <a:off x="308600" y="410308"/>
            <a:ext cx="5962347" cy="5848294"/>
          </a:xfrm>
          <a:prstGeom prst="rect">
            <a:avLst/>
          </a:prstGeom>
          <a:noFill/>
          <a:ln>
            <a:noFill/>
          </a:ln>
        </p:spPr>
      </p:pic>
      <p:sp>
        <p:nvSpPr>
          <p:cNvPr id="86" name="Google Shape;86;p19"/>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88"/>
        <p:cNvGrpSpPr/>
        <p:nvPr/>
      </p:nvGrpSpPr>
      <p:grpSpPr>
        <a:xfrm>
          <a:off x="0" y="0"/>
          <a:ext cx="0" cy="0"/>
          <a:chOff x="0" y="0"/>
          <a:chExt cx="0" cy="0"/>
        </a:xfrm>
      </p:grpSpPr>
      <p:sp>
        <p:nvSpPr>
          <p:cNvPr id="89" name="Google Shape;89;p2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0" name="Google Shape;90;p20"/>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20"/>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92"/>
        <p:cNvGrpSpPr/>
        <p:nvPr/>
      </p:nvGrpSpPr>
      <p:grpSpPr>
        <a:xfrm>
          <a:off x="0" y="0"/>
          <a:ext cx="0" cy="0"/>
          <a:chOff x="0" y="0"/>
          <a:chExt cx="0" cy="0"/>
        </a:xfrm>
      </p:grpSpPr>
      <p:sp>
        <p:nvSpPr>
          <p:cNvPr id="93" name="Google Shape;93;p21"/>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2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3"/>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7" name="Google Shape;17;p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95"/>
        <p:cNvGrpSpPr/>
        <p:nvPr/>
      </p:nvGrpSpPr>
      <p:grpSpPr>
        <a:xfrm>
          <a:off x="0" y="0"/>
          <a:ext cx="0" cy="0"/>
          <a:chOff x="0" y="0"/>
          <a:chExt cx="0" cy="0"/>
        </a:xfrm>
      </p:grpSpPr>
      <p:sp>
        <p:nvSpPr>
          <p:cNvPr id="96" name="Google Shape;96;p22"/>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 name="Google Shape;97;p22"/>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98" name="Google Shape;98;p22"/>
          <p:cNvSpPr/>
          <p:nvPr/>
        </p:nvSpPr>
        <p:spPr>
          <a:xfrm>
            <a:off x="838199" y="417889"/>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9"/>
        <p:cNvGrpSpPr/>
        <p:nvPr/>
      </p:nvGrpSpPr>
      <p:grpSpPr>
        <a:xfrm>
          <a:off x="0" y="0"/>
          <a:ext cx="0" cy="0"/>
          <a:chOff x="0" y="0"/>
          <a:chExt cx="0" cy="0"/>
        </a:xfrm>
      </p:grpSpPr>
      <p:sp>
        <p:nvSpPr>
          <p:cNvPr id="100" name="Google Shape;100;p2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1" name="Google Shape;101;p23"/>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102" name="Google Shape;102;p23"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103" name="Google Shape;103;p23"/>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04"/>
        <p:cNvGrpSpPr/>
        <p:nvPr/>
      </p:nvGrpSpPr>
      <p:grpSpPr>
        <a:xfrm>
          <a:off x="0" y="0"/>
          <a:ext cx="0" cy="0"/>
          <a:chOff x="0" y="0"/>
          <a:chExt cx="0" cy="0"/>
        </a:xfrm>
      </p:grpSpPr>
      <p:sp>
        <p:nvSpPr>
          <p:cNvPr id="105" name="Google Shape;105;p2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6" name="Google Shape;106;p24"/>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sz="3600" b="1">
              <a:solidFill>
                <a:schemeClr val="lt1"/>
              </a:solidFill>
              <a:latin typeface="Trebuchet MS"/>
              <a:ea typeface="Trebuchet MS"/>
              <a:cs typeface="Trebuchet MS"/>
              <a:sym typeface="Trebuchet MS"/>
            </a:endParaRPr>
          </a:p>
        </p:txBody>
      </p:sp>
      <p:sp>
        <p:nvSpPr>
          <p:cNvPr id="107" name="Google Shape;107;p24"/>
          <p:cNvSpPr/>
          <p:nvPr/>
        </p:nvSpPr>
        <p:spPr>
          <a:xfrm>
            <a:off x="838199" y="382212"/>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8"/>
        <p:cNvGrpSpPr/>
        <p:nvPr/>
      </p:nvGrpSpPr>
      <p:grpSpPr>
        <a:xfrm>
          <a:off x="0" y="0"/>
          <a:ext cx="0" cy="0"/>
          <a:chOff x="0" y="0"/>
          <a:chExt cx="0" cy="0"/>
        </a:xfrm>
      </p:grpSpPr>
      <p:sp>
        <p:nvSpPr>
          <p:cNvPr id="109" name="Google Shape;109;p25"/>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5"/>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11" name="Google Shape;111;p2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12" name="Google Shape;112;p25"/>
          <p:cNvCxnSpPr/>
          <p:nvPr/>
        </p:nvCxnSpPr>
        <p:spPr>
          <a:xfrm>
            <a:off x="6096000" y="1327150"/>
            <a:ext cx="0" cy="42037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3"/>
        <p:cNvGrpSpPr/>
        <p:nvPr/>
      </p:nvGrpSpPr>
      <p:grpSpPr>
        <a:xfrm>
          <a:off x="0" y="0"/>
          <a:ext cx="0" cy="0"/>
          <a:chOff x="0" y="0"/>
          <a:chExt cx="0" cy="0"/>
        </a:xfrm>
      </p:grpSpPr>
      <p:sp>
        <p:nvSpPr>
          <p:cNvPr id="114" name="Google Shape;114;p26"/>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2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6"/>
        <p:cNvGrpSpPr/>
        <p:nvPr/>
      </p:nvGrpSpPr>
      <p:grpSpPr>
        <a:xfrm>
          <a:off x="0" y="0"/>
          <a:ext cx="0" cy="0"/>
          <a:chOff x="0" y="0"/>
          <a:chExt cx="0" cy="0"/>
        </a:xfrm>
      </p:grpSpPr>
      <p:sp>
        <p:nvSpPr>
          <p:cNvPr id="117" name="Google Shape;117;p2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8"/>
        <p:cNvGrpSpPr/>
        <p:nvPr/>
      </p:nvGrpSpPr>
      <p:grpSpPr>
        <a:xfrm>
          <a:off x="0" y="0"/>
          <a:ext cx="0" cy="0"/>
          <a:chOff x="0" y="0"/>
          <a:chExt cx="0" cy="0"/>
        </a:xfrm>
      </p:grpSpPr>
      <p:sp>
        <p:nvSpPr>
          <p:cNvPr id="119" name="Google Shape;119;p28"/>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2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1" name="Google Shape;121;p28"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8"/>
        <p:cNvGrpSpPr/>
        <p:nvPr/>
      </p:nvGrpSpPr>
      <p:grpSpPr>
        <a:xfrm>
          <a:off x="0" y="0"/>
          <a:ext cx="0" cy="0"/>
          <a:chOff x="0" y="0"/>
          <a:chExt cx="0" cy="0"/>
        </a:xfrm>
      </p:grpSpPr>
      <p:sp>
        <p:nvSpPr>
          <p:cNvPr id="129" name="Google Shape;129;p30"/>
          <p:cNvSpPr txBox="1">
            <a:spLocks noGrp="1"/>
          </p:cNvSpPr>
          <p:nvPr>
            <p:ph type="ctrTitle"/>
          </p:nvPr>
        </p:nvSpPr>
        <p:spPr>
          <a:xfrm>
            <a:off x="1040524" y="1505698"/>
            <a:ext cx="10110900" cy="990300"/>
          </a:xfrm>
          <a:prstGeom prst="rect">
            <a:avLst/>
          </a:prstGeom>
          <a:noFill/>
          <a:ln>
            <a:noFill/>
          </a:ln>
        </p:spPr>
        <p:txBody>
          <a:bodyPr spcFirstLastPara="1" wrap="square" lIns="91650" tIns="45825" rIns="91650" bIns="45825" anchor="ctr"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30"/>
          <p:cNvSpPr txBox="1">
            <a:spLocks noGrp="1"/>
          </p:cNvSpPr>
          <p:nvPr>
            <p:ph type="subTitle" idx="1"/>
          </p:nvPr>
        </p:nvSpPr>
        <p:spPr>
          <a:xfrm>
            <a:off x="1524000" y="2593827"/>
            <a:ext cx="9144000" cy="738600"/>
          </a:xfrm>
          <a:prstGeom prst="rect">
            <a:avLst/>
          </a:prstGeom>
          <a:noFill/>
          <a:ln>
            <a:noFill/>
          </a:ln>
        </p:spPr>
        <p:txBody>
          <a:bodyPr spcFirstLastPara="1" wrap="square" lIns="91650" tIns="45825" rIns="91650" bIns="45825" anchor="ctr" anchorCtr="0">
            <a:noAutofit/>
          </a:bodyPr>
          <a:lstStyle>
            <a:lvl1pPr marR="0" lvl="0" algn="ctr">
              <a:lnSpc>
                <a:spcPct val="90000"/>
              </a:lnSpc>
              <a:spcBef>
                <a:spcPts val="1000"/>
              </a:spcBef>
              <a:spcAft>
                <a:spcPts val="0"/>
              </a:spcAft>
              <a:buClr>
                <a:schemeClr val="lt1"/>
              </a:buClr>
              <a:buSzPts val="5000"/>
              <a:buFont typeface="Arial"/>
              <a:buNone/>
              <a:defRPr sz="50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9pPr>
          </a:lstStyle>
          <a:p>
            <a:endParaRPr/>
          </a:p>
        </p:txBody>
      </p:sp>
      <p:sp>
        <p:nvSpPr>
          <p:cNvPr id="131" name="Google Shape;131;p30"/>
          <p:cNvSpPr txBox="1">
            <a:spLocks noGrp="1"/>
          </p:cNvSpPr>
          <p:nvPr>
            <p:ph type="dt" idx="10"/>
          </p:nvPr>
        </p:nvSpPr>
        <p:spPr>
          <a:xfrm>
            <a:off x="4724400" y="4917556"/>
            <a:ext cx="2743200" cy="365100"/>
          </a:xfrm>
          <a:prstGeom prst="rect">
            <a:avLst/>
          </a:prstGeom>
          <a:noFill/>
          <a:ln>
            <a:noFill/>
          </a:ln>
        </p:spPr>
        <p:txBody>
          <a:bodyPr spcFirstLastPara="1" wrap="square" lIns="91650" tIns="45825" rIns="91650" bIns="458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30"/>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3" name="Google Shape;133;p30"/>
          <p:cNvSpPr txBox="1">
            <a:spLocks noGrp="1"/>
          </p:cNvSpPr>
          <p:nvPr>
            <p:ph type="body" idx="2"/>
          </p:nvPr>
        </p:nvSpPr>
        <p:spPr>
          <a:xfrm>
            <a:off x="1913861" y="3680568"/>
            <a:ext cx="8364300" cy="914400"/>
          </a:xfrm>
          <a:prstGeom prst="rect">
            <a:avLst/>
          </a:prstGeom>
          <a:noFill/>
          <a:ln>
            <a:noFill/>
          </a:ln>
        </p:spPr>
        <p:txBody>
          <a:bodyPr spcFirstLastPara="1" wrap="square" lIns="91650" tIns="45825" rIns="91650" bIns="45825" anchor="ctr" anchorCtr="0">
            <a:noAutofit/>
          </a:bodyPr>
          <a:lstStyle>
            <a:lvl1pPr marL="457200" marR="0" lvl="0" indent="-228600" algn="ctr">
              <a:lnSpc>
                <a:spcPct val="90000"/>
              </a:lnSpc>
              <a:spcBef>
                <a:spcPts val="1000"/>
              </a:spcBef>
              <a:spcAft>
                <a:spcPts val="0"/>
              </a:spcAft>
              <a:buClr>
                <a:schemeClr val="lt1"/>
              </a:buClr>
              <a:buSzPts val="3400"/>
              <a:buFont typeface="Arial"/>
              <a:buNone/>
              <a:defRPr sz="34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34"/>
        <p:cNvGrpSpPr/>
        <p:nvPr/>
      </p:nvGrpSpPr>
      <p:grpSpPr>
        <a:xfrm>
          <a:off x="0" y="0"/>
          <a:ext cx="0" cy="0"/>
          <a:chOff x="0" y="0"/>
          <a:chExt cx="0" cy="0"/>
        </a:xfrm>
      </p:grpSpPr>
      <p:sp>
        <p:nvSpPr>
          <p:cNvPr id="135" name="Google Shape;135;p31"/>
          <p:cNvSpPr txBox="1">
            <a:spLocks noGrp="1"/>
          </p:cNvSpPr>
          <p:nvPr>
            <p:ph type="title"/>
          </p:nvPr>
        </p:nvSpPr>
        <p:spPr>
          <a:xfrm>
            <a:off x="838200" y="437985"/>
            <a:ext cx="10515600" cy="960000"/>
          </a:xfrm>
          <a:prstGeom prst="rect">
            <a:avLst/>
          </a:prstGeom>
          <a:noFill/>
          <a:ln>
            <a:noFill/>
          </a:ln>
        </p:spPr>
        <p:txBody>
          <a:bodyPr spcFirstLastPara="1" wrap="square" lIns="91650" tIns="45825" rIns="91650" bIns="45825" anchor="b"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31"/>
          <p:cNvSpPr txBox="1">
            <a:spLocks noGrp="1"/>
          </p:cNvSpPr>
          <p:nvPr>
            <p:ph type="body" idx="1"/>
          </p:nvPr>
        </p:nvSpPr>
        <p:spPr>
          <a:xfrm>
            <a:off x="838200" y="1852302"/>
            <a:ext cx="10515600" cy="4206000"/>
          </a:xfrm>
          <a:prstGeom prst="rect">
            <a:avLst/>
          </a:prstGeom>
          <a:noFill/>
          <a:ln>
            <a:noFill/>
          </a:ln>
        </p:spPr>
        <p:txBody>
          <a:bodyPr spcFirstLastPara="1" wrap="square" lIns="91650" tIns="45825" rIns="91650" bIns="458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lt1"/>
              </a:buClr>
              <a:buSzPts val="2300"/>
              <a:buFont typeface="Noto Sans Symbols"/>
              <a:buChar char="⮚"/>
              <a:defRPr sz="3400" b="0" i="0" u="none" strike="noStrike" cap="none">
                <a:solidFill>
                  <a:schemeClr val="lt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5pPr>
            <a:lvl6pPr marL="2743200" marR="0" lvl="5"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6pPr>
            <a:lvl7pPr marL="3200400" marR="0" lvl="6"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7pPr>
            <a:lvl8pPr marL="3657600" marR="0" lvl="7"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8pPr>
            <a:lvl9pPr marL="4114800" marR="0" lvl="8"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9pPr>
          </a:lstStyle>
          <a:p>
            <a:endParaRPr/>
          </a:p>
        </p:txBody>
      </p:sp>
      <p:sp>
        <p:nvSpPr>
          <p:cNvPr id="137" name="Google Shape;137;p31"/>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38"/>
        <p:cNvGrpSpPr/>
        <p:nvPr/>
      </p:nvGrpSpPr>
      <p:grpSpPr>
        <a:xfrm>
          <a:off x="0" y="0"/>
          <a:ext cx="0" cy="0"/>
          <a:chOff x="0" y="0"/>
          <a:chExt cx="0" cy="0"/>
        </a:xfrm>
      </p:grpSpPr>
      <p:pic>
        <p:nvPicPr>
          <p:cNvPr id="139" name="Google Shape;139;p32" descr="Icon of person with hand raised and empty text bubble."/>
          <p:cNvPicPr preferRelativeResize="0"/>
          <p:nvPr/>
        </p:nvPicPr>
        <p:blipFill rotWithShape="1">
          <a:blip r:embed="rId2">
            <a:alphaModFix/>
          </a:blip>
          <a:srcRect/>
          <a:stretch/>
        </p:blipFill>
        <p:spPr>
          <a:xfrm>
            <a:off x="308600" y="410308"/>
            <a:ext cx="5366112" cy="5263464"/>
          </a:xfrm>
          <a:prstGeom prst="rect">
            <a:avLst/>
          </a:prstGeom>
          <a:noFill/>
          <a:ln>
            <a:noFill/>
          </a:ln>
        </p:spPr>
      </p:pic>
      <p:sp>
        <p:nvSpPr>
          <p:cNvPr id="140" name="Google Shape;140;p32"/>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p32"/>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4"/>
          <p:cNvSpPr txBox="1">
            <a:spLocks noGrp="1"/>
          </p:cNvSpPr>
          <p:nvPr>
            <p:ph type="ctrTitle"/>
          </p:nvPr>
        </p:nvSpPr>
        <p:spPr>
          <a:xfrm>
            <a:off x="1040524" y="150515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subTitle" idx="1"/>
          </p:nvPr>
        </p:nvSpPr>
        <p:spPr>
          <a:xfrm>
            <a:off x="1524000" y="2583430"/>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4"/>
          <p:cNvSpPr txBox="1">
            <a:spLocks noGrp="1"/>
          </p:cNvSpPr>
          <p:nvPr>
            <p:ph type="body" idx="2"/>
          </p:nvPr>
        </p:nvSpPr>
        <p:spPr>
          <a:xfrm>
            <a:off x="1913861" y="368002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42"/>
        <p:cNvGrpSpPr/>
        <p:nvPr/>
      </p:nvGrpSpPr>
      <p:grpSpPr>
        <a:xfrm>
          <a:off x="0" y="0"/>
          <a:ext cx="0" cy="0"/>
          <a:chOff x="0" y="0"/>
          <a:chExt cx="0" cy="0"/>
        </a:xfrm>
      </p:grpSpPr>
      <p:sp>
        <p:nvSpPr>
          <p:cNvPr id="143" name="Google Shape;143;p33"/>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4" name="Google Shape;144;p33"/>
          <p:cNvSpPr txBox="1">
            <a:spLocks noGrp="1"/>
          </p:cNvSpPr>
          <p:nvPr>
            <p:ph type="title"/>
          </p:nvPr>
        </p:nvSpPr>
        <p:spPr>
          <a:xfrm>
            <a:off x="838200" y="437985"/>
            <a:ext cx="10515600" cy="960000"/>
          </a:xfrm>
          <a:prstGeom prst="rect">
            <a:avLst/>
          </a:prstGeom>
          <a:noFill/>
          <a:ln>
            <a:noFill/>
          </a:ln>
        </p:spPr>
        <p:txBody>
          <a:bodyPr spcFirstLastPara="1" wrap="square" lIns="91650" tIns="45825" rIns="91650" bIns="45825" anchor="b"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33"/>
          <p:cNvSpPr txBox="1">
            <a:spLocks noGrp="1"/>
          </p:cNvSpPr>
          <p:nvPr>
            <p:ph type="body" idx="1"/>
          </p:nvPr>
        </p:nvSpPr>
        <p:spPr>
          <a:xfrm>
            <a:off x="2220148" y="2162013"/>
            <a:ext cx="7751700" cy="3819900"/>
          </a:xfrm>
          <a:prstGeom prst="rect">
            <a:avLst/>
          </a:prstGeom>
          <a:noFill/>
          <a:ln>
            <a:noFill/>
          </a:ln>
        </p:spPr>
        <p:txBody>
          <a:bodyPr spcFirstLastPara="1" wrap="square" lIns="91650" tIns="45825" rIns="91650" bIns="45825" anchor="t" anchorCtr="0">
            <a:no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61950" algn="l">
              <a:lnSpc>
                <a:spcPct val="90000"/>
              </a:lnSpc>
              <a:spcBef>
                <a:spcPts val="500"/>
              </a:spcBef>
              <a:spcAft>
                <a:spcPts val="0"/>
              </a:spcAft>
              <a:buClr>
                <a:schemeClr val="lt1"/>
              </a:buClr>
              <a:buSzPts val="2100"/>
              <a:buFont typeface="Arial"/>
              <a:buChar char="•"/>
              <a:defRPr sz="2100" b="0" i="0" u="none" strike="noStrike" cap="none">
                <a:solidFill>
                  <a:schemeClr val="lt1"/>
                </a:solidFill>
                <a:latin typeface="Calibri"/>
                <a:ea typeface="Calibri"/>
                <a:cs typeface="Calibri"/>
                <a:sym typeface="Calibri"/>
              </a:defRPr>
            </a:lvl3pPr>
            <a:lvl4pPr marL="1828800" marR="0" lvl="3"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46"/>
        <p:cNvGrpSpPr/>
        <p:nvPr/>
      </p:nvGrpSpPr>
      <p:grpSpPr>
        <a:xfrm>
          <a:off x="0" y="0"/>
          <a:ext cx="0" cy="0"/>
          <a:chOff x="0" y="0"/>
          <a:chExt cx="0" cy="0"/>
        </a:xfrm>
      </p:grpSpPr>
      <p:sp>
        <p:nvSpPr>
          <p:cNvPr id="147" name="Google Shape;147;p34"/>
          <p:cNvSpPr txBox="1">
            <a:spLocks noGrp="1"/>
          </p:cNvSpPr>
          <p:nvPr>
            <p:ph type="title"/>
          </p:nvPr>
        </p:nvSpPr>
        <p:spPr>
          <a:xfrm>
            <a:off x="595312" y="2188551"/>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800"/>
              <a:buFont typeface="Trebuchet MS"/>
              <a:buNone/>
              <a:defRPr sz="6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34"/>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49"/>
        <p:cNvGrpSpPr/>
        <p:nvPr/>
      </p:nvGrpSpPr>
      <p:grpSpPr>
        <a:xfrm>
          <a:off x="0" y="0"/>
          <a:ext cx="0" cy="0"/>
          <a:chOff x="0" y="0"/>
          <a:chExt cx="0" cy="0"/>
        </a:xfrm>
      </p:grpSpPr>
      <p:sp>
        <p:nvSpPr>
          <p:cNvPr id="150" name="Google Shape;150;p35"/>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1" name="Google Shape;151;p35"/>
          <p:cNvSpPr/>
          <p:nvPr/>
        </p:nvSpPr>
        <p:spPr>
          <a:xfrm>
            <a:off x="838199" y="1873473"/>
            <a:ext cx="10433700" cy="2308200"/>
          </a:xfrm>
          <a:prstGeom prst="rect">
            <a:avLst/>
          </a:prstGeom>
          <a:noFill/>
          <a:ln>
            <a:noFill/>
          </a:ln>
        </p:spPr>
        <p:txBody>
          <a:bodyPr spcFirstLastPara="1" wrap="square" lIns="91650" tIns="45825" rIns="91650" bIns="45825" anchor="t" anchorCtr="0">
            <a:noAutofit/>
          </a:bodyPr>
          <a:lstStyle/>
          <a:p>
            <a:pPr marL="0" marR="0" lvl="0" indent="0" algn="l" rtl="0">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a:p>
        </p:txBody>
      </p:sp>
      <p:sp>
        <p:nvSpPr>
          <p:cNvPr id="152" name="Google Shape;152;p35"/>
          <p:cNvSpPr/>
          <p:nvPr/>
        </p:nvSpPr>
        <p:spPr>
          <a:xfrm>
            <a:off x="838199" y="417889"/>
            <a:ext cx="10433700" cy="1015800"/>
          </a:xfrm>
          <a:prstGeom prst="rect">
            <a:avLst/>
          </a:prstGeom>
          <a:noFill/>
          <a:ln>
            <a:noFill/>
          </a:ln>
        </p:spPr>
        <p:txBody>
          <a:bodyPr spcFirstLastPara="1" wrap="square" lIns="91650" tIns="45825" rIns="91650" bIns="45825" anchor="t" anchorCtr="0">
            <a:noAutofit/>
          </a:bodyPr>
          <a:lstStyle/>
          <a:p>
            <a:pPr marL="0" marR="0" lvl="0" indent="0" algn="ctr" rtl="0">
              <a:spcBef>
                <a:spcPts val="0"/>
              </a:spcBef>
              <a:spcAft>
                <a:spcPts val="0"/>
              </a:spcAft>
              <a:buNone/>
            </a:pPr>
            <a:r>
              <a:rPr lang="en-US" sz="6100" b="1" i="0" u="none" strike="noStrike" cap="non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53"/>
        <p:cNvGrpSpPr/>
        <p:nvPr/>
      </p:nvGrpSpPr>
      <p:grpSpPr>
        <a:xfrm>
          <a:off x="0" y="0"/>
          <a:ext cx="0" cy="0"/>
          <a:chOff x="0" y="0"/>
          <a:chExt cx="0" cy="0"/>
        </a:xfrm>
      </p:grpSpPr>
      <p:sp>
        <p:nvSpPr>
          <p:cNvPr id="154" name="Google Shape;154;p36"/>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5" name="Google Shape;155;p36"/>
          <p:cNvSpPr txBox="1"/>
          <p:nvPr/>
        </p:nvSpPr>
        <p:spPr>
          <a:xfrm>
            <a:off x="13628419" y="8737353"/>
            <a:ext cx="2172000" cy="394200"/>
          </a:xfrm>
          <a:prstGeom prst="rect">
            <a:avLst/>
          </a:prstGeom>
          <a:noFill/>
          <a:ln>
            <a:noFill/>
          </a:ln>
        </p:spPr>
        <p:txBody>
          <a:bodyPr spcFirstLastPara="1" wrap="square" lIns="91650" tIns="45825" rIns="91650" bIns="45825" anchor="t" anchorCtr="0">
            <a:noAutofit/>
          </a:bodyPr>
          <a:lstStyle/>
          <a:p>
            <a:pPr marL="0" marR="0" lvl="0" indent="0" algn="r" rtl="0">
              <a:spcBef>
                <a:spcPts val="0"/>
              </a:spcBef>
              <a:spcAft>
                <a:spcPts val="0"/>
              </a:spcAft>
              <a:buNone/>
            </a:pPr>
            <a:fld id="{00000000-1234-1234-1234-123412341234}" type="slidenum">
              <a:rPr lang="en-US" sz="1800" b="1">
                <a:solidFill>
                  <a:srgbClr val="000000"/>
                </a:solidFill>
                <a:latin typeface="Trebuchet MS"/>
                <a:ea typeface="Trebuchet MS"/>
                <a:cs typeface="Trebuchet MS"/>
                <a:sym typeface="Trebuchet MS"/>
              </a:rPr>
              <a:t>‹#›</a:t>
            </a:fld>
            <a:endParaRPr sz="1800" b="1">
              <a:solidFill>
                <a:srgbClr val="000000"/>
              </a:solidFill>
              <a:latin typeface="Trebuchet MS"/>
              <a:ea typeface="Trebuchet MS"/>
              <a:cs typeface="Trebuchet MS"/>
              <a:sym typeface="Trebuchet MS"/>
            </a:endParaRPr>
          </a:p>
        </p:txBody>
      </p:sp>
      <p:pic>
        <p:nvPicPr>
          <p:cNvPr id="156" name="Google Shape;156;p36"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12191998" cy="6260121"/>
          </a:xfrm>
          <a:prstGeom prst="rect">
            <a:avLst/>
          </a:prstGeom>
          <a:noFill/>
          <a:ln>
            <a:noFill/>
          </a:ln>
        </p:spPr>
      </p:pic>
      <p:sp>
        <p:nvSpPr>
          <p:cNvPr id="157" name="Google Shape;157;p36"/>
          <p:cNvSpPr/>
          <p:nvPr/>
        </p:nvSpPr>
        <p:spPr>
          <a:xfrm>
            <a:off x="0" y="3445746"/>
            <a:ext cx="12216300" cy="2559000"/>
          </a:xfrm>
          <a:prstGeom prst="rect">
            <a:avLst/>
          </a:prstGeom>
          <a:solidFill>
            <a:srgbClr val="001970">
              <a:alpha val="80000"/>
            </a:srgbClr>
          </a:solidFill>
          <a:ln>
            <a:noFill/>
          </a:ln>
        </p:spPr>
        <p:txBody>
          <a:bodyPr spcFirstLastPara="1" wrap="square" lIns="130350" tIns="65150" rIns="130350" bIns="183300" anchor="ctr" anchorCtr="0">
            <a:noAutofit/>
          </a:bodyPr>
          <a:lstStyle/>
          <a:p>
            <a:pPr marL="165100"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5100"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58"/>
        <p:cNvGrpSpPr/>
        <p:nvPr/>
      </p:nvGrpSpPr>
      <p:grpSpPr>
        <a:xfrm>
          <a:off x="0" y="0"/>
          <a:ext cx="0" cy="0"/>
          <a:chOff x="0" y="0"/>
          <a:chExt cx="0" cy="0"/>
        </a:xfrm>
      </p:grpSpPr>
      <p:sp>
        <p:nvSpPr>
          <p:cNvPr id="159" name="Google Shape;159;p37"/>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0" name="Google Shape;160;p37"/>
          <p:cNvSpPr/>
          <p:nvPr/>
        </p:nvSpPr>
        <p:spPr>
          <a:xfrm>
            <a:off x="838199" y="1873473"/>
            <a:ext cx="10433700" cy="2862300"/>
          </a:xfrm>
          <a:prstGeom prst="rect">
            <a:avLst/>
          </a:prstGeom>
          <a:noFill/>
          <a:ln>
            <a:noFill/>
          </a:ln>
        </p:spPr>
        <p:txBody>
          <a:bodyPr spcFirstLastPara="1" wrap="square" lIns="91650" tIns="45825" rIns="91650" bIns="45825"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sz="3600" b="1">
              <a:solidFill>
                <a:schemeClr val="lt1"/>
              </a:solidFill>
              <a:latin typeface="Trebuchet MS"/>
              <a:ea typeface="Trebuchet MS"/>
              <a:cs typeface="Trebuchet MS"/>
              <a:sym typeface="Trebuchet MS"/>
            </a:endParaRPr>
          </a:p>
        </p:txBody>
      </p:sp>
      <p:sp>
        <p:nvSpPr>
          <p:cNvPr id="161" name="Google Shape;161;p37"/>
          <p:cNvSpPr/>
          <p:nvPr/>
        </p:nvSpPr>
        <p:spPr>
          <a:xfrm>
            <a:off x="838199" y="382212"/>
            <a:ext cx="10433700" cy="1015800"/>
          </a:xfrm>
          <a:prstGeom prst="rect">
            <a:avLst/>
          </a:prstGeom>
          <a:noFill/>
          <a:ln>
            <a:noFill/>
          </a:ln>
        </p:spPr>
        <p:txBody>
          <a:bodyPr spcFirstLastPara="1" wrap="square" lIns="91650" tIns="45825" rIns="91650" bIns="45825" anchor="t" anchorCtr="0">
            <a:noAutofit/>
          </a:bodyPr>
          <a:lstStyle/>
          <a:p>
            <a:pPr marL="0" marR="0" lvl="0" indent="0" algn="ctr" rtl="0">
              <a:spcBef>
                <a:spcPts val="0"/>
              </a:spcBef>
              <a:spcAft>
                <a:spcPts val="0"/>
              </a:spcAft>
              <a:buNone/>
            </a:pPr>
            <a:r>
              <a:rPr lang="en-US" sz="6100" b="1" i="0" u="none" strike="noStrike" cap="non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62"/>
        <p:cNvGrpSpPr/>
        <p:nvPr/>
      </p:nvGrpSpPr>
      <p:grpSpPr>
        <a:xfrm>
          <a:off x="0" y="0"/>
          <a:ext cx="0" cy="0"/>
          <a:chOff x="0" y="0"/>
          <a:chExt cx="0" cy="0"/>
        </a:xfrm>
      </p:grpSpPr>
      <p:sp>
        <p:nvSpPr>
          <p:cNvPr id="163" name="Google Shape;163;p38"/>
          <p:cNvSpPr txBox="1">
            <a:spLocks noGrp="1"/>
          </p:cNvSpPr>
          <p:nvPr>
            <p:ph type="title"/>
          </p:nvPr>
        </p:nvSpPr>
        <p:spPr>
          <a:xfrm>
            <a:off x="807546" y="1806137"/>
            <a:ext cx="4803300" cy="2971200"/>
          </a:xfrm>
          <a:prstGeom prst="rect">
            <a:avLst/>
          </a:prstGeom>
          <a:noFill/>
          <a:ln>
            <a:noFill/>
          </a:ln>
        </p:spPr>
        <p:txBody>
          <a:bodyPr spcFirstLastPara="1" wrap="square" lIns="91650" tIns="45825" rIns="91650" bIns="45825"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38"/>
          <p:cNvSpPr txBox="1">
            <a:spLocks noGrp="1"/>
          </p:cNvSpPr>
          <p:nvPr>
            <p:ph type="body" idx="1"/>
          </p:nvPr>
        </p:nvSpPr>
        <p:spPr>
          <a:xfrm>
            <a:off x="6476562" y="1806136"/>
            <a:ext cx="4856100" cy="2971200"/>
          </a:xfrm>
          <a:prstGeom prst="rect">
            <a:avLst/>
          </a:prstGeom>
          <a:noFill/>
          <a:ln>
            <a:noFill/>
          </a:ln>
        </p:spPr>
        <p:txBody>
          <a:bodyPr spcFirstLastPara="1" wrap="square" lIns="91650" tIns="45825" rIns="91650" bIns="458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68300" algn="l">
              <a:lnSpc>
                <a:spcPct val="90000"/>
              </a:lnSpc>
              <a:spcBef>
                <a:spcPts val="500"/>
              </a:spcBef>
              <a:spcAft>
                <a:spcPts val="0"/>
              </a:spcAft>
              <a:buClr>
                <a:schemeClr val="lt1"/>
              </a:buClr>
              <a:buSzPts val="220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65" name="Google Shape;165;p38"/>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66" name="Google Shape;166;p38"/>
          <p:cNvCxnSpPr/>
          <p:nvPr/>
        </p:nvCxnSpPr>
        <p:spPr>
          <a:xfrm>
            <a:off x="6096000" y="1327150"/>
            <a:ext cx="0" cy="42036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7"/>
        <p:cNvGrpSpPr/>
        <p:nvPr/>
      </p:nvGrpSpPr>
      <p:grpSpPr>
        <a:xfrm>
          <a:off x="0" y="0"/>
          <a:ext cx="0" cy="0"/>
          <a:chOff x="0" y="0"/>
          <a:chExt cx="0" cy="0"/>
        </a:xfrm>
      </p:grpSpPr>
      <p:sp>
        <p:nvSpPr>
          <p:cNvPr id="168" name="Google Shape;168;p39"/>
          <p:cNvSpPr txBox="1">
            <a:spLocks noGrp="1"/>
          </p:cNvSpPr>
          <p:nvPr>
            <p:ph type="title"/>
          </p:nvPr>
        </p:nvSpPr>
        <p:spPr>
          <a:xfrm>
            <a:off x="183931" y="2168288"/>
            <a:ext cx="11824500" cy="1326000"/>
          </a:xfrm>
          <a:prstGeom prst="rect">
            <a:avLst/>
          </a:prstGeom>
          <a:noFill/>
          <a:ln>
            <a:noFill/>
          </a:ln>
        </p:spPr>
        <p:txBody>
          <a:bodyPr spcFirstLastPara="1" wrap="square" lIns="91650" tIns="45825" rIns="91650" bIns="45825" anchor="ctr"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39"/>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0"/>
        <p:cNvGrpSpPr/>
        <p:nvPr/>
      </p:nvGrpSpPr>
      <p:grpSpPr>
        <a:xfrm>
          <a:off x="0" y="0"/>
          <a:ext cx="0" cy="0"/>
          <a:chOff x="0" y="0"/>
          <a:chExt cx="0" cy="0"/>
        </a:xfrm>
      </p:grpSpPr>
      <p:sp>
        <p:nvSpPr>
          <p:cNvPr id="171" name="Google Shape;171;p40"/>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72"/>
        <p:cNvGrpSpPr/>
        <p:nvPr/>
      </p:nvGrpSpPr>
      <p:grpSpPr>
        <a:xfrm>
          <a:off x="0" y="0"/>
          <a:ext cx="0" cy="0"/>
          <a:chOff x="0" y="0"/>
          <a:chExt cx="0" cy="0"/>
        </a:xfrm>
      </p:grpSpPr>
      <p:sp>
        <p:nvSpPr>
          <p:cNvPr id="173" name="Google Shape;173;p41"/>
          <p:cNvSpPr txBox="1">
            <a:spLocks noGrp="1"/>
          </p:cNvSpPr>
          <p:nvPr>
            <p:ph type="title"/>
          </p:nvPr>
        </p:nvSpPr>
        <p:spPr>
          <a:xfrm>
            <a:off x="6122788" y="2253854"/>
            <a:ext cx="57591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4" name="Google Shape;174;p41"/>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75" name="Google Shape;175;p41" descr="Chat icon"/>
          <p:cNvPicPr preferRelativeResize="0"/>
          <p:nvPr/>
        </p:nvPicPr>
        <p:blipFill rotWithShape="1">
          <a:blip r:embed="rId2">
            <a:alphaModFix/>
          </a:blip>
          <a:srcRect/>
          <a:stretch/>
        </p:blipFill>
        <p:spPr>
          <a:xfrm>
            <a:off x="-226026" y="107156"/>
            <a:ext cx="5930918" cy="59311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2"/>
        <p:cNvGrpSpPr/>
        <p:nvPr/>
      </p:nvGrpSpPr>
      <p:grpSpPr>
        <a:xfrm>
          <a:off x="0" y="0"/>
          <a:ext cx="0" cy="0"/>
          <a:chOff x="0" y="0"/>
          <a:chExt cx="0" cy="0"/>
        </a:xfrm>
      </p:grpSpPr>
      <p:sp>
        <p:nvSpPr>
          <p:cNvPr id="183" name="Google Shape;183;p43"/>
          <p:cNvSpPr txBox="1">
            <a:spLocks noGrp="1"/>
          </p:cNvSpPr>
          <p:nvPr>
            <p:ph type="ctrTitle"/>
          </p:nvPr>
        </p:nvSpPr>
        <p:spPr>
          <a:xfrm>
            <a:off x="1040524" y="1505158"/>
            <a:ext cx="10110900" cy="9903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84" name="Google Shape;184;p43"/>
          <p:cNvSpPr txBox="1">
            <a:spLocks noGrp="1"/>
          </p:cNvSpPr>
          <p:nvPr>
            <p:ph type="subTitle" idx="1"/>
          </p:nvPr>
        </p:nvSpPr>
        <p:spPr>
          <a:xfrm>
            <a:off x="1524000" y="2583430"/>
            <a:ext cx="9144000" cy="7386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1300"/>
              </a:spcBef>
              <a:spcAft>
                <a:spcPts val="0"/>
              </a:spcAft>
              <a:buClr>
                <a:schemeClr val="dk1"/>
              </a:buClr>
              <a:buSzPts val="6400"/>
              <a:buFont typeface="Arial"/>
              <a:buNone/>
              <a:defRPr sz="6400" b="1" i="0" u="none" strike="noStrike" cap="none">
                <a:solidFill>
                  <a:schemeClr val="dk1"/>
                </a:solidFill>
                <a:latin typeface="Trebuchet MS"/>
                <a:ea typeface="Trebuchet MS"/>
                <a:cs typeface="Trebuchet MS"/>
                <a:sym typeface="Trebuchet MS"/>
              </a:defRPr>
            </a:lvl1pPr>
            <a:lvl2pPr marR="0" lvl="1"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Calibri"/>
                <a:ea typeface="Calibri"/>
                <a:cs typeface="Calibri"/>
                <a:sym typeface="Calibri"/>
              </a:defRPr>
            </a:lvl2pPr>
            <a:lvl3pPr marR="0" lvl="2" algn="ctr">
              <a:lnSpc>
                <a:spcPct val="90000"/>
              </a:lnSpc>
              <a:spcBef>
                <a:spcPts val="600"/>
              </a:spcBef>
              <a:spcAft>
                <a:spcPts val="0"/>
              </a:spcAft>
              <a:buClr>
                <a:schemeClr val="dk1"/>
              </a:buClr>
              <a:buSzPts val="2300"/>
              <a:buFont typeface="Arial"/>
              <a:buNone/>
              <a:defRPr sz="2300" b="0" i="0" u="none" strike="noStrike" cap="none">
                <a:solidFill>
                  <a:schemeClr val="dk1"/>
                </a:solidFill>
                <a:latin typeface="Calibri"/>
                <a:ea typeface="Calibri"/>
                <a:cs typeface="Calibri"/>
                <a:sym typeface="Calibri"/>
              </a:defRPr>
            </a:lvl3pPr>
            <a:lvl4pPr marR="0" lvl="3"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4pPr>
            <a:lvl5pPr marR="0" lvl="4"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5pPr>
            <a:lvl6pPr marR="0" lvl="5"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6pPr>
            <a:lvl7pPr marR="0" lvl="6"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7pPr>
            <a:lvl8pPr marR="0" lvl="7"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8pPr>
            <a:lvl9pPr marR="0" lvl="8"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9pPr>
          </a:lstStyle>
          <a:p>
            <a:endParaRPr/>
          </a:p>
        </p:txBody>
      </p:sp>
      <p:sp>
        <p:nvSpPr>
          <p:cNvPr id="185" name="Google Shape;185;p43"/>
          <p:cNvSpPr txBox="1">
            <a:spLocks noGrp="1"/>
          </p:cNvSpPr>
          <p:nvPr>
            <p:ph type="dt" idx="10"/>
          </p:nvPr>
        </p:nvSpPr>
        <p:spPr>
          <a:xfrm>
            <a:off x="4724400" y="4917556"/>
            <a:ext cx="2743200" cy="365100"/>
          </a:xfrm>
          <a:prstGeom prst="rect">
            <a:avLst/>
          </a:prstGeom>
          <a:noFill/>
          <a:ln>
            <a:noFill/>
          </a:ln>
        </p:spPr>
        <p:txBody>
          <a:bodyPr spcFirstLastPara="1" wrap="square" lIns="117825" tIns="58900" rIns="117825" bIns="58900" anchor="ctr" anchorCtr="0">
            <a:noAutofit/>
          </a:bodyPr>
          <a:lstStyle>
            <a:lvl1pPr lvl="0" algn="ctr">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86" name="Google Shape;186;p4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87" name="Google Shape;187;p43"/>
          <p:cNvSpPr txBox="1">
            <a:spLocks noGrp="1"/>
          </p:cNvSpPr>
          <p:nvPr>
            <p:ph type="body" idx="2"/>
          </p:nvPr>
        </p:nvSpPr>
        <p:spPr>
          <a:xfrm>
            <a:off x="1913861" y="3680028"/>
            <a:ext cx="8364300" cy="914400"/>
          </a:xfrm>
          <a:prstGeom prst="rect">
            <a:avLst/>
          </a:prstGeom>
          <a:noFill/>
          <a:ln>
            <a:noFill/>
          </a:ln>
        </p:spPr>
        <p:txBody>
          <a:bodyPr spcFirstLastPara="1" wrap="square" lIns="117825" tIns="58900" rIns="117825" bIns="58900" anchor="ctr" anchorCtr="0">
            <a:noAutofit/>
          </a:bodyPr>
          <a:lstStyle>
            <a:lvl1pPr marL="457200" marR="0" lvl="0" indent="-228600" algn="ctr">
              <a:lnSpc>
                <a:spcPct val="90000"/>
              </a:lnSpc>
              <a:spcBef>
                <a:spcPts val="1300"/>
              </a:spcBef>
              <a:spcAft>
                <a:spcPts val="0"/>
              </a:spcAft>
              <a:buClr>
                <a:schemeClr val="dk1"/>
              </a:buClr>
              <a:buSzPts val="4300"/>
              <a:buFont typeface="Arial"/>
              <a:buNone/>
              <a:defRPr sz="4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p5"/>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27" name="Google Shape;27;p5"/>
          <p:cNvSpPr/>
          <p:nvPr/>
        </p:nvSpPr>
        <p:spPr>
          <a:xfrm>
            <a:off x="878391" y="417891"/>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8"/>
        <p:cNvGrpSpPr/>
        <p:nvPr/>
      </p:nvGrpSpPr>
      <p:grpSpPr>
        <a:xfrm>
          <a:off x="0" y="0"/>
          <a:ext cx="0" cy="0"/>
          <a:chOff x="0" y="0"/>
          <a:chExt cx="0" cy="0"/>
        </a:xfrm>
      </p:grpSpPr>
      <p:sp>
        <p:nvSpPr>
          <p:cNvPr id="189" name="Google Shape;189;p44"/>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90" name="Google Shape;190;p44"/>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191" name="Google Shape;191;p44"/>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92"/>
        <p:cNvGrpSpPr/>
        <p:nvPr/>
      </p:nvGrpSpPr>
      <p:grpSpPr>
        <a:xfrm>
          <a:off x="0" y="0"/>
          <a:ext cx="0" cy="0"/>
          <a:chOff x="0" y="0"/>
          <a:chExt cx="0" cy="0"/>
        </a:xfrm>
      </p:grpSpPr>
      <p:sp>
        <p:nvSpPr>
          <p:cNvPr id="193" name="Google Shape;193;p45"/>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94" name="Google Shape;194;p45"/>
          <p:cNvSpPr txBox="1">
            <a:spLocks noGrp="1"/>
          </p:cNvSpPr>
          <p:nvPr>
            <p:ph type="body" idx="1"/>
          </p:nvPr>
        </p:nvSpPr>
        <p:spPr>
          <a:xfrm>
            <a:off x="838200" y="1299990"/>
            <a:ext cx="5257500" cy="4743600"/>
          </a:xfrm>
          <a:prstGeom prst="rect">
            <a:avLst/>
          </a:prstGeom>
          <a:noFill/>
          <a:ln>
            <a:noFill/>
          </a:ln>
        </p:spPr>
        <p:txBody>
          <a:bodyPr spcFirstLastPara="1" wrap="square" lIns="117825" tIns="58900" rIns="117825" bIns="58900" anchor="t" anchorCtr="0">
            <a:noAutofit/>
          </a:bodyPr>
          <a:lstStyle>
            <a:lvl1pPr marL="457200" marR="0" lvl="0" indent="-520700" algn="l">
              <a:lnSpc>
                <a:spcPct val="150000"/>
              </a:lnSpc>
              <a:spcBef>
                <a:spcPts val="1300"/>
              </a:spcBef>
              <a:spcAft>
                <a:spcPts val="0"/>
              </a:spcAft>
              <a:buClr>
                <a:schemeClr val="dk1"/>
              </a:buClr>
              <a:buSzPts val="4600"/>
              <a:buFont typeface="Trebuchet MS"/>
              <a:buChar char="•"/>
              <a:defRPr sz="2300" b="0" i="0" u="none" strike="noStrike" cap="none">
                <a:solidFill>
                  <a:schemeClr val="dk1"/>
                </a:solidFill>
                <a:latin typeface="Trebuchet MS"/>
                <a:ea typeface="Trebuchet MS"/>
                <a:cs typeface="Trebuchet MS"/>
                <a:sym typeface="Trebuchet MS"/>
              </a:defRPr>
            </a:lvl1pPr>
            <a:lvl2pPr marL="914400" marR="0" lvl="1" indent="-419100" algn="l">
              <a:lnSpc>
                <a:spcPct val="90000"/>
              </a:lnSpc>
              <a:spcBef>
                <a:spcPts val="600"/>
              </a:spcBef>
              <a:spcAft>
                <a:spcPts val="0"/>
              </a:spcAft>
              <a:buClr>
                <a:schemeClr val="dk1"/>
              </a:buClr>
              <a:buSzPts val="3000"/>
              <a:buFont typeface="Noto Sans Symbols"/>
              <a:buChar char="⮚"/>
              <a:defRPr sz="4300" b="0" i="0" u="none" strike="noStrike" cap="none">
                <a:solidFill>
                  <a:schemeClr val="dk1"/>
                </a:solidFill>
                <a:latin typeface="Trebuchet MS"/>
                <a:ea typeface="Trebuchet MS"/>
                <a:cs typeface="Trebuchet MS"/>
                <a:sym typeface="Trebuchet MS"/>
              </a:defRPr>
            </a:lvl2pPr>
            <a:lvl3pPr marL="1371600" marR="0" lvl="2" indent="-450850" algn="l">
              <a:lnSpc>
                <a:spcPct val="90000"/>
              </a:lnSpc>
              <a:spcBef>
                <a:spcPts val="600"/>
              </a:spcBef>
              <a:spcAft>
                <a:spcPts val="0"/>
              </a:spcAft>
              <a:buClr>
                <a:schemeClr val="dk1"/>
              </a:buClr>
              <a:buSzPts val="3500"/>
              <a:buFont typeface="Noto Sans Symbols"/>
              <a:buChar char="▪"/>
              <a:defRPr sz="35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9pPr>
          </a:lstStyle>
          <a:p>
            <a:endParaRPr/>
          </a:p>
        </p:txBody>
      </p:sp>
      <p:sp>
        <p:nvSpPr>
          <p:cNvPr id="195" name="Google Shape;195;p45"/>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196"/>
        <p:cNvGrpSpPr/>
        <p:nvPr/>
      </p:nvGrpSpPr>
      <p:grpSpPr>
        <a:xfrm>
          <a:off x="0" y="0"/>
          <a:ext cx="0" cy="0"/>
          <a:chOff x="0" y="0"/>
          <a:chExt cx="0" cy="0"/>
        </a:xfrm>
      </p:grpSpPr>
      <p:sp>
        <p:nvSpPr>
          <p:cNvPr id="197" name="Google Shape;197;p46"/>
          <p:cNvSpPr/>
          <p:nvPr/>
        </p:nvSpPr>
        <p:spPr>
          <a:xfrm>
            <a:off x="0" y="6256612"/>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700"/>
              <a:buFont typeface="Calibri"/>
              <a:buNone/>
            </a:pPr>
            <a:endParaRPr sz="1700" b="0" i="0" u="none" strike="noStrike" cap="none">
              <a:solidFill>
                <a:srgbClr val="FFFFFF"/>
              </a:solidFill>
              <a:latin typeface="Calibri"/>
              <a:ea typeface="Calibri"/>
              <a:cs typeface="Calibri"/>
              <a:sym typeface="Calibri"/>
            </a:endParaRPr>
          </a:p>
        </p:txBody>
      </p:sp>
      <p:pic>
        <p:nvPicPr>
          <p:cNvPr id="198" name="Google Shape;198;p46" descr="Google Shape;76;p17"/>
          <p:cNvPicPr preferRelativeResize="0"/>
          <p:nvPr/>
        </p:nvPicPr>
        <p:blipFill rotWithShape="1">
          <a:blip r:embed="rId2">
            <a:alphaModFix/>
          </a:blip>
          <a:srcRect/>
          <a:stretch/>
        </p:blipFill>
        <p:spPr>
          <a:xfrm>
            <a:off x="274673" y="6346757"/>
            <a:ext cx="1752566" cy="294431"/>
          </a:xfrm>
          <a:prstGeom prst="rect">
            <a:avLst/>
          </a:prstGeom>
          <a:noFill/>
          <a:ln>
            <a:noFill/>
          </a:ln>
        </p:spPr>
      </p:pic>
      <p:sp>
        <p:nvSpPr>
          <p:cNvPr id="199" name="Google Shape;199;p46"/>
          <p:cNvSpPr txBox="1">
            <a:spLocks noGrp="1"/>
          </p:cNvSpPr>
          <p:nvPr>
            <p:ph type="title"/>
          </p:nvPr>
        </p:nvSpPr>
        <p:spPr>
          <a:xfrm>
            <a:off x="838200" y="437984"/>
            <a:ext cx="10515600" cy="9600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rgbClr val="FFFFFF"/>
              </a:buClr>
              <a:buSzPts val="5800"/>
              <a:buFont typeface="Trebuchet MS"/>
              <a:buNone/>
              <a:defRPr sz="5800">
                <a:solidFill>
                  <a:srgbClr val="FFFFFF"/>
                </a:solidFill>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200" name="Google Shape;200;p46"/>
          <p:cNvSpPr txBox="1">
            <a:spLocks noGrp="1"/>
          </p:cNvSpPr>
          <p:nvPr>
            <p:ph type="body" idx="1"/>
          </p:nvPr>
        </p:nvSpPr>
        <p:spPr>
          <a:xfrm>
            <a:off x="838200" y="1852302"/>
            <a:ext cx="10515600" cy="4205400"/>
          </a:xfrm>
          <a:prstGeom prst="rect">
            <a:avLst/>
          </a:prstGeom>
          <a:noFill/>
          <a:ln>
            <a:noFill/>
          </a:ln>
        </p:spPr>
        <p:txBody>
          <a:bodyPr spcFirstLastPara="1" wrap="square" lIns="58875" tIns="58875" rIns="58875" bIns="58875" anchor="t" anchorCtr="0">
            <a:normAutofit/>
          </a:bodyPr>
          <a:lstStyle>
            <a:lvl1pPr marL="457200" marR="0" lvl="0"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1pPr>
            <a:lvl2pPr marL="914400" marR="0" lvl="1"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2pPr>
            <a:lvl3pPr marL="1371600" marR="0" lvl="2"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3pPr>
            <a:lvl4pPr marL="1828800" marR="0" lvl="3"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4pPr>
            <a:lvl5pPr marL="2286000" marR="0" lvl="4"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201" name="Google Shape;201;p46"/>
          <p:cNvSpPr txBox="1">
            <a:spLocks noGrp="1"/>
          </p:cNvSpPr>
          <p:nvPr>
            <p:ph type="sldNum" idx="12"/>
          </p:nvPr>
        </p:nvSpPr>
        <p:spPr>
          <a:xfrm>
            <a:off x="11693345" y="6444104"/>
            <a:ext cx="224100" cy="3036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sz="1500">
              <a:solidFill>
                <a:schemeClr val="lt1"/>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02"/>
        <p:cNvGrpSpPr/>
        <p:nvPr/>
      </p:nvGrpSpPr>
      <p:grpSpPr>
        <a:xfrm>
          <a:off x="0" y="0"/>
          <a:ext cx="0" cy="0"/>
          <a:chOff x="0" y="0"/>
          <a:chExt cx="0" cy="0"/>
        </a:xfrm>
      </p:grpSpPr>
      <p:sp>
        <p:nvSpPr>
          <p:cNvPr id="203" name="Google Shape;203;p47"/>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04" name="Google Shape;204;p47"/>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05" name="Google Shape;205;p47" descr="Icon of two people with a word bubble between them containing a question mark."/>
          <p:cNvPicPr preferRelativeResize="0"/>
          <p:nvPr/>
        </p:nvPicPr>
        <p:blipFill rotWithShape="1">
          <a:blip r:embed="rId2">
            <a:alphaModFix/>
          </a:blip>
          <a:srcRect/>
          <a:stretch/>
        </p:blipFill>
        <p:spPr>
          <a:xfrm>
            <a:off x="-952499" y="-298450"/>
            <a:ext cx="5014913" cy="5014913"/>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06"/>
        <p:cNvGrpSpPr/>
        <p:nvPr/>
      </p:nvGrpSpPr>
      <p:grpSpPr>
        <a:xfrm>
          <a:off x="0" y="0"/>
          <a:ext cx="0" cy="0"/>
          <a:chOff x="0" y="0"/>
          <a:chExt cx="0" cy="0"/>
        </a:xfrm>
      </p:grpSpPr>
      <p:sp>
        <p:nvSpPr>
          <p:cNvPr id="207" name="Google Shape;207;p48"/>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08" name="Google Shape;208;p48"/>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09" name="Google Shape;209;p48"/>
          <p:cNvSpPr txBox="1">
            <a:spLocks noGrp="1"/>
          </p:cNvSpPr>
          <p:nvPr>
            <p:ph type="body" idx="1"/>
          </p:nvPr>
        </p:nvSpPr>
        <p:spPr>
          <a:xfrm>
            <a:off x="2220148" y="2162014"/>
            <a:ext cx="7751700" cy="3819900"/>
          </a:xfrm>
          <a:prstGeom prst="rect">
            <a:avLst/>
          </a:prstGeom>
          <a:noFill/>
          <a:ln>
            <a:noFill/>
          </a:ln>
        </p:spPr>
        <p:txBody>
          <a:bodyPr spcFirstLastPara="1" wrap="square" lIns="117825" tIns="58900" rIns="117825" bIns="58900" anchor="t" anchorCtr="0">
            <a:noAutofit/>
          </a:bodyPr>
          <a:lstStyle>
            <a:lvl1pPr marL="457200" marR="0" lvl="0" indent="-228600" algn="l">
              <a:lnSpc>
                <a:spcPct val="90000"/>
              </a:lnSpc>
              <a:spcBef>
                <a:spcPts val="1300"/>
              </a:spcBef>
              <a:spcAft>
                <a:spcPts val="0"/>
              </a:spcAft>
              <a:buClr>
                <a:schemeClr val="dk1"/>
              </a:buClr>
              <a:buSzPts val="3600"/>
              <a:buFont typeface="Arial"/>
              <a:buNone/>
              <a:defRPr sz="3600" b="0" i="0" u="none" strike="noStrike" cap="none">
                <a:solidFill>
                  <a:schemeClr val="dk1"/>
                </a:solidFill>
                <a:latin typeface="Trebuchet MS"/>
                <a:ea typeface="Trebuchet MS"/>
                <a:cs typeface="Trebuchet MS"/>
                <a:sym typeface="Trebuchet MS"/>
              </a:defRPr>
            </a:lvl1pPr>
            <a:lvl2pPr marL="914400" marR="0" lvl="1"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Calibri"/>
                <a:ea typeface="Calibri"/>
                <a:cs typeface="Calibri"/>
                <a:sym typeface="Calibri"/>
              </a:defRPr>
            </a:lvl2pPr>
            <a:lvl3pPr marL="1371600" marR="0" lvl="2" indent="-393700" algn="l">
              <a:lnSpc>
                <a:spcPct val="90000"/>
              </a:lnSpc>
              <a:spcBef>
                <a:spcPts val="600"/>
              </a:spcBef>
              <a:spcAft>
                <a:spcPts val="0"/>
              </a:spcAft>
              <a:buClr>
                <a:schemeClr val="dk1"/>
              </a:buClr>
              <a:buSzPts val="2600"/>
              <a:buFont typeface="Arial"/>
              <a:buChar char="•"/>
              <a:defRPr sz="2600" b="0" i="0" u="none" strike="noStrike" cap="none">
                <a:solidFill>
                  <a:schemeClr val="dk1"/>
                </a:solidFill>
                <a:latin typeface="Calibri"/>
                <a:ea typeface="Calibri"/>
                <a:cs typeface="Calibri"/>
                <a:sym typeface="Calibri"/>
              </a:defRPr>
            </a:lvl3pPr>
            <a:lvl4pPr marL="1828800" marR="0" lvl="3"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10"/>
        <p:cNvGrpSpPr/>
        <p:nvPr/>
      </p:nvGrpSpPr>
      <p:grpSpPr>
        <a:xfrm>
          <a:off x="0" y="0"/>
          <a:ext cx="0" cy="0"/>
          <a:chOff x="0" y="0"/>
          <a:chExt cx="0" cy="0"/>
        </a:xfrm>
      </p:grpSpPr>
      <p:sp>
        <p:nvSpPr>
          <p:cNvPr id="211" name="Google Shape;211;p49"/>
          <p:cNvSpPr txBox="1">
            <a:spLocks noGrp="1"/>
          </p:cNvSpPr>
          <p:nvPr>
            <p:ph type="title"/>
          </p:nvPr>
        </p:nvSpPr>
        <p:spPr>
          <a:xfrm>
            <a:off x="595312" y="2180006"/>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8700"/>
              <a:buFont typeface="Trebuchet MS"/>
              <a:buNone/>
              <a:defRPr sz="8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12" name="Google Shape;212;p49"/>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13"/>
        <p:cNvGrpSpPr/>
        <p:nvPr/>
      </p:nvGrpSpPr>
      <p:grpSpPr>
        <a:xfrm>
          <a:off x="0" y="0"/>
          <a:ext cx="0" cy="0"/>
          <a:chOff x="0" y="0"/>
          <a:chExt cx="0" cy="0"/>
        </a:xfrm>
      </p:grpSpPr>
      <p:sp>
        <p:nvSpPr>
          <p:cNvPr id="214" name="Google Shape;214;p50"/>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15" name="Google Shape;215;p50"/>
          <p:cNvSpPr/>
          <p:nvPr/>
        </p:nvSpPr>
        <p:spPr>
          <a:xfrm>
            <a:off x="838199" y="1873474"/>
            <a:ext cx="10433700" cy="23079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b="0" i="0" u="none" strike="noStrike" cap="none">
              <a:solidFill>
                <a:srgbClr val="000000"/>
              </a:solidFill>
              <a:latin typeface="Arial"/>
              <a:ea typeface="Arial"/>
              <a:cs typeface="Arial"/>
              <a:sym typeface="Arial"/>
            </a:endParaRPr>
          </a:p>
        </p:txBody>
      </p:sp>
      <p:sp>
        <p:nvSpPr>
          <p:cNvPr id="216" name="Google Shape;216;p50"/>
          <p:cNvSpPr/>
          <p:nvPr/>
        </p:nvSpPr>
        <p:spPr>
          <a:xfrm>
            <a:off x="878391" y="41789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a:solidFill>
                  <a:schemeClr val="dk2"/>
                </a:solidFill>
                <a:latin typeface="Trebuchet MS"/>
                <a:ea typeface="Trebuchet MS"/>
                <a:cs typeface="Trebuchet MS"/>
                <a:sym typeface="Trebuchet MS"/>
              </a:rPr>
              <a:t>Our Mission</a:t>
            </a:r>
            <a:endParaRPr sz="23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17"/>
        <p:cNvGrpSpPr/>
        <p:nvPr/>
      </p:nvGrpSpPr>
      <p:grpSpPr>
        <a:xfrm>
          <a:off x="0" y="0"/>
          <a:ext cx="0" cy="0"/>
          <a:chOff x="0" y="0"/>
          <a:chExt cx="0" cy="0"/>
        </a:xfrm>
      </p:grpSpPr>
      <p:sp>
        <p:nvSpPr>
          <p:cNvPr id="218" name="Google Shape;218;p51"/>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19" name="Google Shape;219;p51"/>
          <p:cNvSpPr txBox="1"/>
          <p:nvPr/>
        </p:nvSpPr>
        <p:spPr>
          <a:xfrm>
            <a:off x="13628419" y="8737352"/>
            <a:ext cx="2172000" cy="394500"/>
          </a:xfrm>
          <a:prstGeom prst="rect">
            <a:avLst/>
          </a:prstGeom>
          <a:noFill/>
          <a:ln>
            <a:noFill/>
          </a:ln>
        </p:spPr>
        <p:txBody>
          <a:bodyPr spcFirstLastPara="1" wrap="square" lIns="117825" tIns="58900" rIns="117825" bIns="58900" anchor="t" anchorCtr="0">
            <a:noAutofit/>
          </a:bodyPr>
          <a:lstStyle/>
          <a:p>
            <a:pPr marL="0" marR="0" lvl="0" indent="0" algn="r" rtl="0">
              <a:lnSpc>
                <a:spcPct val="100000"/>
              </a:lnSpc>
              <a:spcBef>
                <a:spcPts val="0"/>
              </a:spcBef>
              <a:spcAft>
                <a:spcPts val="0"/>
              </a:spcAft>
              <a:buClr>
                <a:srgbClr val="000000"/>
              </a:buClr>
              <a:buSzPts val="2300"/>
              <a:buFont typeface="Arial"/>
              <a:buNone/>
            </a:pPr>
            <a:fld id="{00000000-1234-1234-1234-123412341234}" type="slidenum">
              <a:rPr lang="en-US" sz="2300" b="1" i="0" u="none" strike="noStrike" cap="none">
                <a:solidFill>
                  <a:srgbClr val="000000"/>
                </a:solidFill>
                <a:latin typeface="Trebuchet MS"/>
                <a:ea typeface="Trebuchet MS"/>
                <a:cs typeface="Trebuchet MS"/>
                <a:sym typeface="Trebuchet MS"/>
              </a:rPr>
              <a:t>‹#›</a:t>
            </a:fld>
            <a:endParaRPr sz="2300" b="1" i="0" u="none" strike="noStrike" cap="none">
              <a:solidFill>
                <a:srgbClr val="000000"/>
              </a:solidFill>
              <a:latin typeface="Trebuchet MS"/>
              <a:ea typeface="Trebuchet MS"/>
              <a:cs typeface="Trebuchet MS"/>
              <a:sym typeface="Trebuchet MS"/>
            </a:endParaRPr>
          </a:p>
        </p:txBody>
      </p:sp>
      <p:pic>
        <p:nvPicPr>
          <p:cNvPr id="220" name="Google Shape;220;p51"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12191994" cy="6260124"/>
          </a:xfrm>
          <a:prstGeom prst="rect">
            <a:avLst/>
          </a:prstGeom>
          <a:noFill/>
          <a:ln>
            <a:noFill/>
          </a:ln>
        </p:spPr>
      </p:pic>
      <p:sp>
        <p:nvSpPr>
          <p:cNvPr id="221" name="Google Shape;221;p51"/>
          <p:cNvSpPr/>
          <p:nvPr/>
        </p:nvSpPr>
        <p:spPr>
          <a:xfrm>
            <a:off x="0" y="3445746"/>
            <a:ext cx="12216300" cy="2559000"/>
          </a:xfrm>
          <a:prstGeom prst="rect">
            <a:avLst/>
          </a:prstGeom>
          <a:solidFill>
            <a:srgbClr val="001970">
              <a:alpha val="80000"/>
            </a:srgbClr>
          </a:solidFill>
          <a:ln>
            <a:noFill/>
          </a:ln>
        </p:spPr>
        <p:txBody>
          <a:bodyPr spcFirstLastPara="1" wrap="square" lIns="167600" tIns="83775" rIns="167600" bIns="235700" anchor="ctr" anchorCtr="0">
            <a:noAutofit/>
          </a:bodyPr>
          <a:lstStyle/>
          <a:p>
            <a:pPr marL="203200" marR="0" lvl="0" indent="0" algn="l" rtl="0">
              <a:lnSpc>
                <a:spcPct val="100000"/>
              </a:lnSpc>
              <a:spcBef>
                <a:spcPts val="0"/>
              </a:spcBef>
              <a:spcAft>
                <a:spcPts val="0"/>
              </a:spcAft>
              <a:buClr>
                <a:srgbClr val="FFFFFF"/>
              </a:buClr>
              <a:buSzPts val="7000"/>
              <a:buFont typeface="Trebuchet MS"/>
              <a:buNone/>
            </a:pPr>
            <a:r>
              <a:rPr lang="en-US" sz="7000" b="1" i="0" u="none" strike="noStrike" cap="none">
                <a:solidFill>
                  <a:srgbClr val="FFFFFF"/>
                </a:solidFill>
                <a:latin typeface="Trebuchet MS"/>
                <a:ea typeface="Trebuchet MS"/>
                <a:cs typeface="Trebuchet MS"/>
                <a:sym typeface="Trebuchet MS"/>
              </a:rPr>
              <a:t>Our Mission: </a:t>
            </a:r>
            <a:endParaRPr sz="7000" b="0" i="0" u="none" strike="noStrike" cap="none">
              <a:solidFill>
                <a:srgbClr val="5C6670"/>
              </a:solidFill>
              <a:latin typeface="Trebuchet MS"/>
              <a:ea typeface="Trebuchet MS"/>
              <a:cs typeface="Trebuchet MS"/>
              <a:sym typeface="Trebuchet MS"/>
            </a:endParaRPr>
          </a:p>
          <a:p>
            <a:pPr marL="203200" marR="0" lvl="0" indent="0" algn="l" rtl="0">
              <a:lnSpc>
                <a:spcPct val="100000"/>
              </a:lnSpc>
              <a:spcBef>
                <a:spcPts val="0"/>
              </a:spcBef>
              <a:spcAft>
                <a:spcPts val="0"/>
              </a:spcAft>
              <a:buClr>
                <a:srgbClr val="FFFFFF"/>
              </a:buClr>
              <a:buSzPts val="4100"/>
              <a:buFont typeface="Trebuchet MS"/>
              <a:buNone/>
            </a:pPr>
            <a:r>
              <a:rPr lang="en-US" sz="41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41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222"/>
        <p:cNvGrpSpPr/>
        <p:nvPr/>
      </p:nvGrpSpPr>
      <p:grpSpPr>
        <a:xfrm>
          <a:off x="0" y="0"/>
          <a:ext cx="0" cy="0"/>
          <a:chOff x="0" y="0"/>
          <a:chExt cx="0" cy="0"/>
        </a:xfrm>
      </p:grpSpPr>
      <p:sp>
        <p:nvSpPr>
          <p:cNvPr id="223" name="Google Shape;223;p5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24" name="Google Shape;224;p52"/>
          <p:cNvSpPr/>
          <p:nvPr/>
        </p:nvSpPr>
        <p:spPr>
          <a:xfrm>
            <a:off x="838199" y="1873474"/>
            <a:ext cx="10433700" cy="28623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4600" b="0" i="1" u="none" strike="noStrike" cap="none">
                <a:solidFill>
                  <a:schemeClr val="dk1"/>
                </a:solidFill>
                <a:latin typeface="Trebuchet MS"/>
                <a:ea typeface="Trebuchet MS"/>
                <a:cs typeface="Trebuchet MS"/>
                <a:sym typeface="Trebuchet MS"/>
              </a:rPr>
              <a:t>Plus </a:t>
            </a:r>
            <a:r>
              <a:rPr lang="en-US" sz="4600" b="0" i="0" u="none" strike="noStrike" cap="none">
                <a:solidFill>
                  <a:schemeClr val="dk1"/>
                </a:solidFill>
                <a:latin typeface="Trebuchet MS"/>
                <a:ea typeface="Trebuchet MS"/>
                <a:cs typeface="Trebuchet MS"/>
                <a:sym typeface="Trebuchet MS"/>
              </a:rPr>
              <a:t>(CHP+) and other health care programs for Coloradans who qualify. </a:t>
            </a:r>
            <a:endParaRPr sz="4600" b="1" i="0" u="none" strike="noStrike" cap="none">
              <a:solidFill>
                <a:schemeClr val="dk1"/>
              </a:solidFill>
              <a:latin typeface="Trebuchet MS"/>
              <a:ea typeface="Trebuchet MS"/>
              <a:cs typeface="Trebuchet MS"/>
              <a:sym typeface="Trebuchet MS"/>
            </a:endParaRPr>
          </a:p>
        </p:txBody>
      </p:sp>
      <p:sp>
        <p:nvSpPr>
          <p:cNvPr id="225" name="Google Shape;225;p52"/>
          <p:cNvSpPr/>
          <p:nvPr/>
        </p:nvSpPr>
        <p:spPr>
          <a:xfrm>
            <a:off x="838200" y="38221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a:solidFill>
                  <a:srgbClr val="232C68"/>
                </a:solidFill>
                <a:latin typeface="Trebuchet MS"/>
                <a:ea typeface="Trebuchet MS"/>
                <a:cs typeface="Trebuchet MS"/>
                <a:sym typeface="Trebuchet MS"/>
              </a:rPr>
              <a:t>What We Do</a:t>
            </a:r>
            <a:endParaRPr sz="23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6"/>
        <p:cNvGrpSpPr/>
        <p:nvPr/>
      </p:nvGrpSpPr>
      <p:grpSpPr>
        <a:xfrm>
          <a:off x="0" y="0"/>
          <a:ext cx="0" cy="0"/>
          <a:chOff x="0" y="0"/>
          <a:chExt cx="0" cy="0"/>
        </a:xfrm>
      </p:grpSpPr>
      <p:sp>
        <p:nvSpPr>
          <p:cNvPr id="227" name="Google Shape;227;p53"/>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28" name="Google Shape;228;p5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8"/>
        <p:cNvGrpSpPr/>
        <p:nvPr/>
      </p:nvGrpSpPr>
      <p:grpSpPr>
        <a:xfrm>
          <a:off x="0" y="0"/>
          <a:ext cx="0" cy="0"/>
          <a:chOff x="0" y="0"/>
          <a:chExt cx="0" cy="0"/>
        </a:xfrm>
      </p:grpSpPr>
      <p:sp>
        <p:nvSpPr>
          <p:cNvPr id="29" name="Google Shape;29;p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6"/>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31" name="Google Shape;31;p6"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29"/>
        <p:cNvGrpSpPr/>
        <p:nvPr/>
      </p:nvGrpSpPr>
      <p:grpSpPr>
        <a:xfrm>
          <a:off x="0" y="0"/>
          <a:ext cx="0" cy="0"/>
          <a:chOff x="0" y="0"/>
          <a:chExt cx="0" cy="0"/>
        </a:xfrm>
      </p:grpSpPr>
      <p:sp>
        <p:nvSpPr>
          <p:cNvPr id="230" name="Google Shape;230;p54"/>
          <p:cNvSpPr txBox="1">
            <a:spLocks noGrp="1"/>
          </p:cNvSpPr>
          <p:nvPr>
            <p:ph type="title"/>
          </p:nvPr>
        </p:nvSpPr>
        <p:spPr>
          <a:xfrm>
            <a:off x="807547" y="1806137"/>
            <a:ext cx="4803300" cy="2970600"/>
          </a:xfrm>
          <a:prstGeom prst="rect">
            <a:avLst/>
          </a:prstGeom>
          <a:noFill/>
          <a:ln>
            <a:noFill/>
          </a:ln>
        </p:spPr>
        <p:txBody>
          <a:bodyPr spcFirstLastPara="1" wrap="square" lIns="117825" tIns="58900" rIns="117825" bIns="58900" anchor="ctr" anchorCtr="0">
            <a:noAutofit/>
          </a:bodyPr>
          <a:lstStyle>
            <a:lvl1pPr lvl="0" algn="l">
              <a:lnSpc>
                <a:spcPct val="90000"/>
              </a:lnSpc>
              <a:spcBef>
                <a:spcPts val="0"/>
              </a:spcBef>
              <a:spcAft>
                <a:spcPts val="0"/>
              </a:spcAft>
              <a:buClr>
                <a:schemeClr val="dk2"/>
              </a:buClr>
              <a:buSzPts val="9300"/>
              <a:buFont typeface="Trebuchet MS"/>
              <a:buNone/>
              <a:defRPr sz="93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31" name="Google Shape;231;p54"/>
          <p:cNvSpPr txBox="1">
            <a:spLocks noGrp="1"/>
          </p:cNvSpPr>
          <p:nvPr>
            <p:ph type="body" idx="1"/>
          </p:nvPr>
        </p:nvSpPr>
        <p:spPr>
          <a:xfrm>
            <a:off x="6476563" y="1806136"/>
            <a:ext cx="4856100" cy="2970600"/>
          </a:xfrm>
          <a:prstGeom prst="rect">
            <a:avLst/>
          </a:prstGeom>
          <a:noFill/>
          <a:ln>
            <a:noFill/>
          </a:ln>
        </p:spPr>
        <p:txBody>
          <a:bodyPr spcFirstLastPara="1" wrap="square" lIns="117825" tIns="58900" rIns="117825" bIns="58900" anchor="t" anchorCtr="0">
            <a:noAutofit/>
          </a:bodyPr>
          <a:lstStyle>
            <a:lvl1pPr marL="457200" marR="0" lvl="0" indent="-520700" algn="l">
              <a:lnSpc>
                <a:spcPct val="90000"/>
              </a:lnSpc>
              <a:spcBef>
                <a:spcPts val="1300"/>
              </a:spcBef>
              <a:spcAft>
                <a:spcPts val="0"/>
              </a:spcAft>
              <a:buClr>
                <a:schemeClr val="dk1"/>
              </a:buClr>
              <a:buSzPts val="4600"/>
              <a:buFont typeface="Arial"/>
              <a:buChar char="•"/>
              <a:defRPr sz="4600" b="0" i="0" u="none" strike="noStrike" cap="none">
                <a:solidFill>
                  <a:schemeClr val="dk1"/>
                </a:solidFill>
                <a:latin typeface="Trebuchet MS"/>
                <a:ea typeface="Trebuchet MS"/>
                <a:cs typeface="Trebuchet MS"/>
                <a:sym typeface="Trebuchet MS"/>
              </a:defRPr>
            </a:lvl1pPr>
            <a:lvl2pPr marL="914400" marR="0" lvl="1" indent="-412750" algn="l">
              <a:lnSpc>
                <a:spcPct val="90000"/>
              </a:lnSpc>
              <a:spcBef>
                <a:spcPts val="600"/>
              </a:spcBef>
              <a:spcAft>
                <a:spcPts val="0"/>
              </a:spcAft>
              <a:buClr>
                <a:schemeClr val="dk1"/>
              </a:buClr>
              <a:buSzPts val="2900"/>
              <a:buFont typeface="Noto Sans Symbols"/>
              <a:buChar char="⮚"/>
              <a:defRPr sz="4100" b="0" i="0" u="none" strike="noStrike" cap="none">
                <a:solidFill>
                  <a:schemeClr val="dk1"/>
                </a:solidFill>
                <a:latin typeface="Trebuchet MS"/>
                <a:ea typeface="Trebuchet MS"/>
                <a:cs typeface="Trebuchet MS"/>
                <a:sym typeface="Trebuchet MS"/>
              </a:defRPr>
            </a:lvl2pPr>
            <a:lvl3pPr marL="1371600" marR="0" lvl="2" indent="-457200" algn="l">
              <a:lnSpc>
                <a:spcPct val="90000"/>
              </a:lnSpc>
              <a:spcBef>
                <a:spcPts val="600"/>
              </a:spcBef>
              <a:spcAft>
                <a:spcPts val="0"/>
              </a:spcAft>
              <a:buClr>
                <a:schemeClr val="dk1"/>
              </a:buClr>
              <a:buSzPts val="3600"/>
              <a:buFont typeface="Noto Sans Symbols"/>
              <a:buChar char="▪"/>
              <a:defRPr sz="36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
        <p:nvSpPr>
          <p:cNvPr id="232" name="Google Shape;232;p54"/>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233" name="Google Shape;233;p54"/>
          <p:cNvCxnSpPr/>
          <p:nvPr/>
        </p:nvCxnSpPr>
        <p:spPr>
          <a:xfrm>
            <a:off x="6096000" y="1327150"/>
            <a:ext cx="0" cy="4203600"/>
          </a:xfrm>
          <a:prstGeom prst="straightConnector1">
            <a:avLst/>
          </a:prstGeom>
          <a:noFill/>
          <a:ln w="49100" cap="flat" cmpd="sng">
            <a:solidFill>
              <a:schemeClr val="dk1"/>
            </a:solidFill>
            <a:prstDash val="solid"/>
            <a:miter lim="800000"/>
            <a:headEnd type="none" w="sm" len="sm"/>
            <a:tailEnd type="none" w="sm" len="sm"/>
          </a:ln>
        </p:spPr>
      </p:cxn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4"/>
        <p:cNvGrpSpPr/>
        <p:nvPr/>
      </p:nvGrpSpPr>
      <p:grpSpPr>
        <a:xfrm>
          <a:off x="0" y="0"/>
          <a:ext cx="0" cy="0"/>
          <a:chOff x="0" y="0"/>
          <a:chExt cx="0" cy="0"/>
        </a:xfrm>
      </p:grpSpPr>
      <p:sp>
        <p:nvSpPr>
          <p:cNvPr id="235" name="Google Shape;235;p55"/>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236"/>
        <p:cNvGrpSpPr/>
        <p:nvPr/>
      </p:nvGrpSpPr>
      <p:grpSpPr>
        <a:xfrm>
          <a:off x="0" y="0"/>
          <a:ext cx="0" cy="0"/>
          <a:chOff x="0" y="0"/>
          <a:chExt cx="0" cy="0"/>
        </a:xfrm>
      </p:grpSpPr>
      <p:sp>
        <p:nvSpPr>
          <p:cNvPr id="237" name="Google Shape;237;p56"/>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38" name="Google Shape;238;p56"/>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39" name="Google Shape;239;p56" descr="Chat icon"/>
          <p:cNvPicPr preferRelativeResize="0"/>
          <p:nvPr/>
        </p:nvPicPr>
        <p:blipFill rotWithShape="1">
          <a:blip r:embed="rId2">
            <a:alphaModFix/>
          </a:blip>
          <a:srcRect/>
          <a:stretch/>
        </p:blipFill>
        <p:spPr>
          <a:xfrm>
            <a:off x="-226025" y="107156"/>
            <a:ext cx="4448189" cy="4448325"/>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40"/>
        <p:cNvGrpSpPr/>
        <p:nvPr/>
      </p:nvGrpSpPr>
      <p:grpSpPr>
        <a:xfrm>
          <a:off x="0" y="0"/>
          <a:ext cx="0" cy="0"/>
          <a:chOff x="0" y="0"/>
          <a:chExt cx="0" cy="0"/>
        </a:xfrm>
      </p:grpSpPr>
      <p:sp>
        <p:nvSpPr>
          <p:cNvPr id="241" name="Google Shape;241;p57"/>
          <p:cNvSpPr txBox="1">
            <a:spLocks noGrp="1"/>
          </p:cNvSpPr>
          <p:nvPr>
            <p:ph type="title"/>
          </p:nvPr>
        </p:nvSpPr>
        <p:spPr>
          <a:xfrm>
            <a:off x="556437" y="365125"/>
            <a:ext cx="110793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242" name="Google Shape;242;p57"/>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43"/>
        <p:cNvGrpSpPr/>
        <p:nvPr/>
      </p:nvGrpSpPr>
      <p:grpSpPr>
        <a:xfrm>
          <a:off x="0" y="0"/>
          <a:ext cx="0" cy="0"/>
          <a:chOff x="0" y="0"/>
          <a:chExt cx="0" cy="0"/>
        </a:xfrm>
      </p:grpSpPr>
      <p:sp>
        <p:nvSpPr>
          <p:cNvPr id="244" name="Google Shape;244;p58"/>
          <p:cNvSpPr txBox="1">
            <a:spLocks noGrp="1"/>
          </p:cNvSpPr>
          <p:nvPr>
            <p:ph type="body" idx="1"/>
          </p:nvPr>
        </p:nvSpPr>
        <p:spPr>
          <a:xfrm>
            <a:off x="309739" y="1714500"/>
            <a:ext cx="11572500" cy="4340100"/>
          </a:xfrm>
          <a:prstGeom prst="rect">
            <a:avLst/>
          </a:prstGeom>
          <a:noFill/>
          <a:ln>
            <a:noFill/>
          </a:ln>
        </p:spPr>
        <p:txBody>
          <a:bodyPr spcFirstLastPara="1" wrap="square" lIns="82850" tIns="41400" rIns="82850" bIns="41400" anchor="t" anchorCtr="0">
            <a:noAutofit/>
          </a:bodyPr>
          <a:lstStyle>
            <a:lvl1pPr marL="457200" marR="0" lvl="0" indent="-228600" algn="l">
              <a:lnSpc>
                <a:spcPct val="100000"/>
              </a:lnSpc>
              <a:spcBef>
                <a:spcPts val="5000"/>
              </a:spcBef>
              <a:spcAft>
                <a:spcPts val="0"/>
              </a:spcAft>
              <a:buClr>
                <a:srgbClr val="000000"/>
              </a:buClr>
              <a:buSzPts val="1300"/>
              <a:buFont typeface="Arial"/>
              <a:buNone/>
              <a:defRPr sz="44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5000"/>
              </a:spcBef>
              <a:spcAft>
                <a:spcPts val="0"/>
              </a:spcAft>
              <a:buClr>
                <a:srgbClr val="000000"/>
              </a:buClr>
              <a:buSzPts val="1300"/>
              <a:buFont typeface="Arial"/>
              <a:buNone/>
              <a:defRPr sz="40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5000"/>
              </a:spcBef>
              <a:spcAft>
                <a:spcPts val="0"/>
              </a:spcAft>
              <a:buClr>
                <a:srgbClr val="000000"/>
              </a:buClr>
              <a:buSzPts val="1300"/>
              <a:buFont typeface="Arial"/>
              <a:buNone/>
              <a:defRPr sz="3200" b="0" i="0" u="none" strike="noStrike" cap="none">
                <a:solidFill>
                  <a:schemeClr val="dk1"/>
                </a:solidFill>
                <a:latin typeface="Trebuchet MS"/>
                <a:ea typeface="Trebuchet MS"/>
                <a:cs typeface="Trebuchet MS"/>
                <a:sym typeface="Trebuchet MS"/>
              </a:defRPr>
            </a:lvl3pPr>
            <a:lvl4pPr marL="1828800" marR="0" lvl="3" indent="-406400" algn="l">
              <a:lnSpc>
                <a:spcPct val="100000"/>
              </a:lnSpc>
              <a:spcBef>
                <a:spcPts val="50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9pPr>
          </a:lstStyle>
          <a:p>
            <a:endParaRPr/>
          </a:p>
        </p:txBody>
      </p:sp>
      <p:sp>
        <p:nvSpPr>
          <p:cNvPr id="245" name="Google Shape;245;p58"/>
          <p:cNvSpPr txBox="1">
            <a:spLocks noGrp="1"/>
          </p:cNvSpPr>
          <p:nvPr>
            <p:ph type="sldNum" idx="12"/>
          </p:nvPr>
        </p:nvSpPr>
        <p:spPr>
          <a:xfrm>
            <a:off x="9846361" y="6425136"/>
            <a:ext cx="2012100" cy="365100"/>
          </a:xfrm>
          <a:prstGeom prst="rect">
            <a:avLst/>
          </a:prstGeom>
          <a:noFill/>
          <a:ln>
            <a:noFill/>
          </a:ln>
        </p:spPr>
        <p:txBody>
          <a:bodyPr spcFirstLastPara="1" wrap="square" lIns="82850" tIns="41400" rIns="82850" bIns="414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46" name="Google Shape;246;p58"/>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800"/>
              <a:buFont typeface="Arial"/>
              <a:buNone/>
              <a:defRPr sz="80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247"/>
        <p:cNvGrpSpPr/>
        <p:nvPr/>
      </p:nvGrpSpPr>
      <p:grpSpPr>
        <a:xfrm>
          <a:off x="0" y="0"/>
          <a:ext cx="0" cy="0"/>
          <a:chOff x="0" y="0"/>
          <a:chExt cx="0" cy="0"/>
        </a:xfrm>
      </p:grpSpPr>
      <p:sp>
        <p:nvSpPr>
          <p:cNvPr id="248" name="Google Shape;248;p59"/>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a:solidFill>
                <a:srgbClr val="FFFFFF"/>
              </a:solidFill>
              <a:latin typeface="Calibri"/>
              <a:ea typeface="Calibri"/>
              <a:cs typeface="Calibri"/>
              <a:sym typeface="Calibri"/>
            </a:endParaRPr>
          </a:p>
        </p:txBody>
      </p:sp>
      <p:pic>
        <p:nvPicPr>
          <p:cNvPr id="249" name="Google Shape;249;p59"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250" name="Google Shape;250;p59"/>
          <p:cNvSpPr txBox="1">
            <a:spLocks noGrp="1"/>
          </p:cNvSpPr>
          <p:nvPr>
            <p:ph type="title"/>
          </p:nvPr>
        </p:nvSpPr>
        <p:spPr>
          <a:xfrm>
            <a:off x="1040523" y="1505158"/>
            <a:ext cx="10110900" cy="9903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251" name="Google Shape;251;p59"/>
          <p:cNvSpPr txBox="1">
            <a:spLocks noGrp="1"/>
          </p:cNvSpPr>
          <p:nvPr>
            <p:ph type="body" idx="1"/>
          </p:nvPr>
        </p:nvSpPr>
        <p:spPr>
          <a:xfrm>
            <a:off x="1524000" y="2583430"/>
            <a:ext cx="9144000" cy="738600"/>
          </a:xfrm>
          <a:prstGeom prst="rect">
            <a:avLst/>
          </a:prstGeom>
          <a:noFill/>
          <a:ln>
            <a:noFill/>
          </a:ln>
        </p:spPr>
        <p:txBody>
          <a:bodyPr spcFirstLastPara="1" wrap="square" lIns="58875" tIns="58875" rIns="58875" bIns="58875" anchor="ctr" anchorCtr="0">
            <a:normAutofit/>
          </a:bodyPr>
          <a:lstStyle>
            <a:lvl1pPr marL="457200" marR="0" lvl="0"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1pPr>
            <a:lvl2pPr marL="914400" marR="0" lvl="1"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2pPr>
            <a:lvl3pPr marL="1371600" marR="0" lvl="2"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3pPr>
            <a:lvl4pPr marL="1828800" marR="0" lvl="3"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4pPr>
            <a:lvl5pPr marL="2286000" marR="0" lvl="4"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252" name="Google Shape;252;p59"/>
          <p:cNvSpPr txBox="1">
            <a:spLocks noGrp="1"/>
          </p:cNvSpPr>
          <p:nvPr>
            <p:ph type="sldNum" idx="12"/>
          </p:nvPr>
        </p:nvSpPr>
        <p:spPr>
          <a:xfrm>
            <a:off x="11653384" y="6421648"/>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
        <p:nvSpPr>
          <p:cNvPr id="253" name="Google Shape;253;p59"/>
          <p:cNvSpPr txBox="1">
            <a:spLocks noGrp="1"/>
          </p:cNvSpPr>
          <p:nvPr>
            <p:ph type="body" idx="2"/>
          </p:nvPr>
        </p:nvSpPr>
        <p:spPr>
          <a:xfrm>
            <a:off x="1913860" y="3680028"/>
            <a:ext cx="8364300" cy="914400"/>
          </a:xfrm>
          <a:prstGeom prst="rect">
            <a:avLst/>
          </a:prstGeom>
          <a:noFill/>
          <a:ln>
            <a:noFill/>
          </a:ln>
        </p:spPr>
        <p:txBody>
          <a:bodyPr spcFirstLastPara="1" wrap="square" lIns="58875" tIns="58875" rIns="58875" bIns="58875" anchor="ctr" anchorCtr="0">
            <a:normAutofit/>
          </a:bodyPr>
          <a:lstStyle>
            <a:lvl1pPr marL="457200" marR="0" lvl="0"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1pPr>
            <a:lvl2pPr marL="914400" marR="0" lvl="1"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2pPr>
            <a:lvl3pPr marL="1371600" marR="0" lvl="2"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3pPr>
            <a:lvl4pPr marL="1828800" marR="0" lvl="3"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4pPr>
            <a:lvl5pPr marL="2286000" marR="0" lvl="4"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254"/>
        <p:cNvGrpSpPr/>
        <p:nvPr/>
      </p:nvGrpSpPr>
      <p:grpSpPr>
        <a:xfrm>
          <a:off x="0" y="0"/>
          <a:ext cx="0" cy="0"/>
          <a:chOff x="0" y="0"/>
          <a:chExt cx="0" cy="0"/>
        </a:xfrm>
      </p:grpSpPr>
      <p:sp>
        <p:nvSpPr>
          <p:cNvPr id="255" name="Google Shape;255;p60"/>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a:solidFill>
                <a:srgbClr val="FFFFFF"/>
              </a:solidFill>
              <a:latin typeface="Calibri"/>
              <a:ea typeface="Calibri"/>
              <a:cs typeface="Calibri"/>
              <a:sym typeface="Calibri"/>
            </a:endParaRPr>
          </a:p>
        </p:txBody>
      </p:sp>
      <p:pic>
        <p:nvPicPr>
          <p:cNvPr id="256" name="Google Shape;256;p60"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257" name="Google Shape;257;p60"/>
          <p:cNvSpPr txBox="1">
            <a:spLocks noGrp="1"/>
          </p:cNvSpPr>
          <p:nvPr>
            <p:ph type="title"/>
          </p:nvPr>
        </p:nvSpPr>
        <p:spPr>
          <a:xfrm>
            <a:off x="415600" y="593366"/>
            <a:ext cx="11360700" cy="7635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258" name="Google Shape;258;p60"/>
          <p:cNvSpPr txBox="1">
            <a:spLocks noGrp="1"/>
          </p:cNvSpPr>
          <p:nvPr>
            <p:ph type="body" idx="1"/>
          </p:nvPr>
        </p:nvSpPr>
        <p:spPr>
          <a:xfrm>
            <a:off x="415600" y="1536634"/>
            <a:ext cx="11360700" cy="4555200"/>
          </a:xfrm>
          <a:prstGeom prst="rect">
            <a:avLst/>
          </a:prstGeom>
          <a:noFill/>
          <a:ln>
            <a:noFill/>
          </a:ln>
        </p:spPr>
        <p:txBody>
          <a:bodyPr spcFirstLastPara="1" wrap="square" lIns="157075" tIns="157075" rIns="157075" bIns="157075" anchor="ctr" anchorCtr="0">
            <a:norm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259" name="Google Shape;259;p60"/>
          <p:cNvSpPr txBox="1">
            <a:spLocks noGrp="1"/>
          </p:cNvSpPr>
          <p:nvPr>
            <p:ph type="sldNum" idx="12"/>
          </p:nvPr>
        </p:nvSpPr>
        <p:spPr>
          <a:xfrm>
            <a:off x="11764368" y="6345371"/>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2"/>
        </a:solidFill>
        <a:effectLst/>
      </p:bgPr>
    </p:bg>
    <p:spTree>
      <p:nvGrpSpPr>
        <p:cNvPr id="1" name="Shape 266"/>
        <p:cNvGrpSpPr/>
        <p:nvPr/>
      </p:nvGrpSpPr>
      <p:grpSpPr>
        <a:xfrm>
          <a:off x="0" y="0"/>
          <a:ext cx="0" cy="0"/>
          <a:chOff x="0" y="0"/>
          <a:chExt cx="0" cy="0"/>
        </a:xfrm>
      </p:grpSpPr>
      <p:sp>
        <p:nvSpPr>
          <p:cNvPr id="267" name="Google Shape;267;p62"/>
          <p:cNvSpPr txBox="1">
            <a:spLocks noGrp="1"/>
          </p:cNvSpPr>
          <p:nvPr>
            <p:ph type="ctrTitle"/>
          </p:nvPr>
        </p:nvSpPr>
        <p:spPr>
          <a:xfrm>
            <a:off x="1040524" y="1411694"/>
            <a:ext cx="10110900" cy="990300"/>
          </a:xfrm>
          <a:prstGeom prst="rect">
            <a:avLst/>
          </a:prstGeom>
          <a:noFill/>
          <a:ln>
            <a:noFill/>
          </a:ln>
        </p:spPr>
        <p:txBody>
          <a:bodyPr spcFirstLastPara="1" wrap="square" lIns="121900" tIns="60925" rIns="121900" bIns="60925" anchor="ctr" anchorCtr="0">
            <a:noAutofit/>
          </a:bodyPr>
          <a:lstStyle>
            <a:lvl1pPr lvl="0" algn="ctr">
              <a:lnSpc>
                <a:spcPct val="90000"/>
              </a:lnSpc>
              <a:spcBef>
                <a:spcPts val="0"/>
              </a:spcBef>
              <a:spcAft>
                <a:spcPts val="0"/>
              </a:spcAft>
              <a:buClr>
                <a:schemeClr val="lt1"/>
              </a:buClr>
              <a:buSzPts val="6400"/>
              <a:buFont typeface="Trebuchet MS"/>
              <a:buNone/>
              <a:defRPr sz="64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68" name="Google Shape;268;p62"/>
          <p:cNvSpPr txBox="1">
            <a:spLocks noGrp="1"/>
          </p:cNvSpPr>
          <p:nvPr>
            <p:ph type="subTitle" idx="1"/>
          </p:nvPr>
        </p:nvSpPr>
        <p:spPr>
          <a:xfrm>
            <a:off x="1524000" y="2489967"/>
            <a:ext cx="9144000" cy="738900"/>
          </a:xfrm>
          <a:prstGeom prst="rect">
            <a:avLst/>
          </a:prstGeom>
          <a:noFill/>
          <a:ln>
            <a:noFill/>
          </a:ln>
        </p:spPr>
        <p:txBody>
          <a:bodyPr spcFirstLastPara="1" wrap="square" lIns="121900" tIns="60925" rIns="121900" bIns="60925" anchor="ctr" anchorCtr="0">
            <a:noAutofit/>
          </a:bodyPr>
          <a:lstStyle>
            <a:lvl1pPr marR="0" lvl="0" algn="ctr">
              <a:lnSpc>
                <a:spcPct val="90000"/>
              </a:lnSpc>
              <a:spcBef>
                <a:spcPts val="1000"/>
              </a:spcBef>
              <a:spcAft>
                <a:spcPts val="0"/>
              </a:spcAft>
              <a:buClr>
                <a:schemeClr val="lt1"/>
              </a:buClr>
              <a:buSzPts val="5000"/>
              <a:buFont typeface="Arial"/>
              <a:buNone/>
              <a:defRPr sz="50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269" name="Google Shape;269;p62"/>
          <p:cNvSpPr txBox="1">
            <a:spLocks noGrp="1"/>
          </p:cNvSpPr>
          <p:nvPr>
            <p:ph type="body" idx="2"/>
          </p:nvPr>
        </p:nvSpPr>
        <p:spPr>
          <a:xfrm>
            <a:off x="1913861" y="3586564"/>
            <a:ext cx="8364300" cy="914400"/>
          </a:xfrm>
          <a:prstGeom prst="rect">
            <a:avLst/>
          </a:prstGeom>
          <a:noFill/>
          <a:ln>
            <a:noFill/>
          </a:ln>
        </p:spPr>
        <p:txBody>
          <a:bodyPr spcFirstLastPara="1" wrap="square" lIns="121900" tIns="60925" rIns="121900" bIns="60925" anchor="ctr" anchorCtr="0">
            <a:noAutofit/>
          </a:bodyPr>
          <a:lstStyle>
            <a:lvl1pPr marL="457200" marR="0" lvl="0" indent="-228600" algn="ctr">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70" name="Google Shape;270;p62"/>
          <p:cNvSpPr txBox="1">
            <a:spLocks noGrp="1"/>
          </p:cNvSpPr>
          <p:nvPr>
            <p:ph type="dt" idx="10"/>
          </p:nvPr>
        </p:nvSpPr>
        <p:spPr>
          <a:xfrm>
            <a:off x="4724400" y="4917557"/>
            <a:ext cx="2743200" cy="365100"/>
          </a:xfrm>
          <a:prstGeom prst="rect">
            <a:avLst/>
          </a:prstGeom>
          <a:noFill/>
          <a:ln>
            <a:noFill/>
          </a:ln>
        </p:spPr>
        <p:txBody>
          <a:bodyPr spcFirstLastPara="1" wrap="square" lIns="121900" tIns="60925" rIns="121900" bIns="60925" anchor="ctr" anchorCtr="0">
            <a:noAutofit/>
          </a:bodyPr>
          <a:lstStyle>
            <a:lvl1pPr lvl="0" algn="ctr">
              <a:lnSpc>
                <a:spcPct val="100000"/>
              </a:lnSpc>
              <a:spcBef>
                <a:spcPts val="0"/>
              </a:spcBef>
              <a:spcAft>
                <a:spcPts val="0"/>
              </a:spcAft>
              <a:buSzPts val="1900"/>
              <a:buNone/>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71" name="Google Shape;271;p62"/>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72"/>
        <p:cNvGrpSpPr/>
        <p:nvPr/>
      </p:nvGrpSpPr>
      <p:grpSpPr>
        <a:xfrm>
          <a:off x="0" y="0"/>
          <a:ext cx="0" cy="0"/>
          <a:chOff x="0" y="0"/>
          <a:chExt cx="0" cy="0"/>
        </a:xfrm>
      </p:grpSpPr>
      <p:sp>
        <p:nvSpPr>
          <p:cNvPr id="273" name="Google Shape;273;p63"/>
          <p:cNvSpPr txBox="1">
            <a:spLocks noGrp="1"/>
          </p:cNvSpPr>
          <p:nvPr>
            <p:ph type="body" idx="1"/>
          </p:nvPr>
        </p:nvSpPr>
        <p:spPr>
          <a:xfrm>
            <a:off x="309739" y="1714500"/>
            <a:ext cx="11572500" cy="4340100"/>
          </a:xfrm>
          <a:prstGeom prst="rect">
            <a:avLst/>
          </a:prstGeom>
          <a:noFill/>
          <a:ln>
            <a:noFill/>
          </a:ln>
        </p:spPr>
        <p:txBody>
          <a:bodyPr spcFirstLastPara="1" wrap="square" lIns="85700" tIns="42825" rIns="85700" bIns="42825" anchor="t" anchorCtr="0">
            <a:noAutofit/>
          </a:bodyPr>
          <a:lstStyle>
            <a:lvl1pPr marL="457200" marR="0" lvl="0" indent="-228600" algn="l">
              <a:lnSpc>
                <a:spcPct val="100000"/>
              </a:lnSpc>
              <a:spcBef>
                <a:spcPts val="5200"/>
              </a:spcBef>
              <a:spcAft>
                <a:spcPts val="0"/>
              </a:spcAft>
              <a:buClr>
                <a:srgbClr val="000000"/>
              </a:buClr>
              <a:buSzPts val="1300"/>
              <a:buFont typeface="Arial"/>
              <a:buNone/>
              <a:defRPr sz="45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5200"/>
              </a:spcBef>
              <a:spcAft>
                <a:spcPts val="0"/>
              </a:spcAft>
              <a:buClr>
                <a:srgbClr val="000000"/>
              </a:buClr>
              <a:buSzPts val="1300"/>
              <a:buFont typeface="Arial"/>
              <a:buNone/>
              <a:defRPr sz="41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5200"/>
              </a:spcBef>
              <a:spcAft>
                <a:spcPts val="0"/>
              </a:spcAft>
              <a:buClr>
                <a:srgbClr val="000000"/>
              </a:buClr>
              <a:buSzPts val="1300"/>
              <a:buFont typeface="Arial"/>
              <a:buNone/>
              <a:defRPr sz="3300" b="0" i="0" u="none" strike="noStrike" cap="none">
                <a:solidFill>
                  <a:schemeClr val="dk1"/>
                </a:solidFill>
                <a:latin typeface="Trebuchet MS"/>
                <a:ea typeface="Trebuchet MS"/>
                <a:cs typeface="Trebuchet MS"/>
                <a:sym typeface="Trebuchet MS"/>
              </a:defRPr>
            </a:lvl3pPr>
            <a:lvl4pPr marL="1828800" marR="0" lvl="3" indent="-412750" algn="l">
              <a:lnSpc>
                <a:spcPct val="100000"/>
              </a:lnSpc>
              <a:spcBef>
                <a:spcPts val="5200"/>
              </a:spcBef>
              <a:spcAft>
                <a:spcPts val="0"/>
              </a:spcAft>
              <a:buClr>
                <a:schemeClr val="dk1"/>
              </a:buClr>
              <a:buSzPts val="2900"/>
              <a:buFont typeface="Noto Sans Symbols"/>
              <a:buChar char="❖"/>
              <a:defRPr sz="29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9pPr>
          </a:lstStyle>
          <a:p>
            <a:endParaRPr/>
          </a:p>
        </p:txBody>
      </p:sp>
      <p:sp>
        <p:nvSpPr>
          <p:cNvPr id="274" name="Google Shape;274;p63"/>
          <p:cNvSpPr txBox="1">
            <a:spLocks noGrp="1"/>
          </p:cNvSpPr>
          <p:nvPr>
            <p:ph type="sldNum" idx="12"/>
          </p:nvPr>
        </p:nvSpPr>
        <p:spPr>
          <a:xfrm>
            <a:off x="9846361" y="6425136"/>
            <a:ext cx="2012100" cy="365100"/>
          </a:xfrm>
          <a:prstGeom prst="rect">
            <a:avLst/>
          </a:prstGeom>
          <a:noFill/>
          <a:ln>
            <a:noFill/>
          </a:ln>
        </p:spPr>
        <p:txBody>
          <a:bodyPr spcFirstLastPara="1" wrap="square" lIns="85700" tIns="42825" rIns="85700" bIns="42825"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75" name="Google Shape;275;p63"/>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900"/>
              <a:buFont typeface="Arial"/>
              <a:buNone/>
              <a:defRPr sz="83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76"/>
        <p:cNvGrpSpPr/>
        <p:nvPr/>
      </p:nvGrpSpPr>
      <p:grpSpPr>
        <a:xfrm>
          <a:off x="0" y="0"/>
          <a:ext cx="0" cy="0"/>
          <a:chOff x="0" y="0"/>
          <a:chExt cx="0" cy="0"/>
        </a:xfrm>
      </p:grpSpPr>
      <p:sp>
        <p:nvSpPr>
          <p:cNvPr id="277" name="Google Shape;277;p64"/>
          <p:cNvSpPr txBox="1">
            <a:spLocks noGrp="1"/>
          </p:cNvSpPr>
          <p:nvPr>
            <p:ph type="title"/>
          </p:nvPr>
        </p:nvSpPr>
        <p:spPr>
          <a:xfrm>
            <a:off x="838200" y="437985"/>
            <a:ext cx="10515600" cy="960000"/>
          </a:xfrm>
          <a:prstGeom prst="rect">
            <a:avLst/>
          </a:prstGeom>
          <a:noFill/>
          <a:ln>
            <a:noFill/>
          </a:ln>
        </p:spPr>
        <p:txBody>
          <a:bodyPr spcFirstLastPara="1" wrap="square" lIns="121900" tIns="60925" rIns="121900" bIns="60925"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78" name="Google Shape;278;p64"/>
          <p:cNvSpPr txBox="1">
            <a:spLocks noGrp="1"/>
          </p:cNvSpPr>
          <p:nvPr>
            <p:ph type="body" idx="1"/>
          </p:nvPr>
        </p:nvSpPr>
        <p:spPr>
          <a:xfrm>
            <a:off x="838200" y="1852302"/>
            <a:ext cx="10515600" cy="4205700"/>
          </a:xfrm>
          <a:prstGeom prst="rect">
            <a:avLst/>
          </a:prstGeom>
          <a:noFill/>
          <a:ln>
            <a:noFill/>
          </a:ln>
        </p:spPr>
        <p:txBody>
          <a:bodyPr spcFirstLastPara="1" wrap="square" lIns="121900" tIns="60925" rIns="121900" bIns="609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lt1"/>
              </a:buClr>
              <a:buSzPts val="230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279" name="Google Shape;279;p64"/>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3"/>
        <p:cNvGrpSpPr/>
        <p:nvPr/>
      </p:nvGrpSpPr>
      <p:grpSpPr>
        <a:xfrm>
          <a:off x="0" y="0"/>
          <a:ext cx="0" cy="0"/>
          <a:chOff x="0" y="0"/>
          <a:chExt cx="0" cy="0"/>
        </a:xfrm>
      </p:grpSpPr>
      <p:sp>
        <p:nvSpPr>
          <p:cNvPr id="34" name="Google Shape;34;p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7"/>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sz="3600" b="1">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0"/>
        <p:cNvGrpSpPr/>
        <p:nvPr/>
      </p:nvGrpSpPr>
      <p:grpSpPr>
        <a:xfrm>
          <a:off x="0" y="0"/>
          <a:ext cx="0" cy="0"/>
          <a:chOff x="0" y="0"/>
          <a:chExt cx="0" cy="0"/>
        </a:xfrm>
      </p:grpSpPr>
      <p:sp>
        <p:nvSpPr>
          <p:cNvPr id="281" name="Google Shape;281;p65"/>
          <p:cNvSpPr txBox="1">
            <a:spLocks noGrp="1"/>
          </p:cNvSpPr>
          <p:nvPr>
            <p:ph type="title"/>
          </p:nvPr>
        </p:nvSpPr>
        <p:spPr>
          <a:xfrm>
            <a:off x="91965" y="2117012"/>
            <a:ext cx="12008100" cy="1325700"/>
          </a:xfrm>
          <a:prstGeom prst="rect">
            <a:avLst/>
          </a:prstGeom>
          <a:noFill/>
          <a:ln>
            <a:noFill/>
          </a:ln>
        </p:spPr>
        <p:txBody>
          <a:bodyPr spcFirstLastPara="1" wrap="square" lIns="121900" tIns="60925" rIns="121900" bIns="60925" anchor="ctr" anchorCtr="0">
            <a:noAutofit/>
          </a:bodyPr>
          <a:lstStyle>
            <a:lvl1pPr lvl="0" algn="ctr">
              <a:lnSpc>
                <a:spcPct val="90000"/>
              </a:lnSpc>
              <a:spcBef>
                <a:spcPts val="0"/>
              </a:spcBef>
              <a:spcAft>
                <a:spcPts val="0"/>
              </a:spcAft>
              <a:buClr>
                <a:schemeClr val="lt1"/>
              </a:buClr>
              <a:buSzPts val="2400"/>
              <a:buNone/>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82" name="Google Shape;282;p65"/>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3"/>
        <p:cNvGrpSpPr/>
        <p:nvPr/>
      </p:nvGrpSpPr>
      <p:grpSpPr>
        <a:xfrm>
          <a:off x="0" y="0"/>
          <a:ext cx="0" cy="0"/>
          <a:chOff x="0" y="0"/>
          <a:chExt cx="0" cy="0"/>
        </a:xfrm>
      </p:grpSpPr>
      <p:sp>
        <p:nvSpPr>
          <p:cNvPr id="284" name="Google Shape;284;p66"/>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85"/>
        <p:cNvGrpSpPr/>
        <p:nvPr/>
      </p:nvGrpSpPr>
      <p:grpSpPr>
        <a:xfrm>
          <a:off x="0" y="0"/>
          <a:ext cx="0" cy="0"/>
          <a:chOff x="0" y="0"/>
          <a:chExt cx="0" cy="0"/>
        </a:xfrm>
      </p:grpSpPr>
      <p:sp>
        <p:nvSpPr>
          <p:cNvPr id="286" name="Google Shape;286;p67"/>
          <p:cNvSpPr txBox="1">
            <a:spLocks noGrp="1"/>
          </p:cNvSpPr>
          <p:nvPr>
            <p:ph type="title"/>
          </p:nvPr>
        </p:nvSpPr>
        <p:spPr>
          <a:xfrm>
            <a:off x="6122789" y="2625328"/>
            <a:ext cx="53817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pic>
        <p:nvPicPr>
          <p:cNvPr id="287" name="Google Shape;287;p67"/>
          <p:cNvPicPr preferRelativeResize="0"/>
          <p:nvPr/>
        </p:nvPicPr>
        <p:blipFill rotWithShape="1">
          <a:blip r:embed="rId2">
            <a:alphaModFix/>
          </a:blip>
          <a:srcRect/>
          <a:stretch/>
        </p:blipFill>
        <p:spPr>
          <a:xfrm>
            <a:off x="-664821" y="1148206"/>
            <a:ext cx="5014913" cy="5014913"/>
          </a:xfrm>
          <a:prstGeom prst="rect">
            <a:avLst/>
          </a:prstGeom>
          <a:noFill/>
          <a:ln>
            <a:noFill/>
          </a:ln>
        </p:spPr>
      </p:pic>
      <p:sp>
        <p:nvSpPr>
          <p:cNvPr id="288" name="Google Shape;288;p67"/>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89"/>
        <p:cNvGrpSpPr/>
        <p:nvPr/>
      </p:nvGrpSpPr>
      <p:grpSpPr>
        <a:xfrm>
          <a:off x="0" y="0"/>
          <a:ext cx="0" cy="0"/>
          <a:chOff x="0" y="0"/>
          <a:chExt cx="0" cy="0"/>
        </a:xfrm>
      </p:grpSpPr>
      <p:sp>
        <p:nvSpPr>
          <p:cNvPr id="290" name="Google Shape;290;p68"/>
          <p:cNvSpPr txBox="1">
            <a:spLocks noGrp="1"/>
          </p:cNvSpPr>
          <p:nvPr>
            <p:ph type="title"/>
          </p:nvPr>
        </p:nvSpPr>
        <p:spPr>
          <a:xfrm>
            <a:off x="838200" y="437985"/>
            <a:ext cx="10515600" cy="960000"/>
          </a:xfrm>
          <a:prstGeom prst="rect">
            <a:avLst/>
          </a:prstGeom>
          <a:noFill/>
          <a:ln>
            <a:noFill/>
          </a:ln>
        </p:spPr>
        <p:txBody>
          <a:bodyPr spcFirstLastPara="1" wrap="square" lIns="121900" tIns="60925" rIns="121900" bIns="60925"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91" name="Google Shape;291;p68"/>
          <p:cNvSpPr txBox="1">
            <a:spLocks noGrp="1"/>
          </p:cNvSpPr>
          <p:nvPr>
            <p:ph type="body" idx="1"/>
          </p:nvPr>
        </p:nvSpPr>
        <p:spPr>
          <a:xfrm>
            <a:off x="2603619" y="2208659"/>
            <a:ext cx="6984900" cy="3055500"/>
          </a:xfrm>
          <a:prstGeom prst="rect">
            <a:avLst/>
          </a:prstGeom>
          <a:noFill/>
          <a:ln>
            <a:noFill/>
          </a:ln>
        </p:spPr>
        <p:txBody>
          <a:bodyPr spcFirstLastPara="1" wrap="square" lIns="121900" tIns="60925" rIns="121900" bIns="60925" anchor="t" anchorCtr="0">
            <a:no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92" name="Google Shape;292;p68"/>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93"/>
        <p:cNvGrpSpPr/>
        <p:nvPr/>
      </p:nvGrpSpPr>
      <p:grpSpPr>
        <a:xfrm>
          <a:off x="0" y="0"/>
          <a:ext cx="0" cy="0"/>
          <a:chOff x="0" y="0"/>
          <a:chExt cx="0" cy="0"/>
        </a:xfrm>
      </p:grpSpPr>
      <p:sp>
        <p:nvSpPr>
          <p:cNvPr id="294" name="Google Shape;294;p69"/>
          <p:cNvSpPr txBox="1">
            <a:spLocks noGrp="1"/>
          </p:cNvSpPr>
          <p:nvPr>
            <p:ph type="title"/>
          </p:nvPr>
        </p:nvSpPr>
        <p:spPr>
          <a:xfrm>
            <a:off x="595312" y="212018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800"/>
              <a:buFont typeface="Trebuchet MS"/>
              <a:buNone/>
              <a:defRPr sz="68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95" name="Google Shape;295;p69"/>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96"/>
        <p:cNvGrpSpPr/>
        <p:nvPr/>
      </p:nvGrpSpPr>
      <p:grpSpPr>
        <a:xfrm>
          <a:off x="0" y="0"/>
          <a:ext cx="0" cy="0"/>
          <a:chOff x="0" y="0"/>
          <a:chExt cx="0" cy="0"/>
        </a:xfrm>
      </p:grpSpPr>
      <p:sp>
        <p:nvSpPr>
          <p:cNvPr id="297" name="Google Shape;297;p70"/>
          <p:cNvSpPr txBox="1">
            <a:spLocks noGrp="1"/>
          </p:cNvSpPr>
          <p:nvPr>
            <p:ph type="title"/>
          </p:nvPr>
        </p:nvSpPr>
        <p:spPr>
          <a:xfrm>
            <a:off x="807545" y="1806138"/>
            <a:ext cx="4803300" cy="2970900"/>
          </a:xfrm>
          <a:prstGeom prst="rect">
            <a:avLst/>
          </a:prstGeom>
          <a:noFill/>
          <a:ln>
            <a:noFill/>
          </a:ln>
        </p:spPr>
        <p:txBody>
          <a:bodyPr spcFirstLastPara="1" wrap="square" lIns="121900" tIns="60925" rIns="121900" bIns="60925"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98" name="Google Shape;298;p70"/>
          <p:cNvSpPr txBox="1">
            <a:spLocks noGrp="1"/>
          </p:cNvSpPr>
          <p:nvPr>
            <p:ph type="body" idx="1"/>
          </p:nvPr>
        </p:nvSpPr>
        <p:spPr>
          <a:xfrm>
            <a:off x="6476561" y="1806136"/>
            <a:ext cx="4855500" cy="2970900"/>
          </a:xfrm>
          <a:prstGeom prst="rect">
            <a:avLst/>
          </a:prstGeom>
          <a:noFill/>
          <a:ln>
            <a:noFill/>
          </a:ln>
        </p:spPr>
        <p:txBody>
          <a:bodyPr spcFirstLastPara="1" wrap="square" lIns="121900" tIns="60925" rIns="121900" bIns="609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68300" algn="l">
              <a:lnSpc>
                <a:spcPct val="90000"/>
              </a:lnSpc>
              <a:spcBef>
                <a:spcPts val="500"/>
              </a:spcBef>
              <a:spcAft>
                <a:spcPts val="0"/>
              </a:spcAft>
              <a:buClr>
                <a:schemeClr val="lt1"/>
              </a:buClr>
              <a:buSzPts val="220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99" name="Google Shape;299;p70"/>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300" name="Google Shape;300;p70"/>
          <p:cNvCxnSpPr/>
          <p:nvPr/>
        </p:nvCxnSpPr>
        <p:spPr>
          <a:xfrm>
            <a:off x="6096000" y="1327150"/>
            <a:ext cx="0" cy="4203600"/>
          </a:xfrm>
          <a:prstGeom prst="straightConnector1">
            <a:avLst/>
          </a:prstGeom>
          <a:noFill/>
          <a:ln w="50800" cap="flat" cmpd="sng">
            <a:solidFill>
              <a:schemeClr val="lt1"/>
            </a:solidFill>
            <a:prstDash val="solid"/>
            <a:miter lim="800000"/>
            <a:headEnd type="none" w="sm" len="sm"/>
            <a:tailEnd type="none" w="sm" len="sm"/>
          </a:ln>
        </p:spPr>
      </p:cxn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01"/>
        <p:cNvGrpSpPr/>
        <p:nvPr/>
      </p:nvGrpSpPr>
      <p:grpSpPr>
        <a:xfrm>
          <a:off x="0" y="0"/>
          <a:ext cx="0" cy="0"/>
          <a:chOff x="0" y="0"/>
          <a:chExt cx="0" cy="0"/>
        </a:xfrm>
      </p:grpSpPr>
      <p:sp>
        <p:nvSpPr>
          <p:cNvPr id="302" name="Google Shape;302;p71"/>
          <p:cNvSpPr txBox="1">
            <a:spLocks noGrp="1"/>
          </p:cNvSpPr>
          <p:nvPr>
            <p:ph type="title"/>
          </p:nvPr>
        </p:nvSpPr>
        <p:spPr>
          <a:xfrm>
            <a:off x="6122788" y="2253854"/>
            <a:ext cx="57597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303" name="Google Shape;303;p71"/>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304" name="Google Shape;304;p71"/>
          <p:cNvPicPr preferRelativeResize="0"/>
          <p:nvPr/>
        </p:nvPicPr>
        <p:blipFill rotWithShape="1">
          <a:blip r:embed="rId2">
            <a:alphaModFix/>
          </a:blip>
          <a:srcRect/>
          <a:stretch/>
        </p:blipFill>
        <p:spPr>
          <a:xfrm>
            <a:off x="-212327" y="848361"/>
            <a:ext cx="4448190" cy="4448190"/>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05"/>
        <p:cNvGrpSpPr/>
        <p:nvPr/>
      </p:nvGrpSpPr>
      <p:grpSpPr>
        <a:xfrm>
          <a:off x="0" y="0"/>
          <a:ext cx="0" cy="0"/>
          <a:chOff x="0" y="0"/>
          <a:chExt cx="0" cy="0"/>
        </a:xfrm>
      </p:grpSpPr>
      <p:sp>
        <p:nvSpPr>
          <p:cNvPr id="306" name="Google Shape;306;p72"/>
          <p:cNvSpPr txBox="1">
            <a:spLocks noGrp="1"/>
          </p:cNvSpPr>
          <p:nvPr>
            <p:ph type="title"/>
          </p:nvPr>
        </p:nvSpPr>
        <p:spPr>
          <a:xfrm>
            <a:off x="556437" y="365125"/>
            <a:ext cx="11079300" cy="1325700"/>
          </a:xfrm>
          <a:prstGeom prst="rect">
            <a:avLst/>
          </a:prstGeom>
          <a:noFill/>
          <a:ln>
            <a:noFill/>
          </a:ln>
        </p:spPr>
        <p:txBody>
          <a:bodyPr spcFirstLastPara="1" wrap="square" lIns="121900" tIns="60925" rIns="121900" bIns="60925" anchor="ctr" anchorCtr="0">
            <a:noAutofit/>
          </a:bodyPr>
          <a:lstStyle>
            <a:lvl1pPr marR="0" lvl="0" algn="ctr">
              <a:lnSpc>
                <a:spcPct val="90000"/>
              </a:lnSpc>
              <a:spcBef>
                <a:spcPts val="0"/>
              </a:spcBef>
              <a:spcAft>
                <a:spcPts val="0"/>
              </a:spcAft>
              <a:buClr>
                <a:schemeClr val="dk2"/>
              </a:buClr>
              <a:buSzPts val="8000"/>
              <a:buFont typeface="Trebuchet MS"/>
              <a:buNone/>
              <a:defRPr sz="80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9pPr>
          </a:lstStyle>
          <a:p>
            <a:endParaRPr/>
          </a:p>
        </p:txBody>
      </p:sp>
      <p:sp>
        <p:nvSpPr>
          <p:cNvPr id="307" name="Google Shape;307;p72"/>
          <p:cNvSpPr txBox="1">
            <a:spLocks noGrp="1"/>
          </p:cNvSpPr>
          <p:nvPr>
            <p:ph type="sldNum" idx="12"/>
          </p:nvPr>
        </p:nvSpPr>
        <p:spPr>
          <a:xfrm>
            <a:off x="9174127" y="6373686"/>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308"/>
        <p:cNvGrpSpPr/>
        <p:nvPr/>
      </p:nvGrpSpPr>
      <p:grpSpPr>
        <a:xfrm>
          <a:off x="0" y="0"/>
          <a:ext cx="0" cy="0"/>
          <a:chOff x="0" y="0"/>
          <a:chExt cx="0" cy="0"/>
        </a:xfrm>
      </p:grpSpPr>
      <p:sp>
        <p:nvSpPr>
          <p:cNvPr id="309" name="Google Shape;309;p73"/>
          <p:cNvSpPr/>
          <p:nvPr/>
        </p:nvSpPr>
        <p:spPr>
          <a:xfrm>
            <a:off x="0" y="6256611"/>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300"/>
              <a:buFont typeface="Calibri"/>
              <a:buNone/>
            </a:pPr>
            <a:endParaRPr sz="1300" b="0" i="0" u="none" strike="noStrike" cap="none">
              <a:solidFill>
                <a:srgbClr val="FFFFFF"/>
              </a:solidFill>
              <a:latin typeface="Calibri"/>
              <a:ea typeface="Calibri"/>
              <a:cs typeface="Calibri"/>
              <a:sym typeface="Calibri"/>
            </a:endParaRPr>
          </a:p>
        </p:txBody>
      </p:sp>
      <p:pic>
        <p:nvPicPr>
          <p:cNvPr id="310" name="Google Shape;310;p73" descr="Google Shape;76;p17"/>
          <p:cNvPicPr preferRelativeResize="0"/>
          <p:nvPr/>
        </p:nvPicPr>
        <p:blipFill rotWithShape="1">
          <a:blip r:embed="rId2">
            <a:alphaModFix/>
          </a:blip>
          <a:srcRect/>
          <a:stretch/>
        </p:blipFill>
        <p:spPr>
          <a:xfrm>
            <a:off x="274673" y="6346757"/>
            <a:ext cx="2336756" cy="392574"/>
          </a:xfrm>
          <a:prstGeom prst="rect">
            <a:avLst/>
          </a:prstGeom>
          <a:noFill/>
          <a:ln>
            <a:noFill/>
          </a:ln>
        </p:spPr>
      </p:pic>
      <p:sp>
        <p:nvSpPr>
          <p:cNvPr id="311" name="Google Shape;311;p73"/>
          <p:cNvSpPr txBox="1">
            <a:spLocks noGrp="1"/>
          </p:cNvSpPr>
          <p:nvPr>
            <p:ph type="title"/>
          </p:nvPr>
        </p:nvSpPr>
        <p:spPr>
          <a:xfrm>
            <a:off x="838200" y="437984"/>
            <a:ext cx="10515600" cy="960000"/>
          </a:xfrm>
          <a:prstGeom prst="rect">
            <a:avLst/>
          </a:prstGeom>
          <a:noFill/>
          <a:ln>
            <a:noFill/>
          </a:ln>
        </p:spPr>
        <p:txBody>
          <a:bodyPr spcFirstLastPara="1" wrap="square" lIns="47375" tIns="47375" rIns="47375" bIns="47375" anchor="ctr" anchorCtr="0">
            <a:normAutofit/>
          </a:bodyPr>
          <a:lstStyle>
            <a:lvl1pPr lvl="0" algn="ctr">
              <a:lnSpc>
                <a:spcPct val="90000"/>
              </a:lnSpc>
              <a:spcBef>
                <a:spcPts val="0"/>
              </a:spcBef>
              <a:spcAft>
                <a:spcPts val="0"/>
              </a:spcAft>
              <a:buClr>
                <a:srgbClr val="FFFFFF"/>
              </a:buClr>
              <a:buSzPts val="4700"/>
              <a:buFont typeface="Trebuchet MS"/>
              <a:buNone/>
              <a:defRPr sz="4700">
                <a:solidFill>
                  <a:srgbClr val="FFFFFF"/>
                </a:solidFill>
              </a:defRPr>
            </a:lvl1pPr>
            <a:lvl2pPr lvl="1" algn="ctr">
              <a:lnSpc>
                <a:spcPct val="90000"/>
              </a:lnSpc>
              <a:spcBef>
                <a:spcPts val="0"/>
              </a:spcBef>
              <a:spcAft>
                <a:spcPts val="0"/>
              </a:spcAft>
              <a:buClr>
                <a:schemeClr val="accent1"/>
              </a:buClr>
              <a:buSzPts val="1900"/>
              <a:buNone/>
              <a:defRPr/>
            </a:lvl2pPr>
            <a:lvl3pPr lvl="2" algn="ctr">
              <a:lnSpc>
                <a:spcPct val="90000"/>
              </a:lnSpc>
              <a:spcBef>
                <a:spcPts val="0"/>
              </a:spcBef>
              <a:spcAft>
                <a:spcPts val="0"/>
              </a:spcAft>
              <a:buClr>
                <a:schemeClr val="accent1"/>
              </a:buClr>
              <a:buSzPts val="1900"/>
              <a:buNone/>
              <a:defRPr/>
            </a:lvl3pPr>
            <a:lvl4pPr lvl="3" algn="ctr">
              <a:lnSpc>
                <a:spcPct val="90000"/>
              </a:lnSpc>
              <a:spcBef>
                <a:spcPts val="0"/>
              </a:spcBef>
              <a:spcAft>
                <a:spcPts val="0"/>
              </a:spcAft>
              <a:buClr>
                <a:schemeClr val="accent1"/>
              </a:buClr>
              <a:buSzPts val="1900"/>
              <a:buNone/>
              <a:defRPr/>
            </a:lvl4pPr>
            <a:lvl5pPr lvl="4" algn="ctr">
              <a:lnSpc>
                <a:spcPct val="90000"/>
              </a:lnSpc>
              <a:spcBef>
                <a:spcPts val="0"/>
              </a:spcBef>
              <a:spcAft>
                <a:spcPts val="0"/>
              </a:spcAft>
              <a:buClr>
                <a:schemeClr val="accent1"/>
              </a:buClr>
              <a:buSzPts val="1900"/>
              <a:buNone/>
              <a:defRPr/>
            </a:lvl5pPr>
            <a:lvl6pPr lvl="5" algn="ctr">
              <a:lnSpc>
                <a:spcPct val="90000"/>
              </a:lnSpc>
              <a:spcBef>
                <a:spcPts val="0"/>
              </a:spcBef>
              <a:spcAft>
                <a:spcPts val="0"/>
              </a:spcAft>
              <a:buClr>
                <a:schemeClr val="accent1"/>
              </a:buClr>
              <a:buSzPts val="1900"/>
              <a:buNone/>
              <a:defRPr/>
            </a:lvl6pPr>
            <a:lvl7pPr lvl="6" algn="ctr">
              <a:lnSpc>
                <a:spcPct val="90000"/>
              </a:lnSpc>
              <a:spcBef>
                <a:spcPts val="0"/>
              </a:spcBef>
              <a:spcAft>
                <a:spcPts val="0"/>
              </a:spcAft>
              <a:buClr>
                <a:schemeClr val="accent1"/>
              </a:buClr>
              <a:buSzPts val="1900"/>
              <a:buNone/>
              <a:defRPr/>
            </a:lvl7pPr>
            <a:lvl8pPr lvl="7" algn="ctr">
              <a:lnSpc>
                <a:spcPct val="90000"/>
              </a:lnSpc>
              <a:spcBef>
                <a:spcPts val="0"/>
              </a:spcBef>
              <a:spcAft>
                <a:spcPts val="0"/>
              </a:spcAft>
              <a:buClr>
                <a:schemeClr val="accent1"/>
              </a:buClr>
              <a:buSzPts val="1900"/>
              <a:buNone/>
              <a:defRPr/>
            </a:lvl8pPr>
            <a:lvl9pPr lvl="8" algn="ctr">
              <a:lnSpc>
                <a:spcPct val="90000"/>
              </a:lnSpc>
              <a:spcBef>
                <a:spcPts val="0"/>
              </a:spcBef>
              <a:spcAft>
                <a:spcPts val="0"/>
              </a:spcAft>
              <a:buClr>
                <a:schemeClr val="accent1"/>
              </a:buClr>
              <a:buSzPts val="1900"/>
              <a:buNone/>
              <a:defRPr/>
            </a:lvl9pPr>
          </a:lstStyle>
          <a:p>
            <a:endParaRPr/>
          </a:p>
        </p:txBody>
      </p:sp>
      <p:sp>
        <p:nvSpPr>
          <p:cNvPr id="312" name="Google Shape;312;p73"/>
          <p:cNvSpPr txBox="1">
            <a:spLocks noGrp="1"/>
          </p:cNvSpPr>
          <p:nvPr>
            <p:ph type="body" idx="1"/>
          </p:nvPr>
        </p:nvSpPr>
        <p:spPr>
          <a:xfrm>
            <a:off x="838200" y="1852302"/>
            <a:ext cx="10515600" cy="4206000"/>
          </a:xfrm>
          <a:prstGeom prst="rect">
            <a:avLst/>
          </a:prstGeom>
          <a:noFill/>
          <a:ln>
            <a:noFill/>
          </a:ln>
        </p:spPr>
        <p:txBody>
          <a:bodyPr spcFirstLastPara="1" wrap="square" lIns="47375" tIns="47375" rIns="47375" bIns="47375" anchor="t" anchorCtr="0">
            <a:normAutofit/>
          </a:bodyPr>
          <a:lstStyle>
            <a:lvl1pPr marL="457200" lvl="0"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1pPr>
            <a:lvl2pPr marL="914400" lvl="1"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2pPr>
            <a:lvl3pPr marL="1371600" lvl="2"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3pPr>
            <a:lvl4pPr marL="1828800" lvl="3"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4pPr>
            <a:lvl5pPr marL="2286000" lvl="4"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5pPr>
            <a:lvl6pPr marL="2743200" lvl="5" indent="-349250" algn="l">
              <a:lnSpc>
                <a:spcPct val="100000"/>
              </a:lnSpc>
              <a:spcBef>
                <a:spcPts val="0"/>
              </a:spcBef>
              <a:spcAft>
                <a:spcPts val="0"/>
              </a:spcAft>
              <a:buClr>
                <a:srgbClr val="000000"/>
              </a:buClr>
              <a:buSzPts val="1900"/>
              <a:buChar char="■"/>
              <a:defRPr sz="1500"/>
            </a:lvl6pPr>
            <a:lvl7pPr marL="3200400" lvl="6" indent="-349250" algn="l">
              <a:lnSpc>
                <a:spcPct val="100000"/>
              </a:lnSpc>
              <a:spcBef>
                <a:spcPts val="0"/>
              </a:spcBef>
              <a:spcAft>
                <a:spcPts val="0"/>
              </a:spcAft>
              <a:buClr>
                <a:srgbClr val="000000"/>
              </a:buClr>
              <a:buSzPts val="1900"/>
              <a:buChar char="●"/>
              <a:defRPr sz="1500"/>
            </a:lvl7pPr>
            <a:lvl8pPr marL="3657600" lvl="7" indent="-349250" algn="l">
              <a:lnSpc>
                <a:spcPct val="100000"/>
              </a:lnSpc>
              <a:spcBef>
                <a:spcPts val="0"/>
              </a:spcBef>
              <a:spcAft>
                <a:spcPts val="0"/>
              </a:spcAft>
              <a:buClr>
                <a:srgbClr val="000000"/>
              </a:buClr>
              <a:buSzPts val="1900"/>
              <a:buChar char="○"/>
              <a:defRPr sz="1500"/>
            </a:lvl8pPr>
            <a:lvl9pPr marL="4114800" lvl="8" indent="-349250" algn="l">
              <a:lnSpc>
                <a:spcPct val="100000"/>
              </a:lnSpc>
              <a:spcBef>
                <a:spcPts val="0"/>
              </a:spcBef>
              <a:spcAft>
                <a:spcPts val="0"/>
              </a:spcAft>
              <a:buClr>
                <a:srgbClr val="000000"/>
              </a:buClr>
              <a:buSzPts val="1900"/>
              <a:buChar char="■"/>
              <a:defRPr sz="1500"/>
            </a:lvl9pPr>
          </a:lstStyle>
          <a:p>
            <a:endParaRPr/>
          </a:p>
        </p:txBody>
      </p:sp>
      <p:sp>
        <p:nvSpPr>
          <p:cNvPr id="313" name="Google Shape;313;p73"/>
          <p:cNvSpPr txBox="1">
            <a:spLocks noGrp="1"/>
          </p:cNvSpPr>
          <p:nvPr>
            <p:ph type="sldNum" idx="12"/>
          </p:nvPr>
        </p:nvSpPr>
        <p:spPr>
          <a:xfrm>
            <a:off x="11693345" y="6444104"/>
            <a:ext cx="224100" cy="234300"/>
          </a:xfrm>
          <a:prstGeom prst="rect">
            <a:avLst/>
          </a:prstGeom>
          <a:noFill/>
          <a:ln>
            <a:noFill/>
          </a:ln>
        </p:spPr>
        <p:txBody>
          <a:bodyPr spcFirstLastPara="1" wrap="square" lIns="47375" tIns="47375" rIns="47375" bIns="47375" anchor="ctr" anchorCtr="0">
            <a:spAutoFit/>
          </a:bodyPr>
          <a:lstStyle>
            <a:lvl1pPr marL="0" marR="0" lvl="0" indent="0" algn="r">
              <a:lnSpc>
                <a:spcPct val="100000"/>
              </a:lnSpc>
              <a:spcBef>
                <a:spcPts val="0"/>
              </a:spcBef>
              <a:spcAft>
                <a:spcPts val="0"/>
              </a:spcAft>
              <a:buClr>
                <a:srgbClr val="000000"/>
              </a:buClr>
              <a:buSzPts val="900"/>
              <a:buFont typeface="Trebuchet MS"/>
              <a:buNone/>
              <a:defRPr sz="900">
                <a:solidFill>
                  <a:srgbClr val="000000"/>
                </a:solidFill>
              </a:defRPr>
            </a:lvl1pPr>
            <a:lvl2pPr marL="0" marR="0" lvl="1" indent="0" algn="r">
              <a:lnSpc>
                <a:spcPct val="100000"/>
              </a:lnSpc>
              <a:spcBef>
                <a:spcPts val="0"/>
              </a:spcBef>
              <a:spcAft>
                <a:spcPts val="0"/>
              </a:spcAft>
              <a:buClr>
                <a:srgbClr val="000000"/>
              </a:buClr>
              <a:buSzPts val="900"/>
              <a:buFont typeface="Trebuchet MS"/>
              <a:buNone/>
              <a:defRPr sz="900">
                <a:solidFill>
                  <a:srgbClr val="000000"/>
                </a:solidFill>
              </a:defRPr>
            </a:lvl2pPr>
            <a:lvl3pPr marL="0" marR="0" lvl="2" indent="0" algn="r">
              <a:lnSpc>
                <a:spcPct val="100000"/>
              </a:lnSpc>
              <a:spcBef>
                <a:spcPts val="0"/>
              </a:spcBef>
              <a:spcAft>
                <a:spcPts val="0"/>
              </a:spcAft>
              <a:buClr>
                <a:srgbClr val="000000"/>
              </a:buClr>
              <a:buSzPts val="900"/>
              <a:buFont typeface="Trebuchet MS"/>
              <a:buNone/>
              <a:defRPr sz="900">
                <a:solidFill>
                  <a:srgbClr val="000000"/>
                </a:solidFill>
              </a:defRPr>
            </a:lvl3pPr>
            <a:lvl4pPr marL="0" marR="0" lvl="3" indent="0" algn="r">
              <a:lnSpc>
                <a:spcPct val="100000"/>
              </a:lnSpc>
              <a:spcBef>
                <a:spcPts val="0"/>
              </a:spcBef>
              <a:spcAft>
                <a:spcPts val="0"/>
              </a:spcAft>
              <a:buClr>
                <a:srgbClr val="000000"/>
              </a:buClr>
              <a:buSzPts val="900"/>
              <a:buFont typeface="Trebuchet MS"/>
              <a:buNone/>
              <a:defRPr sz="900">
                <a:solidFill>
                  <a:srgbClr val="000000"/>
                </a:solidFill>
              </a:defRPr>
            </a:lvl4pPr>
            <a:lvl5pPr marL="0" marR="0" lvl="4" indent="0" algn="r">
              <a:lnSpc>
                <a:spcPct val="100000"/>
              </a:lnSpc>
              <a:spcBef>
                <a:spcPts val="0"/>
              </a:spcBef>
              <a:spcAft>
                <a:spcPts val="0"/>
              </a:spcAft>
              <a:buClr>
                <a:srgbClr val="000000"/>
              </a:buClr>
              <a:buSzPts val="900"/>
              <a:buFont typeface="Trebuchet MS"/>
              <a:buNone/>
              <a:defRPr sz="900">
                <a:solidFill>
                  <a:srgbClr val="000000"/>
                </a:solidFill>
              </a:defRPr>
            </a:lvl5pPr>
            <a:lvl6pPr marL="0" marR="0" lvl="5" indent="0" algn="r">
              <a:lnSpc>
                <a:spcPct val="100000"/>
              </a:lnSpc>
              <a:spcBef>
                <a:spcPts val="0"/>
              </a:spcBef>
              <a:spcAft>
                <a:spcPts val="0"/>
              </a:spcAft>
              <a:buClr>
                <a:srgbClr val="000000"/>
              </a:buClr>
              <a:buSzPts val="900"/>
              <a:buFont typeface="Trebuchet MS"/>
              <a:buNone/>
              <a:defRPr sz="900">
                <a:solidFill>
                  <a:srgbClr val="000000"/>
                </a:solidFill>
              </a:defRPr>
            </a:lvl6pPr>
            <a:lvl7pPr marL="0" marR="0" lvl="6" indent="0" algn="r">
              <a:lnSpc>
                <a:spcPct val="100000"/>
              </a:lnSpc>
              <a:spcBef>
                <a:spcPts val="0"/>
              </a:spcBef>
              <a:spcAft>
                <a:spcPts val="0"/>
              </a:spcAft>
              <a:buClr>
                <a:srgbClr val="000000"/>
              </a:buClr>
              <a:buSzPts val="900"/>
              <a:buFont typeface="Trebuchet MS"/>
              <a:buNone/>
              <a:defRPr sz="900">
                <a:solidFill>
                  <a:srgbClr val="000000"/>
                </a:solidFill>
              </a:defRPr>
            </a:lvl7pPr>
            <a:lvl8pPr marL="0" marR="0" lvl="7" indent="0" algn="r">
              <a:lnSpc>
                <a:spcPct val="100000"/>
              </a:lnSpc>
              <a:spcBef>
                <a:spcPts val="0"/>
              </a:spcBef>
              <a:spcAft>
                <a:spcPts val="0"/>
              </a:spcAft>
              <a:buClr>
                <a:srgbClr val="000000"/>
              </a:buClr>
              <a:buSzPts val="900"/>
              <a:buFont typeface="Trebuchet MS"/>
              <a:buNone/>
              <a:defRPr sz="900">
                <a:solidFill>
                  <a:srgbClr val="000000"/>
                </a:solidFill>
              </a:defRPr>
            </a:lvl8pPr>
            <a:lvl9pPr marL="0" marR="0" lvl="8" indent="0" algn="r">
              <a:lnSpc>
                <a:spcPct val="100000"/>
              </a:lnSpc>
              <a:spcBef>
                <a:spcPts val="0"/>
              </a:spcBef>
              <a:spcAft>
                <a:spcPts val="0"/>
              </a:spcAft>
              <a:buClr>
                <a:srgbClr val="000000"/>
              </a:buClr>
              <a:buSzPts val="900"/>
              <a:buFont typeface="Trebuchet MS"/>
              <a:buNone/>
              <a:defRPr sz="900">
                <a:solidFill>
                  <a:srgbClr val="000000"/>
                </a:solidFill>
              </a:defRPr>
            </a:lvl9pPr>
          </a:lstStyle>
          <a:p>
            <a:pPr marL="0" lvl="0" indent="0" algn="r" rtl="0">
              <a:spcBef>
                <a:spcPts val="0"/>
              </a:spcBef>
              <a:spcAft>
                <a:spcPts val="0"/>
              </a:spcAft>
              <a:buNone/>
            </a:pPr>
            <a:fld id="{00000000-1234-1234-1234-123412341234}" type="slidenum">
              <a:rPr lang="en-US"/>
              <a:t>‹#›</a:t>
            </a:fld>
            <a:endParaRPr sz="1200">
              <a:solidFill>
                <a:schemeClr val="dk1"/>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Contact Info Slide 1">
  <p:cSld name="Contact Info Slide 2">
    <p:spTree>
      <p:nvGrpSpPr>
        <p:cNvPr id="1" name="Shape 314"/>
        <p:cNvGrpSpPr/>
        <p:nvPr/>
      </p:nvGrpSpPr>
      <p:grpSpPr>
        <a:xfrm>
          <a:off x="0" y="0"/>
          <a:ext cx="0" cy="0"/>
          <a:chOff x="0" y="0"/>
          <a:chExt cx="0" cy="0"/>
        </a:xfrm>
      </p:grpSpPr>
      <p:sp>
        <p:nvSpPr>
          <p:cNvPr id="315" name="Google Shape;315;p74"/>
          <p:cNvSpPr/>
          <p:nvPr/>
        </p:nvSpPr>
        <p:spPr>
          <a:xfrm>
            <a:off x="0" y="6256609"/>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900"/>
              <a:buFont typeface="Calibri"/>
              <a:buNone/>
            </a:pPr>
            <a:endParaRPr sz="1900" b="0" i="0" u="none" strike="noStrike" cap="none">
              <a:solidFill>
                <a:srgbClr val="000000"/>
              </a:solidFill>
              <a:latin typeface="Helvetica Neue"/>
              <a:ea typeface="Helvetica Neue"/>
              <a:cs typeface="Helvetica Neue"/>
              <a:sym typeface="Helvetica Neue"/>
            </a:endParaRPr>
          </a:p>
        </p:txBody>
      </p:sp>
      <p:pic>
        <p:nvPicPr>
          <p:cNvPr id="316" name="Google Shape;316;p74" descr="Google Shape;11;p16"/>
          <p:cNvPicPr preferRelativeResize="0"/>
          <p:nvPr/>
        </p:nvPicPr>
        <p:blipFill rotWithShape="1">
          <a:blip r:embed="rId2">
            <a:alphaModFix/>
          </a:blip>
          <a:srcRect/>
          <a:stretch/>
        </p:blipFill>
        <p:spPr>
          <a:xfrm>
            <a:off x="274671" y="6346758"/>
            <a:ext cx="2336761" cy="392576"/>
          </a:xfrm>
          <a:prstGeom prst="rect">
            <a:avLst/>
          </a:prstGeom>
          <a:noFill/>
          <a:ln>
            <a:noFill/>
          </a:ln>
        </p:spPr>
      </p:pic>
      <p:sp>
        <p:nvSpPr>
          <p:cNvPr id="317" name="Google Shape;317;p74"/>
          <p:cNvSpPr txBox="1">
            <a:spLocks noGrp="1"/>
          </p:cNvSpPr>
          <p:nvPr>
            <p:ph type="title"/>
          </p:nvPr>
        </p:nvSpPr>
        <p:spPr>
          <a:xfrm>
            <a:off x="838200" y="437983"/>
            <a:ext cx="10515600" cy="960000"/>
          </a:xfrm>
          <a:prstGeom prst="rect">
            <a:avLst/>
          </a:prstGeom>
          <a:noFill/>
          <a:ln>
            <a:noFill/>
          </a:ln>
        </p:spPr>
        <p:txBody>
          <a:bodyPr spcFirstLastPara="1" wrap="square" lIns="60900" tIns="60900" rIns="60900" bIns="60900" anchor="b" anchorCtr="0">
            <a:normAutofit/>
          </a:bodyPr>
          <a:lstStyle>
            <a:lvl1pPr lvl="0" algn="ctr">
              <a:lnSpc>
                <a:spcPct val="90000"/>
              </a:lnSpc>
              <a:spcBef>
                <a:spcPts val="0"/>
              </a:spcBef>
              <a:spcAft>
                <a:spcPts val="0"/>
              </a:spcAft>
              <a:buClr>
                <a:srgbClr val="FFFFFF"/>
              </a:buClr>
              <a:buSzPts val="6000"/>
              <a:buFont typeface="Trebuchet MS"/>
              <a:buNone/>
              <a:defRPr sz="6000" b="1">
                <a:solidFill>
                  <a:srgbClr val="FFFFFF"/>
                </a:solidFill>
                <a:latin typeface="Trebuchet MS"/>
                <a:ea typeface="Trebuchet MS"/>
                <a:cs typeface="Trebuchet MS"/>
                <a:sym typeface="Trebuchet MS"/>
              </a:defRPr>
            </a:lvl1pPr>
            <a:lvl2pPr lvl="1" algn="ctr">
              <a:lnSpc>
                <a:spcPct val="100000"/>
              </a:lnSpc>
              <a:spcBef>
                <a:spcPts val="0"/>
              </a:spcBef>
              <a:spcAft>
                <a:spcPts val="0"/>
              </a:spcAft>
              <a:buClr>
                <a:srgbClr val="001254"/>
              </a:buClr>
              <a:buSzPts val="2400"/>
              <a:buNone/>
              <a:defRPr/>
            </a:lvl2pPr>
            <a:lvl3pPr lvl="2" algn="ctr">
              <a:lnSpc>
                <a:spcPct val="100000"/>
              </a:lnSpc>
              <a:spcBef>
                <a:spcPts val="0"/>
              </a:spcBef>
              <a:spcAft>
                <a:spcPts val="0"/>
              </a:spcAft>
              <a:buClr>
                <a:srgbClr val="001254"/>
              </a:buClr>
              <a:buSzPts val="2400"/>
              <a:buNone/>
              <a:defRPr/>
            </a:lvl3pPr>
            <a:lvl4pPr lvl="3" algn="ctr">
              <a:lnSpc>
                <a:spcPct val="100000"/>
              </a:lnSpc>
              <a:spcBef>
                <a:spcPts val="0"/>
              </a:spcBef>
              <a:spcAft>
                <a:spcPts val="0"/>
              </a:spcAft>
              <a:buClr>
                <a:srgbClr val="001254"/>
              </a:buClr>
              <a:buSzPts val="2400"/>
              <a:buNone/>
              <a:defRPr/>
            </a:lvl4pPr>
            <a:lvl5pPr lvl="4" algn="ctr">
              <a:lnSpc>
                <a:spcPct val="100000"/>
              </a:lnSpc>
              <a:spcBef>
                <a:spcPts val="0"/>
              </a:spcBef>
              <a:spcAft>
                <a:spcPts val="0"/>
              </a:spcAft>
              <a:buClr>
                <a:srgbClr val="001254"/>
              </a:buClr>
              <a:buSzPts val="2400"/>
              <a:buNone/>
              <a:defRPr/>
            </a:lvl5pPr>
            <a:lvl6pPr lvl="5" algn="ctr">
              <a:lnSpc>
                <a:spcPct val="100000"/>
              </a:lnSpc>
              <a:spcBef>
                <a:spcPts val="0"/>
              </a:spcBef>
              <a:spcAft>
                <a:spcPts val="0"/>
              </a:spcAft>
              <a:buClr>
                <a:srgbClr val="001254"/>
              </a:buClr>
              <a:buSzPts val="2400"/>
              <a:buNone/>
              <a:defRPr/>
            </a:lvl6pPr>
            <a:lvl7pPr lvl="6" algn="ctr">
              <a:lnSpc>
                <a:spcPct val="100000"/>
              </a:lnSpc>
              <a:spcBef>
                <a:spcPts val="0"/>
              </a:spcBef>
              <a:spcAft>
                <a:spcPts val="0"/>
              </a:spcAft>
              <a:buClr>
                <a:srgbClr val="001254"/>
              </a:buClr>
              <a:buSzPts val="2400"/>
              <a:buNone/>
              <a:defRPr/>
            </a:lvl7pPr>
            <a:lvl8pPr lvl="7" algn="ctr">
              <a:lnSpc>
                <a:spcPct val="100000"/>
              </a:lnSpc>
              <a:spcBef>
                <a:spcPts val="0"/>
              </a:spcBef>
              <a:spcAft>
                <a:spcPts val="0"/>
              </a:spcAft>
              <a:buClr>
                <a:srgbClr val="001254"/>
              </a:buClr>
              <a:buSzPts val="2400"/>
              <a:buNone/>
              <a:defRPr/>
            </a:lvl8pPr>
            <a:lvl9pPr lvl="8" algn="ctr">
              <a:lnSpc>
                <a:spcPct val="100000"/>
              </a:lnSpc>
              <a:spcBef>
                <a:spcPts val="0"/>
              </a:spcBef>
              <a:spcAft>
                <a:spcPts val="0"/>
              </a:spcAft>
              <a:buClr>
                <a:srgbClr val="001254"/>
              </a:buClr>
              <a:buSzPts val="2400"/>
              <a:buNone/>
              <a:defRPr/>
            </a:lvl9pPr>
          </a:lstStyle>
          <a:p>
            <a:endParaRPr/>
          </a:p>
        </p:txBody>
      </p:sp>
      <p:sp>
        <p:nvSpPr>
          <p:cNvPr id="318" name="Google Shape;318;p74"/>
          <p:cNvSpPr txBox="1">
            <a:spLocks noGrp="1"/>
          </p:cNvSpPr>
          <p:nvPr>
            <p:ph type="body" idx="1"/>
          </p:nvPr>
        </p:nvSpPr>
        <p:spPr>
          <a:xfrm>
            <a:off x="2603616" y="2208659"/>
            <a:ext cx="6984900" cy="3055500"/>
          </a:xfrm>
          <a:prstGeom prst="rect">
            <a:avLst/>
          </a:prstGeom>
          <a:noFill/>
          <a:ln>
            <a:noFill/>
          </a:ln>
        </p:spPr>
        <p:txBody>
          <a:bodyPr spcFirstLastPara="1" wrap="square" lIns="60900" tIns="60900" rIns="60900" bIns="60900" anchor="t" anchorCtr="0">
            <a:normAutofit/>
          </a:bodyPr>
          <a:lstStyle>
            <a:lvl1pPr marL="457200" lvl="0"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1pPr>
            <a:lvl2pPr marL="914400" lvl="1"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marL="1371600" lvl="2"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marL="1828800" lvl="3"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marL="2286000" lvl="4"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marL="2743200" lvl="5" indent="-381000" algn="l">
              <a:lnSpc>
                <a:spcPct val="100000"/>
              </a:lnSpc>
              <a:spcBef>
                <a:spcPts val="5200"/>
              </a:spcBef>
              <a:spcAft>
                <a:spcPts val="0"/>
              </a:spcAft>
              <a:buClr>
                <a:srgbClr val="000000"/>
              </a:buClr>
              <a:buSzPts val="2400"/>
              <a:buChar char="■"/>
              <a:defRPr sz="1900"/>
            </a:lvl6pPr>
            <a:lvl7pPr marL="3200400" lvl="6" indent="-381000" algn="l">
              <a:lnSpc>
                <a:spcPct val="100000"/>
              </a:lnSpc>
              <a:spcBef>
                <a:spcPts val="5200"/>
              </a:spcBef>
              <a:spcAft>
                <a:spcPts val="0"/>
              </a:spcAft>
              <a:buClr>
                <a:srgbClr val="000000"/>
              </a:buClr>
              <a:buSzPts val="2400"/>
              <a:buChar char="●"/>
              <a:defRPr sz="1900"/>
            </a:lvl7pPr>
            <a:lvl8pPr marL="3657600" lvl="7" indent="-381000" algn="l">
              <a:lnSpc>
                <a:spcPct val="100000"/>
              </a:lnSpc>
              <a:spcBef>
                <a:spcPts val="5200"/>
              </a:spcBef>
              <a:spcAft>
                <a:spcPts val="0"/>
              </a:spcAft>
              <a:buClr>
                <a:srgbClr val="000000"/>
              </a:buClr>
              <a:buSzPts val="2400"/>
              <a:buChar char="○"/>
              <a:defRPr sz="1900"/>
            </a:lvl8pPr>
            <a:lvl9pPr marL="4114800" lvl="8" indent="-381000" algn="l">
              <a:lnSpc>
                <a:spcPct val="100000"/>
              </a:lnSpc>
              <a:spcBef>
                <a:spcPts val="5200"/>
              </a:spcBef>
              <a:spcAft>
                <a:spcPts val="0"/>
              </a:spcAft>
              <a:buClr>
                <a:srgbClr val="000000"/>
              </a:buClr>
              <a:buSzPts val="2400"/>
              <a:buChar char="■"/>
              <a:defRPr sz="1900"/>
            </a:lvl9pPr>
          </a:lstStyle>
          <a:p>
            <a:endParaRPr/>
          </a:p>
        </p:txBody>
      </p:sp>
      <p:sp>
        <p:nvSpPr>
          <p:cNvPr id="319" name="Google Shape;319;p74"/>
          <p:cNvSpPr txBox="1">
            <a:spLocks noGrp="1"/>
          </p:cNvSpPr>
          <p:nvPr>
            <p:ph type="sldNum" idx="12"/>
          </p:nvPr>
        </p:nvSpPr>
        <p:spPr>
          <a:xfrm>
            <a:off x="11618687" y="6422237"/>
            <a:ext cx="298800" cy="307800"/>
          </a:xfrm>
          <a:prstGeom prst="rect">
            <a:avLst/>
          </a:prstGeom>
          <a:noFill/>
          <a:ln>
            <a:noFill/>
          </a:ln>
        </p:spPr>
        <p:txBody>
          <a:bodyPr spcFirstLastPara="1" wrap="square" lIns="60900" tIns="60900" rIns="60900" bIns="60900" anchor="ctr" anchorCtr="0">
            <a:spAutoFit/>
          </a:bodyPr>
          <a:lstStyle>
            <a:lvl1pPr marL="0" lvl="0" indent="0" algn="r">
              <a:lnSpc>
                <a:spcPct val="100000"/>
              </a:lnSpc>
              <a:spcBef>
                <a:spcPts val="0"/>
              </a:spcBef>
              <a:spcAft>
                <a:spcPts val="0"/>
              </a:spcAft>
              <a:buClr>
                <a:srgbClr val="000000"/>
              </a:buClr>
              <a:buSzPts val="1200"/>
              <a:buFont typeface="Trebuchet MS"/>
              <a:buNone/>
              <a:defRPr sz="1200"/>
            </a:lvl1pPr>
            <a:lvl2pPr marL="0" lvl="1" indent="0" algn="r">
              <a:lnSpc>
                <a:spcPct val="100000"/>
              </a:lnSpc>
              <a:spcBef>
                <a:spcPts val="0"/>
              </a:spcBef>
              <a:spcAft>
                <a:spcPts val="0"/>
              </a:spcAft>
              <a:buClr>
                <a:srgbClr val="000000"/>
              </a:buClr>
              <a:buSzPts val="1200"/>
              <a:buFont typeface="Trebuchet MS"/>
              <a:buNone/>
              <a:defRPr sz="1200"/>
            </a:lvl2pPr>
            <a:lvl3pPr marL="0" lvl="2" indent="0" algn="r">
              <a:lnSpc>
                <a:spcPct val="100000"/>
              </a:lnSpc>
              <a:spcBef>
                <a:spcPts val="0"/>
              </a:spcBef>
              <a:spcAft>
                <a:spcPts val="0"/>
              </a:spcAft>
              <a:buClr>
                <a:srgbClr val="000000"/>
              </a:buClr>
              <a:buSzPts val="1200"/>
              <a:buFont typeface="Trebuchet MS"/>
              <a:buNone/>
              <a:defRPr sz="1200"/>
            </a:lvl3pPr>
            <a:lvl4pPr marL="0" lvl="3" indent="0" algn="r">
              <a:lnSpc>
                <a:spcPct val="100000"/>
              </a:lnSpc>
              <a:spcBef>
                <a:spcPts val="0"/>
              </a:spcBef>
              <a:spcAft>
                <a:spcPts val="0"/>
              </a:spcAft>
              <a:buClr>
                <a:srgbClr val="000000"/>
              </a:buClr>
              <a:buSzPts val="1200"/>
              <a:buFont typeface="Trebuchet MS"/>
              <a:buNone/>
              <a:defRPr sz="1200"/>
            </a:lvl4pPr>
            <a:lvl5pPr marL="0" lvl="4" indent="0" algn="r">
              <a:lnSpc>
                <a:spcPct val="100000"/>
              </a:lnSpc>
              <a:spcBef>
                <a:spcPts val="0"/>
              </a:spcBef>
              <a:spcAft>
                <a:spcPts val="0"/>
              </a:spcAft>
              <a:buClr>
                <a:srgbClr val="000000"/>
              </a:buClr>
              <a:buSzPts val="1200"/>
              <a:buFont typeface="Trebuchet MS"/>
              <a:buNone/>
              <a:defRPr sz="1200"/>
            </a:lvl5pPr>
            <a:lvl6pPr marL="0" lvl="5" indent="0" algn="r">
              <a:lnSpc>
                <a:spcPct val="100000"/>
              </a:lnSpc>
              <a:spcBef>
                <a:spcPts val="0"/>
              </a:spcBef>
              <a:spcAft>
                <a:spcPts val="0"/>
              </a:spcAft>
              <a:buClr>
                <a:srgbClr val="000000"/>
              </a:buClr>
              <a:buSzPts val="1200"/>
              <a:buFont typeface="Trebuchet MS"/>
              <a:buNone/>
              <a:defRPr sz="1200"/>
            </a:lvl6pPr>
            <a:lvl7pPr marL="0" lvl="6" indent="0" algn="r">
              <a:lnSpc>
                <a:spcPct val="100000"/>
              </a:lnSpc>
              <a:spcBef>
                <a:spcPts val="0"/>
              </a:spcBef>
              <a:spcAft>
                <a:spcPts val="0"/>
              </a:spcAft>
              <a:buClr>
                <a:srgbClr val="000000"/>
              </a:buClr>
              <a:buSzPts val="1200"/>
              <a:buFont typeface="Trebuchet MS"/>
              <a:buNone/>
              <a:defRPr sz="1200"/>
            </a:lvl7pPr>
            <a:lvl8pPr marL="0" lvl="7" indent="0" algn="r">
              <a:lnSpc>
                <a:spcPct val="100000"/>
              </a:lnSpc>
              <a:spcBef>
                <a:spcPts val="0"/>
              </a:spcBef>
              <a:spcAft>
                <a:spcPts val="0"/>
              </a:spcAft>
              <a:buClr>
                <a:srgbClr val="000000"/>
              </a:buClr>
              <a:buSzPts val="1200"/>
              <a:buFont typeface="Trebuchet MS"/>
              <a:buNone/>
              <a:defRPr sz="1200"/>
            </a:lvl8pPr>
            <a:lvl9pPr marL="0" lvl="8" indent="0" algn="r">
              <a:lnSpc>
                <a:spcPct val="100000"/>
              </a:lnSpc>
              <a:spcBef>
                <a:spcPts val="0"/>
              </a:spcBef>
              <a:spcAft>
                <a:spcPts val="0"/>
              </a:spcAft>
              <a:buClr>
                <a:srgbClr val="000000"/>
              </a:buClr>
              <a:buSzPts val="1200"/>
              <a:buFont typeface="Trebuchet MS"/>
              <a:buNone/>
              <a:defRPr sz="1200"/>
            </a:lvl9pPr>
          </a:lstStyle>
          <a:p>
            <a:pPr marL="0" lvl="0" indent="0" algn="r" rtl="0">
              <a:spcBef>
                <a:spcPts val="0"/>
              </a:spcBef>
              <a:spcAft>
                <a:spcPts val="0"/>
              </a:spcAft>
              <a:buNone/>
            </a:pPr>
            <a:fld id="{00000000-1234-1234-1234-123412341234}" type="slidenum">
              <a:rPr lang="en-US"/>
              <a:t>‹#›</a:t>
            </a:fld>
            <a:endParaRPr b="0" i="0" u="none" strike="noStrike" cap="none">
              <a:solidFill>
                <a:srgbClr val="000000"/>
              </a:solidFill>
              <a:latin typeface="Trebuchet MS"/>
              <a:ea typeface="Trebuchet MS"/>
              <a:cs typeface="Trebuchet MS"/>
              <a:sym typeface="Trebuchet M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41" name="Google Shape;41;p8"/>
          <p:cNvCxnSpPr/>
          <p:nvPr/>
        </p:nvCxnSpPr>
        <p:spPr>
          <a:xfrm>
            <a:off x="6096000" y="1327150"/>
            <a:ext cx="0" cy="4203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326"/>
        <p:cNvGrpSpPr/>
        <p:nvPr/>
      </p:nvGrpSpPr>
      <p:grpSpPr>
        <a:xfrm>
          <a:off x="0" y="0"/>
          <a:ext cx="0" cy="0"/>
          <a:chOff x="0" y="0"/>
          <a:chExt cx="0" cy="0"/>
        </a:xfrm>
      </p:grpSpPr>
      <p:pic>
        <p:nvPicPr>
          <p:cNvPr id="327" name="Google Shape;327;p76"/>
          <p:cNvPicPr preferRelativeResize="0"/>
          <p:nvPr/>
        </p:nvPicPr>
        <p:blipFill rotWithShape="1">
          <a:blip r:embed="rId2">
            <a:alphaModFix/>
          </a:blip>
          <a:srcRect/>
          <a:stretch/>
        </p:blipFill>
        <p:spPr>
          <a:xfrm>
            <a:off x="308600" y="199311"/>
            <a:ext cx="6319884" cy="6198993"/>
          </a:xfrm>
          <a:prstGeom prst="rect">
            <a:avLst/>
          </a:prstGeom>
          <a:noFill/>
          <a:ln>
            <a:noFill/>
          </a:ln>
        </p:spPr>
      </p:pic>
      <p:sp>
        <p:nvSpPr>
          <p:cNvPr id="328" name="Google Shape;328;p76"/>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500"/>
              <a:buNone/>
              <a:defRPr sz="81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329" name="Google Shape;329;p76"/>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30"/>
        <p:cNvGrpSpPr/>
        <p:nvPr/>
      </p:nvGrpSpPr>
      <p:grpSpPr>
        <a:xfrm>
          <a:off x="0" y="0"/>
          <a:ext cx="0" cy="0"/>
          <a:chOff x="0" y="0"/>
          <a:chExt cx="0" cy="0"/>
        </a:xfrm>
      </p:grpSpPr>
      <p:sp>
        <p:nvSpPr>
          <p:cNvPr id="331" name="Google Shape;331;p77"/>
          <p:cNvSpPr txBox="1">
            <a:spLocks noGrp="1"/>
          </p:cNvSpPr>
          <p:nvPr>
            <p:ph type="title"/>
          </p:nvPr>
        </p:nvSpPr>
        <p:spPr>
          <a:xfrm>
            <a:off x="595313" y="1121619"/>
            <a:ext cx="11001300" cy="12897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500"/>
              <a:buNone/>
              <a:defRPr sz="6800">
                <a:solidFill>
                  <a:schemeClr val="lt1"/>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332" name="Google Shape;332;p77"/>
          <p:cNvSpPr txBox="1">
            <a:spLocks noGrp="1"/>
          </p:cNvSpPr>
          <p:nvPr>
            <p:ph type="body" idx="1"/>
          </p:nvPr>
        </p:nvSpPr>
        <p:spPr>
          <a:xfrm>
            <a:off x="1522573" y="2773204"/>
            <a:ext cx="9147300" cy="8169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4000"/>
              </a:spcBef>
              <a:spcAft>
                <a:spcPts val="0"/>
              </a:spcAft>
              <a:buClr>
                <a:srgbClr val="000000"/>
              </a:buClr>
              <a:buSzPts val="1500"/>
              <a:buFont typeface="Arial"/>
              <a:buNone/>
              <a:defRPr sz="4700" b="1" i="0" u="none" strike="noStrike" cap="none">
                <a:solidFill>
                  <a:schemeClr val="lt1"/>
                </a:solidFill>
                <a:latin typeface="Trebuchet MS"/>
                <a:ea typeface="Trebuchet MS"/>
                <a:cs typeface="Trebuchet MS"/>
                <a:sym typeface="Trebuchet MS"/>
              </a:defRPr>
            </a:lvl1pPr>
            <a:lvl2pPr marL="914400" marR="0" lvl="1" indent="-228600" algn="r">
              <a:lnSpc>
                <a:spcPct val="100000"/>
              </a:lnSpc>
              <a:spcBef>
                <a:spcPts val="4000"/>
              </a:spcBef>
              <a:spcAft>
                <a:spcPts val="0"/>
              </a:spcAft>
              <a:buClr>
                <a:srgbClr val="000000"/>
              </a:buClr>
              <a:buSzPts val="1500"/>
              <a:buFont typeface="Arial"/>
              <a:buNone/>
              <a:defRPr sz="28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33" name="Google Shape;333;p77"/>
          <p:cNvSpPr txBox="1">
            <a:spLocks noGrp="1"/>
          </p:cNvSpPr>
          <p:nvPr>
            <p:ph type="body" idx="2"/>
          </p:nvPr>
        </p:nvSpPr>
        <p:spPr>
          <a:xfrm>
            <a:off x="2916317" y="4179094"/>
            <a:ext cx="6359700" cy="4116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0"/>
              </a:spcBef>
              <a:spcAft>
                <a:spcPts val="0"/>
              </a:spcAft>
              <a:buClr>
                <a:srgbClr val="000000"/>
              </a:buClr>
              <a:buSzPts val="1500"/>
              <a:buFont typeface="Arial"/>
              <a:buNone/>
              <a:defRPr sz="31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34" name="Google Shape;334;p77"/>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35" name="Google Shape;335;p77"/>
          <p:cNvSpPr txBox="1">
            <a:spLocks noGrp="1"/>
          </p:cNvSpPr>
          <p:nvPr>
            <p:ph type="dt" idx="10"/>
          </p:nvPr>
        </p:nvSpPr>
        <p:spPr>
          <a:xfrm>
            <a:off x="4724549" y="5099968"/>
            <a:ext cx="2742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19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Slide 1">
  <p:cSld name="Title Slide_1">
    <p:spTree>
      <p:nvGrpSpPr>
        <p:cNvPr id="1" name="Shape 336"/>
        <p:cNvGrpSpPr/>
        <p:nvPr/>
      </p:nvGrpSpPr>
      <p:grpSpPr>
        <a:xfrm>
          <a:off x="0" y="0"/>
          <a:ext cx="0" cy="0"/>
          <a:chOff x="0" y="0"/>
          <a:chExt cx="0" cy="0"/>
        </a:xfrm>
      </p:grpSpPr>
      <p:sp>
        <p:nvSpPr>
          <p:cNvPr id="337" name="Google Shape;337;p78"/>
          <p:cNvSpPr txBox="1">
            <a:spLocks noGrp="1"/>
          </p:cNvSpPr>
          <p:nvPr>
            <p:ph type="ctrTitle"/>
          </p:nvPr>
        </p:nvSpPr>
        <p:spPr>
          <a:xfrm>
            <a:off x="1040525" y="1001496"/>
            <a:ext cx="10110900" cy="990000"/>
          </a:xfrm>
          <a:prstGeom prst="rect">
            <a:avLst/>
          </a:prstGeom>
          <a:noFill/>
          <a:ln>
            <a:noFill/>
          </a:ln>
        </p:spPr>
        <p:txBody>
          <a:bodyPr spcFirstLastPara="1" wrap="square" lIns="64275" tIns="32125" rIns="64275" bIns="32125" anchor="ctr" anchorCtr="0">
            <a:noAutofit/>
          </a:bodyPr>
          <a:lstStyle>
            <a:lvl1pPr lvl="0" algn="ctr">
              <a:lnSpc>
                <a:spcPct val="90000"/>
              </a:lnSpc>
              <a:spcBef>
                <a:spcPts val="0"/>
              </a:spcBef>
              <a:spcAft>
                <a:spcPts val="0"/>
              </a:spcAft>
              <a:buClr>
                <a:schemeClr val="lt1"/>
              </a:buClr>
              <a:buSzPts val="5100"/>
              <a:buFont typeface="Trebuchet MS"/>
              <a:buNone/>
              <a:defRPr sz="7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8" name="Google Shape;338;p78"/>
          <p:cNvSpPr txBox="1">
            <a:spLocks noGrp="1"/>
          </p:cNvSpPr>
          <p:nvPr>
            <p:ph type="subTitle" idx="1"/>
          </p:nvPr>
        </p:nvSpPr>
        <p:spPr>
          <a:xfrm>
            <a:off x="1524001" y="2214672"/>
            <a:ext cx="9144000" cy="738900"/>
          </a:xfrm>
          <a:prstGeom prst="rect">
            <a:avLst/>
          </a:prstGeom>
          <a:noFill/>
          <a:ln>
            <a:noFill/>
          </a:ln>
        </p:spPr>
        <p:txBody>
          <a:bodyPr spcFirstLastPara="1" wrap="square" lIns="64275" tIns="32125" rIns="64275" bIns="32125" anchor="ctr" anchorCtr="0">
            <a:noAutofit/>
          </a:bodyPr>
          <a:lstStyle>
            <a:lvl1pPr marR="0" lvl="0" algn="ctr">
              <a:lnSpc>
                <a:spcPct val="90000"/>
              </a:lnSpc>
              <a:spcBef>
                <a:spcPts val="1100"/>
              </a:spcBef>
              <a:spcAft>
                <a:spcPts val="0"/>
              </a:spcAft>
              <a:buClr>
                <a:schemeClr val="lt1"/>
              </a:buClr>
              <a:buSzPts val="3500"/>
              <a:buFont typeface="Arial"/>
              <a:buNone/>
              <a:defRPr sz="49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300"/>
              <a:buFont typeface="Arial"/>
              <a:buNone/>
              <a:defRPr sz="19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339" name="Google Shape;339;p78"/>
          <p:cNvSpPr txBox="1">
            <a:spLocks noGrp="1"/>
          </p:cNvSpPr>
          <p:nvPr>
            <p:ph type="dt" idx="10"/>
          </p:nvPr>
        </p:nvSpPr>
        <p:spPr>
          <a:xfrm>
            <a:off x="4724404" y="4917556"/>
            <a:ext cx="2743200" cy="365100"/>
          </a:xfrm>
          <a:prstGeom prst="rect">
            <a:avLst/>
          </a:prstGeom>
          <a:noFill/>
          <a:ln>
            <a:noFill/>
          </a:ln>
        </p:spPr>
        <p:txBody>
          <a:bodyPr spcFirstLastPara="1" wrap="square" lIns="64275" tIns="32125" rIns="64275" bIns="3212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0" name="Google Shape;340;p78"/>
          <p:cNvSpPr txBox="1">
            <a:spLocks noGrp="1"/>
          </p:cNvSpPr>
          <p:nvPr>
            <p:ph type="sldNum" idx="12"/>
          </p:nvPr>
        </p:nvSpPr>
        <p:spPr>
          <a:xfrm>
            <a:off x="9174133" y="6370755"/>
            <a:ext cx="2743200" cy="3651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41" name="Google Shape;341;p78"/>
          <p:cNvSpPr txBox="1">
            <a:spLocks noGrp="1"/>
          </p:cNvSpPr>
          <p:nvPr>
            <p:ph type="body" idx="2"/>
          </p:nvPr>
        </p:nvSpPr>
        <p:spPr>
          <a:xfrm>
            <a:off x="1913863" y="3176366"/>
            <a:ext cx="8364300" cy="914400"/>
          </a:xfrm>
          <a:prstGeom prst="rect">
            <a:avLst/>
          </a:prstGeom>
          <a:noFill/>
          <a:ln>
            <a:noFill/>
          </a:ln>
        </p:spPr>
        <p:txBody>
          <a:bodyPr spcFirstLastPara="1" wrap="square" lIns="64275" tIns="32125" rIns="64275" bIns="32125" anchor="ctr" anchorCtr="0">
            <a:noAutofit/>
          </a:bodyPr>
          <a:lstStyle>
            <a:lvl1pPr marL="457200" marR="0" lvl="0" indent="-228600" algn="ctr">
              <a:lnSpc>
                <a:spcPct val="90000"/>
              </a:lnSpc>
              <a:spcBef>
                <a:spcPts val="1100"/>
              </a:spcBef>
              <a:spcAft>
                <a:spcPts val="0"/>
              </a:spcAft>
              <a:buClr>
                <a:schemeClr val="lt1"/>
              </a:buClr>
              <a:buSzPts val="2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11150" algn="l">
              <a:lnSpc>
                <a:spcPct val="90000"/>
              </a:lnSpc>
              <a:spcBef>
                <a:spcPts val="500"/>
              </a:spcBef>
              <a:spcAft>
                <a:spcPts val="0"/>
              </a:spcAft>
              <a:buClr>
                <a:schemeClr val="lt1"/>
              </a:buClr>
              <a:buSzPts val="1300"/>
              <a:buFont typeface="Arial"/>
              <a:buChar char="•"/>
              <a:defRPr sz="1900" b="0" i="0" u="none" strike="noStrike" cap="none">
                <a:solidFill>
                  <a:schemeClr val="lt1"/>
                </a:solidFill>
                <a:latin typeface="Calibri"/>
                <a:ea typeface="Calibri"/>
                <a:cs typeface="Calibri"/>
                <a:sym typeface="Calibri"/>
              </a:defRPr>
            </a:lvl6pPr>
            <a:lvl7pPr marL="3200400" marR="0" lvl="6" indent="-311150" algn="l">
              <a:lnSpc>
                <a:spcPct val="90000"/>
              </a:lnSpc>
              <a:spcBef>
                <a:spcPts val="500"/>
              </a:spcBef>
              <a:spcAft>
                <a:spcPts val="0"/>
              </a:spcAft>
              <a:buClr>
                <a:schemeClr val="lt1"/>
              </a:buClr>
              <a:buSzPts val="1300"/>
              <a:buFont typeface="Arial"/>
              <a:buChar char="•"/>
              <a:defRPr sz="1900" b="0" i="0" u="none" strike="noStrike" cap="none">
                <a:solidFill>
                  <a:schemeClr val="lt1"/>
                </a:solidFill>
                <a:latin typeface="Calibri"/>
                <a:ea typeface="Calibri"/>
                <a:cs typeface="Calibri"/>
                <a:sym typeface="Calibri"/>
              </a:defRPr>
            </a:lvl7pPr>
            <a:lvl8pPr marL="3657600" marR="0" lvl="7" indent="-311150" algn="l">
              <a:lnSpc>
                <a:spcPct val="90000"/>
              </a:lnSpc>
              <a:spcBef>
                <a:spcPts val="500"/>
              </a:spcBef>
              <a:spcAft>
                <a:spcPts val="0"/>
              </a:spcAft>
              <a:buClr>
                <a:schemeClr val="lt1"/>
              </a:buClr>
              <a:buSzPts val="1300"/>
              <a:buFont typeface="Arial"/>
              <a:buChar char="•"/>
              <a:defRPr sz="1900" b="0" i="0" u="none" strike="noStrike" cap="none">
                <a:solidFill>
                  <a:schemeClr val="lt1"/>
                </a:solidFill>
                <a:latin typeface="Calibri"/>
                <a:ea typeface="Calibri"/>
                <a:cs typeface="Calibri"/>
                <a:sym typeface="Calibri"/>
              </a:defRPr>
            </a:lvl8pPr>
            <a:lvl9pPr marL="4114800" marR="0" lvl="8" indent="-311150" algn="l">
              <a:lnSpc>
                <a:spcPct val="90000"/>
              </a:lnSpc>
              <a:spcBef>
                <a:spcPts val="500"/>
              </a:spcBef>
              <a:spcAft>
                <a:spcPts val="0"/>
              </a:spcAft>
              <a:buClr>
                <a:schemeClr val="lt1"/>
              </a:buClr>
              <a:buSzPts val="1300"/>
              <a:buFont typeface="Arial"/>
              <a:buChar char="•"/>
              <a:defRPr sz="19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342"/>
        <p:cNvGrpSpPr/>
        <p:nvPr/>
      </p:nvGrpSpPr>
      <p:grpSpPr>
        <a:xfrm>
          <a:off x="0" y="0"/>
          <a:ext cx="0" cy="0"/>
          <a:chOff x="0" y="0"/>
          <a:chExt cx="0" cy="0"/>
        </a:xfrm>
      </p:grpSpPr>
      <p:sp>
        <p:nvSpPr>
          <p:cNvPr id="343" name="Google Shape;343;p7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SzPts val="1500"/>
              <a:buNone/>
              <a:defRPr sz="60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344" name="Google Shape;344;p79"/>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100000"/>
              </a:lnSpc>
              <a:spcBef>
                <a:spcPts val="4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4650" algn="l">
              <a:lnSpc>
                <a:spcPct val="100000"/>
              </a:lnSpc>
              <a:spcBef>
                <a:spcPts val="4000"/>
              </a:spcBef>
              <a:spcAft>
                <a:spcPts val="0"/>
              </a:spcAft>
              <a:buClr>
                <a:schemeClr val="dk1"/>
              </a:buClr>
              <a:buSzPts val="2300"/>
              <a:buFont typeface="Noto Sans"/>
              <a:buChar char="⮚"/>
              <a:defRPr sz="3300" b="0" i="0" u="none" strike="noStrike" cap="none">
                <a:solidFill>
                  <a:schemeClr val="dk1"/>
                </a:solidFill>
                <a:latin typeface="Trebuchet MS"/>
                <a:ea typeface="Trebuchet MS"/>
                <a:cs typeface="Trebuchet MS"/>
                <a:sym typeface="Trebuchet MS"/>
              </a:defRPr>
            </a:lvl2pPr>
            <a:lvl3pPr marL="1371600" marR="0" lvl="2" indent="-400050" algn="l">
              <a:lnSpc>
                <a:spcPct val="100000"/>
              </a:lnSpc>
              <a:spcBef>
                <a:spcPts val="4000"/>
              </a:spcBef>
              <a:spcAft>
                <a:spcPts val="0"/>
              </a:spcAft>
              <a:buClr>
                <a:schemeClr val="dk1"/>
              </a:buClr>
              <a:buSzPts val="2700"/>
              <a:buFont typeface="Noto Sans"/>
              <a:buChar char="▪"/>
              <a:defRPr sz="2700" b="0" i="0" u="none" strike="noStrike" cap="none">
                <a:solidFill>
                  <a:schemeClr val="dk1"/>
                </a:solidFill>
                <a:latin typeface="Trebuchet MS"/>
                <a:ea typeface="Trebuchet MS"/>
                <a:cs typeface="Trebuchet MS"/>
                <a:sym typeface="Trebuchet MS"/>
              </a:defRPr>
            </a:lvl3pPr>
            <a:lvl4pPr marL="1828800" marR="0" lvl="3" indent="-381000" algn="l">
              <a:lnSpc>
                <a:spcPct val="100000"/>
              </a:lnSpc>
              <a:spcBef>
                <a:spcPts val="40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9pPr>
          </a:lstStyle>
          <a:p>
            <a:endParaRPr/>
          </a:p>
        </p:txBody>
      </p:sp>
      <p:sp>
        <p:nvSpPr>
          <p:cNvPr id="345" name="Google Shape;345;p79"/>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Mission Slide">
  <p:cSld name="Mission Slide">
    <p:spTree>
      <p:nvGrpSpPr>
        <p:cNvPr id="1" name="Shape 346"/>
        <p:cNvGrpSpPr/>
        <p:nvPr/>
      </p:nvGrpSpPr>
      <p:grpSpPr>
        <a:xfrm>
          <a:off x="0" y="0"/>
          <a:ext cx="0" cy="0"/>
          <a:chOff x="0" y="0"/>
          <a:chExt cx="0" cy="0"/>
        </a:xfrm>
      </p:grpSpPr>
      <p:sp>
        <p:nvSpPr>
          <p:cNvPr id="347" name="Google Shape;347;p80"/>
          <p:cNvSpPr txBox="1"/>
          <p:nvPr/>
        </p:nvSpPr>
        <p:spPr>
          <a:xfrm>
            <a:off x="220132" y="654981"/>
            <a:ext cx="10215600" cy="10314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6100"/>
              <a:buFont typeface="Arial"/>
              <a:buNone/>
            </a:pPr>
            <a:r>
              <a:rPr lang="en-US" sz="6100" b="1" i="0" u="none" strike="noStrike" cap="none">
                <a:solidFill>
                  <a:schemeClr val="lt1"/>
                </a:solidFill>
                <a:latin typeface="Trebuchet MS"/>
                <a:ea typeface="Trebuchet MS"/>
                <a:cs typeface="Trebuchet MS"/>
                <a:sym typeface="Trebuchet MS"/>
              </a:rPr>
              <a:t>Our Mission</a:t>
            </a:r>
            <a:endParaRPr sz="1500" b="0" i="0" u="none" strike="noStrike" cap="none">
              <a:solidFill>
                <a:srgbClr val="000000"/>
              </a:solidFill>
              <a:latin typeface="Arial"/>
              <a:ea typeface="Arial"/>
              <a:cs typeface="Arial"/>
              <a:sym typeface="Arial"/>
            </a:endParaRPr>
          </a:p>
        </p:txBody>
      </p:sp>
      <p:sp>
        <p:nvSpPr>
          <p:cNvPr id="348" name="Google Shape;348;p80"/>
          <p:cNvSpPr txBox="1"/>
          <p:nvPr/>
        </p:nvSpPr>
        <p:spPr>
          <a:xfrm>
            <a:off x="844554" y="1674530"/>
            <a:ext cx="10503300" cy="42483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lt1"/>
              </a:buClr>
              <a:buSzPts val="5600"/>
              <a:buFont typeface="Trebuchet MS"/>
              <a:buNone/>
            </a:pPr>
            <a:r>
              <a:rPr lang="en-US" sz="5600" b="1" i="0" u="none" strike="noStrike" cap="none">
                <a:solidFill>
                  <a:schemeClr val="lt1"/>
                </a:solidFill>
                <a:latin typeface="Trebuchet MS"/>
                <a:ea typeface="Trebuchet MS"/>
                <a:cs typeface="Trebuchet MS"/>
                <a:sym typeface="Trebuchet MS"/>
              </a:rPr>
              <a:t>Improving</a:t>
            </a:r>
            <a:r>
              <a:rPr lang="en-US" sz="5600" b="0" i="0" u="none" strike="noStrike" cap="none">
                <a:solidFill>
                  <a:schemeClr val="lt1"/>
                </a:solidFill>
                <a:latin typeface="Trebuchet MS"/>
                <a:ea typeface="Trebuchet MS"/>
                <a:cs typeface="Trebuchet MS"/>
                <a:sym typeface="Trebuchet MS"/>
              </a:rPr>
              <a:t> </a:t>
            </a:r>
            <a:r>
              <a:rPr lang="en-US" sz="5100" b="0" i="0" u="none" strike="noStrike" cap="none">
                <a:solidFill>
                  <a:schemeClr val="lt1"/>
                </a:solidFill>
                <a:latin typeface="Trebuchet MS"/>
                <a:ea typeface="Trebuchet MS"/>
                <a:cs typeface="Trebuchet MS"/>
                <a:sym typeface="Trebuchet MS"/>
              </a:rPr>
              <a:t>health care access and outcomes for the </a:t>
            </a:r>
            <a:r>
              <a:rPr lang="en-US" sz="5600" b="1" i="0" u="none" strike="noStrike" cap="none">
                <a:solidFill>
                  <a:schemeClr val="lt1"/>
                </a:solidFill>
                <a:latin typeface="Trebuchet MS"/>
                <a:ea typeface="Trebuchet MS"/>
                <a:cs typeface="Trebuchet MS"/>
                <a:sym typeface="Trebuchet MS"/>
              </a:rPr>
              <a:t>people</a:t>
            </a:r>
            <a:r>
              <a:rPr lang="en-US" sz="5600" b="0" i="0" u="none" strike="noStrike" cap="none">
                <a:solidFill>
                  <a:schemeClr val="lt1"/>
                </a:solidFill>
                <a:latin typeface="Trebuchet MS"/>
                <a:ea typeface="Trebuchet MS"/>
                <a:cs typeface="Trebuchet MS"/>
                <a:sym typeface="Trebuchet MS"/>
              </a:rPr>
              <a:t> </a:t>
            </a:r>
            <a:r>
              <a:rPr lang="en-US" sz="5100" b="0" i="0" u="none" strike="noStrike" cap="none">
                <a:solidFill>
                  <a:schemeClr val="lt1"/>
                </a:solidFill>
                <a:latin typeface="Trebuchet MS"/>
                <a:ea typeface="Trebuchet MS"/>
                <a:cs typeface="Trebuchet MS"/>
                <a:sym typeface="Trebuchet MS"/>
              </a:rPr>
              <a:t>we serve </a:t>
            </a:r>
            <a:br>
              <a:rPr lang="en-US" sz="5100" b="0" i="0" u="none" strike="noStrike" cap="none">
                <a:solidFill>
                  <a:schemeClr val="lt1"/>
                </a:solidFill>
                <a:latin typeface="Trebuchet MS"/>
                <a:ea typeface="Trebuchet MS"/>
                <a:cs typeface="Trebuchet MS"/>
                <a:sym typeface="Trebuchet MS"/>
              </a:rPr>
            </a:br>
            <a:r>
              <a:rPr lang="en-US" sz="5100" b="0" i="0" u="none" strike="noStrike" cap="none">
                <a:solidFill>
                  <a:schemeClr val="lt1"/>
                </a:solidFill>
                <a:latin typeface="Trebuchet MS"/>
                <a:ea typeface="Trebuchet MS"/>
                <a:cs typeface="Trebuchet MS"/>
                <a:sym typeface="Trebuchet MS"/>
              </a:rPr>
              <a:t>while demonstrating sound stewardship of financial </a:t>
            </a:r>
            <a:r>
              <a:rPr lang="en-US" sz="5600" b="1" i="0" u="none" strike="noStrike" cap="none">
                <a:solidFill>
                  <a:schemeClr val="lt1"/>
                </a:solidFill>
                <a:latin typeface="Trebuchet MS"/>
                <a:ea typeface="Trebuchet MS"/>
                <a:cs typeface="Trebuchet MS"/>
                <a:sym typeface="Trebuchet MS"/>
              </a:rPr>
              <a:t>resources</a:t>
            </a:r>
            <a:endParaRPr sz="5100" b="1" i="0" u="none" strike="noStrike" cap="none">
              <a:solidFill>
                <a:schemeClr val="lt1"/>
              </a:solidFill>
              <a:latin typeface="Trebuchet MS"/>
              <a:ea typeface="Trebuchet MS"/>
              <a:cs typeface="Trebuchet MS"/>
              <a:sym typeface="Trebuchet MS"/>
            </a:endParaRPr>
          </a:p>
        </p:txBody>
      </p:sp>
      <p:sp>
        <p:nvSpPr>
          <p:cNvPr id="349" name="Google Shape;349;p80"/>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350"/>
        <p:cNvGrpSpPr/>
        <p:nvPr/>
      </p:nvGrpSpPr>
      <p:grpSpPr>
        <a:xfrm>
          <a:off x="0" y="0"/>
          <a:ext cx="0" cy="0"/>
          <a:chOff x="0" y="0"/>
          <a:chExt cx="0" cy="0"/>
        </a:xfrm>
      </p:grpSpPr>
      <p:sp>
        <p:nvSpPr>
          <p:cNvPr id="351" name="Google Shape;351;p81"/>
          <p:cNvSpPr txBox="1">
            <a:spLocks noGrp="1"/>
          </p:cNvSpPr>
          <p:nvPr>
            <p:ph type="body" idx="1"/>
          </p:nvPr>
        </p:nvSpPr>
        <p:spPr>
          <a:xfrm>
            <a:off x="309739" y="1714500"/>
            <a:ext cx="11572500" cy="43401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500" b="0" i="0" u="none" strike="noStrike" cap="none">
                <a:solidFill>
                  <a:schemeClr val="lt1"/>
                </a:solidFill>
                <a:latin typeface="Trebuchet MS"/>
                <a:ea typeface="Trebuchet MS"/>
                <a:cs typeface="Trebuchet MS"/>
                <a:sym typeface="Trebuchet MS"/>
              </a:defRPr>
            </a:lvl3pPr>
            <a:lvl4pPr marL="1828800" marR="0" lvl="3" indent="-374650" algn="l">
              <a:lnSpc>
                <a:spcPct val="100000"/>
              </a:lnSpc>
              <a:spcBef>
                <a:spcPts val="4000"/>
              </a:spcBef>
              <a:spcAft>
                <a:spcPts val="0"/>
              </a:spcAft>
              <a:buClr>
                <a:schemeClr val="lt1"/>
              </a:buClr>
              <a:buSzPts val="2300"/>
              <a:buFont typeface="Noto Sans"/>
              <a:buChar char="❖"/>
              <a:defRPr sz="23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52" name="Google Shape;352;p81"/>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53" name="Google Shape;353;p81"/>
          <p:cNvSpPr txBox="1">
            <a:spLocks noGrp="1"/>
          </p:cNvSpPr>
          <p:nvPr>
            <p:ph type="title"/>
          </p:nvPr>
        </p:nvSpPr>
        <p:spPr>
          <a:xfrm>
            <a:off x="309739" y="439118"/>
            <a:ext cx="11572500" cy="816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6100">
                <a:solidFill>
                  <a:schemeClr val="lt1"/>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4 Examples Slide">
  <p:cSld name="4 Examples Slide">
    <p:spTree>
      <p:nvGrpSpPr>
        <p:cNvPr id="1" name="Shape 354"/>
        <p:cNvGrpSpPr/>
        <p:nvPr/>
      </p:nvGrpSpPr>
      <p:grpSpPr>
        <a:xfrm>
          <a:off x="0" y="0"/>
          <a:ext cx="0" cy="0"/>
          <a:chOff x="0" y="0"/>
          <a:chExt cx="0" cy="0"/>
        </a:xfrm>
      </p:grpSpPr>
      <p:sp>
        <p:nvSpPr>
          <p:cNvPr id="355" name="Google Shape;355;p82"/>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56" name="Google Shape;356;p82"/>
          <p:cNvSpPr txBox="1">
            <a:spLocks noGrp="1"/>
          </p:cNvSpPr>
          <p:nvPr>
            <p:ph type="body" idx="1"/>
          </p:nvPr>
        </p:nvSpPr>
        <p:spPr>
          <a:xfrm>
            <a:off x="309739" y="1526977"/>
            <a:ext cx="3839700" cy="45789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8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57" name="Google Shape;357;p82"/>
          <p:cNvSpPr txBox="1">
            <a:spLocks noGrp="1"/>
          </p:cNvSpPr>
          <p:nvPr>
            <p:ph type="body" idx="2"/>
          </p:nvPr>
        </p:nvSpPr>
        <p:spPr>
          <a:xfrm>
            <a:off x="7963852" y="1526977"/>
            <a:ext cx="3918300" cy="45789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8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58" name="Google Shape;358;p82"/>
          <p:cNvSpPr txBox="1">
            <a:spLocks noGrp="1"/>
          </p:cNvSpPr>
          <p:nvPr>
            <p:ph type="body" idx="3"/>
          </p:nvPr>
        </p:nvSpPr>
        <p:spPr>
          <a:xfrm>
            <a:off x="4368641" y="1526977"/>
            <a:ext cx="3454800" cy="20199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8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59" name="Google Shape;359;p82"/>
          <p:cNvSpPr txBox="1">
            <a:spLocks noGrp="1"/>
          </p:cNvSpPr>
          <p:nvPr>
            <p:ph type="body" idx="4"/>
          </p:nvPr>
        </p:nvSpPr>
        <p:spPr>
          <a:xfrm>
            <a:off x="4368641" y="3801905"/>
            <a:ext cx="3454800" cy="23040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8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60" name="Google Shape;360;p82"/>
          <p:cNvSpPr txBox="1">
            <a:spLocks noGrp="1"/>
          </p:cNvSpPr>
          <p:nvPr>
            <p:ph type="title"/>
          </p:nvPr>
        </p:nvSpPr>
        <p:spPr>
          <a:xfrm>
            <a:off x="309739" y="441485"/>
            <a:ext cx="11572500" cy="816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Main + Supporting Slide">
  <p:cSld name="Main + Supporting Slide">
    <p:spTree>
      <p:nvGrpSpPr>
        <p:cNvPr id="1" name="Shape 361"/>
        <p:cNvGrpSpPr/>
        <p:nvPr/>
      </p:nvGrpSpPr>
      <p:grpSpPr>
        <a:xfrm>
          <a:off x="0" y="0"/>
          <a:ext cx="0" cy="0"/>
          <a:chOff x="0" y="0"/>
          <a:chExt cx="0" cy="0"/>
        </a:xfrm>
      </p:grpSpPr>
      <p:pic>
        <p:nvPicPr>
          <p:cNvPr id="362" name="Google Shape;362;p83" descr="&quot;&quot;"/>
          <p:cNvPicPr preferRelativeResize="0"/>
          <p:nvPr/>
        </p:nvPicPr>
        <p:blipFill rotWithShape="1">
          <a:blip r:embed="rId2">
            <a:alphaModFix/>
          </a:blip>
          <a:srcRect l="38790" t="25384" r="38793" b="29552"/>
          <a:stretch/>
        </p:blipFill>
        <p:spPr>
          <a:xfrm>
            <a:off x="5185200" y="2090666"/>
            <a:ext cx="883984" cy="2676668"/>
          </a:xfrm>
          <a:prstGeom prst="rect">
            <a:avLst/>
          </a:prstGeom>
          <a:noFill/>
          <a:ln>
            <a:noFill/>
          </a:ln>
        </p:spPr>
      </p:pic>
      <p:sp>
        <p:nvSpPr>
          <p:cNvPr id="363" name="Google Shape;363;p83"/>
          <p:cNvSpPr txBox="1">
            <a:spLocks noGrp="1"/>
          </p:cNvSpPr>
          <p:nvPr>
            <p:ph type="body" idx="1"/>
          </p:nvPr>
        </p:nvSpPr>
        <p:spPr>
          <a:xfrm>
            <a:off x="309739" y="2518647"/>
            <a:ext cx="4892400" cy="18207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chemeClr val="lt1"/>
              </a:buClr>
              <a:buSzPts val="6100"/>
              <a:buFont typeface="Trebuchet MS"/>
              <a:buNone/>
              <a:defRPr sz="6100" b="1"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64" name="Google Shape;364;p83"/>
          <p:cNvSpPr txBox="1">
            <a:spLocks noGrp="1"/>
          </p:cNvSpPr>
          <p:nvPr>
            <p:ph type="body" idx="2"/>
          </p:nvPr>
        </p:nvSpPr>
        <p:spPr>
          <a:xfrm>
            <a:off x="6149576" y="1500188"/>
            <a:ext cx="5732700" cy="38577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7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chemeClr val="lt1"/>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5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chemeClr val="lt1"/>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65" name="Google Shape;365;p83"/>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Main + Image Slide">
  <p:cSld name="Main + Image Slide">
    <p:spTree>
      <p:nvGrpSpPr>
        <p:cNvPr id="1" name="Shape 366"/>
        <p:cNvGrpSpPr/>
        <p:nvPr/>
      </p:nvGrpSpPr>
      <p:grpSpPr>
        <a:xfrm>
          <a:off x="0" y="0"/>
          <a:ext cx="0" cy="0"/>
          <a:chOff x="0" y="0"/>
          <a:chExt cx="0" cy="0"/>
        </a:xfrm>
      </p:grpSpPr>
      <p:sp>
        <p:nvSpPr>
          <p:cNvPr id="367" name="Google Shape;367;p84" descr="&quot;&quot;"/>
          <p:cNvSpPr/>
          <p:nvPr/>
        </p:nvSpPr>
        <p:spPr>
          <a:xfrm>
            <a:off x="-1" y="2026899"/>
            <a:ext cx="12192000" cy="28041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Trebuchet MS"/>
              <a:ea typeface="Trebuchet MS"/>
              <a:cs typeface="Trebuchet MS"/>
              <a:sym typeface="Trebuchet MS"/>
            </a:endParaRPr>
          </a:p>
        </p:txBody>
      </p:sp>
      <p:sp>
        <p:nvSpPr>
          <p:cNvPr id="368" name="Google Shape;368;p84"/>
          <p:cNvSpPr txBox="1">
            <a:spLocks noGrp="1"/>
          </p:cNvSpPr>
          <p:nvPr>
            <p:ph type="body" idx="1"/>
          </p:nvPr>
        </p:nvSpPr>
        <p:spPr>
          <a:xfrm>
            <a:off x="5720964" y="535782"/>
            <a:ext cx="5840100" cy="54609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400050" algn="l">
              <a:lnSpc>
                <a:spcPct val="100000"/>
              </a:lnSpc>
              <a:spcBef>
                <a:spcPts val="4000"/>
              </a:spcBef>
              <a:spcAft>
                <a:spcPts val="0"/>
              </a:spcAft>
              <a:buClr>
                <a:srgbClr val="7F7F7F"/>
              </a:buClr>
              <a:buSzPts val="2700"/>
              <a:buFont typeface="Arial"/>
              <a:buChar char="•"/>
              <a:defRPr sz="27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69" name="Google Shape;369;p84"/>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70" name="Google Shape;370;p84"/>
          <p:cNvSpPr txBox="1">
            <a:spLocks noGrp="1"/>
          </p:cNvSpPr>
          <p:nvPr>
            <p:ph type="body" idx="2"/>
          </p:nvPr>
        </p:nvSpPr>
        <p:spPr>
          <a:xfrm>
            <a:off x="309741" y="2411016"/>
            <a:ext cx="5143200" cy="20361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6100" b="1"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Images + Text Slide">
  <p:cSld name="Images + Text Slide">
    <p:spTree>
      <p:nvGrpSpPr>
        <p:cNvPr id="1" name="Shape 371"/>
        <p:cNvGrpSpPr/>
        <p:nvPr/>
      </p:nvGrpSpPr>
      <p:grpSpPr>
        <a:xfrm>
          <a:off x="0" y="0"/>
          <a:ext cx="0" cy="0"/>
          <a:chOff x="0" y="0"/>
          <a:chExt cx="0" cy="0"/>
        </a:xfrm>
      </p:grpSpPr>
      <p:sp>
        <p:nvSpPr>
          <p:cNvPr id="372" name="Google Shape;372;p85" descr="&quot;&quot;"/>
          <p:cNvSpPr/>
          <p:nvPr/>
        </p:nvSpPr>
        <p:spPr>
          <a:xfrm>
            <a:off x="840105" y="1685254"/>
            <a:ext cx="11352000" cy="8052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Trebuchet MS"/>
              <a:ea typeface="Trebuchet MS"/>
              <a:cs typeface="Trebuchet MS"/>
              <a:sym typeface="Trebuchet MS"/>
            </a:endParaRPr>
          </a:p>
        </p:txBody>
      </p:sp>
      <p:sp>
        <p:nvSpPr>
          <p:cNvPr id="373" name="Google Shape;373;p85" descr="&quot;&quot;"/>
          <p:cNvSpPr/>
          <p:nvPr/>
        </p:nvSpPr>
        <p:spPr>
          <a:xfrm>
            <a:off x="840105" y="3372965"/>
            <a:ext cx="11352000" cy="8052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Trebuchet MS"/>
              <a:ea typeface="Trebuchet MS"/>
              <a:cs typeface="Trebuchet MS"/>
              <a:sym typeface="Trebuchet MS"/>
            </a:endParaRPr>
          </a:p>
        </p:txBody>
      </p:sp>
      <p:sp>
        <p:nvSpPr>
          <p:cNvPr id="374" name="Google Shape;374;p85" descr="&quot;&quot;"/>
          <p:cNvSpPr/>
          <p:nvPr/>
        </p:nvSpPr>
        <p:spPr>
          <a:xfrm>
            <a:off x="840105" y="5060676"/>
            <a:ext cx="11352000" cy="8052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Trebuchet MS"/>
              <a:ea typeface="Trebuchet MS"/>
              <a:cs typeface="Trebuchet MS"/>
              <a:sym typeface="Trebuchet MS"/>
            </a:endParaRPr>
          </a:p>
        </p:txBody>
      </p:sp>
      <p:sp>
        <p:nvSpPr>
          <p:cNvPr id="375" name="Google Shape;375;p85"/>
          <p:cNvSpPr txBox="1">
            <a:spLocks noGrp="1"/>
          </p:cNvSpPr>
          <p:nvPr>
            <p:ph type="body" idx="1"/>
          </p:nvPr>
        </p:nvSpPr>
        <p:spPr>
          <a:xfrm>
            <a:off x="840105" y="42862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6100" b="1" i="0" u="none" strike="noStrike" cap="none">
                <a:solidFill>
                  <a:srgbClr val="FFFFF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76" name="Google Shape;376;p85"/>
          <p:cNvSpPr>
            <a:spLocks noGrp="1"/>
          </p:cNvSpPr>
          <p:nvPr>
            <p:ph type="body" idx="2"/>
          </p:nvPr>
        </p:nvSpPr>
        <p:spPr>
          <a:xfrm>
            <a:off x="310377" y="1336201"/>
            <a:ext cx="1575600" cy="15033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25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77" name="Google Shape;377;p85"/>
          <p:cNvSpPr txBox="1">
            <a:spLocks noGrp="1"/>
          </p:cNvSpPr>
          <p:nvPr>
            <p:ph type="body" idx="3"/>
          </p:nvPr>
        </p:nvSpPr>
        <p:spPr>
          <a:xfrm>
            <a:off x="2146044" y="1666797"/>
            <a:ext cx="9736500" cy="8421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4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78" name="Google Shape;378;p85"/>
          <p:cNvSpPr>
            <a:spLocks noGrp="1"/>
          </p:cNvSpPr>
          <p:nvPr>
            <p:ph type="body" idx="4"/>
          </p:nvPr>
        </p:nvSpPr>
        <p:spPr>
          <a:xfrm>
            <a:off x="305613" y="3023911"/>
            <a:ext cx="1575600" cy="15033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25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79" name="Google Shape;379;p85"/>
          <p:cNvSpPr txBox="1">
            <a:spLocks noGrp="1"/>
          </p:cNvSpPr>
          <p:nvPr>
            <p:ph type="body" idx="5"/>
          </p:nvPr>
        </p:nvSpPr>
        <p:spPr>
          <a:xfrm>
            <a:off x="2131340" y="3354507"/>
            <a:ext cx="9736500" cy="8421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4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80" name="Google Shape;380;p85"/>
          <p:cNvSpPr>
            <a:spLocks noGrp="1"/>
          </p:cNvSpPr>
          <p:nvPr>
            <p:ph type="body" idx="6"/>
          </p:nvPr>
        </p:nvSpPr>
        <p:spPr>
          <a:xfrm>
            <a:off x="305613" y="4711622"/>
            <a:ext cx="1575600" cy="15033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25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81" name="Google Shape;381;p85"/>
          <p:cNvSpPr txBox="1">
            <a:spLocks noGrp="1"/>
          </p:cNvSpPr>
          <p:nvPr>
            <p:ph type="body" idx="7"/>
          </p:nvPr>
        </p:nvSpPr>
        <p:spPr>
          <a:xfrm>
            <a:off x="2131340" y="5042218"/>
            <a:ext cx="9736500" cy="842100"/>
          </a:xfrm>
          <a:prstGeom prst="rect">
            <a:avLst/>
          </a:prstGeom>
          <a:noFill/>
          <a:ln>
            <a:noFill/>
          </a:ln>
        </p:spPr>
        <p:txBody>
          <a:bodyPr spcFirstLastPara="1" wrap="square" lIns="91425" tIns="45700" rIns="91425" bIns="45700" anchor="ctr" anchorCtr="0">
            <a:noAutofit/>
          </a:bodyPr>
          <a:lstStyle>
            <a:lvl1pPr marL="457200" marR="0" lvl="0" indent="-488950" algn="l">
              <a:lnSpc>
                <a:spcPct val="100000"/>
              </a:lnSpc>
              <a:spcBef>
                <a:spcPts val="4000"/>
              </a:spcBef>
              <a:spcAft>
                <a:spcPts val="0"/>
              </a:spcAft>
              <a:buClr>
                <a:schemeClr val="dk1"/>
              </a:buClr>
              <a:buSzPts val="4100"/>
              <a:buFont typeface="Calibri"/>
              <a:buChar char="→"/>
              <a:defRPr sz="4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82" name="Google Shape;382;p85"/>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Image + Supporting Text Slide">
  <p:cSld name="Image + Supporting Text Slide">
    <p:spTree>
      <p:nvGrpSpPr>
        <p:cNvPr id="1" name="Shape 383"/>
        <p:cNvGrpSpPr/>
        <p:nvPr/>
      </p:nvGrpSpPr>
      <p:grpSpPr>
        <a:xfrm>
          <a:off x="0" y="0"/>
          <a:ext cx="0" cy="0"/>
          <a:chOff x="0" y="0"/>
          <a:chExt cx="0" cy="0"/>
        </a:xfrm>
      </p:grpSpPr>
      <p:sp>
        <p:nvSpPr>
          <p:cNvPr id="384" name="Google Shape;384;p86"/>
          <p:cNvSpPr txBox="1">
            <a:spLocks noGrp="1"/>
          </p:cNvSpPr>
          <p:nvPr>
            <p:ph type="body" idx="1"/>
          </p:nvPr>
        </p:nvSpPr>
        <p:spPr>
          <a:xfrm>
            <a:off x="836771" y="44148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6100" b="1" i="0" u="none" strike="noStrike" cap="none">
                <a:solidFill>
                  <a:srgbClr val="FFFFF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85" name="Google Shape;385;p86"/>
          <p:cNvSpPr txBox="1">
            <a:spLocks noGrp="1"/>
          </p:cNvSpPr>
          <p:nvPr>
            <p:ph type="body" idx="2"/>
          </p:nvPr>
        </p:nvSpPr>
        <p:spPr>
          <a:xfrm>
            <a:off x="309739" y="1467883"/>
            <a:ext cx="5813100" cy="45327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lnSpc>
                <a:spcPct val="100000"/>
              </a:lnSpc>
              <a:spcBef>
                <a:spcPts val="4000"/>
              </a:spcBef>
              <a:spcAft>
                <a:spcPts val="0"/>
              </a:spcAft>
              <a:buClr>
                <a:srgbClr val="7F7F7F"/>
              </a:buClr>
              <a:buSzPts val="2300"/>
              <a:buFont typeface="Trebuchet MS"/>
              <a:buNone/>
              <a:defRPr sz="23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86" name="Google Shape;386;p86"/>
          <p:cNvSpPr txBox="1">
            <a:spLocks noGrp="1"/>
          </p:cNvSpPr>
          <p:nvPr>
            <p:ph type="body" idx="3"/>
          </p:nvPr>
        </p:nvSpPr>
        <p:spPr>
          <a:xfrm>
            <a:off x="6765706" y="1485188"/>
            <a:ext cx="5116500" cy="45156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7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chemeClr val="lt1"/>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5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87" name="Google Shape;387;p86"/>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Questions Slide 2">
  <p:cSld name="Questions Slide 2">
    <p:spTree>
      <p:nvGrpSpPr>
        <p:cNvPr id="1" name="Shape 388"/>
        <p:cNvGrpSpPr/>
        <p:nvPr/>
      </p:nvGrpSpPr>
      <p:grpSpPr>
        <a:xfrm>
          <a:off x="0" y="0"/>
          <a:ext cx="0" cy="0"/>
          <a:chOff x="0" y="0"/>
          <a:chExt cx="0" cy="0"/>
        </a:xfrm>
      </p:grpSpPr>
      <p:sp>
        <p:nvSpPr>
          <p:cNvPr id="389" name="Google Shape;389;p87"/>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390" name="Google Shape;390;p87" descr="Help"/>
          <p:cNvPicPr preferRelativeResize="0"/>
          <p:nvPr/>
        </p:nvPicPr>
        <p:blipFill rotWithShape="1">
          <a:blip r:embed="rId2">
            <a:alphaModFix/>
          </a:blip>
          <a:srcRect/>
          <a:stretch/>
        </p:blipFill>
        <p:spPr>
          <a:xfrm>
            <a:off x="416892" y="964406"/>
            <a:ext cx="4929038" cy="4929188"/>
          </a:xfrm>
          <a:prstGeom prst="rect">
            <a:avLst/>
          </a:prstGeom>
          <a:noFill/>
          <a:ln>
            <a:noFill/>
          </a:ln>
        </p:spPr>
      </p:pic>
      <p:sp>
        <p:nvSpPr>
          <p:cNvPr id="391" name="Google Shape;391;p87"/>
          <p:cNvSpPr txBox="1">
            <a:spLocks noGrp="1"/>
          </p:cNvSpPr>
          <p:nvPr>
            <p:ph type="body" idx="1"/>
          </p:nvPr>
        </p:nvSpPr>
        <p:spPr>
          <a:xfrm>
            <a:off x="5721969" y="2719626"/>
            <a:ext cx="5840400" cy="1369200"/>
          </a:xfrm>
          <a:prstGeom prst="rect">
            <a:avLst/>
          </a:prstGeom>
          <a:noFill/>
          <a:ln>
            <a:noFill/>
          </a:ln>
        </p:spPr>
        <p:txBody>
          <a:bodyPr spcFirstLastPara="1" wrap="square" lIns="0" tIns="0" rIns="0" bIns="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8400" b="1"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92"/>
        <p:cNvGrpSpPr/>
        <p:nvPr/>
      </p:nvGrpSpPr>
      <p:grpSpPr>
        <a:xfrm>
          <a:off x="0" y="0"/>
          <a:ext cx="0" cy="0"/>
          <a:chOff x="0" y="0"/>
          <a:chExt cx="0" cy="0"/>
        </a:xfrm>
      </p:grpSpPr>
      <p:sp>
        <p:nvSpPr>
          <p:cNvPr id="393" name="Google Shape;393;p88"/>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500"/>
              <a:buNone/>
              <a:defRPr sz="81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394" name="Google Shape;394;p88"/>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395" name="Google Shape;395;p88" descr="Chat"/>
          <p:cNvPicPr preferRelativeResize="0"/>
          <p:nvPr/>
        </p:nvPicPr>
        <p:blipFill rotWithShape="1">
          <a:blip r:embed="rId2">
            <a:alphaModFix/>
          </a:blip>
          <a:srcRect/>
          <a:stretch/>
        </p:blipFill>
        <p:spPr>
          <a:xfrm>
            <a:off x="-226026" y="107156"/>
            <a:ext cx="6589909" cy="6590111"/>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396"/>
        <p:cNvGrpSpPr/>
        <p:nvPr/>
      </p:nvGrpSpPr>
      <p:grpSpPr>
        <a:xfrm>
          <a:off x="0" y="0"/>
          <a:ext cx="0" cy="0"/>
          <a:chOff x="0" y="0"/>
          <a:chExt cx="0" cy="0"/>
        </a:xfrm>
      </p:grpSpPr>
      <p:sp>
        <p:nvSpPr>
          <p:cNvPr id="397" name="Google Shape;397;p89"/>
          <p:cNvSpPr txBox="1">
            <a:spLocks noGrp="1"/>
          </p:cNvSpPr>
          <p:nvPr>
            <p:ph type="title"/>
          </p:nvPr>
        </p:nvSpPr>
        <p:spPr>
          <a:xfrm>
            <a:off x="595312" y="443627"/>
            <a:ext cx="11001300" cy="8169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398" name="Google Shape;398;p89"/>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99" name="Google Shape;399;p89"/>
          <p:cNvSpPr txBox="1">
            <a:spLocks noGrp="1"/>
          </p:cNvSpPr>
          <p:nvPr>
            <p:ph type="body" idx="1"/>
          </p:nvPr>
        </p:nvSpPr>
        <p:spPr>
          <a:xfrm>
            <a:off x="595313" y="1500188"/>
            <a:ext cx="11001300" cy="38577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0"/>
              </a:spcBef>
              <a:spcAft>
                <a:spcPts val="0"/>
              </a:spcAft>
              <a:buClr>
                <a:srgbClr val="000000"/>
              </a:buClr>
              <a:buSzPts val="15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400"/>
        <p:cNvGrpSpPr/>
        <p:nvPr/>
      </p:nvGrpSpPr>
      <p:grpSpPr>
        <a:xfrm>
          <a:off x="0" y="0"/>
          <a:ext cx="0" cy="0"/>
          <a:chOff x="0" y="0"/>
          <a:chExt cx="0" cy="0"/>
        </a:xfrm>
      </p:grpSpPr>
      <p:sp>
        <p:nvSpPr>
          <p:cNvPr id="401" name="Google Shape;401;p90"/>
          <p:cNvSpPr txBox="1">
            <a:spLocks noGrp="1"/>
          </p:cNvSpPr>
          <p:nvPr>
            <p:ph type="title"/>
          </p:nvPr>
        </p:nvSpPr>
        <p:spPr>
          <a:xfrm>
            <a:off x="595312" y="2615841"/>
            <a:ext cx="11001300" cy="162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500"/>
              <a:buNone/>
              <a:defRPr sz="68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402" name="Google Shape;402;p90"/>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lue Blank">
  <p:cSld name="Blue Blank">
    <p:spTree>
      <p:nvGrpSpPr>
        <p:cNvPr id="1" name="Shape 403"/>
        <p:cNvGrpSpPr/>
        <p:nvPr/>
      </p:nvGrpSpPr>
      <p:grpSpPr>
        <a:xfrm>
          <a:off x="0" y="0"/>
          <a:ext cx="0" cy="0"/>
          <a:chOff x="0" y="0"/>
          <a:chExt cx="0" cy="0"/>
        </a:xfrm>
      </p:grpSpPr>
      <p:sp>
        <p:nvSpPr>
          <p:cNvPr id="404" name="Google Shape;404;p91"/>
          <p:cNvSpPr/>
          <p:nvPr/>
        </p:nvSpPr>
        <p:spPr>
          <a:xfrm>
            <a:off x="0" y="6375797"/>
            <a:ext cx="12192000" cy="482100"/>
          </a:xfrm>
          <a:prstGeom prst="rect">
            <a:avLst/>
          </a:prstGeom>
          <a:solidFill>
            <a:srgbClr val="FEFEFE"/>
          </a:solidFill>
          <a:ln>
            <a:noFill/>
          </a:ln>
        </p:spPr>
        <p:txBody>
          <a:bodyPr spcFirstLastPara="1" wrap="square" lIns="35700" tIns="35700" rIns="35700" bIns="35700" anchor="ctr" anchorCtr="0">
            <a:noAutofit/>
          </a:bodyPr>
          <a:lstStyle/>
          <a:p>
            <a:pPr marL="152400" marR="0" lvl="0" indent="0" algn="l" rtl="0">
              <a:lnSpc>
                <a:spcPct val="100000"/>
              </a:lnSpc>
              <a:spcBef>
                <a:spcPts val="0"/>
              </a:spcBef>
              <a:spcAft>
                <a:spcPts val="0"/>
              </a:spcAft>
              <a:buClr>
                <a:schemeClr val="dk1"/>
              </a:buClr>
              <a:buSzPts val="1200"/>
              <a:buFont typeface="Trebuchet MS"/>
              <a:buNone/>
            </a:pPr>
            <a:endParaRPr sz="1200" b="0" i="0" u="none" strike="noStrike" cap="none">
              <a:solidFill>
                <a:srgbClr val="5C6670"/>
              </a:solidFill>
              <a:latin typeface="Trebuchet MS"/>
              <a:ea typeface="Trebuchet MS"/>
              <a:cs typeface="Trebuchet MS"/>
              <a:sym typeface="Trebuchet MS"/>
            </a:endParaRPr>
          </a:p>
        </p:txBody>
      </p:sp>
      <p:pic>
        <p:nvPicPr>
          <p:cNvPr id="405" name="Google Shape;405;p91"/>
          <p:cNvPicPr preferRelativeResize="0"/>
          <p:nvPr/>
        </p:nvPicPr>
        <p:blipFill rotWithShape="1">
          <a:blip r:embed="rId2">
            <a:alphaModFix/>
          </a:blip>
          <a:srcRect/>
          <a:stretch/>
        </p:blipFill>
        <p:spPr>
          <a:xfrm>
            <a:off x="308601" y="6466598"/>
            <a:ext cx="1776483" cy="298458"/>
          </a:xfrm>
          <a:prstGeom prst="rect">
            <a:avLst/>
          </a:prstGeom>
          <a:noFill/>
          <a:ln>
            <a:noFill/>
          </a:ln>
        </p:spPr>
      </p:pic>
      <p:sp>
        <p:nvSpPr>
          <p:cNvPr id="406" name="Google Shape;406;p91"/>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Blue Data">
  <p:cSld name="Blue Data">
    <p:spTree>
      <p:nvGrpSpPr>
        <p:cNvPr id="1" name="Shape 407"/>
        <p:cNvGrpSpPr/>
        <p:nvPr/>
      </p:nvGrpSpPr>
      <p:grpSpPr>
        <a:xfrm>
          <a:off x="0" y="0"/>
          <a:ext cx="0" cy="0"/>
          <a:chOff x="0" y="0"/>
          <a:chExt cx="0" cy="0"/>
        </a:xfrm>
      </p:grpSpPr>
      <p:sp>
        <p:nvSpPr>
          <p:cNvPr id="408" name="Google Shape;408;p92"/>
          <p:cNvSpPr/>
          <p:nvPr/>
        </p:nvSpPr>
        <p:spPr>
          <a:xfrm>
            <a:off x="0" y="6375797"/>
            <a:ext cx="12192000" cy="482100"/>
          </a:xfrm>
          <a:prstGeom prst="rect">
            <a:avLst/>
          </a:prstGeom>
          <a:solidFill>
            <a:srgbClr val="FEFEFE"/>
          </a:solidFill>
          <a:ln>
            <a:noFill/>
          </a:ln>
        </p:spPr>
        <p:txBody>
          <a:bodyPr spcFirstLastPara="1" wrap="square" lIns="35700" tIns="35700" rIns="35700" bIns="35700" anchor="ctr" anchorCtr="0">
            <a:noAutofit/>
          </a:bodyPr>
          <a:lstStyle/>
          <a:p>
            <a:pPr marL="152400" marR="0" lvl="0" indent="0" algn="l" rtl="0">
              <a:lnSpc>
                <a:spcPct val="100000"/>
              </a:lnSpc>
              <a:spcBef>
                <a:spcPts val="0"/>
              </a:spcBef>
              <a:spcAft>
                <a:spcPts val="0"/>
              </a:spcAft>
              <a:buClr>
                <a:schemeClr val="dk1"/>
              </a:buClr>
              <a:buSzPts val="1200"/>
              <a:buFont typeface="Trebuchet MS"/>
              <a:buNone/>
            </a:pPr>
            <a:endParaRPr sz="1200" b="0" i="0" u="none" strike="noStrike" cap="none">
              <a:solidFill>
                <a:srgbClr val="5C6670"/>
              </a:solidFill>
              <a:latin typeface="Trebuchet MS"/>
              <a:ea typeface="Trebuchet MS"/>
              <a:cs typeface="Trebuchet MS"/>
              <a:sym typeface="Trebuchet MS"/>
            </a:endParaRPr>
          </a:p>
        </p:txBody>
      </p:sp>
      <p:sp>
        <p:nvSpPr>
          <p:cNvPr id="409" name="Google Shape;409;p92"/>
          <p:cNvSpPr txBox="1">
            <a:spLocks noGrp="1"/>
          </p:cNvSpPr>
          <p:nvPr>
            <p:ph type="body" idx="1"/>
          </p:nvPr>
        </p:nvSpPr>
        <p:spPr>
          <a:xfrm>
            <a:off x="286946" y="285751"/>
            <a:ext cx="11550300" cy="5688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100" b="1"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1" i="0" u="none" strike="noStrike" cap="none">
                <a:solidFill>
                  <a:srgbClr val="001254"/>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3100" b="1" i="0" u="none" strike="noStrike" cap="none">
                <a:solidFill>
                  <a:srgbClr val="001254"/>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3100" b="1" i="0" u="none" strike="noStrike" cap="none">
                <a:solidFill>
                  <a:srgbClr val="001254"/>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3100" b="1" i="0" u="none" strike="noStrike" cap="none">
                <a:solidFill>
                  <a:srgbClr val="001254"/>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410" name="Google Shape;410;p92"/>
          <p:cNvSpPr txBox="1">
            <a:spLocks noGrp="1"/>
          </p:cNvSpPr>
          <p:nvPr>
            <p:ph type="body" idx="2"/>
          </p:nvPr>
        </p:nvSpPr>
        <p:spPr>
          <a:xfrm>
            <a:off x="8767297" y="908194"/>
            <a:ext cx="3069900" cy="53067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3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411" name="Google Shape;411;p92"/>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412" name="Google Shape;412;p92"/>
          <p:cNvPicPr preferRelativeResize="0"/>
          <p:nvPr/>
        </p:nvPicPr>
        <p:blipFill rotWithShape="1">
          <a:blip r:embed="rId2">
            <a:alphaModFix/>
          </a:blip>
          <a:srcRect/>
          <a:stretch/>
        </p:blipFill>
        <p:spPr>
          <a:xfrm>
            <a:off x="308601" y="6466598"/>
            <a:ext cx="1776483" cy="298458"/>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3"/>
        <p:cNvGrpSpPr/>
        <p:nvPr/>
      </p:nvGrpSpPr>
      <p:grpSpPr>
        <a:xfrm>
          <a:off x="0" y="0"/>
          <a:ext cx="0" cy="0"/>
          <a:chOff x="0" y="0"/>
          <a:chExt cx="0" cy="0"/>
        </a:xfrm>
      </p:grpSpPr>
      <p:sp>
        <p:nvSpPr>
          <p:cNvPr id="414" name="Google Shape;414;p93"/>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5200"/>
              <a:buNone/>
              <a:defRPr sz="6900"/>
            </a:lvl1pPr>
            <a:lvl2pPr lvl="1" algn="ctr">
              <a:lnSpc>
                <a:spcPct val="100000"/>
              </a:lnSpc>
              <a:spcBef>
                <a:spcPts val="0"/>
              </a:spcBef>
              <a:spcAft>
                <a:spcPts val="0"/>
              </a:spcAft>
              <a:buSzPts val="5200"/>
              <a:buNone/>
              <a:defRPr sz="6900"/>
            </a:lvl2pPr>
            <a:lvl3pPr lvl="2" algn="ctr">
              <a:lnSpc>
                <a:spcPct val="100000"/>
              </a:lnSpc>
              <a:spcBef>
                <a:spcPts val="0"/>
              </a:spcBef>
              <a:spcAft>
                <a:spcPts val="0"/>
              </a:spcAft>
              <a:buSzPts val="5200"/>
              <a:buNone/>
              <a:defRPr sz="6900"/>
            </a:lvl3pPr>
            <a:lvl4pPr lvl="3" algn="ctr">
              <a:lnSpc>
                <a:spcPct val="100000"/>
              </a:lnSpc>
              <a:spcBef>
                <a:spcPts val="0"/>
              </a:spcBef>
              <a:spcAft>
                <a:spcPts val="0"/>
              </a:spcAft>
              <a:buSzPts val="5200"/>
              <a:buNone/>
              <a:defRPr sz="6900"/>
            </a:lvl4pPr>
            <a:lvl5pPr lvl="4" algn="ctr">
              <a:lnSpc>
                <a:spcPct val="100000"/>
              </a:lnSpc>
              <a:spcBef>
                <a:spcPts val="0"/>
              </a:spcBef>
              <a:spcAft>
                <a:spcPts val="0"/>
              </a:spcAft>
              <a:buSzPts val="5200"/>
              <a:buNone/>
              <a:defRPr sz="6900"/>
            </a:lvl5pPr>
            <a:lvl6pPr lvl="5" algn="ctr">
              <a:lnSpc>
                <a:spcPct val="100000"/>
              </a:lnSpc>
              <a:spcBef>
                <a:spcPts val="0"/>
              </a:spcBef>
              <a:spcAft>
                <a:spcPts val="0"/>
              </a:spcAft>
              <a:buSzPts val="5200"/>
              <a:buNone/>
              <a:defRPr sz="6900"/>
            </a:lvl6pPr>
            <a:lvl7pPr lvl="6" algn="ctr">
              <a:lnSpc>
                <a:spcPct val="100000"/>
              </a:lnSpc>
              <a:spcBef>
                <a:spcPts val="0"/>
              </a:spcBef>
              <a:spcAft>
                <a:spcPts val="0"/>
              </a:spcAft>
              <a:buSzPts val="5200"/>
              <a:buNone/>
              <a:defRPr sz="6900"/>
            </a:lvl7pPr>
            <a:lvl8pPr lvl="7" algn="ctr">
              <a:lnSpc>
                <a:spcPct val="100000"/>
              </a:lnSpc>
              <a:spcBef>
                <a:spcPts val="0"/>
              </a:spcBef>
              <a:spcAft>
                <a:spcPts val="0"/>
              </a:spcAft>
              <a:buSzPts val="5200"/>
              <a:buNone/>
              <a:defRPr sz="6900"/>
            </a:lvl8pPr>
            <a:lvl9pPr lvl="8" algn="ctr">
              <a:lnSpc>
                <a:spcPct val="100000"/>
              </a:lnSpc>
              <a:spcBef>
                <a:spcPts val="0"/>
              </a:spcBef>
              <a:spcAft>
                <a:spcPts val="0"/>
              </a:spcAft>
              <a:buSzPts val="5200"/>
              <a:buNone/>
              <a:defRPr sz="6900"/>
            </a:lvl9pPr>
          </a:lstStyle>
          <a:p>
            <a:endParaRPr/>
          </a:p>
        </p:txBody>
      </p:sp>
      <p:sp>
        <p:nvSpPr>
          <p:cNvPr id="415" name="Google Shape;415;p93"/>
          <p:cNvSpPr txBox="1">
            <a:spLocks noGrp="1"/>
          </p:cNvSpPr>
          <p:nvPr>
            <p:ph type="subTitle" idx="1"/>
          </p:nvPr>
        </p:nvSpPr>
        <p:spPr>
          <a:xfrm>
            <a:off x="415600" y="3778833"/>
            <a:ext cx="11360700" cy="10569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1pPr>
            <a:lvl2pPr marR="0" lvl="1"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9pPr>
          </a:lstStyle>
          <a:p>
            <a:endParaRPr/>
          </a:p>
        </p:txBody>
      </p:sp>
      <p:sp>
        <p:nvSpPr>
          <p:cNvPr id="416" name="Google Shape;416;p93"/>
          <p:cNvSpPr txBox="1">
            <a:spLocks noGrp="1"/>
          </p:cNvSpPr>
          <p:nvPr>
            <p:ph type="sldNum" idx="12"/>
          </p:nvPr>
        </p:nvSpPr>
        <p:spPr>
          <a:xfrm>
            <a:off x="11296611" y="6217623"/>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417"/>
        <p:cNvGrpSpPr/>
        <p:nvPr/>
      </p:nvGrpSpPr>
      <p:grpSpPr>
        <a:xfrm>
          <a:off x="0" y="0"/>
          <a:ext cx="0" cy="0"/>
          <a:chOff x="0" y="0"/>
          <a:chExt cx="0" cy="0"/>
        </a:xfrm>
      </p:grpSpPr>
      <p:sp>
        <p:nvSpPr>
          <p:cNvPr id="418" name="Google Shape;418;p94"/>
          <p:cNvSpPr txBox="1">
            <a:spLocks noGrp="1"/>
          </p:cNvSpPr>
          <p:nvPr>
            <p:ph type="body" idx="1"/>
          </p:nvPr>
        </p:nvSpPr>
        <p:spPr>
          <a:xfrm>
            <a:off x="309739" y="1714500"/>
            <a:ext cx="11572500" cy="4340100"/>
          </a:xfrm>
          <a:prstGeom prst="rect">
            <a:avLst/>
          </a:prstGeom>
          <a:noFill/>
          <a:ln>
            <a:noFill/>
          </a:ln>
        </p:spPr>
        <p:txBody>
          <a:bodyPr spcFirstLastPara="1" wrap="square" lIns="48200" tIns="24100" rIns="48200" bIns="24100" anchor="t" anchorCtr="0">
            <a:noAutofit/>
          </a:bodyPr>
          <a:lstStyle>
            <a:lvl1pPr marL="457200" marR="0" lvl="0" indent="-228600" algn="l">
              <a:lnSpc>
                <a:spcPct val="100000"/>
              </a:lnSpc>
              <a:spcBef>
                <a:spcPts val="0"/>
              </a:spcBef>
              <a:spcAft>
                <a:spcPts val="0"/>
              </a:spcAft>
              <a:buClr>
                <a:srgbClr val="000000"/>
              </a:buClr>
              <a:buSzPts val="800"/>
              <a:buFont typeface="Arial"/>
              <a:buNone/>
              <a:defRPr sz="3500" b="0" i="0" u="none" strike="noStrike" cap="none">
                <a:solidFill>
                  <a:schemeClr val="dk1"/>
                </a:solidFill>
                <a:latin typeface="Arial"/>
                <a:ea typeface="Arial"/>
                <a:cs typeface="Arial"/>
                <a:sym typeface="Arial"/>
              </a:defRPr>
            </a:lvl1pPr>
            <a:lvl2pPr marL="914400" marR="0" lvl="1" indent="-228600" algn="l">
              <a:lnSpc>
                <a:spcPct val="100000"/>
              </a:lnSpc>
              <a:spcBef>
                <a:spcPts val="0"/>
              </a:spcBef>
              <a:spcAft>
                <a:spcPts val="0"/>
              </a:spcAft>
              <a:buClr>
                <a:srgbClr val="000000"/>
              </a:buClr>
              <a:buSzPts val="800"/>
              <a:buFont typeface="Arial"/>
              <a:buNone/>
              <a:defRPr sz="3100" b="0" i="0" u="none" strike="noStrike" cap="none">
                <a:solidFill>
                  <a:schemeClr val="dk1"/>
                </a:solidFill>
                <a:latin typeface="Arial"/>
                <a:ea typeface="Arial"/>
                <a:cs typeface="Arial"/>
                <a:sym typeface="Arial"/>
              </a:defRPr>
            </a:lvl2pPr>
            <a:lvl3pPr marL="1371600" marR="0" lvl="2" indent="-228600" algn="l">
              <a:lnSpc>
                <a:spcPct val="100000"/>
              </a:lnSpc>
              <a:spcBef>
                <a:spcPts val="0"/>
              </a:spcBef>
              <a:spcAft>
                <a:spcPts val="0"/>
              </a:spcAft>
              <a:buClr>
                <a:srgbClr val="000000"/>
              </a:buClr>
              <a:buSzPts val="800"/>
              <a:buFont typeface="Arial"/>
              <a:buNone/>
              <a:defRPr sz="2500" b="0" i="0" u="none" strike="noStrike" cap="none">
                <a:solidFill>
                  <a:schemeClr val="dk1"/>
                </a:solidFill>
                <a:latin typeface="Arial"/>
                <a:ea typeface="Arial"/>
                <a:cs typeface="Arial"/>
                <a:sym typeface="Arial"/>
              </a:defRPr>
            </a:lvl3pPr>
            <a:lvl4pPr marL="1828800" marR="0" lvl="3" indent="-304800" algn="l">
              <a:lnSpc>
                <a:spcPct val="100000"/>
              </a:lnSpc>
              <a:spcBef>
                <a:spcPts val="0"/>
              </a:spcBef>
              <a:spcAft>
                <a:spcPts val="0"/>
              </a:spcAft>
              <a:buClr>
                <a:srgbClr val="000000"/>
              </a:buClr>
              <a:buSzPts val="1200"/>
              <a:buFont typeface="Noto Sans Symbols"/>
              <a:buChar char="❖"/>
              <a:defRPr sz="2300" b="0" i="0" u="none" strike="noStrike" cap="none">
                <a:solidFill>
                  <a:schemeClr val="dk1"/>
                </a:solidFill>
                <a:latin typeface="Arial"/>
                <a:ea typeface="Arial"/>
                <a:cs typeface="Arial"/>
                <a:sym typeface="Arial"/>
              </a:defRPr>
            </a:lvl4pPr>
            <a:lvl5pPr marL="2286000" marR="0" lvl="4"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5pPr>
            <a:lvl6pPr marL="2743200" marR="0" lvl="5"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6pPr>
            <a:lvl7pPr marL="3200400" marR="0" lvl="6"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7pPr>
            <a:lvl8pPr marL="3657600" marR="0" lvl="7"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8pPr>
            <a:lvl9pPr marL="4114800" marR="0" lvl="8"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9pPr>
          </a:lstStyle>
          <a:p>
            <a:endParaRPr/>
          </a:p>
        </p:txBody>
      </p:sp>
      <p:sp>
        <p:nvSpPr>
          <p:cNvPr id="419" name="Google Shape;419;p94"/>
          <p:cNvSpPr txBox="1">
            <a:spLocks noGrp="1"/>
          </p:cNvSpPr>
          <p:nvPr>
            <p:ph type="sldNum" idx="12"/>
          </p:nvPr>
        </p:nvSpPr>
        <p:spPr>
          <a:xfrm>
            <a:off x="9846361" y="6425136"/>
            <a:ext cx="2012100" cy="3651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420" name="Google Shape;420;p94"/>
          <p:cNvSpPr txBox="1">
            <a:spLocks noGrp="1"/>
          </p:cNvSpPr>
          <p:nvPr>
            <p:ph type="title"/>
          </p:nvPr>
        </p:nvSpPr>
        <p:spPr>
          <a:xfrm>
            <a:off x="309739" y="439119"/>
            <a:ext cx="11572500" cy="81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800"/>
              <a:buFont typeface="Trebuchet MS"/>
              <a:buNone/>
              <a:defRPr sz="6300">
                <a:solidFill>
                  <a:srgbClr val="001254"/>
                </a:solidFill>
              </a:defRPr>
            </a:lvl1pPr>
            <a:lvl2pPr lvl="1" algn="ctr">
              <a:lnSpc>
                <a:spcPct val="100000"/>
              </a:lnSpc>
              <a:spcBef>
                <a:spcPts val="0"/>
              </a:spcBef>
              <a:spcAft>
                <a:spcPts val="0"/>
              </a:spcAft>
              <a:buClr>
                <a:srgbClr val="FFFFFF"/>
              </a:buClr>
              <a:buSzPts val="800"/>
              <a:buFont typeface="Trebuchet MS"/>
              <a:buNone/>
              <a:defRPr sz="1100"/>
            </a:lvl2pPr>
            <a:lvl3pPr lvl="2" algn="ctr">
              <a:lnSpc>
                <a:spcPct val="100000"/>
              </a:lnSpc>
              <a:spcBef>
                <a:spcPts val="0"/>
              </a:spcBef>
              <a:spcAft>
                <a:spcPts val="0"/>
              </a:spcAft>
              <a:buClr>
                <a:srgbClr val="FFFFFF"/>
              </a:buClr>
              <a:buSzPts val="800"/>
              <a:buFont typeface="Trebuchet MS"/>
              <a:buNone/>
              <a:defRPr sz="1100"/>
            </a:lvl3pPr>
            <a:lvl4pPr lvl="3" algn="ctr">
              <a:lnSpc>
                <a:spcPct val="100000"/>
              </a:lnSpc>
              <a:spcBef>
                <a:spcPts val="0"/>
              </a:spcBef>
              <a:spcAft>
                <a:spcPts val="0"/>
              </a:spcAft>
              <a:buClr>
                <a:srgbClr val="FFFFFF"/>
              </a:buClr>
              <a:buSzPts val="800"/>
              <a:buFont typeface="Trebuchet MS"/>
              <a:buNone/>
              <a:defRPr sz="1100"/>
            </a:lvl4pPr>
            <a:lvl5pPr lvl="4" algn="ctr">
              <a:lnSpc>
                <a:spcPct val="100000"/>
              </a:lnSpc>
              <a:spcBef>
                <a:spcPts val="0"/>
              </a:spcBef>
              <a:spcAft>
                <a:spcPts val="0"/>
              </a:spcAft>
              <a:buClr>
                <a:srgbClr val="FFFFFF"/>
              </a:buClr>
              <a:buSzPts val="800"/>
              <a:buFont typeface="Trebuchet MS"/>
              <a:buNone/>
              <a:defRPr sz="1100"/>
            </a:lvl5pPr>
            <a:lvl6pPr lvl="5" algn="ctr">
              <a:lnSpc>
                <a:spcPct val="100000"/>
              </a:lnSpc>
              <a:spcBef>
                <a:spcPts val="0"/>
              </a:spcBef>
              <a:spcAft>
                <a:spcPts val="0"/>
              </a:spcAft>
              <a:buClr>
                <a:srgbClr val="FFFFFF"/>
              </a:buClr>
              <a:buSzPts val="800"/>
              <a:buFont typeface="Trebuchet MS"/>
              <a:buNone/>
              <a:defRPr sz="1100"/>
            </a:lvl6pPr>
            <a:lvl7pPr lvl="6" algn="ctr">
              <a:lnSpc>
                <a:spcPct val="100000"/>
              </a:lnSpc>
              <a:spcBef>
                <a:spcPts val="0"/>
              </a:spcBef>
              <a:spcAft>
                <a:spcPts val="0"/>
              </a:spcAft>
              <a:buClr>
                <a:srgbClr val="FFFFFF"/>
              </a:buClr>
              <a:buSzPts val="800"/>
              <a:buFont typeface="Trebuchet MS"/>
              <a:buNone/>
              <a:defRPr sz="1100"/>
            </a:lvl7pPr>
            <a:lvl8pPr lvl="7" algn="ctr">
              <a:lnSpc>
                <a:spcPct val="100000"/>
              </a:lnSpc>
              <a:spcBef>
                <a:spcPts val="0"/>
              </a:spcBef>
              <a:spcAft>
                <a:spcPts val="0"/>
              </a:spcAft>
              <a:buClr>
                <a:srgbClr val="FFFFFF"/>
              </a:buClr>
              <a:buSzPts val="800"/>
              <a:buFont typeface="Trebuchet MS"/>
              <a:buNone/>
              <a:defRPr sz="1100"/>
            </a:lvl8pPr>
            <a:lvl9pPr lvl="8" algn="ctr">
              <a:lnSpc>
                <a:spcPct val="100000"/>
              </a:lnSpc>
              <a:spcBef>
                <a:spcPts val="0"/>
              </a:spcBef>
              <a:spcAft>
                <a:spcPts val="0"/>
              </a:spcAft>
              <a:buClr>
                <a:srgbClr val="FFFFFF"/>
              </a:buClr>
              <a:buSzPts val="800"/>
              <a:buFont typeface="Trebuchet MS"/>
              <a:buNone/>
              <a:defRPr sz="1100"/>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Slide 2">
  <p:cSld name="Title Slide_2">
    <p:spTree>
      <p:nvGrpSpPr>
        <p:cNvPr id="1" name="Shape 421"/>
        <p:cNvGrpSpPr/>
        <p:nvPr/>
      </p:nvGrpSpPr>
      <p:grpSpPr>
        <a:xfrm>
          <a:off x="0" y="0"/>
          <a:ext cx="0" cy="0"/>
          <a:chOff x="0" y="0"/>
          <a:chExt cx="0" cy="0"/>
        </a:xfrm>
      </p:grpSpPr>
      <p:sp>
        <p:nvSpPr>
          <p:cNvPr id="422" name="Google Shape;422;p95"/>
          <p:cNvSpPr txBox="1">
            <a:spLocks noGrp="1"/>
          </p:cNvSpPr>
          <p:nvPr>
            <p:ph type="ctrTitle"/>
          </p:nvPr>
        </p:nvSpPr>
        <p:spPr>
          <a:xfrm>
            <a:off x="1040524" y="150569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23" name="Google Shape;423;p95"/>
          <p:cNvSpPr txBox="1">
            <a:spLocks noGrp="1"/>
          </p:cNvSpPr>
          <p:nvPr>
            <p:ph type="subTitle" idx="1"/>
          </p:nvPr>
        </p:nvSpPr>
        <p:spPr>
          <a:xfrm>
            <a:off x="1524000" y="2593827"/>
            <a:ext cx="9144000" cy="7389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100"/>
              </a:spcBef>
              <a:spcAft>
                <a:spcPts val="0"/>
              </a:spcAft>
              <a:buClr>
                <a:schemeClr val="lt1"/>
              </a:buClr>
              <a:buSzPts val="4900"/>
              <a:buFont typeface="Arial"/>
              <a:buNone/>
              <a:defRPr sz="49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424" name="Google Shape;424;p95"/>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425" name="Google Shape;425;p9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6" name="Google Shape;426;p95"/>
          <p:cNvSpPr txBox="1">
            <a:spLocks noGrp="1"/>
          </p:cNvSpPr>
          <p:nvPr>
            <p:ph type="body" idx="2"/>
          </p:nvPr>
        </p:nvSpPr>
        <p:spPr>
          <a:xfrm>
            <a:off x="1913861" y="368056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1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9250" algn="l">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6pPr>
            <a:lvl7pPr marL="3200400" marR="0" lvl="6" indent="-349250" algn="l">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7pPr>
            <a:lvl8pPr marL="3657600" marR="0" lvl="7" indent="-349250" algn="l">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8pPr>
            <a:lvl9pPr marL="4114800" marR="0" lvl="8" indent="-349250" algn="l">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8" name="Google Shape;48;p10" descr="Icon of two people with a word bubble between them containing a question mark."/>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7"/>
        <p:cNvGrpSpPr/>
        <p:nvPr/>
      </p:nvGrpSpPr>
      <p:grpSpPr>
        <a:xfrm>
          <a:off x="0" y="0"/>
          <a:ext cx="0" cy="0"/>
          <a:chOff x="0" y="0"/>
          <a:chExt cx="0" cy="0"/>
        </a:xfrm>
      </p:grpSpPr>
      <p:sp>
        <p:nvSpPr>
          <p:cNvPr id="428" name="Google Shape;428;p9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429"/>
        <p:cNvGrpSpPr/>
        <p:nvPr/>
      </p:nvGrpSpPr>
      <p:grpSpPr>
        <a:xfrm>
          <a:off x="0" y="0"/>
          <a:ext cx="0" cy="0"/>
          <a:chOff x="0" y="0"/>
          <a:chExt cx="0" cy="0"/>
        </a:xfrm>
      </p:grpSpPr>
      <p:sp>
        <p:nvSpPr>
          <p:cNvPr id="430" name="Google Shape;430;p97"/>
          <p:cNvSpPr txBox="1">
            <a:spLocks noGrp="1"/>
          </p:cNvSpPr>
          <p:nvPr>
            <p:ph type="body" idx="1"/>
          </p:nvPr>
        </p:nvSpPr>
        <p:spPr>
          <a:xfrm>
            <a:off x="309741" y="1714500"/>
            <a:ext cx="11572500" cy="4340100"/>
          </a:xfrm>
          <a:prstGeom prst="rect">
            <a:avLst/>
          </a:prstGeom>
          <a:noFill/>
          <a:ln>
            <a:noFill/>
          </a:ln>
        </p:spPr>
        <p:txBody>
          <a:bodyPr spcFirstLastPara="1" wrap="square" lIns="78575" tIns="39275" rIns="78575" bIns="39275" anchor="t" anchorCtr="0">
            <a:noAutofit/>
          </a:bodyPr>
          <a:lstStyle>
            <a:lvl1pPr marL="457200" marR="0" lvl="0" indent="-228600" algn="l">
              <a:spcBef>
                <a:spcPts val="3600"/>
              </a:spcBef>
              <a:spcAft>
                <a:spcPts val="0"/>
              </a:spcAft>
              <a:buSzPts val="1200"/>
              <a:buNone/>
              <a:defRPr sz="3100" b="0" i="0" u="none" strike="noStrike" cap="none">
                <a:solidFill>
                  <a:schemeClr val="dk1"/>
                </a:solidFill>
                <a:latin typeface="Trebuchet MS"/>
                <a:ea typeface="Trebuchet MS"/>
                <a:cs typeface="Trebuchet MS"/>
                <a:sym typeface="Trebuchet MS"/>
              </a:defRPr>
            </a:lvl1pPr>
            <a:lvl2pPr marL="914400" marR="0" lvl="1" indent="-228600" algn="l">
              <a:spcBef>
                <a:spcPts val="3600"/>
              </a:spcBef>
              <a:spcAft>
                <a:spcPts val="0"/>
              </a:spcAft>
              <a:buSzPts val="1200"/>
              <a:buNone/>
              <a:defRPr sz="2800" b="0" i="0" u="none" strike="noStrike" cap="none">
                <a:solidFill>
                  <a:schemeClr val="dk1"/>
                </a:solidFill>
                <a:latin typeface="Trebuchet MS"/>
                <a:ea typeface="Trebuchet MS"/>
                <a:cs typeface="Trebuchet MS"/>
                <a:sym typeface="Trebuchet MS"/>
              </a:defRPr>
            </a:lvl2pPr>
            <a:lvl3pPr marL="1371600" marR="0" lvl="2" indent="-228600" algn="l">
              <a:spcBef>
                <a:spcPts val="3600"/>
              </a:spcBef>
              <a:spcAft>
                <a:spcPts val="0"/>
              </a:spcAft>
              <a:buSzPts val="1200"/>
              <a:buNone/>
              <a:defRPr sz="2300" b="0" i="0" u="none" strike="noStrike" cap="none">
                <a:solidFill>
                  <a:schemeClr val="dk1"/>
                </a:solidFill>
                <a:latin typeface="Trebuchet MS"/>
                <a:ea typeface="Trebuchet MS"/>
                <a:cs typeface="Trebuchet MS"/>
                <a:sym typeface="Trebuchet MS"/>
              </a:defRPr>
            </a:lvl3pPr>
            <a:lvl4pPr marL="1828800" marR="0" lvl="3" indent="-361950" algn="l">
              <a:spcBef>
                <a:spcPts val="36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4pPr>
            <a:lvl5pPr marL="2286000" marR="0" lvl="4"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5pPr>
            <a:lvl6pPr marL="2743200" marR="0" lvl="5"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6pPr>
            <a:lvl7pPr marL="3200400" marR="0" lvl="6"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7pPr>
            <a:lvl8pPr marL="3657600" marR="0" lvl="7"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8pPr>
            <a:lvl9pPr marL="4114800" marR="0" lvl="8"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9pPr>
          </a:lstStyle>
          <a:p>
            <a:endParaRPr/>
          </a:p>
        </p:txBody>
      </p:sp>
      <p:sp>
        <p:nvSpPr>
          <p:cNvPr id="431" name="Google Shape;431;p97"/>
          <p:cNvSpPr txBox="1">
            <a:spLocks noGrp="1"/>
          </p:cNvSpPr>
          <p:nvPr>
            <p:ph type="sldNum" idx="12"/>
          </p:nvPr>
        </p:nvSpPr>
        <p:spPr>
          <a:xfrm>
            <a:off x="9846356" y="6425136"/>
            <a:ext cx="20121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432" name="Google Shape;432;p97"/>
          <p:cNvSpPr txBox="1">
            <a:spLocks noGrp="1"/>
          </p:cNvSpPr>
          <p:nvPr>
            <p:ph type="title"/>
          </p:nvPr>
        </p:nvSpPr>
        <p:spPr>
          <a:xfrm>
            <a:off x="309741" y="439118"/>
            <a:ext cx="11572500" cy="816900"/>
          </a:xfrm>
          <a:prstGeom prst="rect">
            <a:avLst/>
          </a:prstGeom>
          <a:noFill/>
          <a:ln>
            <a:noFill/>
          </a:ln>
        </p:spPr>
        <p:txBody>
          <a:bodyPr spcFirstLastPara="1" wrap="square" lIns="0" tIns="0" rIns="0" bIns="0" anchor="ctr" anchorCtr="0">
            <a:normAutofit/>
          </a:bodyPr>
          <a:lstStyle>
            <a:lvl1pPr lvl="0" algn="ctr">
              <a:spcBef>
                <a:spcPts val="0"/>
              </a:spcBef>
              <a:spcAft>
                <a:spcPts val="0"/>
              </a:spcAft>
              <a:buSzPts val="1500"/>
              <a:buNone/>
              <a:defRPr sz="57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ext 1">
  <p:cSld name="SECTION_HEADER_1">
    <p:spTree>
      <p:nvGrpSpPr>
        <p:cNvPr id="1" name="Shape 433"/>
        <p:cNvGrpSpPr/>
        <p:nvPr/>
      </p:nvGrpSpPr>
      <p:grpSpPr>
        <a:xfrm>
          <a:off x="0" y="0"/>
          <a:ext cx="0" cy="0"/>
          <a:chOff x="0" y="0"/>
          <a:chExt cx="0" cy="0"/>
        </a:xfrm>
      </p:grpSpPr>
      <p:sp>
        <p:nvSpPr>
          <p:cNvPr id="434" name="Google Shape;434;p98"/>
          <p:cNvSpPr txBox="1">
            <a:spLocks noGrp="1"/>
          </p:cNvSpPr>
          <p:nvPr>
            <p:ph type="title"/>
          </p:nvPr>
        </p:nvSpPr>
        <p:spPr>
          <a:xfrm>
            <a:off x="838200" y="437985"/>
            <a:ext cx="10515600" cy="960000"/>
          </a:xfrm>
          <a:prstGeom prst="rect">
            <a:avLst/>
          </a:prstGeom>
          <a:noFill/>
          <a:ln>
            <a:noFill/>
          </a:ln>
        </p:spPr>
        <p:txBody>
          <a:bodyPr spcFirstLastPara="1" wrap="square" lIns="68550" tIns="34250" rIns="68550" bIns="34250" anchor="b" anchorCtr="0">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Clr>
                <a:srgbClr val="FFFFFF"/>
              </a:buClr>
              <a:buSzPts val="1100"/>
              <a:buFont typeface="Trebuchet MS"/>
              <a:buNone/>
              <a:defRPr/>
            </a:lvl2pPr>
            <a:lvl3pPr lvl="2" algn="l">
              <a:lnSpc>
                <a:spcPct val="100000"/>
              </a:lnSpc>
              <a:spcBef>
                <a:spcPts val="0"/>
              </a:spcBef>
              <a:spcAft>
                <a:spcPts val="0"/>
              </a:spcAft>
              <a:buClr>
                <a:srgbClr val="FFFFFF"/>
              </a:buClr>
              <a:buSzPts val="1100"/>
              <a:buFont typeface="Trebuchet MS"/>
              <a:buNone/>
              <a:defRPr/>
            </a:lvl3pPr>
            <a:lvl4pPr lvl="3" algn="l">
              <a:lnSpc>
                <a:spcPct val="100000"/>
              </a:lnSpc>
              <a:spcBef>
                <a:spcPts val="0"/>
              </a:spcBef>
              <a:spcAft>
                <a:spcPts val="0"/>
              </a:spcAft>
              <a:buClr>
                <a:srgbClr val="FFFFFF"/>
              </a:buClr>
              <a:buSzPts val="1100"/>
              <a:buFont typeface="Trebuchet MS"/>
              <a:buNone/>
              <a:defRPr/>
            </a:lvl4pPr>
            <a:lvl5pPr lvl="4" algn="l">
              <a:lnSpc>
                <a:spcPct val="100000"/>
              </a:lnSpc>
              <a:spcBef>
                <a:spcPts val="0"/>
              </a:spcBef>
              <a:spcAft>
                <a:spcPts val="0"/>
              </a:spcAft>
              <a:buClr>
                <a:srgbClr val="FFFFFF"/>
              </a:buClr>
              <a:buSzPts val="1100"/>
              <a:buFont typeface="Trebuchet MS"/>
              <a:buNone/>
              <a:defRPr/>
            </a:lvl5pPr>
            <a:lvl6pPr lvl="5" algn="l">
              <a:lnSpc>
                <a:spcPct val="100000"/>
              </a:lnSpc>
              <a:spcBef>
                <a:spcPts val="0"/>
              </a:spcBef>
              <a:spcAft>
                <a:spcPts val="0"/>
              </a:spcAft>
              <a:buClr>
                <a:srgbClr val="FFFFFF"/>
              </a:buClr>
              <a:buSzPts val="1100"/>
              <a:buFont typeface="Trebuchet MS"/>
              <a:buNone/>
              <a:defRPr/>
            </a:lvl6pPr>
            <a:lvl7pPr lvl="6" algn="l">
              <a:lnSpc>
                <a:spcPct val="100000"/>
              </a:lnSpc>
              <a:spcBef>
                <a:spcPts val="0"/>
              </a:spcBef>
              <a:spcAft>
                <a:spcPts val="0"/>
              </a:spcAft>
              <a:buClr>
                <a:srgbClr val="FFFFFF"/>
              </a:buClr>
              <a:buSzPts val="1100"/>
              <a:buFont typeface="Trebuchet MS"/>
              <a:buNone/>
              <a:defRPr/>
            </a:lvl7pPr>
            <a:lvl8pPr lvl="7" algn="l">
              <a:lnSpc>
                <a:spcPct val="100000"/>
              </a:lnSpc>
              <a:spcBef>
                <a:spcPts val="0"/>
              </a:spcBef>
              <a:spcAft>
                <a:spcPts val="0"/>
              </a:spcAft>
              <a:buClr>
                <a:srgbClr val="FFFFFF"/>
              </a:buClr>
              <a:buSzPts val="1100"/>
              <a:buFont typeface="Trebuchet MS"/>
              <a:buNone/>
              <a:defRPr/>
            </a:lvl8pPr>
            <a:lvl9pPr lvl="8" algn="l">
              <a:lnSpc>
                <a:spcPct val="100000"/>
              </a:lnSpc>
              <a:spcBef>
                <a:spcPts val="0"/>
              </a:spcBef>
              <a:spcAft>
                <a:spcPts val="0"/>
              </a:spcAft>
              <a:buClr>
                <a:srgbClr val="FFFFFF"/>
              </a:buClr>
              <a:buSzPts val="1100"/>
              <a:buFont typeface="Trebuchet MS"/>
              <a:buNone/>
              <a:defRPr/>
            </a:lvl9pPr>
          </a:lstStyle>
          <a:p>
            <a:endParaRPr/>
          </a:p>
        </p:txBody>
      </p:sp>
      <p:sp>
        <p:nvSpPr>
          <p:cNvPr id="435" name="Google Shape;435;p98"/>
          <p:cNvSpPr txBox="1">
            <a:spLocks noGrp="1"/>
          </p:cNvSpPr>
          <p:nvPr>
            <p:ph type="body" idx="1"/>
          </p:nvPr>
        </p:nvSpPr>
        <p:spPr>
          <a:xfrm>
            <a:off x="838200" y="1852302"/>
            <a:ext cx="10515600" cy="4205700"/>
          </a:xfrm>
          <a:prstGeom prst="rect">
            <a:avLst/>
          </a:prstGeom>
          <a:noFill/>
          <a:ln>
            <a:noFill/>
          </a:ln>
        </p:spPr>
        <p:txBody>
          <a:bodyPr spcFirstLastPara="1" wrap="square" lIns="68550" tIns="34250" rIns="68550" bIns="34250"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436" name="Google Shape;436;p98"/>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437"/>
        <p:cNvGrpSpPr/>
        <p:nvPr/>
      </p:nvGrpSpPr>
      <p:grpSpPr>
        <a:xfrm>
          <a:off x="0" y="0"/>
          <a:ext cx="0" cy="0"/>
          <a:chOff x="0" y="0"/>
          <a:chExt cx="0" cy="0"/>
        </a:xfrm>
      </p:grpSpPr>
      <p:sp>
        <p:nvSpPr>
          <p:cNvPr id="438" name="Google Shape;438;p99"/>
          <p:cNvSpPr txBox="1">
            <a:spLocks noGrp="1"/>
          </p:cNvSpPr>
          <p:nvPr>
            <p:ph type="body" idx="1"/>
          </p:nvPr>
        </p:nvSpPr>
        <p:spPr>
          <a:xfrm>
            <a:off x="836771" y="44148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lnSpc>
                <a:spcPct val="90000"/>
              </a:lnSpc>
              <a:spcBef>
                <a:spcPts val="4000"/>
              </a:spcBef>
              <a:spcAft>
                <a:spcPts val="0"/>
              </a:spcAft>
              <a:buClr>
                <a:srgbClr val="001970"/>
              </a:buClr>
              <a:buSzPts val="1500"/>
              <a:buFont typeface="Arial"/>
              <a:buNone/>
              <a:defRPr sz="6100" b="1" i="0" u="none" strike="noStrike" cap="none">
                <a:solidFill>
                  <a:srgbClr val="001970"/>
                </a:solidFill>
                <a:latin typeface="Trebuchet MS"/>
                <a:ea typeface="Trebuchet MS"/>
                <a:cs typeface="Trebuchet MS"/>
                <a:sym typeface="Trebuchet MS"/>
              </a:defRPr>
            </a:lvl1pPr>
            <a:lvl2pPr marL="914400" marR="0" lvl="1"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439" name="Google Shape;439;p99"/>
          <p:cNvSpPr txBox="1">
            <a:spLocks noGrp="1"/>
          </p:cNvSpPr>
          <p:nvPr>
            <p:ph type="body" idx="2"/>
          </p:nvPr>
        </p:nvSpPr>
        <p:spPr>
          <a:xfrm>
            <a:off x="309739" y="1467883"/>
            <a:ext cx="5813100" cy="45327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lnSpc>
                <a:spcPct val="90000"/>
              </a:lnSpc>
              <a:spcBef>
                <a:spcPts val="4000"/>
              </a:spcBef>
              <a:spcAft>
                <a:spcPts val="0"/>
              </a:spcAft>
              <a:buClr>
                <a:srgbClr val="7F7F7F"/>
              </a:buClr>
              <a:buSzPts val="3200"/>
              <a:buFont typeface="Trebuchet MS"/>
              <a:buNone/>
              <a:defRPr sz="2300" b="0" i="1" u="none" strike="noStrike" cap="none">
                <a:solidFill>
                  <a:srgbClr val="7F7F7F"/>
                </a:solidFill>
                <a:latin typeface="Trebuchet MS"/>
                <a:ea typeface="Trebuchet MS"/>
                <a:cs typeface="Trebuchet MS"/>
                <a:sym typeface="Trebuchet MS"/>
              </a:defRPr>
            </a:lvl1pPr>
            <a:lvl2pPr marL="914400" marR="0" lvl="1" indent="-228600" algn="l">
              <a:lnSpc>
                <a:spcPct val="90000"/>
              </a:lnSpc>
              <a:spcBef>
                <a:spcPts val="4000"/>
              </a:spcBef>
              <a:spcAft>
                <a:spcPts val="0"/>
              </a:spcAft>
              <a:buClr>
                <a:srgbClr val="5C6670"/>
              </a:buClr>
              <a:buSzPts val="4000"/>
              <a:buFont typeface="Trebuchet MS"/>
              <a:buNone/>
              <a:defRPr sz="2800" b="0" i="1"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4000"/>
              </a:spcBef>
              <a:spcAft>
                <a:spcPts val="0"/>
              </a:spcAft>
              <a:buClr>
                <a:srgbClr val="5C6670"/>
              </a:buClr>
              <a:buSzPts val="4000"/>
              <a:buFont typeface="Trebuchet MS"/>
              <a:buNone/>
              <a:defRPr sz="2800" b="0" i="1"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4000"/>
              </a:spcBef>
              <a:spcAft>
                <a:spcPts val="0"/>
              </a:spcAft>
              <a:buClr>
                <a:srgbClr val="5C6670"/>
              </a:buClr>
              <a:buSzPts val="4000"/>
              <a:buFont typeface="Trebuchet MS"/>
              <a:buNone/>
              <a:defRPr sz="2800" b="0" i="1"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4000"/>
              </a:spcBef>
              <a:spcAft>
                <a:spcPts val="0"/>
              </a:spcAft>
              <a:buClr>
                <a:srgbClr val="5C6670"/>
              </a:buClr>
              <a:buSzPts val="4000"/>
              <a:buFont typeface="Trebuchet MS"/>
              <a:buNone/>
              <a:defRPr sz="2800" b="0" i="1"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440" name="Google Shape;440;p99"/>
          <p:cNvSpPr txBox="1">
            <a:spLocks noGrp="1"/>
          </p:cNvSpPr>
          <p:nvPr>
            <p:ph type="body" idx="3"/>
          </p:nvPr>
        </p:nvSpPr>
        <p:spPr>
          <a:xfrm>
            <a:off x="6765706" y="1485188"/>
            <a:ext cx="5116200" cy="4515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4000"/>
              </a:spcBef>
              <a:spcAft>
                <a:spcPts val="0"/>
              </a:spcAft>
              <a:buClr>
                <a:schemeClr val="dk1"/>
              </a:buClr>
              <a:buSzPts val="1500"/>
              <a:buFont typeface="Arial"/>
              <a:buNone/>
              <a:defRPr sz="3700" b="0" i="0" u="none" strike="noStrike" cap="none">
                <a:solidFill>
                  <a:schemeClr val="dk1"/>
                </a:solidFill>
                <a:latin typeface="Trebuchet MS"/>
                <a:ea typeface="Trebuchet MS"/>
                <a:cs typeface="Trebuchet MS"/>
                <a:sym typeface="Trebuchet MS"/>
              </a:defRPr>
            </a:lvl1pPr>
            <a:lvl2pPr marL="914400" marR="0" lvl="1" indent="-228600" algn="l">
              <a:lnSpc>
                <a:spcPct val="90000"/>
              </a:lnSpc>
              <a:spcBef>
                <a:spcPts val="4000"/>
              </a:spcBef>
              <a:spcAft>
                <a:spcPts val="0"/>
              </a:spcAft>
              <a:buClr>
                <a:schemeClr val="dk1"/>
              </a:buClr>
              <a:buSzPts val="1500"/>
              <a:buFont typeface="Arial"/>
              <a:buNone/>
              <a:defRPr sz="3100" b="0" i="0" u="none" strike="noStrike" cap="none">
                <a:solidFill>
                  <a:schemeClr val="dk1"/>
                </a:solidFill>
                <a:latin typeface="Trebuchet MS"/>
                <a:ea typeface="Trebuchet MS"/>
                <a:cs typeface="Trebuchet MS"/>
                <a:sym typeface="Trebuchet MS"/>
              </a:defRPr>
            </a:lvl2pPr>
            <a:lvl3pPr marL="1371600" marR="0" lvl="2" indent="-228600" algn="l">
              <a:lnSpc>
                <a:spcPct val="90000"/>
              </a:lnSpc>
              <a:spcBef>
                <a:spcPts val="4000"/>
              </a:spcBef>
              <a:spcAft>
                <a:spcPts val="0"/>
              </a:spcAft>
              <a:buClr>
                <a:schemeClr val="dk1"/>
              </a:buClr>
              <a:buSzPts val="1500"/>
              <a:buFont typeface="Arial"/>
              <a:buNone/>
              <a:defRPr sz="2800" b="0" i="0" u="none" strike="noStrike" cap="none">
                <a:solidFill>
                  <a:schemeClr val="dk1"/>
                </a:solidFill>
                <a:latin typeface="Trebuchet MS"/>
                <a:ea typeface="Trebuchet MS"/>
                <a:cs typeface="Trebuchet MS"/>
                <a:sym typeface="Trebuchet MS"/>
              </a:defRPr>
            </a:lvl3pPr>
            <a:lvl4pPr marL="1828800" marR="0" lvl="3" indent="-228600" algn="l">
              <a:lnSpc>
                <a:spcPct val="90000"/>
              </a:lnSpc>
              <a:spcBef>
                <a:spcPts val="4000"/>
              </a:spcBef>
              <a:spcAft>
                <a:spcPts val="0"/>
              </a:spcAft>
              <a:buClr>
                <a:schemeClr val="dk1"/>
              </a:buClr>
              <a:buSzPts val="1500"/>
              <a:buFont typeface="Arial"/>
              <a:buNone/>
              <a:defRPr sz="25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441" name="Google Shape;441;p9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image" Target="../media/image1.png"/><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19" Type="http://schemas.openxmlformats.org/officeDocument/2006/relationships/theme" Target="../theme/theme4.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image" Target="../media/image8.png"/><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26" Type="http://schemas.openxmlformats.org/officeDocument/2006/relationships/image" Target="../media/image13.jpg"/><Relationship Id="rId3" Type="http://schemas.openxmlformats.org/officeDocument/2006/relationships/slideLayout" Target="../slideLayouts/slideLayout72.xml"/><Relationship Id="rId21" Type="http://schemas.openxmlformats.org/officeDocument/2006/relationships/slideLayout" Target="../slideLayouts/slideLayout90.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theme" Target="../theme/theme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slideLayout" Target="../slideLayouts/slideLayout89.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
        <p:cNvGrpSpPr/>
        <p:nvPr/>
      </p:nvGrpSpPr>
      <p:grpSpPr>
        <a:xfrm>
          <a:off x="0" y="0"/>
          <a:ext cx="0" cy="0"/>
          <a:chOff x="0" y="0"/>
          <a:chExt cx="0" cy="0"/>
        </a:xfrm>
      </p:grpSpPr>
      <p:sp>
        <p:nvSpPr>
          <p:cNvPr id="7" name="Google Shape;7;p1"/>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 name="Google Shape;10;p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rtl="0">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rtl="0">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rtl="0">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rtl="0">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rtl="0">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rtl="0">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rtl="0">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rtl="0">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1" descr="Colorado Department of Health Care Policy &amp; Financing"/>
          <p:cNvPicPr preferRelativeResize="0"/>
          <p:nvPr/>
        </p:nvPicPr>
        <p:blipFill rotWithShape="1">
          <a:blip r:embed="rId16">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0" name="Google Shape;70;p16"/>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a:solidFill>
                  <a:schemeClr val="l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71" name="Google Shape;71;p16"/>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1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dk1"/>
                </a:solidFill>
                <a:latin typeface="Trebuchet MS"/>
                <a:ea typeface="Trebuchet MS"/>
                <a:cs typeface="Trebuchet MS"/>
                <a:sym typeface="Trebuchet MS"/>
              </a:defRPr>
            </a:lvl1pPr>
            <a:lvl2pPr marL="0" marR="0" lvl="1" indent="0" algn="r" rtl="0">
              <a:spcBef>
                <a:spcPts val="0"/>
              </a:spcBef>
              <a:buNone/>
              <a:defRPr sz="1200">
                <a:solidFill>
                  <a:schemeClr val="dk1"/>
                </a:solidFill>
                <a:latin typeface="Trebuchet MS"/>
                <a:ea typeface="Trebuchet MS"/>
                <a:cs typeface="Trebuchet MS"/>
                <a:sym typeface="Trebuchet MS"/>
              </a:defRPr>
            </a:lvl2pPr>
            <a:lvl3pPr marL="0" marR="0" lvl="2" indent="0" algn="r" rtl="0">
              <a:spcBef>
                <a:spcPts val="0"/>
              </a:spcBef>
              <a:buNone/>
              <a:defRPr sz="1200">
                <a:solidFill>
                  <a:schemeClr val="dk1"/>
                </a:solidFill>
                <a:latin typeface="Trebuchet MS"/>
                <a:ea typeface="Trebuchet MS"/>
                <a:cs typeface="Trebuchet MS"/>
                <a:sym typeface="Trebuchet MS"/>
              </a:defRPr>
            </a:lvl3pPr>
            <a:lvl4pPr marL="0" marR="0" lvl="3" indent="0" algn="r" rtl="0">
              <a:spcBef>
                <a:spcPts val="0"/>
              </a:spcBef>
              <a:buNone/>
              <a:defRPr sz="1200">
                <a:solidFill>
                  <a:schemeClr val="dk1"/>
                </a:solidFill>
                <a:latin typeface="Trebuchet MS"/>
                <a:ea typeface="Trebuchet MS"/>
                <a:cs typeface="Trebuchet MS"/>
                <a:sym typeface="Trebuchet MS"/>
              </a:defRPr>
            </a:lvl4pPr>
            <a:lvl5pPr marL="0" marR="0" lvl="4" indent="0" algn="r" rtl="0">
              <a:spcBef>
                <a:spcPts val="0"/>
              </a:spcBef>
              <a:buNone/>
              <a:defRPr sz="1200">
                <a:solidFill>
                  <a:schemeClr val="dk1"/>
                </a:solidFill>
                <a:latin typeface="Trebuchet MS"/>
                <a:ea typeface="Trebuchet MS"/>
                <a:cs typeface="Trebuchet MS"/>
                <a:sym typeface="Trebuchet MS"/>
              </a:defRPr>
            </a:lvl5pPr>
            <a:lvl6pPr marL="0" marR="0" lvl="5" indent="0" algn="r" rtl="0">
              <a:spcBef>
                <a:spcPts val="0"/>
              </a:spcBef>
              <a:buNone/>
              <a:defRPr sz="1200">
                <a:solidFill>
                  <a:schemeClr val="dk1"/>
                </a:solidFill>
                <a:latin typeface="Trebuchet MS"/>
                <a:ea typeface="Trebuchet MS"/>
                <a:cs typeface="Trebuchet MS"/>
                <a:sym typeface="Trebuchet MS"/>
              </a:defRPr>
            </a:lvl6pPr>
            <a:lvl7pPr marL="0" marR="0" lvl="6" indent="0" algn="r" rtl="0">
              <a:spcBef>
                <a:spcPts val="0"/>
              </a:spcBef>
              <a:buNone/>
              <a:defRPr sz="1200">
                <a:solidFill>
                  <a:schemeClr val="dk1"/>
                </a:solidFill>
                <a:latin typeface="Trebuchet MS"/>
                <a:ea typeface="Trebuchet MS"/>
                <a:cs typeface="Trebuchet MS"/>
                <a:sym typeface="Trebuchet MS"/>
              </a:defRPr>
            </a:lvl7pPr>
            <a:lvl8pPr marL="0" marR="0" lvl="7" indent="0" algn="r" rtl="0">
              <a:spcBef>
                <a:spcPts val="0"/>
              </a:spcBef>
              <a:buNone/>
              <a:defRPr sz="1200">
                <a:solidFill>
                  <a:schemeClr val="dk1"/>
                </a:solidFill>
                <a:latin typeface="Trebuchet MS"/>
                <a:ea typeface="Trebuchet MS"/>
                <a:cs typeface="Trebuchet MS"/>
                <a:sym typeface="Trebuchet MS"/>
              </a:defRPr>
            </a:lvl8pPr>
            <a:lvl9pPr marL="0" marR="0" lvl="8" indent="0" algn="r" rtl="0">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73" name="Google Shape;73;p16" descr="Colorado Department of Health Care Policy &amp; Financing"/>
          <p:cNvPicPr preferRelativeResize="0"/>
          <p:nvPr/>
        </p:nvPicPr>
        <p:blipFill rotWithShape="1">
          <a:blip r:embed="rId14">
            <a:alphaModFix/>
          </a:blip>
          <a:srcRect/>
          <a:stretch/>
        </p:blipFill>
        <p:spPr>
          <a:xfrm>
            <a:off x="274674" y="6363571"/>
            <a:ext cx="2214118"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22"/>
        <p:cNvGrpSpPr/>
        <p:nvPr/>
      </p:nvGrpSpPr>
      <p:grpSpPr>
        <a:xfrm>
          <a:off x="0" y="0"/>
          <a:ext cx="0" cy="0"/>
          <a:chOff x="0" y="0"/>
          <a:chExt cx="0" cy="0"/>
        </a:xfrm>
      </p:grpSpPr>
      <p:sp>
        <p:nvSpPr>
          <p:cNvPr id="123" name="Google Shape;123;p29"/>
          <p:cNvSpPr txBox="1">
            <a:spLocks noGrp="1"/>
          </p:cNvSpPr>
          <p:nvPr>
            <p:ph type="title"/>
          </p:nvPr>
        </p:nvSpPr>
        <p:spPr>
          <a:xfrm>
            <a:off x="183931" y="2168288"/>
            <a:ext cx="11824500" cy="1326000"/>
          </a:xfrm>
          <a:prstGeom prst="rect">
            <a:avLst/>
          </a:prstGeom>
          <a:noFill/>
          <a:ln>
            <a:noFill/>
          </a:ln>
        </p:spPr>
        <p:txBody>
          <a:bodyPr spcFirstLastPara="1" wrap="square" lIns="91650" tIns="45825" rIns="91650" bIns="45825" anchor="ctr" anchorCtr="0">
            <a:noAutofit/>
          </a:bodyPr>
          <a:lstStyle>
            <a:lvl1pPr marR="0" lvl="0" algn="ctr">
              <a:lnSpc>
                <a:spcPct val="90000"/>
              </a:lnSpc>
              <a:spcBef>
                <a:spcPts val="0"/>
              </a:spcBef>
              <a:spcAft>
                <a:spcPts val="0"/>
              </a:spcAft>
              <a:buClr>
                <a:schemeClr val="lt1"/>
              </a:buClr>
              <a:buSzPts val="6100"/>
              <a:buFont typeface="Trebuchet MS"/>
              <a:buNone/>
              <a:defRPr sz="61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4" name="Google Shape;124;p29"/>
          <p:cNvSpPr txBox="1">
            <a:spLocks noGrp="1"/>
          </p:cNvSpPr>
          <p:nvPr>
            <p:ph type="dt" idx="10"/>
          </p:nvPr>
        </p:nvSpPr>
        <p:spPr>
          <a:xfrm>
            <a:off x="4724400" y="4907535"/>
            <a:ext cx="2743200" cy="365100"/>
          </a:xfrm>
          <a:prstGeom prst="rect">
            <a:avLst/>
          </a:prstGeom>
          <a:noFill/>
          <a:ln>
            <a:noFill/>
          </a:ln>
        </p:spPr>
        <p:txBody>
          <a:bodyPr spcFirstLastPara="1" wrap="square" lIns="91650" tIns="45825" rIns="91650" bIns="45825" anchor="ctr" anchorCtr="0">
            <a:noAutofit/>
          </a:bodyPr>
          <a:lstStyle>
            <a:lvl1pPr marR="0" lvl="0" algn="ctr">
              <a:spcBef>
                <a:spcPts val="0"/>
              </a:spcBef>
              <a:spcAft>
                <a:spcPts val="0"/>
              </a:spcAft>
              <a:buSzPts val="1400"/>
              <a:buNone/>
              <a:defRPr sz="2100">
                <a:solidFill>
                  <a:schemeClr val="lt1"/>
                </a:solidFill>
                <a:latin typeface="Trebuchet MS"/>
                <a:ea typeface="Trebuchet MS"/>
                <a:cs typeface="Trebuchet MS"/>
                <a:sym typeface="Trebuchet MS"/>
              </a:defRPr>
            </a:lvl1pPr>
            <a:lvl2pPr marR="0" lvl="1" algn="l">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25" name="Google Shape;125;p29"/>
          <p:cNvSpPr/>
          <p:nvPr/>
        </p:nvSpPr>
        <p:spPr>
          <a:xfrm>
            <a:off x="0" y="6256612"/>
            <a:ext cx="12192000" cy="609600"/>
          </a:xfrm>
          <a:prstGeom prst="rect">
            <a:avLst/>
          </a:prstGeom>
          <a:solidFill>
            <a:schemeClr val="lt1"/>
          </a:solidFill>
          <a:ln>
            <a:noFill/>
          </a:ln>
        </p:spPr>
        <p:txBody>
          <a:bodyPr spcFirstLastPara="1" wrap="square" lIns="91650" tIns="45825" rIns="91650" bIns="45825"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6" name="Google Shape;126;p29"/>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marR="0" lvl="0" indent="0" algn="r">
              <a:spcBef>
                <a:spcPts val="0"/>
              </a:spcBef>
              <a:buNone/>
              <a:defRPr sz="1200">
                <a:solidFill>
                  <a:schemeClr val="dk1"/>
                </a:solidFill>
                <a:latin typeface="Trebuchet MS"/>
                <a:ea typeface="Trebuchet MS"/>
                <a:cs typeface="Trebuchet MS"/>
                <a:sym typeface="Trebuchet MS"/>
              </a:defRPr>
            </a:lvl1pPr>
            <a:lvl2pPr marL="0" marR="0" lvl="1" indent="0" algn="r">
              <a:spcBef>
                <a:spcPts val="0"/>
              </a:spcBef>
              <a:buNone/>
              <a:defRPr sz="1200">
                <a:solidFill>
                  <a:schemeClr val="dk1"/>
                </a:solidFill>
                <a:latin typeface="Trebuchet MS"/>
                <a:ea typeface="Trebuchet MS"/>
                <a:cs typeface="Trebuchet MS"/>
                <a:sym typeface="Trebuchet MS"/>
              </a:defRPr>
            </a:lvl2pPr>
            <a:lvl3pPr marL="0" marR="0" lvl="2" indent="0" algn="r">
              <a:spcBef>
                <a:spcPts val="0"/>
              </a:spcBef>
              <a:buNone/>
              <a:defRPr sz="1200">
                <a:solidFill>
                  <a:schemeClr val="dk1"/>
                </a:solidFill>
                <a:latin typeface="Trebuchet MS"/>
                <a:ea typeface="Trebuchet MS"/>
                <a:cs typeface="Trebuchet MS"/>
                <a:sym typeface="Trebuchet MS"/>
              </a:defRPr>
            </a:lvl3pPr>
            <a:lvl4pPr marL="0" marR="0" lvl="3" indent="0" algn="r">
              <a:spcBef>
                <a:spcPts val="0"/>
              </a:spcBef>
              <a:buNone/>
              <a:defRPr sz="1200">
                <a:solidFill>
                  <a:schemeClr val="dk1"/>
                </a:solidFill>
                <a:latin typeface="Trebuchet MS"/>
                <a:ea typeface="Trebuchet MS"/>
                <a:cs typeface="Trebuchet MS"/>
                <a:sym typeface="Trebuchet MS"/>
              </a:defRPr>
            </a:lvl4pPr>
            <a:lvl5pPr marL="0" marR="0" lvl="4" indent="0" algn="r">
              <a:spcBef>
                <a:spcPts val="0"/>
              </a:spcBef>
              <a:buNone/>
              <a:defRPr sz="1200">
                <a:solidFill>
                  <a:schemeClr val="dk1"/>
                </a:solidFill>
                <a:latin typeface="Trebuchet MS"/>
                <a:ea typeface="Trebuchet MS"/>
                <a:cs typeface="Trebuchet MS"/>
                <a:sym typeface="Trebuchet MS"/>
              </a:defRPr>
            </a:lvl5pPr>
            <a:lvl6pPr marL="0" marR="0" lvl="5" indent="0" algn="r">
              <a:spcBef>
                <a:spcPts val="0"/>
              </a:spcBef>
              <a:buNone/>
              <a:defRPr sz="1200">
                <a:solidFill>
                  <a:schemeClr val="dk1"/>
                </a:solidFill>
                <a:latin typeface="Trebuchet MS"/>
                <a:ea typeface="Trebuchet MS"/>
                <a:cs typeface="Trebuchet MS"/>
                <a:sym typeface="Trebuchet MS"/>
              </a:defRPr>
            </a:lvl6pPr>
            <a:lvl7pPr marL="0" marR="0" lvl="6" indent="0" algn="r">
              <a:spcBef>
                <a:spcPts val="0"/>
              </a:spcBef>
              <a:buNone/>
              <a:defRPr sz="1200">
                <a:solidFill>
                  <a:schemeClr val="dk1"/>
                </a:solidFill>
                <a:latin typeface="Trebuchet MS"/>
                <a:ea typeface="Trebuchet MS"/>
                <a:cs typeface="Trebuchet MS"/>
                <a:sym typeface="Trebuchet MS"/>
              </a:defRPr>
            </a:lvl7pPr>
            <a:lvl8pPr marL="0" marR="0" lvl="7" indent="0" algn="r">
              <a:spcBef>
                <a:spcPts val="0"/>
              </a:spcBef>
              <a:buNone/>
              <a:defRPr sz="1200">
                <a:solidFill>
                  <a:schemeClr val="dk1"/>
                </a:solidFill>
                <a:latin typeface="Trebuchet MS"/>
                <a:ea typeface="Trebuchet MS"/>
                <a:cs typeface="Trebuchet MS"/>
                <a:sym typeface="Trebuchet MS"/>
              </a:defRPr>
            </a:lvl8pPr>
            <a:lvl9pPr marL="0" marR="0" lvl="8" indent="0" algn="r">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27" name="Google Shape;127;p29" descr="Colorado Department of Health Care Policy &amp; Financing"/>
          <p:cNvPicPr preferRelativeResize="0"/>
          <p:nvPr/>
        </p:nvPicPr>
        <p:blipFill rotWithShape="1">
          <a:blip r:embed="rId14">
            <a:alphaModFix/>
          </a:blip>
          <a:srcRect/>
          <a:stretch/>
        </p:blipFill>
        <p:spPr>
          <a:xfrm>
            <a:off x="274674" y="6363571"/>
            <a:ext cx="1992708" cy="34154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6"/>
        <p:cNvGrpSpPr/>
        <p:nvPr/>
      </p:nvGrpSpPr>
      <p:grpSpPr>
        <a:xfrm>
          <a:off x="0" y="0"/>
          <a:ext cx="0" cy="0"/>
          <a:chOff x="0" y="0"/>
          <a:chExt cx="0" cy="0"/>
        </a:xfrm>
      </p:grpSpPr>
      <p:sp>
        <p:nvSpPr>
          <p:cNvPr id="177" name="Google Shape;177;p42"/>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178" name="Google Shape;178;p42"/>
          <p:cNvSpPr txBox="1">
            <a:spLocks noGrp="1"/>
          </p:cNvSpPr>
          <p:nvPr>
            <p:ph type="dt" idx="10"/>
          </p:nvPr>
        </p:nvSpPr>
        <p:spPr>
          <a:xfrm>
            <a:off x="4724400" y="4907536"/>
            <a:ext cx="2743200" cy="365100"/>
          </a:xfrm>
          <a:prstGeom prst="rect">
            <a:avLst/>
          </a:prstGeom>
          <a:noFill/>
          <a:ln>
            <a:noFill/>
          </a:ln>
        </p:spPr>
        <p:txBody>
          <a:bodyPr spcFirstLastPara="1" wrap="square" lIns="117825" tIns="58900" rIns="117825" bIns="58900" anchor="ctr" anchorCtr="0">
            <a:noAutofit/>
          </a:bodyPr>
          <a:lstStyle>
            <a:lvl1pPr marR="0" lvl="0" algn="ctr">
              <a:lnSpc>
                <a:spcPct val="100000"/>
              </a:lnSpc>
              <a:spcBef>
                <a:spcPts val="0"/>
              </a:spcBef>
              <a:spcAft>
                <a:spcPts val="0"/>
              </a:spcAft>
              <a:buClr>
                <a:srgbClr val="000000"/>
              </a:buClr>
              <a:buSzPts val="1800"/>
              <a:buFont typeface="Arial"/>
              <a:buNone/>
              <a:defRPr sz="2600" b="0" i="0" u="none" strike="noStrike" cap="none">
                <a:solidFill>
                  <a:schemeClr val="dk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9pPr>
          </a:lstStyle>
          <a:p>
            <a:endParaRPr/>
          </a:p>
        </p:txBody>
      </p:sp>
      <p:sp>
        <p:nvSpPr>
          <p:cNvPr id="179" name="Google Shape;179;p42"/>
          <p:cNvSpPr/>
          <p:nvPr/>
        </p:nvSpPr>
        <p:spPr>
          <a:xfrm>
            <a:off x="0" y="6256612"/>
            <a:ext cx="12192000" cy="609600"/>
          </a:xfrm>
          <a:prstGeom prst="rect">
            <a:avLst/>
          </a:prstGeom>
          <a:solidFill>
            <a:schemeClr val="dk2"/>
          </a:solidFill>
          <a:ln>
            <a:noFill/>
          </a:ln>
        </p:spPr>
        <p:txBody>
          <a:bodyPr spcFirstLastPara="1" wrap="square" lIns="117825" tIns="58900" rIns="117825" bIns="589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300" b="0" i="0" u="none" strike="noStrike" cap="none">
              <a:solidFill>
                <a:schemeClr val="lt1"/>
              </a:solidFill>
              <a:latin typeface="Calibri"/>
              <a:ea typeface="Calibri"/>
              <a:cs typeface="Calibri"/>
              <a:sym typeface="Calibri"/>
            </a:endParaRPr>
          </a:p>
        </p:txBody>
      </p:sp>
      <p:sp>
        <p:nvSpPr>
          <p:cNvPr id="180" name="Google Shape;180;p4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81" name="Google Shape;181;p42" descr="Colorado Department of Health Care Policy &amp; Financing"/>
          <p:cNvPicPr preferRelativeResize="0"/>
          <p:nvPr/>
        </p:nvPicPr>
        <p:blipFill rotWithShape="1">
          <a:blip r:embed="rId20">
            <a:alphaModFix/>
          </a:blip>
          <a:srcRect/>
          <a:stretch/>
        </p:blipFill>
        <p:spPr>
          <a:xfrm>
            <a:off x="274320" y="6364224"/>
            <a:ext cx="1530939" cy="25923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60"/>
        <p:cNvGrpSpPr/>
        <p:nvPr/>
      </p:nvGrpSpPr>
      <p:grpSpPr>
        <a:xfrm>
          <a:off x="0" y="0"/>
          <a:ext cx="0" cy="0"/>
          <a:chOff x="0" y="0"/>
          <a:chExt cx="0" cy="0"/>
        </a:xfrm>
      </p:grpSpPr>
      <p:sp>
        <p:nvSpPr>
          <p:cNvPr id="261" name="Google Shape;261;p61"/>
          <p:cNvSpPr txBox="1">
            <a:spLocks noGrp="1"/>
          </p:cNvSpPr>
          <p:nvPr>
            <p:ph type="title"/>
          </p:nvPr>
        </p:nvSpPr>
        <p:spPr>
          <a:xfrm>
            <a:off x="91965" y="2117012"/>
            <a:ext cx="12008100" cy="1325700"/>
          </a:xfrm>
          <a:prstGeom prst="rect">
            <a:avLst/>
          </a:prstGeom>
          <a:noFill/>
          <a:ln>
            <a:noFill/>
          </a:ln>
        </p:spPr>
        <p:txBody>
          <a:bodyPr spcFirstLastPara="1" wrap="square" lIns="121900" tIns="60925" rIns="121900" bIns="60925" anchor="ctr" anchorCtr="0">
            <a:noAutofit/>
          </a:bodyPr>
          <a:lstStyle>
            <a:lvl1pPr marR="0" lvl="0" algn="ctr">
              <a:lnSpc>
                <a:spcPct val="90000"/>
              </a:lnSpc>
              <a:spcBef>
                <a:spcPts val="0"/>
              </a:spcBef>
              <a:spcAft>
                <a:spcPts val="0"/>
              </a:spcAft>
              <a:buClr>
                <a:schemeClr val="lt1"/>
              </a:buClr>
              <a:buSzPts val="6400"/>
              <a:buFont typeface="Trebuchet MS"/>
              <a:buNone/>
              <a:defRPr sz="6400" b="1"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9pPr>
          </a:lstStyle>
          <a:p>
            <a:endParaRPr/>
          </a:p>
        </p:txBody>
      </p:sp>
      <p:sp>
        <p:nvSpPr>
          <p:cNvPr id="262" name="Google Shape;262;p61"/>
          <p:cNvSpPr txBox="1">
            <a:spLocks noGrp="1"/>
          </p:cNvSpPr>
          <p:nvPr>
            <p:ph type="dt" idx="10"/>
          </p:nvPr>
        </p:nvSpPr>
        <p:spPr>
          <a:xfrm>
            <a:off x="4724400" y="4907536"/>
            <a:ext cx="2743200" cy="365100"/>
          </a:xfrm>
          <a:prstGeom prst="rect">
            <a:avLst/>
          </a:prstGeom>
          <a:noFill/>
          <a:ln>
            <a:noFill/>
          </a:ln>
        </p:spPr>
        <p:txBody>
          <a:bodyPr spcFirstLastPara="1" wrap="square" lIns="121900" tIns="60925" rIns="121900" bIns="60925" anchor="ctr" anchorCtr="0">
            <a:noAutofit/>
          </a:bodyPr>
          <a:lstStyle>
            <a:lvl1pPr marR="0" lvl="0" algn="ctr">
              <a:lnSpc>
                <a:spcPct val="100000"/>
              </a:lnSpc>
              <a:spcBef>
                <a:spcPts val="0"/>
              </a:spcBef>
              <a:spcAft>
                <a:spcPts val="0"/>
              </a:spcAft>
              <a:buClr>
                <a:srgbClr val="000000"/>
              </a:buClr>
              <a:buSzPts val="1900"/>
              <a:buFont typeface="Arial"/>
              <a:buNone/>
              <a:defRPr sz="2000" b="0"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2pPr>
            <a:lvl3pPr marR="0" lvl="2"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3pPr>
            <a:lvl4pPr marR="0" lvl="3"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4pPr>
            <a:lvl5pPr marR="0" lvl="4"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5pPr>
            <a:lvl6pPr marR="0" lvl="5"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6pPr>
            <a:lvl7pPr marR="0" lvl="6"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7pPr>
            <a:lvl8pPr marR="0" lvl="7"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8pPr>
            <a:lvl9pPr marR="0" lvl="8"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9pPr>
          </a:lstStyle>
          <a:p>
            <a:endParaRPr/>
          </a:p>
        </p:txBody>
      </p:sp>
      <p:sp>
        <p:nvSpPr>
          <p:cNvPr id="263" name="Google Shape;263;p61"/>
          <p:cNvSpPr/>
          <p:nvPr/>
        </p:nvSpPr>
        <p:spPr>
          <a:xfrm>
            <a:off x="0" y="6256612"/>
            <a:ext cx="12192000" cy="609600"/>
          </a:xfrm>
          <a:prstGeom prst="rect">
            <a:avLst/>
          </a:prstGeom>
          <a:solidFill>
            <a:schemeClr val="lt1"/>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4" name="Google Shape;264;p61"/>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65" name="Google Shape;265;p61" descr="Colorado Department of Health Care Policy and Financing"/>
          <p:cNvPicPr preferRelativeResize="0"/>
          <p:nvPr/>
        </p:nvPicPr>
        <p:blipFill rotWithShape="1">
          <a:blip r:embed="rId15">
            <a:alphaModFix/>
          </a:blip>
          <a:srcRect/>
          <a:stretch/>
        </p:blipFill>
        <p:spPr>
          <a:xfrm>
            <a:off x="274673" y="6346758"/>
            <a:ext cx="2336756" cy="39257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0"/>
        <p:cNvGrpSpPr/>
        <p:nvPr/>
      </p:nvGrpSpPr>
      <p:grpSpPr>
        <a:xfrm>
          <a:off x="0" y="0"/>
          <a:ext cx="0" cy="0"/>
          <a:chOff x="0" y="0"/>
          <a:chExt cx="0" cy="0"/>
        </a:xfrm>
      </p:grpSpPr>
      <p:sp>
        <p:nvSpPr>
          <p:cNvPr id="321" name="Google Shape;321;p75" descr="&quot;&quot;"/>
          <p:cNvSpPr/>
          <p:nvPr/>
        </p:nvSpPr>
        <p:spPr>
          <a:xfrm>
            <a:off x="0" y="6375797"/>
            <a:ext cx="12215826" cy="482274"/>
          </a:xfrm>
          <a:custGeom>
            <a:avLst/>
            <a:gdLst/>
            <a:ahLst/>
            <a:cxnLst/>
            <a:rect l="l" t="t" r="r" b="b"/>
            <a:pathLst>
              <a:path w="21600" h="21600" extrusionOk="0">
                <a:moveTo>
                  <a:pt x="0" y="0"/>
                </a:moveTo>
                <a:lnTo>
                  <a:pt x="21599" y="0"/>
                </a:lnTo>
                <a:lnTo>
                  <a:pt x="21599" y="21600"/>
                </a:lnTo>
                <a:lnTo>
                  <a:pt x="0" y="2160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Trebuchet MS"/>
              <a:ea typeface="Trebuchet MS"/>
              <a:cs typeface="Trebuchet MS"/>
              <a:sym typeface="Trebuchet MS"/>
            </a:endParaRPr>
          </a:p>
        </p:txBody>
      </p:sp>
      <p:pic>
        <p:nvPicPr>
          <p:cNvPr id="322" name="Google Shape;322;p75"/>
          <p:cNvPicPr preferRelativeResize="0"/>
          <p:nvPr/>
        </p:nvPicPr>
        <p:blipFill rotWithShape="1">
          <a:blip r:embed="rId26">
            <a:alphaModFix/>
          </a:blip>
          <a:srcRect/>
          <a:stretch/>
        </p:blipFill>
        <p:spPr>
          <a:xfrm>
            <a:off x="309739" y="6467430"/>
            <a:ext cx="1776483" cy="298936"/>
          </a:xfrm>
          <a:prstGeom prst="rect">
            <a:avLst/>
          </a:prstGeom>
          <a:noFill/>
          <a:ln>
            <a:noFill/>
          </a:ln>
        </p:spPr>
      </p:pic>
      <p:sp>
        <p:nvSpPr>
          <p:cNvPr id="323" name="Google Shape;323;p75"/>
          <p:cNvSpPr txBox="1">
            <a:spLocks noGrp="1"/>
          </p:cNvSpPr>
          <p:nvPr>
            <p:ph type="title"/>
          </p:nvPr>
        </p:nvSpPr>
        <p:spPr>
          <a:xfrm>
            <a:off x="309739" y="803672"/>
            <a:ext cx="11572500" cy="736800"/>
          </a:xfrm>
          <a:prstGeom prst="rect">
            <a:avLst/>
          </a:prstGeom>
          <a:noFill/>
          <a:ln>
            <a:noFill/>
          </a:ln>
        </p:spPr>
        <p:txBody>
          <a:bodyPr spcFirstLastPara="1" wrap="square" lIns="91425" tIns="45700" rIns="91425" bIns="45700" anchor="ctr" anchorCtr="0">
            <a:normAutofit/>
          </a:bodyPr>
          <a:lstStyle>
            <a:lvl1pPr marR="0" lvl="0" algn="ctr">
              <a:lnSpc>
                <a:spcPct val="100000"/>
              </a:lnSpc>
              <a:spcBef>
                <a:spcPts val="0"/>
              </a:spcBef>
              <a:spcAft>
                <a:spcPts val="0"/>
              </a:spcAft>
              <a:buClr>
                <a:srgbClr val="000000"/>
              </a:buClr>
              <a:buSzPts val="1500"/>
              <a:buFont typeface="Arial"/>
              <a:buNone/>
              <a:defRPr sz="6100" b="1" i="0" u="none" strike="noStrike" cap="none">
                <a:solidFill>
                  <a:schemeClr val="lt1"/>
                </a:solidFill>
                <a:latin typeface="Trebuchet MS"/>
                <a:ea typeface="Trebuchet MS"/>
                <a:cs typeface="Trebuchet MS"/>
                <a:sym typeface="Trebuchet MS"/>
              </a:defRPr>
            </a:lvl1pPr>
            <a:lvl2pPr marR="0" lvl="1"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2pPr>
            <a:lvl3pPr marR="0" lvl="2"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3pPr>
            <a:lvl4pPr marR="0" lvl="3"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4pPr>
            <a:lvl5pPr marR="0" lvl="4"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5pPr>
            <a:lvl6pPr marR="0" lvl="5"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6pPr>
            <a:lvl7pPr marR="0" lvl="6"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7pPr>
            <a:lvl8pPr marR="0" lvl="7"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8pPr>
            <a:lvl9pPr marR="0" lvl="8"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9pPr>
          </a:lstStyle>
          <a:p>
            <a:endParaRPr/>
          </a:p>
        </p:txBody>
      </p:sp>
      <p:sp>
        <p:nvSpPr>
          <p:cNvPr id="324" name="Google Shape;324;p75"/>
          <p:cNvSpPr txBox="1">
            <a:spLocks noGrp="1"/>
          </p:cNvSpPr>
          <p:nvPr>
            <p:ph type="dt" idx="10"/>
          </p:nvPr>
        </p:nvSpPr>
        <p:spPr>
          <a:xfrm>
            <a:off x="4724549" y="5099968"/>
            <a:ext cx="27429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500"/>
              <a:buFont typeface="Arial"/>
              <a:buNone/>
              <a:defRPr sz="1900" b="0"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2pPr>
            <a:lvl3pPr marR="0" lvl="2"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3pPr>
            <a:lvl4pPr marR="0" lvl="3"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4pPr>
            <a:lvl5pPr marR="0" lvl="4"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5pPr>
            <a:lvl6pPr marR="0" lvl="5"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6pPr>
            <a:lvl7pPr marR="0" lvl="6"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7pPr>
            <a:lvl8pPr marR="0" lvl="7"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8pPr>
            <a:lvl9pPr marR="0" lvl="8"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9pPr>
          </a:lstStyle>
          <a:p>
            <a:endParaRPr/>
          </a:p>
        </p:txBody>
      </p:sp>
      <p:sp>
        <p:nvSpPr>
          <p:cNvPr id="325" name="Google Shape;325;p75"/>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 id="2147483736" r:id="rId20"/>
    <p:sldLayoutId id="2147483737" r:id="rId21"/>
    <p:sldLayoutId id="2147483738" r:id="rId22"/>
    <p:sldLayoutId id="2147483739" r:id="rId23"/>
    <p:sldLayoutId id="2147483740" r:id="rId2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40.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hcpf.colorado.gov/impact"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s://hcpf.colorado.gov/work-requirements-faqs" TargetMode="External"/><Relationship Id="rId4" Type="http://schemas.openxmlformats.org/officeDocument/2006/relationships/hyperlink" Target="https://hcpf.colorado.gov/sites/hcpf/files/Work%20Requirements%20Fact%20Sheet%20-%2010-1-2025.pdf"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hyperlink" Target="https://us02web.zoom.us/webinar/register/WN_kkuzp0epQCSOb98D-0IA3A#/registration" TargetMode="External"/><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hyperlink" Target="https://hcpf.colorado.gov/member-correspondence-improvement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s://us02web.zoom.us/webinar/register/WN_sAvaYeFpSDWUXOBB9naAig" TargetMode="External"/><Relationship Id="rId4" Type="http://schemas.openxmlformats.org/officeDocument/2006/relationships/hyperlink" Target="https://hcpf.colorado.gov/publications"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mailto:kristen.lundy@state.co.us" TargetMode="External"/><Relationship Id="rId2" Type="http://schemas.openxmlformats.org/officeDocument/2006/relationships/notesSlide" Target="../notesSlides/notesSlide29.xml"/><Relationship Id="rId1" Type="http://schemas.openxmlformats.org/officeDocument/2006/relationships/slideLayout" Target="../slideLayouts/slideLayout69.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100"/>
          <p:cNvSpPr txBox="1">
            <a:spLocks noGrp="1"/>
          </p:cNvSpPr>
          <p:nvPr>
            <p:ph type="ctrTitle"/>
          </p:nvPr>
        </p:nvSpPr>
        <p:spPr>
          <a:xfrm>
            <a:off x="1040525" y="937127"/>
            <a:ext cx="10110900" cy="3140100"/>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chemeClr val="lt1"/>
              </a:buClr>
              <a:buSzPts val="6000"/>
              <a:buFont typeface="Trebuchet MS"/>
              <a:buNone/>
            </a:pPr>
            <a:r>
              <a:rPr lang="en-US" sz="5500"/>
              <a:t>Member Correspondence Improvements </a:t>
            </a:r>
            <a:endParaRPr sz="5500"/>
          </a:p>
          <a:p>
            <a:pPr marL="0" lvl="0" indent="0" algn="ctr" rtl="0">
              <a:lnSpc>
                <a:spcPct val="90000"/>
              </a:lnSpc>
              <a:spcBef>
                <a:spcPts val="0"/>
              </a:spcBef>
              <a:spcAft>
                <a:spcPts val="0"/>
              </a:spcAft>
              <a:buClr>
                <a:schemeClr val="lt1"/>
              </a:buClr>
              <a:buSzPts val="6000"/>
              <a:buFont typeface="Trebuchet MS"/>
              <a:buNone/>
            </a:pPr>
            <a:endParaRPr sz="5500"/>
          </a:p>
          <a:p>
            <a:pPr marL="0" lvl="0" indent="0" algn="ctr" rtl="0">
              <a:lnSpc>
                <a:spcPct val="90000"/>
              </a:lnSpc>
              <a:spcBef>
                <a:spcPts val="0"/>
              </a:spcBef>
              <a:spcAft>
                <a:spcPts val="0"/>
              </a:spcAft>
              <a:buClr>
                <a:schemeClr val="lt1"/>
              </a:buClr>
              <a:buSzPts val="6000"/>
              <a:buFont typeface="Trebuchet MS"/>
              <a:buNone/>
            </a:pPr>
            <a:endParaRPr sz="5500"/>
          </a:p>
        </p:txBody>
      </p:sp>
      <p:sp>
        <p:nvSpPr>
          <p:cNvPr id="448" name="Google Shape;448;p100"/>
          <p:cNvSpPr txBox="1">
            <a:spLocks noGrp="1"/>
          </p:cNvSpPr>
          <p:nvPr>
            <p:ph type="subTitle" idx="1"/>
          </p:nvPr>
        </p:nvSpPr>
        <p:spPr>
          <a:xfrm>
            <a:off x="1523975" y="2943848"/>
            <a:ext cx="9144000" cy="1305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6000"/>
              <a:buFont typeface="Trebuchet MS"/>
              <a:buNone/>
            </a:pPr>
            <a:r>
              <a:rPr lang="en-US" sz="3500"/>
              <a:t>Fiscal Year 2025-26</a:t>
            </a:r>
            <a:endParaRPr sz="3500"/>
          </a:p>
        </p:txBody>
      </p:sp>
      <p:sp>
        <p:nvSpPr>
          <p:cNvPr id="449" name="Google Shape;449;p100"/>
          <p:cNvSpPr txBox="1">
            <a:spLocks noGrp="1"/>
          </p:cNvSpPr>
          <p:nvPr>
            <p:ph type="body" idx="2"/>
          </p:nvPr>
        </p:nvSpPr>
        <p:spPr>
          <a:xfrm>
            <a:off x="1913850" y="4523350"/>
            <a:ext cx="8364300" cy="1573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r>
              <a:rPr lang="en-US" sz="2500"/>
              <a:t>February 19, 2026</a:t>
            </a:r>
            <a:endParaRPr sz="2500"/>
          </a:p>
        </p:txBody>
      </p:sp>
      <p:sp>
        <p:nvSpPr>
          <p:cNvPr id="450" name="Google Shape;450;p100"/>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10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Present Today</a:t>
            </a:r>
            <a:endParaRPr sz="5700"/>
          </a:p>
        </p:txBody>
      </p:sp>
      <p:sp>
        <p:nvSpPr>
          <p:cNvPr id="527" name="Google Shape;527;p109"/>
          <p:cNvSpPr txBox="1">
            <a:spLocks noGrp="1"/>
          </p:cNvSpPr>
          <p:nvPr>
            <p:ph type="body" idx="1"/>
          </p:nvPr>
        </p:nvSpPr>
        <p:spPr>
          <a:xfrm>
            <a:off x="1195425" y="1485286"/>
            <a:ext cx="9825600" cy="4205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800" b="1"/>
              <a:t>Facilitators</a:t>
            </a:r>
            <a:endParaRPr sz="2800" b="1"/>
          </a:p>
          <a:p>
            <a:pPr marL="746125" marR="0" lvl="1" indent="-320040" algn="l" rtl="0">
              <a:lnSpc>
                <a:spcPct val="90000"/>
              </a:lnSpc>
              <a:spcBef>
                <a:spcPts val="500"/>
              </a:spcBef>
              <a:spcAft>
                <a:spcPts val="0"/>
              </a:spcAft>
              <a:buSzPts val="2800"/>
              <a:buChar char="○"/>
            </a:pPr>
            <a:r>
              <a:rPr lang="en-US" sz="2800"/>
              <a:t>Ryan Lazo, Stakeholder Engagement Advisor</a:t>
            </a:r>
            <a:endParaRPr sz="2800"/>
          </a:p>
          <a:p>
            <a:pPr marL="746125" marR="0" lvl="1" indent="-320040" algn="l" rtl="0">
              <a:lnSpc>
                <a:spcPct val="90000"/>
              </a:lnSpc>
              <a:spcBef>
                <a:spcPts val="500"/>
              </a:spcBef>
              <a:spcAft>
                <a:spcPts val="0"/>
              </a:spcAft>
              <a:buSzPts val="2800"/>
              <a:buChar char="○"/>
            </a:pPr>
            <a:r>
              <a:rPr lang="en-US" sz="2800"/>
              <a:t>Lucien Meadows, Stakeholder Engagement Coordinator</a:t>
            </a:r>
            <a:br>
              <a:rPr lang="en-US" sz="2800"/>
            </a:br>
            <a:endParaRPr sz="2800"/>
          </a:p>
          <a:p>
            <a:pPr marL="0" lvl="0" indent="0" algn="l" rtl="0">
              <a:lnSpc>
                <a:spcPct val="90000"/>
              </a:lnSpc>
              <a:spcBef>
                <a:spcPts val="0"/>
              </a:spcBef>
              <a:spcAft>
                <a:spcPts val="0"/>
              </a:spcAft>
              <a:buNone/>
            </a:pPr>
            <a:r>
              <a:rPr lang="en-US" sz="2800" b="1"/>
              <a:t>Speaker</a:t>
            </a:r>
            <a:endParaRPr sz="2800" b="1"/>
          </a:p>
          <a:p>
            <a:pPr marL="746125" lvl="1" indent="-320040" algn="l" rtl="0">
              <a:lnSpc>
                <a:spcPct val="90000"/>
              </a:lnSpc>
              <a:spcBef>
                <a:spcPts val="500"/>
              </a:spcBef>
              <a:spcAft>
                <a:spcPts val="0"/>
              </a:spcAft>
              <a:buSzPts val="2800"/>
              <a:buChar char="○"/>
            </a:pPr>
            <a:r>
              <a:rPr lang="en-US" sz="2800"/>
              <a:t>Kristen Lundy- Member Content Strategy and Compliance Manager</a:t>
            </a:r>
            <a:endParaRPr sz="2800"/>
          </a:p>
          <a:p>
            <a:pPr marL="0" lvl="0" indent="0" algn="l" rtl="0">
              <a:lnSpc>
                <a:spcPct val="90000"/>
              </a:lnSpc>
              <a:spcBef>
                <a:spcPts val="500"/>
              </a:spcBef>
              <a:spcAft>
                <a:spcPts val="0"/>
              </a:spcAft>
              <a:buNone/>
            </a:pPr>
            <a:endParaRPr sz="2800"/>
          </a:p>
          <a:p>
            <a:pPr marL="0" lvl="0" indent="0" algn="l" rtl="0">
              <a:spcBef>
                <a:spcPts val="0"/>
              </a:spcBef>
              <a:spcAft>
                <a:spcPts val="0"/>
              </a:spcAft>
              <a:buNone/>
            </a:pPr>
            <a:r>
              <a:rPr lang="en-US" sz="2800" b="1"/>
              <a:t>Subject Matter Experts</a:t>
            </a:r>
            <a:endParaRPr sz="2800"/>
          </a:p>
          <a:p>
            <a:pPr marL="746125" lvl="1" indent="-320040" algn="l" rtl="0">
              <a:lnSpc>
                <a:spcPct val="90000"/>
              </a:lnSpc>
              <a:spcBef>
                <a:spcPts val="500"/>
              </a:spcBef>
              <a:spcAft>
                <a:spcPts val="0"/>
              </a:spcAft>
              <a:buSzPts val="2800"/>
              <a:buChar char="○"/>
            </a:pPr>
            <a:r>
              <a:rPr lang="en-US" sz="2800"/>
              <a:t>Natalie Coulter, Director of Communications</a:t>
            </a:r>
            <a:endParaRPr sz="2800"/>
          </a:p>
          <a:p>
            <a:pPr marL="746125" lvl="1" indent="-320040" algn="l" rtl="0">
              <a:lnSpc>
                <a:spcPct val="90000"/>
              </a:lnSpc>
              <a:spcBef>
                <a:spcPts val="500"/>
              </a:spcBef>
              <a:spcAft>
                <a:spcPts val="0"/>
              </a:spcAft>
              <a:buSzPts val="2800"/>
              <a:buChar char="○"/>
            </a:pPr>
            <a:r>
              <a:rPr lang="en-US" sz="2800"/>
              <a:t>Shawn Bodiker, Eligibility Policy Manager</a:t>
            </a:r>
            <a:endParaRPr sz="2800"/>
          </a:p>
        </p:txBody>
      </p:sp>
      <p:sp>
        <p:nvSpPr>
          <p:cNvPr id="528" name="Google Shape;528;p10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110"/>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Agenda</a:t>
            </a:r>
            <a:endParaRPr sz="5700"/>
          </a:p>
        </p:txBody>
      </p:sp>
      <p:sp>
        <p:nvSpPr>
          <p:cNvPr id="534" name="Google Shape;534;p110"/>
          <p:cNvSpPr txBox="1">
            <a:spLocks noGrp="1"/>
          </p:cNvSpPr>
          <p:nvPr>
            <p:ph type="body" idx="1"/>
          </p:nvPr>
        </p:nvSpPr>
        <p:spPr>
          <a:xfrm>
            <a:off x="1174450" y="1324600"/>
            <a:ext cx="9689400" cy="446490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None/>
            </a:pPr>
            <a:endParaRPr sz="3200"/>
          </a:p>
          <a:p>
            <a:pPr marL="457200" lvl="0" indent="-431800" algn="l" rtl="0">
              <a:spcBef>
                <a:spcPts val="0"/>
              </a:spcBef>
              <a:spcAft>
                <a:spcPts val="0"/>
              </a:spcAft>
              <a:buSzPts val="3200"/>
              <a:buChar char="•"/>
            </a:pPr>
            <a:r>
              <a:rPr lang="en-US" sz="3200"/>
              <a:t>Outreach plan for upcoming changes</a:t>
            </a:r>
            <a:endParaRPr sz="3200"/>
          </a:p>
          <a:p>
            <a:pPr marL="457200" lvl="0" indent="-431800" algn="l" rtl="0">
              <a:spcBef>
                <a:spcPts val="0"/>
              </a:spcBef>
              <a:spcAft>
                <a:spcPts val="0"/>
              </a:spcAft>
              <a:buSzPts val="3200"/>
              <a:buChar char="•"/>
            </a:pPr>
            <a:r>
              <a:rPr lang="en-US" sz="3200"/>
              <a:t>Planned changes to existing documents to comply with H.R. 1</a:t>
            </a:r>
            <a:endParaRPr sz="3200"/>
          </a:p>
          <a:p>
            <a:pPr marL="457200" marR="0" lvl="0" indent="-431800" algn="l" rtl="0">
              <a:lnSpc>
                <a:spcPct val="90000"/>
              </a:lnSpc>
              <a:spcBef>
                <a:spcPts val="0"/>
              </a:spcBef>
              <a:spcAft>
                <a:spcPts val="0"/>
              </a:spcAft>
              <a:buSzPts val="3200"/>
              <a:buChar char="•"/>
            </a:pPr>
            <a:r>
              <a:rPr lang="en-US" sz="3200"/>
              <a:t>New forms being developed to report community engagement and work requirement compliance</a:t>
            </a:r>
            <a:endParaRPr sz="3200"/>
          </a:p>
          <a:p>
            <a:pPr marL="457200" marR="0" lvl="0" indent="-431800" algn="l" rtl="0">
              <a:lnSpc>
                <a:spcPct val="90000"/>
              </a:lnSpc>
              <a:spcBef>
                <a:spcPts val="0"/>
              </a:spcBef>
              <a:spcAft>
                <a:spcPts val="0"/>
              </a:spcAft>
              <a:buSzPts val="3200"/>
              <a:buChar char="•"/>
            </a:pPr>
            <a:r>
              <a:rPr lang="en-US" sz="3200"/>
              <a:t>Additional correspondence monitoring efforts being implemented by HCPF</a:t>
            </a:r>
            <a:endParaRPr sz="3200"/>
          </a:p>
          <a:p>
            <a:pPr marL="457200" marR="0" lvl="0" indent="-431800" algn="l" rtl="0">
              <a:lnSpc>
                <a:spcPct val="90000"/>
              </a:lnSpc>
              <a:spcBef>
                <a:spcPts val="0"/>
              </a:spcBef>
              <a:spcAft>
                <a:spcPts val="0"/>
              </a:spcAft>
              <a:buSzPts val="3200"/>
              <a:buChar char="•"/>
            </a:pPr>
            <a:r>
              <a:rPr lang="en-US" sz="3200"/>
              <a:t>Future opportunities to learn more and share feedback</a:t>
            </a:r>
            <a:endParaRPr sz="3200"/>
          </a:p>
        </p:txBody>
      </p:sp>
      <p:sp>
        <p:nvSpPr>
          <p:cNvPr id="535" name="Google Shape;535;p11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111"/>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a:t>Outreach plan for upcoming changes</a:t>
            </a:r>
            <a:endParaRPr/>
          </a:p>
          <a:p>
            <a:pPr marL="0" lvl="0" indent="0" algn="l" rtl="0">
              <a:lnSpc>
                <a:spcPct val="90000"/>
              </a:lnSpc>
              <a:spcBef>
                <a:spcPts val="0"/>
              </a:spcBef>
              <a:spcAft>
                <a:spcPts val="0"/>
              </a:spcAft>
              <a:buClr>
                <a:schemeClr val="lt1"/>
              </a:buClr>
              <a:buSzPts val="6000"/>
              <a:buFont typeface="Trebuchet MS"/>
              <a:buNone/>
            </a:pPr>
            <a:endParaRPr/>
          </a:p>
        </p:txBody>
      </p:sp>
      <p:sp>
        <p:nvSpPr>
          <p:cNvPr id="541" name="Google Shape;541;p111"/>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cxnSp>
        <p:nvCxnSpPr>
          <p:cNvPr id="547" name="Google Shape;547;p112"/>
          <p:cNvCxnSpPr/>
          <p:nvPr/>
        </p:nvCxnSpPr>
        <p:spPr>
          <a:xfrm rot="10800000" flipH="1">
            <a:off x="5455746" y="2260230"/>
            <a:ext cx="2700" cy="297900"/>
          </a:xfrm>
          <a:prstGeom prst="straightConnector1">
            <a:avLst/>
          </a:prstGeom>
          <a:noFill/>
          <a:ln w="81500" cap="flat" cmpd="sng">
            <a:solidFill>
              <a:schemeClr val="accent6"/>
            </a:solidFill>
            <a:prstDash val="solid"/>
            <a:round/>
            <a:headEnd type="none" w="sm" len="sm"/>
            <a:tailEnd type="none" w="sm" len="sm"/>
          </a:ln>
        </p:spPr>
      </p:cxnSp>
      <p:sp>
        <p:nvSpPr>
          <p:cNvPr id="548" name="Google Shape;548;p112"/>
          <p:cNvSpPr/>
          <p:nvPr/>
        </p:nvSpPr>
        <p:spPr>
          <a:xfrm>
            <a:off x="10257683" y="2241750"/>
            <a:ext cx="1506900" cy="1886100"/>
          </a:xfrm>
          <a:prstGeom prst="rect">
            <a:avLst/>
          </a:prstGeom>
          <a:solidFill>
            <a:srgbClr val="245D38">
              <a:alpha val="139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49" name="Google Shape;549;p112"/>
          <p:cNvSpPr/>
          <p:nvPr/>
        </p:nvSpPr>
        <p:spPr>
          <a:xfrm>
            <a:off x="3304476" y="2289000"/>
            <a:ext cx="1506900" cy="1791600"/>
          </a:xfrm>
          <a:prstGeom prst="rect">
            <a:avLst/>
          </a:prstGeom>
          <a:solidFill>
            <a:srgbClr val="245D38">
              <a:alpha val="139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0" name="Google Shape;550;p112"/>
          <p:cNvSpPr/>
          <p:nvPr/>
        </p:nvSpPr>
        <p:spPr>
          <a:xfrm>
            <a:off x="1776494" y="2277475"/>
            <a:ext cx="1506900" cy="3600300"/>
          </a:xfrm>
          <a:prstGeom prst="rect">
            <a:avLst/>
          </a:prstGeom>
          <a:solidFill>
            <a:srgbClr val="245D38">
              <a:alpha val="139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1" name="Google Shape;551;p112"/>
          <p:cNvSpPr/>
          <p:nvPr/>
        </p:nvSpPr>
        <p:spPr>
          <a:xfrm>
            <a:off x="598393" y="2118172"/>
            <a:ext cx="2892000" cy="159000"/>
          </a:xfrm>
          <a:prstGeom prst="parallelogram">
            <a:avLst>
              <a:gd name="adj" fmla="val 96952"/>
            </a:avLst>
          </a:prstGeom>
          <a:solidFill>
            <a:schemeClr val="dk2"/>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endParaRPr sz="1497"/>
          </a:p>
        </p:txBody>
      </p:sp>
      <p:sp>
        <p:nvSpPr>
          <p:cNvPr id="552" name="Google Shape;552;p112"/>
          <p:cNvSpPr txBox="1"/>
          <p:nvPr/>
        </p:nvSpPr>
        <p:spPr>
          <a:xfrm>
            <a:off x="1941800" y="1246706"/>
            <a:ext cx="1141200" cy="585000"/>
          </a:xfrm>
          <a:prstGeom prst="rect">
            <a:avLst/>
          </a:prstGeom>
          <a:noFill/>
          <a:ln>
            <a:noFill/>
          </a:ln>
        </p:spPr>
        <p:txBody>
          <a:bodyPr spcFirstLastPara="1" wrap="square" lIns="130375" tIns="130375" rIns="130375" bIns="130375" anchor="t" anchorCtr="0">
            <a:noAutofit/>
          </a:bodyPr>
          <a:lstStyle/>
          <a:p>
            <a:pPr marL="0" marR="0" lvl="0" indent="0" algn="r" rtl="0">
              <a:lnSpc>
                <a:spcPct val="115000"/>
              </a:lnSpc>
              <a:spcBef>
                <a:spcPts val="0"/>
              </a:spcBef>
              <a:spcAft>
                <a:spcPts val="2246"/>
              </a:spcAft>
              <a:buNone/>
            </a:pPr>
            <a:r>
              <a:rPr lang="en-US" sz="2200" b="1">
                <a:solidFill>
                  <a:srgbClr val="0C57D3"/>
                </a:solidFill>
                <a:latin typeface="Trebuchet MS"/>
                <a:ea typeface="Trebuchet MS"/>
                <a:cs typeface="Trebuchet MS"/>
                <a:sym typeface="Trebuchet MS"/>
              </a:rPr>
              <a:t>2026</a:t>
            </a:r>
            <a:endParaRPr sz="2200">
              <a:solidFill>
                <a:srgbClr val="0C57D3"/>
              </a:solidFill>
              <a:latin typeface="Trebuchet MS"/>
              <a:ea typeface="Trebuchet MS"/>
              <a:cs typeface="Trebuchet MS"/>
              <a:sym typeface="Trebuchet MS"/>
            </a:endParaRPr>
          </a:p>
        </p:txBody>
      </p:sp>
      <p:sp>
        <p:nvSpPr>
          <p:cNvPr id="553" name="Google Shape;553;p112"/>
          <p:cNvSpPr/>
          <p:nvPr/>
        </p:nvSpPr>
        <p:spPr>
          <a:xfrm flipH="1">
            <a:off x="597950" y="1947850"/>
            <a:ext cx="7599600" cy="159000"/>
          </a:xfrm>
          <a:prstGeom prst="parallelogram">
            <a:avLst>
              <a:gd name="adj" fmla="val 96952"/>
            </a:avLst>
          </a:prstGeom>
          <a:solidFill>
            <a:srgbClr val="001970">
              <a:alpha val="80000"/>
            </a:srgbClr>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r>
              <a:rPr lang="en-US" sz="2032"/>
              <a:t>  </a:t>
            </a:r>
            <a:endParaRPr sz="2032"/>
          </a:p>
        </p:txBody>
      </p:sp>
      <p:sp>
        <p:nvSpPr>
          <p:cNvPr id="554" name="Google Shape;554;p112"/>
          <p:cNvSpPr/>
          <p:nvPr/>
        </p:nvSpPr>
        <p:spPr>
          <a:xfrm>
            <a:off x="3292101" y="2118421"/>
            <a:ext cx="2892300" cy="159000"/>
          </a:xfrm>
          <a:prstGeom prst="parallelogram">
            <a:avLst>
              <a:gd name="adj" fmla="val 96952"/>
            </a:avLst>
          </a:prstGeom>
          <a:solidFill>
            <a:schemeClr val="dk2"/>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endParaRPr sz="1497"/>
          </a:p>
        </p:txBody>
      </p:sp>
      <p:sp>
        <p:nvSpPr>
          <p:cNvPr id="555" name="Google Shape;555;p112"/>
          <p:cNvSpPr txBox="1"/>
          <p:nvPr/>
        </p:nvSpPr>
        <p:spPr>
          <a:xfrm>
            <a:off x="8387350" y="1216368"/>
            <a:ext cx="1141200" cy="585000"/>
          </a:xfrm>
          <a:prstGeom prst="rect">
            <a:avLst/>
          </a:prstGeom>
          <a:noFill/>
          <a:ln>
            <a:noFill/>
          </a:ln>
        </p:spPr>
        <p:txBody>
          <a:bodyPr spcFirstLastPara="1" wrap="square" lIns="130375" tIns="130375" rIns="130375" bIns="130375" anchor="t" anchorCtr="0">
            <a:noAutofit/>
          </a:bodyPr>
          <a:lstStyle/>
          <a:p>
            <a:pPr marL="0" marR="0" lvl="0" indent="0" algn="r" rtl="0">
              <a:lnSpc>
                <a:spcPct val="115000"/>
              </a:lnSpc>
              <a:spcBef>
                <a:spcPts val="0"/>
              </a:spcBef>
              <a:spcAft>
                <a:spcPts val="2246"/>
              </a:spcAft>
              <a:buNone/>
            </a:pPr>
            <a:r>
              <a:rPr lang="en-US" sz="2200" b="1">
                <a:solidFill>
                  <a:srgbClr val="0C57D3"/>
                </a:solidFill>
                <a:latin typeface="Roboto"/>
                <a:ea typeface="Roboto"/>
                <a:cs typeface="Roboto"/>
                <a:sym typeface="Roboto"/>
              </a:rPr>
              <a:t>2027</a:t>
            </a:r>
            <a:endParaRPr sz="2200">
              <a:solidFill>
                <a:srgbClr val="858585"/>
              </a:solidFill>
              <a:latin typeface="Roboto"/>
              <a:ea typeface="Roboto"/>
              <a:cs typeface="Roboto"/>
              <a:sym typeface="Roboto"/>
            </a:endParaRPr>
          </a:p>
        </p:txBody>
      </p:sp>
      <p:sp>
        <p:nvSpPr>
          <p:cNvPr id="556" name="Google Shape;556;p112"/>
          <p:cNvSpPr/>
          <p:nvPr/>
        </p:nvSpPr>
        <p:spPr>
          <a:xfrm>
            <a:off x="5990175" y="2117383"/>
            <a:ext cx="2892000" cy="159000"/>
          </a:xfrm>
          <a:prstGeom prst="parallelogram">
            <a:avLst>
              <a:gd name="adj" fmla="val 96952"/>
            </a:avLst>
          </a:prstGeom>
          <a:solidFill>
            <a:schemeClr val="dk2"/>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endParaRPr sz="1497"/>
          </a:p>
        </p:txBody>
      </p:sp>
      <p:cxnSp>
        <p:nvCxnSpPr>
          <p:cNvPr id="557" name="Google Shape;557;p112"/>
          <p:cNvCxnSpPr/>
          <p:nvPr/>
        </p:nvCxnSpPr>
        <p:spPr>
          <a:xfrm rot="10800000" flipH="1">
            <a:off x="9046933" y="2265124"/>
            <a:ext cx="2700" cy="297900"/>
          </a:xfrm>
          <a:prstGeom prst="straightConnector1">
            <a:avLst/>
          </a:prstGeom>
          <a:noFill/>
          <a:ln w="81500" cap="flat" cmpd="sng">
            <a:solidFill>
              <a:schemeClr val="accent6"/>
            </a:solidFill>
            <a:prstDash val="solid"/>
            <a:round/>
            <a:headEnd type="none" w="sm" len="sm"/>
            <a:tailEnd type="none" w="sm" len="sm"/>
          </a:ln>
        </p:spPr>
      </p:cxnSp>
      <p:sp>
        <p:nvSpPr>
          <p:cNvPr id="558" name="Google Shape;558;p112"/>
          <p:cNvSpPr txBox="1"/>
          <p:nvPr/>
        </p:nvSpPr>
        <p:spPr>
          <a:xfrm>
            <a:off x="76400" y="23663"/>
            <a:ext cx="12192000" cy="1187400"/>
          </a:xfrm>
          <a:prstGeom prst="rect">
            <a:avLst/>
          </a:prstGeom>
          <a:noFill/>
          <a:ln>
            <a:noFill/>
          </a:ln>
        </p:spPr>
        <p:txBody>
          <a:bodyPr spcFirstLastPara="1" wrap="square" lIns="121900" tIns="60925" rIns="121900" bIns="60925" anchor="ctr" anchorCtr="0">
            <a:noAutofit/>
          </a:bodyPr>
          <a:lstStyle/>
          <a:p>
            <a:pPr marL="0" lvl="0" indent="0" algn="ctr" rtl="0">
              <a:lnSpc>
                <a:spcPct val="90000"/>
              </a:lnSpc>
              <a:spcBef>
                <a:spcPts val="0"/>
              </a:spcBef>
              <a:spcAft>
                <a:spcPts val="0"/>
              </a:spcAft>
              <a:buNone/>
            </a:pPr>
            <a:r>
              <a:rPr lang="en-US" sz="4100" b="1">
                <a:solidFill>
                  <a:srgbClr val="001970"/>
                </a:solidFill>
                <a:latin typeface="Trebuchet MS"/>
                <a:ea typeface="Trebuchet MS"/>
                <a:cs typeface="Trebuchet MS"/>
                <a:sym typeface="Trebuchet MS"/>
              </a:rPr>
              <a:t>Outreach plan for upcoming changes</a:t>
            </a:r>
            <a:endParaRPr sz="4100" b="1">
              <a:solidFill>
                <a:srgbClr val="001970"/>
              </a:solidFill>
              <a:latin typeface="Trebuchet MS"/>
              <a:ea typeface="Trebuchet MS"/>
              <a:cs typeface="Trebuchet MS"/>
              <a:sym typeface="Trebuchet MS"/>
            </a:endParaRPr>
          </a:p>
        </p:txBody>
      </p:sp>
      <p:sp>
        <p:nvSpPr>
          <p:cNvPr id="559" name="Google Shape;559;p112"/>
          <p:cNvSpPr/>
          <p:nvPr/>
        </p:nvSpPr>
        <p:spPr>
          <a:xfrm flipH="1">
            <a:off x="8001050" y="1946800"/>
            <a:ext cx="3581100" cy="159000"/>
          </a:xfrm>
          <a:prstGeom prst="parallelogram">
            <a:avLst>
              <a:gd name="adj" fmla="val 96952"/>
            </a:avLst>
          </a:prstGeom>
          <a:solidFill>
            <a:srgbClr val="001970">
              <a:alpha val="80000"/>
            </a:srgbClr>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r>
              <a:rPr lang="en-US" sz="2032"/>
              <a:t>  </a:t>
            </a:r>
            <a:endParaRPr sz="2032"/>
          </a:p>
        </p:txBody>
      </p:sp>
      <p:sp>
        <p:nvSpPr>
          <p:cNvPr id="560" name="Google Shape;560;p112"/>
          <p:cNvSpPr/>
          <p:nvPr/>
        </p:nvSpPr>
        <p:spPr>
          <a:xfrm>
            <a:off x="8690584" y="2117371"/>
            <a:ext cx="2892000" cy="159000"/>
          </a:xfrm>
          <a:prstGeom prst="parallelogram">
            <a:avLst>
              <a:gd name="adj" fmla="val 96952"/>
            </a:avLst>
          </a:prstGeom>
          <a:solidFill>
            <a:schemeClr val="dk2"/>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endParaRPr sz="1497"/>
          </a:p>
        </p:txBody>
      </p:sp>
      <p:sp>
        <p:nvSpPr>
          <p:cNvPr id="561" name="Google Shape;561;p112"/>
          <p:cNvSpPr/>
          <p:nvPr/>
        </p:nvSpPr>
        <p:spPr>
          <a:xfrm>
            <a:off x="348297" y="1314312"/>
            <a:ext cx="646800" cy="620100"/>
          </a:xfrm>
          <a:prstGeom prst="downArrow">
            <a:avLst>
              <a:gd name="adj1" fmla="val 50000"/>
              <a:gd name="adj2" fmla="val 50000"/>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2" name="Google Shape;562;p112"/>
          <p:cNvSpPr txBox="1"/>
          <p:nvPr/>
        </p:nvSpPr>
        <p:spPr>
          <a:xfrm>
            <a:off x="4837822" y="2556472"/>
            <a:ext cx="1741200" cy="1449300"/>
          </a:xfrm>
          <a:prstGeom prst="rect">
            <a:avLst/>
          </a:prstGeom>
          <a:noFill/>
          <a:ln w="9525" cap="flat" cmpd="sng">
            <a:solidFill>
              <a:schemeClr val="accent6"/>
            </a:solidFill>
            <a:prstDash val="solid"/>
            <a:round/>
            <a:headEnd type="none" w="sm" len="sm"/>
            <a:tailEnd type="none" w="sm" len="sm"/>
          </a:ln>
        </p:spPr>
        <p:txBody>
          <a:bodyPr spcFirstLastPara="1" wrap="square" lIns="130375" tIns="130375" rIns="130375" bIns="130375" anchor="t" anchorCtr="0">
            <a:noAutofit/>
          </a:bodyPr>
          <a:lstStyle/>
          <a:p>
            <a:pPr marL="0" lvl="0" indent="0" algn="l" rtl="0">
              <a:lnSpc>
                <a:spcPct val="115000"/>
              </a:lnSpc>
              <a:spcBef>
                <a:spcPts val="0"/>
              </a:spcBef>
              <a:spcAft>
                <a:spcPts val="0"/>
              </a:spcAft>
              <a:buNone/>
            </a:pPr>
            <a:r>
              <a:rPr lang="en-US" sz="1690" b="1">
                <a:solidFill>
                  <a:srgbClr val="0C57D3"/>
                </a:solidFill>
                <a:latin typeface="Open Sans"/>
                <a:ea typeface="Open Sans"/>
                <a:cs typeface="Open Sans"/>
                <a:sym typeface="Open Sans"/>
              </a:rPr>
              <a:t>October 2026</a:t>
            </a:r>
            <a:endParaRPr sz="1690" b="1">
              <a:solidFill>
                <a:srgbClr val="0C57D3"/>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300" b="1">
                <a:solidFill>
                  <a:srgbClr val="2F2F2F"/>
                </a:solidFill>
                <a:latin typeface="Open Sans"/>
                <a:ea typeface="Open Sans"/>
                <a:cs typeface="Open Sans"/>
                <a:sym typeface="Open Sans"/>
              </a:rPr>
              <a:t>Qualified Immigrant Changes</a:t>
            </a:r>
            <a:endParaRPr sz="1300" b="1">
              <a:solidFill>
                <a:srgbClr val="2F2F2F"/>
              </a:solidFill>
              <a:latin typeface="Open Sans"/>
              <a:ea typeface="Open Sans"/>
              <a:cs typeface="Open Sans"/>
              <a:sym typeface="Open Sans"/>
            </a:endParaRPr>
          </a:p>
          <a:p>
            <a:pPr marL="0" lvl="0" indent="0" algn="l" rtl="0">
              <a:lnSpc>
                <a:spcPct val="115000"/>
              </a:lnSpc>
              <a:spcBef>
                <a:spcPts val="2246"/>
              </a:spcBef>
              <a:spcAft>
                <a:spcPts val="2246"/>
              </a:spcAft>
              <a:buNone/>
            </a:pPr>
            <a:endParaRPr sz="1300" b="1">
              <a:solidFill>
                <a:srgbClr val="0C57D3"/>
              </a:solidFill>
              <a:latin typeface="Open Sans"/>
              <a:ea typeface="Open Sans"/>
              <a:cs typeface="Open Sans"/>
              <a:sym typeface="Open Sans"/>
            </a:endParaRPr>
          </a:p>
        </p:txBody>
      </p:sp>
      <p:sp>
        <p:nvSpPr>
          <p:cNvPr id="563" name="Google Shape;563;p112"/>
          <p:cNvSpPr txBox="1"/>
          <p:nvPr/>
        </p:nvSpPr>
        <p:spPr>
          <a:xfrm>
            <a:off x="8397875" y="2559541"/>
            <a:ext cx="1741200" cy="1611300"/>
          </a:xfrm>
          <a:prstGeom prst="rect">
            <a:avLst/>
          </a:prstGeom>
          <a:noFill/>
          <a:ln w="9525" cap="flat" cmpd="sng">
            <a:solidFill>
              <a:schemeClr val="accent6"/>
            </a:solidFill>
            <a:prstDash val="solid"/>
            <a:round/>
            <a:headEnd type="none" w="sm" len="sm"/>
            <a:tailEnd type="none" w="sm" len="sm"/>
          </a:ln>
        </p:spPr>
        <p:txBody>
          <a:bodyPr spcFirstLastPara="1" wrap="square" lIns="130375" tIns="130375" rIns="130375" bIns="130375" anchor="t" anchorCtr="0">
            <a:noAutofit/>
          </a:bodyPr>
          <a:lstStyle/>
          <a:p>
            <a:pPr marL="0" lvl="0" indent="0" algn="l" rtl="0">
              <a:lnSpc>
                <a:spcPct val="115000"/>
              </a:lnSpc>
              <a:spcBef>
                <a:spcPts val="0"/>
              </a:spcBef>
              <a:spcAft>
                <a:spcPts val="0"/>
              </a:spcAft>
              <a:buNone/>
            </a:pPr>
            <a:r>
              <a:rPr lang="en-US" sz="1690" b="1">
                <a:solidFill>
                  <a:srgbClr val="0C57D3"/>
                </a:solidFill>
                <a:latin typeface="Open Sans"/>
                <a:ea typeface="Open Sans"/>
                <a:cs typeface="Open Sans"/>
                <a:sym typeface="Open Sans"/>
              </a:rPr>
              <a:t>January 2027</a:t>
            </a:r>
            <a:endParaRPr sz="1690" b="1">
              <a:solidFill>
                <a:srgbClr val="0C57D3"/>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300" b="1">
                <a:solidFill>
                  <a:srgbClr val="2F2F2F"/>
                </a:solidFill>
                <a:latin typeface="Open Sans"/>
                <a:ea typeface="Open Sans"/>
                <a:cs typeface="Open Sans"/>
                <a:sym typeface="Open Sans"/>
              </a:rPr>
              <a:t>- 6 Mo. Renewals</a:t>
            </a:r>
            <a:endParaRPr sz="1300" b="1">
              <a:solidFill>
                <a:srgbClr val="2F2F2F"/>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300" b="1">
                <a:solidFill>
                  <a:srgbClr val="2F2F2F"/>
                </a:solidFill>
                <a:latin typeface="Open Sans"/>
                <a:ea typeface="Open Sans"/>
                <a:cs typeface="Open Sans"/>
                <a:sym typeface="Open Sans"/>
              </a:rPr>
              <a:t>- Work requirements</a:t>
            </a:r>
            <a:endParaRPr sz="1300" b="1">
              <a:solidFill>
                <a:srgbClr val="2F2F2F"/>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300" b="1">
                <a:solidFill>
                  <a:srgbClr val="2F2F2F"/>
                </a:solidFill>
                <a:latin typeface="Open Sans"/>
                <a:ea typeface="Open Sans"/>
                <a:cs typeface="Open Sans"/>
                <a:sym typeface="Open Sans"/>
              </a:rPr>
              <a:t>- Retro Coverage Rollback</a:t>
            </a:r>
            <a:endParaRPr sz="1300" b="1">
              <a:solidFill>
                <a:schemeClr val="accent6"/>
              </a:solidFill>
              <a:latin typeface="Open Sans"/>
              <a:ea typeface="Open Sans"/>
              <a:cs typeface="Open Sans"/>
              <a:sym typeface="Open Sans"/>
            </a:endParaRPr>
          </a:p>
          <a:p>
            <a:pPr marL="0" lvl="0" indent="0" algn="l" rtl="0">
              <a:lnSpc>
                <a:spcPct val="115000"/>
              </a:lnSpc>
              <a:spcBef>
                <a:spcPts val="1000"/>
              </a:spcBef>
              <a:spcAft>
                <a:spcPts val="2246"/>
              </a:spcAft>
              <a:buNone/>
            </a:pPr>
            <a:endParaRPr sz="1300" b="1">
              <a:solidFill>
                <a:srgbClr val="0C57D3"/>
              </a:solidFill>
              <a:latin typeface="Open Sans"/>
              <a:ea typeface="Open Sans"/>
              <a:cs typeface="Open Sans"/>
              <a:sym typeface="Open Sans"/>
            </a:endParaRPr>
          </a:p>
        </p:txBody>
      </p:sp>
      <p:sp>
        <p:nvSpPr>
          <p:cNvPr id="564" name="Google Shape;564;p112"/>
          <p:cNvSpPr txBox="1"/>
          <p:nvPr/>
        </p:nvSpPr>
        <p:spPr>
          <a:xfrm>
            <a:off x="10259975" y="2591000"/>
            <a:ext cx="1506900" cy="1477200"/>
          </a:xfrm>
          <a:prstGeom prst="rect">
            <a:avLst/>
          </a:prstGeom>
          <a:noFill/>
          <a:ln>
            <a:noFill/>
          </a:ln>
        </p:spPr>
        <p:txBody>
          <a:bodyPr spcFirstLastPara="1" wrap="square" lIns="130375" tIns="130375" rIns="130375" bIns="130375" anchor="t" anchorCtr="0">
            <a:noAutofit/>
          </a:bodyPr>
          <a:lstStyle/>
          <a:p>
            <a:pPr marL="0" marR="0" lvl="0" indent="0" algn="l" rtl="0">
              <a:lnSpc>
                <a:spcPct val="100000"/>
              </a:lnSpc>
              <a:spcBef>
                <a:spcPts val="0"/>
              </a:spcBef>
              <a:spcAft>
                <a:spcPts val="0"/>
              </a:spcAft>
              <a:buNone/>
            </a:pPr>
            <a:r>
              <a:rPr lang="en-US" sz="1300" b="1">
                <a:solidFill>
                  <a:schemeClr val="accent2"/>
                </a:solidFill>
                <a:latin typeface="Open Sans"/>
                <a:ea typeface="Open Sans"/>
                <a:cs typeface="Open Sans"/>
                <a:sym typeface="Open Sans"/>
              </a:rPr>
              <a:t>March 2027</a:t>
            </a:r>
            <a:endParaRPr sz="1300" b="1">
              <a:solidFill>
                <a:schemeClr val="accent2"/>
              </a:solidFill>
              <a:latin typeface="Open Sans"/>
              <a:ea typeface="Open Sans"/>
              <a:cs typeface="Open Sans"/>
              <a:sym typeface="Open Sans"/>
            </a:endParaRPr>
          </a:p>
          <a:p>
            <a:pPr marL="0" marR="0" lvl="0" indent="0" algn="l" rtl="0">
              <a:lnSpc>
                <a:spcPct val="100000"/>
              </a:lnSpc>
              <a:spcBef>
                <a:spcPts val="1000"/>
              </a:spcBef>
              <a:spcAft>
                <a:spcPts val="0"/>
              </a:spcAft>
              <a:buNone/>
            </a:pPr>
            <a:r>
              <a:rPr lang="en-US" sz="1300">
                <a:solidFill>
                  <a:schemeClr val="accent2"/>
                </a:solidFill>
                <a:latin typeface="Open Sans SemiBold"/>
                <a:ea typeface="Open Sans SemiBold"/>
                <a:cs typeface="Open Sans SemiBold"/>
                <a:sym typeface="Open Sans SemiBold"/>
              </a:rPr>
              <a:t>Renewal Redesign</a:t>
            </a:r>
            <a:endParaRPr sz="1300">
              <a:solidFill>
                <a:srgbClr val="2F2F2F"/>
              </a:solidFill>
              <a:latin typeface="Open Sans"/>
              <a:ea typeface="Open Sans"/>
              <a:cs typeface="Open Sans"/>
              <a:sym typeface="Open Sans"/>
            </a:endParaRPr>
          </a:p>
          <a:p>
            <a:pPr marL="0" lvl="0" indent="0" algn="l" rtl="0">
              <a:lnSpc>
                <a:spcPct val="115000"/>
              </a:lnSpc>
              <a:spcBef>
                <a:spcPts val="1000"/>
              </a:spcBef>
              <a:spcAft>
                <a:spcPts val="2246"/>
              </a:spcAft>
              <a:buNone/>
            </a:pPr>
            <a:endParaRPr sz="1300" b="1">
              <a:solidFill>
                <a:srgbClr val="0C57D3"/>
              </a:solidFill>
              <a:latin typeface="Open Sans"/>
              <a:ea typeface="Open Sans"/>
              <a:cs typeface="Open Sans"/>
              <a:sym typeface="Open Sans"/>
            </a:endParaRPr>
          </a:p>
        </p:txBody>
      </p:sp>
      <p:cxnSp>
        <p:nvCxnSpPr>
          <p:cNvPr id="565" name="Google Shape;565;p112"/>
          <p:cNvCxnSpPr/>
          <p:nvPr/>
        </p:nvCxnSpPr>
        <p:spPr>
          <a:xfrm rot="10800000">
            <a:off x="2486538" y="2098576"/>
            <a:ext cx="0" cy="454800"/>
          </a:xfrm>
          <a:prstGeom prst="straightConnector1">
            <a:avLst/>
          </a:prstGeom>
          <a:noFill/>
          <a:ln w="19050" cap="flat" cmpd="sng">
            <a:solidFill>
              <a:schemeClr val="accent4"/>
            </a:solidFill>
            <a:prstDash val="solid"/>
            <a:round/>
            <a:headEnd type="none" w="sm" len="sm"/>
            <a:tailEnd type="none" w="sm" len="sm"/>
          </a:ln>
        </p:spPr>
      </p:cxnSp>
      <p:sp>
        <p:nvSpPr>
          <p:cNvPr id="566" name="Google Shape;566;p112"/>
          <p:cNvSpPr txBox="1"/>
          <p:nvPr/>
        </p:nvSpPr>
        <p:spPr>
          <a:xfrm>
            <a:off x="1932653" y="2666448"/>
            <a:ext cx="1240500" cy="11874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US" sz="1300" b="1">
                <a:solidFill>
                  <a:schemeClr val="accent2"/>
                </a:solidFill>
                <a:latin typeface="Open Sans"/>
                <a:ea typeface="Open Sans"/>
                <a:cs typeface="Open Sans"/>
                <a:sym typeface="Open Sans"/>
              </a:rPr>
              <a:t>June 2026</a:t>
            </a:r>
            <a:endParaRPr sz="1300" b="1">
              <a:solidFill>
                <a:schemeClr val="accent2"/>
              </a:solidFill>
              <a:latin typeface="Open Sans"/>
              <a:ea typeface="Open Sans"/>
              <a:cs typeface="Open Sans"/>
              <a:sym typeface="Open Sans"/>
            </a:endParaRPr>
          </a:p>
          <a:p>
            <a:pPr marL="0" lvl="0" indent="0" algn="l" rtl="0">
              <a:spcBef>
                <a:spcPts val="1000"/>
              </a:spcBef>
              <a:spcAft>
                <a:spcPts val="0"/>
              </a:spcAft>
              <a:buNone/>
            </a:pPr>
            <a:r>
              <a:rPr lang="en-US" sz="1300">
                <a:solidFill>
                  <a:schemeClr val="accent2"/>
                </a:solidFill>
                <a:latin typeface="Open Sans SemiBold"/>
                <a:ea typeface="Open Sans SemiBold"/>
                <a:cs typeface="Open Sans SemiBold"/>
                <a:sym typeface="Open Sans SemiBold"/>
              </a:rPr>
              <a:t>Notices sent to affected immigrant members</a:t>
            </a:r>
            <a:endParaRPr sz="1300">
              <a:solidFill>
                <a:schemeClr val="accent2"/>
              </a:solidFill>
              <a:latin typeface="Open Sans SemiBold"/>
              <a:ea typeface="Open Sans SemiBold"/>
              <a:cs typeface="Open Sans SemiBold"/>
              <a:sym typeface="Open Sans SemiBold"/>
            </a:endParaRPr>
          </a:p>
        </p:txBody>
      </p:sp>
      <p:sp>
        <p:nvSpPr>
          <p:cNvPr id="567" name="Google Shape;567;p112"/>
          <p:cNvSpPr txBox="1"/>
          <p:nvPr/>
        </p:nvSpPr>
        <p:spPr>
          <a:xfrm>
            <a:off x="1917558" y="3956439"/>
            <a:ext cx="1240500" cy="16728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US" sz="1300" b="1">
                <a:solidFill>
                  <a:schemeClr val="accent2"/>
                </a:solidFill>
                <a:latin typeface="Open Sans"/>
                <a:ea typeface="Open Sans"/>
                <a:cs typeface="Open Sans"/>
                <a:sym typeface="Open Sans"/>
              </a:rPr>
              <a:t>July 2026</a:t>
            </a:r>
            <a:endParaRPr sz="1300" b="1">
              <a:solidFill>
                <a:schemeClr val="accent2"/>
              </a:solidFill>
              <a:latin typeface="Open Sans"/>
              <a:ea typeface="Open Sans"/>
              <a:cs typeface="Open Sans"/>
              <a:sym typeface="Open Sans"/>
            </a:endParaRPr>
          </a:p>
          <a:p>
            <a:pPr marL="0" lvl="0" indent="0" algn="l" rtl="0">
              <a:spcBef>
                <a:spcPts val="1000"/>
              </a:spcBef>
              <a:spcAft>
                <a:spcPts val="0"/>
              </a:spcAft>
              <a:buNone/>
            </a:pPr>
            <a:r>
              <a:rPr lang="en-US" sz="1300">
                <a:solidFill>
                  <a:schemeClr val="accent2"/>
                </a:solidFill>
                <a:latin typeface="Open Sans SemiBold"/>
                <a:ea typeface="Open Sans SemiBold"/>
                <a:cs typeface="Open Sans SemiBold"/>
                <a:sym typeface="Open Sans SemiBold"/>
              </a:rPr>
              <a:t>Information on coming changes sent to all members</a:t>
            </a:r>
            <a:endParaRPr sz="1300">
              <a:solidFill>
                <a:schemeClr val="accent2"/>
              </a:solidFill>
              <a:latin typeface="Open Sans SemiBold"/>
              <a:ea typeface="Open Sans SemiBold"/>
              <a:cs typeface="Open Sans SemiBold"/>
              <a:sym typeface="Open Sans SemiBold"/>
            </a:endParaRPr>
          </a:p>
        </p:txBody>
      </p:sp>
      <p:sp>
        <p:nvSpPr>
          <p:cNvPr id="568" name="Google Shape;568;p112"/>
          <p:cNvSpPr txBox="1"/>
          <p:nvPr/>
        </p:nvSpPr>
        <p:spPr>
          <a:xfrm>
            <a:off x="3296727" y="2475650"/>
            <a:ext cx="1434000" cy="15690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US" sz="1300" b="1">
                <a:solidFill>
                  <a:schemeClr val="accent2"/>
                </a:solidFill>
                <a:latin typeface="Open Sans"/>
                <a:ea typeface="Open Sans"/>
                <a:cs typeface="Open Sans"/>
                <a:sym typeface="Open Sans"/>
              </a:rPr>
              <a:t>August 2026</a:t>
            </a:r>
            <a:endParaRPr sz="1300" b="1">
              <a:solidFill>
                <a:schemeClr val="accent2"/>
              </a:solidFill>
              <a:latin typeface="Open Sans"/>
              <a:ea typeface="Open Sans"/>
              <a:cs typeface="Open Sans"/>
              <a:sym typeface="Open Sans"/>
            </a:endParaRPr>
          </a:p>
          <a:p>
            <a:pPr marL="0" lvl="0" indent="0" algn="l" rtl="0">
              <a:spcBef>
                <a:spcPts val="1000"/>
              </a:spcBef>
              <a:spcAft>
                <a:spcPts val="0"/>
              </a:spcAft>
              <a:buNone/>
            </a:pPr>
            <a:r>
              <a:rPr lang="en-US" sz="1300">
                <a:solidFill>
                  <a:schemeClr val="accent2"/>
                </a:solidFill>
                <a:latin typeface="Open Sans SemiBold"/>
                <a:ea typeface="Open Sans SemiBold"/>
                <a:cs typeface="Open Sans SemiBold"/>
                <a:sym typeface="Open Sans SemiBold"/>
              </a:rPr>
              <a:t>Notices sent to members affected by work requirements</a:t>
            </a:r>
            <a:endParaRPr sz="1300">
              <a:solidFill>
                <a:schemeClr val="accent2"/>
              </a:solidFill>
              <a:latin typeface="Open Sans SemiBold"/>
              <a:ea typeface="Open Sans SemiBold"/>
              <a:cs typeface="Open Sans SemiBold"/>
              <a:sym typeface="Open Sans SemiBold"/>
            </a:endParaRPr>
          </a:p>
        </p:txBody>
      </p:sp>
      <p:sp>
        <p:nvSpPr>
          <p:cNvPr id="569" name="Google Shape;569;p112"/>
          <p:cNvSpPr/>
          <p:nvPr/>
        </p:nvSpPr>
        <p:spPr>
          <a:xfrm>
            <a:off x="6663617" y="2289000"/>
            <a:ext cx="1506900" cy="1886100"/>
          </a:xfrm>
          <a:prstGeom prst="rect">
            <a:avLst/>
          </a:prstGeom>
          <a:solidFill>
            <a:srgbClr val="245D38">
              <a:alpha val="139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70" name="Google Shape;570;p112"/>
          <p:cNvSpPr txBox="1"/>
          <p:nvPr/>
        </p:nvSpPr>
        <p:spPr>
          <a:xfrm>
            <a:off x="6750237" y="2529356"/>
            <a:ext cx="1434000" cy="16728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US" sz="1300" b="1">
                <a:solidFill>
                  <a:schemeClr val="accent2"/>
                </a:solidFill>
                <a:latin typeface="Open Sans"/>
                <a:ea typeface="Open Sans"/>
                <a:cs typeface="Open Sans"/>
                <a:sym typeface="Open Sans"/>
              </a:rPr>
              <a:t>November 2026</a:t>
            </a:r>
            <a:endParaRPr sz="1300" b="1">
              <a:solidFill>
                <a:schemeClr val="accent2"/>
              </a:solidFill>
              <a:latin typeface="Open Sans"/>
              <a:ea typeface="Open Sans"/>
              <a:cs typeface="Open Sans"/>
              <a:sym typeface="Open Sans"/>
            </a:endParaRPr>
          </a:p>
          <a:p>
            <a:pPr marL="0" lvl="0" indent="0" algn="l" rtl="0">
              <a:spcBef>
                <a:spcPts val="1000"/>
              </a:spcBef>
              <a:spcAft>
                <a:spcPts val="0"/>
              </a:spcAft>
              <a:buNone/>
            </a:pPr>
            <a:r>
              <a:rPr lang="en-US" sz="1300">
                <a:solidFill>
                  <a:schemeClr val="accent2"/>
                </a:solidFill>
                <a:latin typeface="Open Sans SemiBold"/>
                <a:ea typeface="Open Sans SemiBold"/>
                <a:cs typeface="Open Sans SemiBold"/>
                <a:sym typeface="Open Sans SemiBold"/>
              </a:rPr>
              <a:t>Notices for January renewals sent (6mo renewals start)</a:t>
            </a:r>
            <a:endParaRPr sz="1300">
              <a:solidFill>
                <a:schemeClr val="accent2"/>
              </a:solidFill>
              <a:latin typeface="Open Sans SemiBold"/>
              <a:ea typeface="Open Sans SemiBold"/>
              <a:cs typeface="Open Sans SemiBold"/>
              <a:sym typeface="Open Sans SemiBold"/>
            </a:endParaRPr>
          </a:p>
        </p:txBody>
      </p:sp>
      <p:cxnSp>
        <p:nvCxnSpPr>
          <p:cNvPr id="571" name="Google Shape;571;p112"/>
          <p:cNvCxnSpPr/>
          <p:nvPr/>
        </p:nvCxnSpPr>
        <p:spPr>
          <a:xfrm rot="10800000">
            <a:off x="3866375" y="2109062"/>
            <a:ext cx="0" cy="454800"/>
          </a:xfrm>
          <a:prstGeom prst="straightConnector1">
            <a:avLst/>
          </a:prstGeom>
          <a:noFill/>
          <a:ln w="19050" cap="flat" cmpd="sng">
            <a:solidFill>
              <a:schemeClr val="accent4"/>
            </a:solidFill>
            <a:prstDash val="solid"/>
            <a:round/>
            <a:headEnd type="none" w="sm" len="sm"/>
            <a:tailEnd type="none" w="sm" len="sm"/>
          </a:ln>
        </p:spPr>
      </p:cxnSp>
      <p:cxnSp>
        <p:nvCxnSpPr>
          <p:cNvPr id="572" name="Google Shape;572;p112"/>
          <p:cNvCxnSpPr/>
          <p:nvPr/>
        </p:nvCxnSpPr>
        <p:spPr>
          <a:xfrm rot="10800000">
            <a:off x="7287526" y="2108237"/>
            <a:ext cx="0" cy="454800"/>
          </a:xfrm>
          <a:prstGeom prst="straightConnector1">
            <a:avLst/>
          </a:prstGeom>
          <a:noFill/>
          <a:ln w="19050" cap="flat" cmpd="sng">
            <a:solidFill>
              <a:schemeClr val="accent4"/>
            </a:solidFill>
            <a:prstDash val="solid"/>
            <a:round/>
            <a:headEnd type="none" w="sm" len="sm"/>
            <a:tailEnd type="none" w="sm" len="sm"/>
          </a:ln>
        </p:spPr>
      </p:cxnSp>
      <p:cxnSp>
        <p:nvCxnSpPr>
          <p:cNvPr id="573" name="Google Shape;573;p112"/>
          <p:cNvCxnSpPr/>
          <p:nvPr/>
        </p:nvCxnSpPr>
        <p:spPr>
          <a:xfrm rot="10800000">
            <a:off x="10942330" y="2103344"/>
            <a:ext cx="0" cy="454800"/>
          </a:xfrm>
          <a:prstGeom prst="straightConnector1">
            <a:avLst/>
          </a:prstGeom>
          <a:noFill/>
          <a:ln w="19050" cap="flat" cmpd="sng">
            <a:solidFill>
              <a:schemeClr val="accent4"/>
            </a:solidFill>
            <a:prstDash val="solid"/>
            <a:round/>
            <a:headEnd type="none" w="sm" len="sm"/>
            <a:tailEnd type="none" w="sm" len="sm"/>
          </a:ln>
        </p:spPr>
      </p:cxnSp>
      <p:sp>
        <p:nvSpPr>
          <p:cNvPr id="574" name="Google Shape;574;p112"/>
          <p:cNvSpPr/>
          <p:nvPr/>
        </p:nvSpPr>
        <p:spPr>
          <a:xfrm>
            <a:off x="408974" y="2293550"/>
            <a:ext cx="1343700" cy="3600300"/>
          </a:xfrm>
          <a:prstGeom prst="rect">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75" name="Google Shape;575;p112"/>
          <p:cNvSpPr txBox="1"/>
          <p:nvPr/>
        </p:nvSpPr>
        <p:spPr>
          <a:xfrm>
            <a:off x="357375" y="4347594"/>
            <a:ext cx="1434000" cy="11874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US" sz="1300" b="1">
                <a:solidFill>
                  <a:schemeClr val="accent2"/>
                </a:solidFill>
                <a:latin typeface="Open Sans"/>
                <a:ea typeface="Open Sans"/>
                <a:cs typeface="Open Sans"/>
                <a:sym typeface="Open Sans"/>
              </a:rPr>
              <a:t>February 2026</a:t>
            </a:r>
            <a:endParaRPr sz="1300" b="1">
              <a:solidFill>
                <a:schemeClr val="accent2"/>
              </a:solidFill>
              <a:latin typeface="Open Sans"/>
              <a:ea typeface="Open Sans"/>
              <a:cs typeface="Open Sans"/>
              <a:sym typeface="Open Sans"/>
            </a:endParaRPr>
          </a:p>
          <a:p>
            <a:pPr marL="0" lvl="0" indent="0" algn="l" rtl="0">
              <a:spcBef>
                <a:spcPts val="0"/>
              </a:spcBef>
              <a:spcAft>
                <a:spcPts val="0"/>
              </a:spcAft>
              <a:buNone/>
            </a:pPr>
            <a:endParaRPr sz="1300">
              <a:solidFill>
                <a:schemeClr val="accent2"/>
              </a:solidFill>
              <a:latin typeface="Open Sans SemiBold"/>
              <a:ea typeface="Open Sans SemiBold"/>
              <a:cs typeface="Open Sans SemiBold"/>
              <a:sym typeface="Open Sans SemiBold"/>
            </a:endParaRPr>
          </a:p>
          <a:p>
            <a:pPr marL="0" lvl="0" indent="0" algn="l" rtl="0">
              <a:spcBef>
                <a:spcPts val="0"/>
              </a:spcBef>
              <a:spcAft>
                <a:spcPts val="0"/>
              </a:spcAft>
              <a:buNone/>
            </a:pPr>
            <a:r>
              <a:rPr lang="en-US" sz="1300">
                <a:solidFill>
                  <a:schemeClr val="accent2"/>
                </a:solidFill>
                <a:latin typeface="Open Sans SemiBold"/>
                <a:ea typeface="Open Sans SemiBold"/>
                <a:cs typeface="Open Sans SemiBold"/>
                <a:sym typeface="Open Sans SemiBold"/>
              </a:rPr>
              <a:t>Stakeholder and member feedback sessions</a:t>
            </a:r>
            <a:endParaRPr sz="1300">
              <a:solidFill>
                <a:schemeClr val="accent2"/>
              </a:solidFill>
              <a:latin typeface="Open Sans SemiBold"/>
              <a:ea typeface="Open Sans SemiBold"/>
              <a:cs typeface="Open Sans SemiBold"/>
              <a:sym typeface="Open Sans SemiBold"/>
            </a:endParaRPr>
          </a:p>
          <a:p>
            <a:pPr marL="0" lvl="0" indent="0" algn="l" rtl="0">
              <a:spcBef>
                <a:spcPts val="0"/>
              </a:spcBef>
              <a:spcAft>
                <a:spcPts val="0"/>
              </a:spcAft>
              <a:buNone/>
            </a:pPr>
            <a:endParaRPr sz="1300">
              <a:solidFill>
                <a:schemeClr val="accent2"/>
              </a:solidFill>
              <a:latin typeface="Open Sans SemiBold"/>
              <a:ea typeface="Open Sans SemiBold"/>
              <a:cs typeface="Open Sans SemiBold"/>
              <a:sym typeface="Open Sans SemiBold"/>
            </a:endParaRPr>
          </a:p>
          <a:p>
            <a:pPr marL="0" lvl="0" indent="0" algn="l" rtl="0">
              <a:spcBef>
                <a:spcPts val="0"/>
              </a:spcBef>
              <a:spcAft>
                <a:spcPts val="0"/>
              </a:spcAft>
              <a:buNone/>
            </a:pPr>
            <a:endParaRPr sz="1300" b="1">
              <a:solidFill>
                <a:schemeClr val="accent2"/>
              </a:solidFill>
              <a:latin typeface="Open Sans"/>
              <a:ea typeface="Open Sans"/>
              <a:cs typeface="Open Sans"/>
              <a:sym typeface="Open Sans"/>
            </a:endParaRPr>
          </a:p>
          <a:p>
            <a:pPr marL="0" lvl="0" indent="0" algn="l" rtl="0">
              <a:spcBef>
                <a:spcPts val="0"/>
              </a:spcBef>
              <a:spcAft>
                <a:spcPts val="0"/>
              </a:spcAft>
              <a:buNone/>
            </a:pPr>
            <a:r>
              <a:rPr lang="en-US" sz="1300" b="1">
                <a:solidFill>
                  <a:schemeClr val="accent2"/>
                </a:solidFill>
                <a:latin typeface="Open Sans"/>
                <a:ea typeface="Open Sans"/>
                <a:cs typeface="Open Sans"/>
                <a:sym typeface="Open Sans"/>
              </a:rPr>
              <a:t>April 2026</a:t>
            </a:r>
            <a:endParaRPr sz="1300" b="1">
              <a:solidFill>
                <a:schemeClr val="accent2"/>
              </a:solidFill>
              <a:latin typeface="Open Sans"/>
              <a:ea typeface="Open Sans"/>
              <a:cs typeface="Open Sans"/>
              <a:sym typeface="Open Sans"/>
            </a:endParaRPr>
          </a:p>
          <a:p>
            <a:pPr marL="0" lvl="0" indent="0" algn="l" rtl="0">
              <a:spcBef>
                <a:spcPts val="0"/>
              </a:spcBef>
              <a:spcAft>
                <a:spcPts val="0"/>
              </a:spcAft>
              <a:buNone/>
            </a:pPr>
            <a:endParaRPr sz="1300">
              <a:solidFill>
                <a:schemeClr val="accent2"/>
              </a:solidFill>
              <a:latin typeface="Open Sans SemiBold"/>
              <a:ea typeface="Open Sans SemiBold"/>
              <a:cs typeface="Open Sans SemiBold"/>
              <a:sym typeface="Open Sans SemiBold"/>
            </a:endParaRPr>
          </a:p>
          <a:p>
            <a:pPr marL="0" lvl="0" indent="0" algn="l" rtl="0">
              <a:spcBef>
                <a:spcPts val="0"/>
              </a:spcBef>
              <a:spcAft>
                <a:spcPts val="0"/>
              </a:spcAft>
              <a:buNone/>
            </a:pPr>
            <a:r>
              <a:rPr lang="en-US" sz="1300">
                <a:solidFill>
                  <a:schemeClr val="accent2"/>
                </a:solidFill>
                <a:latin typeface="Open Sans SemiBold"/>
                <a:ea typeface="Open Sans SemiBold"/>
                <a:cs typeface="Open Sans SemiBold"/>
                <a:sym typeface="Open Sans SemiBold"/>
              </a:rPr>
              <a:t>Stakeholder and member feedback sessions</a:t>
            </a:r>
            <a:endParaRPr sz="1300">
              <a:solidFill>
                <a:schemeClr val="accent2"/>
              </a:solidFill>
              <a:latin typeface="Open Sans SemiBold"/>
              <a:ea typeface="Open Sans SemiBold"/>
              <a:cs typeface="Open Sans SemiBold"/>
              <a:sym typeface="Open Sans SemiBold"/>
            </a:endParaRPr>
          </a:p>
        </p:txBody>
      </p:sp>
      <p:sp>
        <p:nvSpPr>
          <p:cNvPr id="576" name="Google Shape;576;p112"/>
          <p:cNvSpPr/>
          <p:nvPr/>
        </p:nvSpPr>
        <p:spPr>
          <a:xfrm>
            <a:off x="8399442" y="4182111"/>
            <a:ext cx="1741200" cy="1886100"/>
          </a:xfrm>
          <a:prstGeom prst="rect">
            <a:avLst/>
          </a:prstGeom>
          <a:solidFill>
            <a:srgbClr val="245D38">
              <a:alpha val="1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US" sz="1300" b="1">
                <a:solidFill>
                  <a:schemeClr val="accent2"/>
                </a:solidFill>
                <a:latin typeface="Open Sans"/>
                <a:ea typeface="Open Sans"/>
                <a:cs typeface="Open Sans"/>
                <a:sym typeface="Open Sans"/>
              </a:rPr>
              <a:t>January 2027 </a:t>
            </a:r>
            <a:endParaRPr sz="1300" b="1">
              <a:solidFill>
                <a:schemeClr val="accent2"/>
              </a:solidFill>
              <a:latin typeface="Open Sans"/>
              <a:ea typeface="Open Sans"/>
              <a:cs typeface="Open Sans"/>
              <a:sym typeface="Open Sans"/>
            </a:endParaRPr>
          </a:p>
          <a:p>
            <a:pPr marL="0" marR="0" lvl="0" indent="0" algn="l" rtl="0">
              <a:lnSpc>
                <a:spcPct val="100000"/>
              </a:lnSpc>
              <a:spcBef>
                <a:spcPts val="1000"/>
              </a:spcBef>
              <a:spcAft>
                <a:spcPts val="1000"/>
              </a:spcAft>
              <a:buNone/>
            </a:pPr>
            <a:r>
              <a:rPr lang="en-US" sz="1300">
                <a:solidFill>
                  <a:schemeClr val="accent2"/>
                </a:solidFill>
                <a:latin typeface="Open Sans SemiBold"/>
                <a:ea typeface="Open Sans SemiBold"/>
                <a:cs typeface="Open Sans SemiBold"/>
                <a:sym typeface="Open Sans SemiBold"/>
              </a:rPr>
              <a:t>Work Requirements and community engagement form </a:t>
            </a:r>
            <a:endParaRPr sz="1300">
              <a:solidFill>
                <a:schemeClr val="accent2"/>
              </a:solidFill>
              <a:latin typeface="Open Sans SemiBold"/>
              <a:ea typeface="Open Sans SemiBold"/>
              <a:cs typeface="Open Sans SemiBold"/>
              <a:sym typeface="Open Sans SemiBo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113"/>
          <p:cNvSpPr txBox="1">
            <a:spLocks noGrp="1"/>
          </p:cNvSpPr>
          <p:nvPr>
            <p:ph type="title"/>
          </p:nvPr>
        </p:nvSpPr>
        <p:spPr>
          <a:xfrm>
            <a:off x="433500" y="1814100"/>
            <a:ext cx="11325000" cy="4152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5800" b="0"/>
              <a:t>Planned changes to existing documents to comply with H.R. 1</a:t>
            </a:r>
            <a:endParaRPr sz="5800" b="0"/>
          </a:p>
          <a:p>
            <a:pPr marL="0" lvl="0" indent="0" algn="ctr" rtl="0">
              <a:lnSpc>
                <a:spcPct val="90000"/>
              </a:lnSpc>
              <a:spcBef>
                <a:spcPts val="0"/>
              </a:spcBef>
              <a:spcAft>
                <a:spcPts val="0"/>
              </a:spcAft>
              <a:buClr>
                <a:schemeClr val="lt1"/>
              </a:buClr>
              <a:buSzPts val="6000"/>
              <a:buFont typeface="Trebuchet MS"/>
              <a:buNone/>
            </a:pPr>
            <a:endParaRPr/>
          </a:p>
          <a:p>
            <a:pPr marL="0" lvl="0" indent="0" algn="l" rtl="0">
              <a:lnSpc>
                <a:spcPct val="90000"/>
              </a:lnSpc>
              <a:spcBef>
                <a:spcPts val="0"/>
              </a:spcBef>
              <a:spcAft>
                <a:spcPts val="0"/>
              </a:spcAft>
              <a:buClr>
                <a:schemeClr val="lt1"/>
              </a:buClr>
              <a:buSzPts val="6000"/>
              <a:buFont typeface="Trebuchet MS"/>
              <a:buNone/>
            </a:pPr>
            <a:endParaRPr/>
          </a:p>
        </p:txBody>
      </p:sp>
      <p:sp>
        <p:nvSpPr>
          <p:cNvPr id="582" name="Google Shape;582;p113"/>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114"/>
          <p:cNvSpPr txBox="1">
            <a:spLocks noGrp="1"/>
          </p:cNvSpPr>
          <p:nvPr>
            <p:ph type="title"/>
          </p:nvPr>
        </p:nvSpPr>
        <p:spPr>
          <a:xfrm>
            <a:off x="838200" y="229225"/>
            <a:ext cx="10515600" cy="601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3500"/>
              <a:t>Updates to Existing Documents</a:t>
            </a:r>
            <a:endParaRPr sz="3500"/>
          </a:p>
        </p:txBody>
      </p:sp>
      <p:sp>
        <p:nvSpPr>
          <p:cNvPr id="588" name="Google Shape;588;p114"/>
          <p:cNvSpPr txBox="1">
            <a:spLocks noGrp="1"/>
          </p:cNvSpPr>
          <p:nvPr>
            <p:ph type="body" idx="1"/>
          </p:nvPr>
        </p:nvSpPr>
        <p:spPr>
          <a:xfrm>
            <a:off x="698575" y="1352725"/>
            <a:ext cx="11079300" cy="4390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75"/>
              </a:spcBef>
              <a:spcAft>
                <a:spcPts val="0"/>
              </a:spcAft>
              <a:buNone/>
            </a:pPr>
            <a:r>
              <a:rPr lang="en-US" sz="3000"/>
              <a:t>The following will be updated with additional questions aimed to better screen members for further services and supports:</a:t>
            </a:r>
            <a:endParaRPr sz="3000"/>
          </a:p>
          <a:p>
            <a:pPr marL="0" lvl="0" indent="0" algn="l" rtl="0">
              <a:lnSpc>
                <a:spcPct val="100000"/>
              </a:lnSpc>
              <a:spcBef>
                <a:spcPts val="375"/>
              </a:spcBef>
              <a:spcAft>
                <a:spcPts val="0"/>
              </a:spcAft>
              <a:buNone/>
            </a:pPr>
            <a:endParaRPr sz="3000"/>
          </a:p>
          <a:p>
            <a:pPr marL="914400" lvl="0" indent="-419100" algn="l" rtl="0">
              <a:lnSpc>
                <a:spcPct val="100000"/>
              </a:lnSpc>
              <a:spcBef>
                <a:spcPts val="375"/>
              </a:spcBef>
              <a:spcAft>
                <a:spcPts val="0"/>
              </a:spcAft>
              <a:buSzPts val="3000"/>
              <a:buChar char="•"/>
            </a:pPr>
            <a:r>
              <a:rPr lang="en-US" sz="3000"/>
              <a:t>Single Purpose Application</a:t>
            </a:r>
            <a:endParaRPr sz="3000"/>
          </a:p>
          <a:p>
            <a:pPr marL="914400" lvl="0" indent="-419100" algn="l" rtl="0">
              <a:lnSpc>
                <a:spcPct val="100000"/>
              </a:lnSpc>
              <a:spcBef>
                <a:spcPts val="0"/>
              </a:spcBef>
              <a:spcAft>
                <a:spcPts val="0"/>
              </a:spcAft>
              <a:buSzPts val="3000"/>
              <a:buChar char="•"/>
            </a:pPr>
            <a:r>
              <a:rPr lang="en-US" sz="3000"/>
              <a:t>Medical Assistance Application</a:t>
            </a:r>
            <a:endParaRPr sz="3000"/>
          </a:p>
          <a:p>
            <a:pPr marL="914400" lvl="0" indent="-419100" algn="l" rtl="0">
              <a:lnSpc>
                <a:spcPct val="100000"/>
              </a:lnSpc>
              <a:spcBef>
                <a:spcPts val="0"/>
              </a:spcBef>
              <a:spcAft>
                <a:spcPts val="0"/>
              </a:spcAft>
              <a:buSzPts val="3000"/>
              <a:buChar char="•"/>
            </a:pPr>
            <a:r>
              <a:rPr lang="en-US" sz="3000"/>
              <a:t>Renewal packets (two phases)</a:t>
            </a:r>
            <a:endParaRPr sz="3000"/>
          </a:p>
          <a:p>
            <a:pPr marL="0" lvl="0" indent="0" algn="l" rtl="0">
              <a:lnSpc>
                <a:spcPct val="100000"/>
              </a:lnSpc>
              <a:spcBef>
                <a:spcPts val="375"/>
              </a:spcBef>
              <a:spcAft>
                <a:spcPts val="0"/>
              </a:spcAft>
              <a:buNone/>
            </a:pPr>
            <a:endParaRPr sz="3000"/>
          </a:p>
          <a:p>
            <a:pPr marL="0" lvl="0" indent="0" algn="l" rtl="0">
              <a:spcBef>
                <a:spcPts val="0"/>
              </a:spcBef>
              <a:spcAft>
                <a:spcPts val="0"/>
              </a:spcAft>
              <a:buNone/>
            </a:pPr>
            <a:endParaRPr sz="3000"/>
          </a:p>
        </p:txBody>
      </p:sp>
      <p:sp>
        <p:nvSpPr>
          <p:cNvPr id="589" name="Google Shape;589;p11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115"/>
          <p:cNvSpPr txBox="1">
            <a:spLocks noGrp="1"/>
          </p:cNvSpPr>
          <p:nvPr>
            <p:ph type="title"/>
          </p:nvPr>
        </p:nvSpPr>
        <p:spPr>
          <a:xfrm>
            <a:off x="838050" y="388115"/>
            <a:ext cx="10801800" cy="763500"/>
          </a:xfrm>
          <a:prstGeom prst="rect">
            <a:avLst/>
          </a:prstGeom>
        </p:spPr>
        <p:txBody>
          <a:bodyPr spcFirstLastPara="1" wrap="square" lIns="117825" tIns="58900" rIns="117825" bIns="58900" anchor="ctr" anchorCtr="0">
            <a:noAutofit/>
          </a:bodyPr>
          <a:lstStyle/>
          <a:p>
            <a:pPr marL="0" lvl="0" indent="0" algn="ctr" rtl="0">
              <a:spcBef>
                <a:spcPts val="0"/>
              </a:spcBef>
              <a:spcAft>
                <a:spcPts val="0"/>
              </a:spcAft>
              <a:buNone/>
            </a:pPr>
            <a:r>
              <a:rPr lang="en-US" sz="3500"/>
              <a:t>Phase One: Minimum Necessary </a:t>
            </a:r>
            <a:br>
              <a:rPr lang="en-US" sz="3500"/>
            </a:br>
            <a:r>
              <a:rPr lang="en-US" sz="3500"/>
              <a:t>Renewal Changes for H.R. 1 </a:t>
            </a:r>
            <a:br>
              <a:rPr lang="en-US" sz="3500"/>
            </a:br>
            <a:r>
              <a:rPr lang="en-US" sz="3500"/>
              <a:t>(Effective for January 1, 2027 Renewals) </a:t>
            </a:r>
            <a:endParaRPr sz="3500"/>
          </a:p>
        </p:txBody>
      </p:sp>
      <p:sp>
        <p:nvSpPr>
          <p:cNvPr id="595" name="Google Shape;595;p115"/>
          <p:cNvSpPr txBox="1">
            <a:spLocks noGrp="1"/>
          </p:cNvSpPr>
          <p:nvPr>
            <p:ph type="body" idx="1"/>
          </p:nvPr>
        </p:nvSpPr>
        <p:spPr>
          <a:xfrm>
            <a:off x="555775" y="2263226"/>
            <a:ext cx="10549200" cy="3617700"/>
          </a:xfrm>
          <a:prstGeom prst="rect">
            <a:avLst/>
          </a:prstGeom>
        </p:spPr>
        <p:txBody>
          <a:bodyPr spcFirstLastPara="1" wrap="square" lIns="157125" tIns="157125" rIns="157125" bIns="157125" anchor="ctr" anchorCtr="0">
            <a:noAutofit/>
          </a:bodyPr>
          <a:lstStyle/>
          <a:p>
            <a:pPr marL="0" lvl="0" indent="0" algn="l" rtl="0">
              <a:spcBef>
                <a:spcPts val="0"/>
              </a:spcBef>
              <a:spcAft>
                <a:spcPts val="0"/>
              </a:spcAft>
              <a:buNone/>
            </a:pPr>
            <a:r>
              <a:rPr lang="en-US" sz="3000" b="1">
                <a:solidFill>
                  <a:schemeClr val="dk1"/>
                </a:solidFill>
                <a:latin typeface="Trebuchet MS"/>
                <a:ea typeface="Trebuchet MS"/>
                <a:cs typeface="Trebuchet MS"/>
                <a:sym typeface="Trebuchet MS"/>
              </a:rPr>
              <a:t>Goals of Phase One:</a:t>
            </a:r>
            <a:endParaRPr sz="3000" b="1">
              <a:solidFill>
                <a:schemeClr val="dk1"/>
              </a:solidFill>
              <a:latin typeface="Trebuchet MS"/>
              <a:ea typeface="Trebuchet MS"/>
              <a:cs typeface="Trebuchet MS"/>
              <a:sym typeface="Trebuchet MS"/>
            </a:endParaRPr>
          </a:p>
          <a:p>
            <a:pPr marL="609600" lvl="0" indent="-495300" algn="l" rtl="0">
              <a:spcBef>
                <a:spcPts val="0"/>
              </a:spcBef>
              <a:spcAft>
                <a:spcPts val="0"/>
              </a:spcAft>
              <a:buClr>
                <a:schemeClr val="dk1"/>
              </a:buClr>
              <a:buSzPts val="3000"/>
              <a:buFont typeface="Trebuchet MS"/>
              <a:buChar char="●"/>
            </a:pPr>
            <a:r>
              <a:rPr lang="en-US" sz="3000">
                <a:solidFill>
                  <a:schemeClr val="dk1"/>
                </a:solidFill>
                <a:latin typeface="Trebuchet MS"/>
                <a:ea typeface="Trebuchet MS"/>
                <a:cs typeface="Trebuchet MS"/>
                <a:sym typeface="Trebuchet MS"/>
              </a:rPr>
              <a:t>Update the renewal packet cover page to clearly identify who is renewing (to comply with 6 month renewals)</a:t>
            </a:r>
            <a:endParaRPr sz="3000">
              <a:solidFill>
                <a:schemeClr val="dk1"/>
              </a:solidFill>
              <a:latin typeface="Trebuchet MS"/>
              <a:ea typeface="Trebuchet MS"/>
              <a:cs typeface="Trebuchet MS"/>
              <a:sym typeface="Trebuchet MS"/>
            </a:endParaRPr>
          </a:p>
          <a:p>
            <a:pPr marL="609600" lvl="0" indent="-495300" algn="l" rtl="0">
              <a:spcBef>
                <a:spcPts val="0"/>
              </a:spcBef>
              <a:spcAft>
                <a:spcPts val="0"/>
              </a:spcAft>
              <a:buClr>
                <a:schemeClr val="dk1"/>
              </a:buClr>
              <a:buSzPts val="3000"/>
              <a:buFont typeface="Trebuchet MS"/>
              <a:buChar char="●"/>
            </a:pPr>
            <a:r>
              <a:rPr lang="en-US" sz="3000">
                <a:solidFill>
                  <a:schemeClr val="dk1"/>
                </a:solidFill>
                <a:latin typeface="Trebuchet MS"/>
                <a:ea typeface="Trebuchet MS"/>
                <a:cs typeface="Trebuchet MS"/>
                <a:sym typeface="Trebuchet MS"/>
              </a:rPr>
              <a:t>Add additional questions to determine compliance for work requirements (assuming they were not approved at ex parte)</a:t>
            </a:r>
            <a:endParaRPr sz="3000">
              <a:solidFill>
                <a:schemeClr val="dk1"/>
              </a:solidFill>
              <a:latin typeface="Trebuchet MS"/>
              <a:ea typeface="Trebuchet MS"/>
              <a:cs typeface="Trebuchet MS"/>
              <a:sym typeface="Trebuchet MS"/>
            </a:endParaRPr>
          </a:p>
          <a:p>
            <a:pPr marL="609600" lvl="0" indent="-495300" algn="l" rtl="0">
              <a:spcBef>
                <a:spcPts val="0"/>
              </a:spcBef>
              <a:spcAft>
                <a:spcPts val="0"/>
              </a:spcAft>
              <a:buClr>
                <a:schemeClr val="dk1"/>
              </a:buClr>
              <a:buSzPts val="3000"/>
              <a:buFont typeface="Trebuchet MS"/>
              <a:buChar char="●"/>
            </a:pPr>
            <a:r>
              <a:rPr lang="en-US" sz="3000">
                <a:solidFill>
                  <a:schemeClr val="dk1"/>
                </a:solidFill>
                <a:latin typeface="Trebuchet MS"/>
                <a:ea typeface="Trebuchet MS"/>
                <a:cs typeface="Trebuchet MS"/>
                <a:sym typeface="Trebuchet MS"/>
              </a:rPr>
              <a:t>Start to evaluate and eliminate any unnecessary questions/information within phase one or phase two </a:t>
            </a:r>
            <a:endParaRPr sz="3000">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US" sz="3000" b="1">
                <a:solidFill>
                  <a:schemeClr val="dk1"/>
                </a:solidFill>
                <a:latin typeface="Trebuchet MS"/>
                <a:ea typeface="Trebuchet MS"/>
                <a:cs typeface="Trebuchet MS"/>
                <a:sym typeface="Trebuchet MS"/>
              </a:rPr>
              <a:t> </a:t>
            </a:r>
            <a:endParaRPr sz="3000" b="1">
              <a:solidFill>
                <a:schemeClr val="dk1"/>
              </a:solidFill>
              <a:latin typeface="Trebuchet MS"/>
              <a:ea typeface="Trebuchet MS"/>
              <a:cs typeface="Trebuchet MS"/>
              <a:sym typeface="Trebuchet MS"/>
            </a:endParaRPr>
          </a:p>
          <a:p>
            <a:pPr marL="457200" lvl="0" indent="0" algn="l" rtl="0">
              <a:spcBef>
                <a:spcPts val="0"/>
              </a:spcBef>
              <a:spcAft>
                <a:spcPts val="0"/>
              </a:spcAft>
              <a:buNone/>
            </a:pPr>
            <a:endParaRPr sz="2300" b="1">
              <a:solidFill>
                <a:srgbClr val="313131"/>
              </a:solidFill>
              <a:latin typeface="Trebuchet MS"/>
              <a:ea typeface="Trebuchet MS"/>
              <a:cs typeface="Trebuchet MS"/>
              <a:sym typeface="Trebuchet M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116"/>
          <p:cNvSpPr txBox="1">
            <a:spLocks noGrp="1"/>
          </p:cNvSpPr>
          <p:nvPr>
            <p:ph type="title"/>
          </p:nvPr>
        </p:nvSpPr>
        <p:spPr>
          <a:xfrm>
            <a:off x="1656836" y="211921"/>
            <a:ext cx="8409900" cy="763500"/>
          </a:xfrm>
          <a:prstGeom prst="rect">
            <a:avLst/>
          </a:prstGeom>
        </p:spPr>
        <p:txBody>
          <a:bodyPr spcFirstLastPara="1" wrap="square" lIns="117825" tIns="58900" rIns="117825" bIns="58900" anchor="ctr" anchorCtr="0">
            <a:noAutofit/>
          </a:bodyPr>
          <a:lstStyle/>
          <a:p>
            <a:pPr marL="0" lvl="0" indent="0" algn="ctr" rtl="0">
              <a:spcBef>
                <a:spcPts val="0"/>
              </a:spcBef>
              <a:spcAft>
                <a:spcPts val="0"/>
              </a:spcAft>
              <a:buNone/>
            </a:pPr>
            <a:r>
              <a:rPr lang="en-US" sz="3500"/>
              <a:t>Phase Two: Renewal  Redesign(Release: March 2027)</a:t>
            </a:r>
            <a:endParaRPr sz="3500"/>
          </a:p>
        </p:txBody>
      </p:sp>
      <p:sp>
        <p:nvSpPr>
          <p:cNvPr id="601" name="Google Shape;601;p116"/>
          <p:cNvSpPr txBox="1">
            <a:spLocks noGrp="1"/>
          </p:cNvSpPr>
          <p:nvPr>
            <p:ph type="body" idx="1"/>
          </p:nvPr>
        </p:nvSpPr>
        <p:spPr>
          <a:xfrm>
            <a:off x="400550" y="1520510"/>
            <a:ext cx="11303100" cy="4515300"/>
          </a:xfrm>
          <a:prstGeom prst="rect">
            <a:avLst/>
          </a:prstGeom>
        </p:spPr>
        <p:txBody>
          <a:bodyPr spcFirstLastPara="1" wrap="square" lIns="157125" tIns="157125" rIns="157125" bIns="157125" anchor="ctr" anchorCtr="0">
            <a:noAutofit/>
          </a:bodyPr>
          <a:lstStyle/>
          <a:p>
            <a:pPr marL="0" lvl="0" indent="0" algn="l" rtl="0">
              <a:spcBef>
                <a:spcPts val="0"/>
              </a:spcBef>
              <a:spcAft>
                <a:spcPts val="0"/>
              </a:spcAft>
              <a:buNone/>
            </a:pPr>
            <a:r>
              <a:rPr lang="en-US" sz="2300" b="1">
                <a:solidFill>
                  <a:schemeClr val="dk1"/>
                </a:solidFill>
                <a:latin typeface="Trebuchet MS"/>
                <a:ea typeface="Trebuchet MS"/>
                <a:cs typeface="Trebuchet MS"/>
                <a:sym typeface="Trebuchet MS"/>
              </a:rPr>
              <a:t>Goals of Phase Two:</a:t>
            </a:r>
            <a:endParaRPr sz="2300" b="1">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300" b="1">
              <a:solidFill>
                <a:schemeClr val="dk1"/>
              </a:solidFill>
              <a:latin typeface="Trebuchet MS"/>
              <a:ea typeface="Trebuchet MS"/>
              <a:cs typeface="Trebuchet MS"/>
              <a:sym typeface="Trebuchet MS"/>
            </a:endParaRPr>
          </a:p>
          <a:p>
            <a:pPr marL="457200" lvl="0" indent="-361950" algn="l" rtl="0">
              <a:spcBef>
                <a:spcPts val="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Reduce unnecessary member burden</a:t>
            </a:r>
            <a:endParaRPr sz="2300">
              <a:solidFill>
                <a:schemeClr val="dk1"/>
              </a:solidFill>
              <a:latin typeface="Trebuchet MS"/>
              <a:ea typeface="Trebuchet MS"/>
              <a:cs typeface="Trebuchet MS"/>
              <a:sym typeface="Trebuchet MS"/>
            </a:endParaRPr>
          </a:p>
          <a:p>
            <a:pPr marL="914400" lvl="1" indent="-336550" algn="l" rtl="0">
              <a:spcBef>
                <a:spcPts val="100"/>
              </a:spcBef>
              <a:spcAft>
                <a:spcPts val="0"/>
              </a:spcAft>
              <a:buClr>
                <a:schemeClr val="dk1"/>
              </a:buClr>
              <a:buSzPts val="1900"/>
              <a:buFont typeface="Trebuchet MS"/>
              <a:buChar char="○"/>
            </a:pPr>
            <a:r>
              <a:rPr lang="en-US">
                <a:solidFill>
                  <a:schemeClr val="dk1"/>
                </a:solidFill>
                <a:latin typeface="Trebuchet MS"/>
                <a:ea typeface="Trebuchet MS"/>
                <a:cs typeface="Trebuchet MS"/>
                <a:sym typeface="Trebuchet MS"/>
              </a:rPr>
              <a:t>Create a summary page by individual </a:t>
            </a:r>
            <a:endParaRPr>
              <a:solidFill>
                <a:schemeClr val="dk1"/>
              </a:solidFill>
              <a:latin typeface="Trebuchet MS"/>
              <a:ea typeface="Trebuchet MS"/>
              <a:cs typeface="Trebuchet MS"/>
              <a:sym typeface="Trebuchet MS"/>
            </a:endParaRPr>
          </a:p>
          <a:p>
            <a:pPr marL="914400" lvl="1" indent="-336550" algn="l" rtl="0">
              <a:spcBef>
                <a:spcPts val="100"/>
              </a:spcBef>
              <a:spcAft>
                <a:spcPts val="0"/>
              </a:spcAft>
              <a:buClr>
                <a:schemeClr val="dk1"/>
              </a:buClr>
              <a:buSzPts val="1900"/>
              <a:buFont typeface="Trebuchet MS"/>
              <a:buChar char="○"/>
            </a:pPr>
            <a:r>
              <a:rPr lang="en-US">
                <a:solidFill>
                  <a:schemeClr val="dk1"/>
                </a:solidFill>
                <a:latin typeface="Trebuchet MS"/>
                <a:ea typeface="Trebuchet MS"/>
                <a:cs typeface="Trebuchet MS"/>
                <a:sym typeface="Trebuchet MS"/>
              </a:rPr>
              <a:t>Add free-form text sections to report changes</a:t>
            </a:r>
            <a:endParaRPr>
              <a:solidFill>
                <a:schemeClr val="dk1"/>
              </a:solidFill>
              <a:latin typeface="Trebuchet MS"/>
              <a:ea typeface="Trebuchet MS"/>
              <a:cs typeface="Trebuchet MS"/>
              <a:sym typeface="Trebuchet MS"/>
            </a:endParaRPr>
          </a:p>
          <a:p>
            <a:pPr marL="914400" lvl="1" indent="-336550" algn="l" rtl="0">
              <a:spcBef>
                <a:spcPts val="100"/>
              </a:spcBef>
              <a:spcAft>
                <a:spcPts val="0"/>
              </a:spcAft>
              <a:buClr>
                <a:schemeClr val="dk1"/>
              </a:buClr>
              <a:buSzPts val="1900"/>
              <a:buFont typeface="Trebuchet MS"/>
              <a:buChar char="○"/>
            </a:pPr>
            <a:r>
              <a:rPr lang="en-US">
                <a:solidFill>
                  <a:schemeClr val="dk1"/>
                </a:solidFill>
                <a:latin typeface="Trebuchet MS"/>
                <a:ea typeface="Trebuchet MS"/>
                <a:cs typeface="Trebuchet MS"/>
                <a:sym typeface="Trebuchet MS"/>
              </a:rPr>
              <a:t>Build intelligence to be dynamic and only populate when relevant to specific cases (Authorized rep, citizenship, Other Health Insurance) or when still needed to determine eligibility i.e. currently a full packet is sent out even if only one item fails to pass ex parte but all others pass.</a:t>
            </a:r>
            <a:endParaRPr>
              <a:solidFill>
                <a:schemeClr val="dk1"/>
              </a:solidFill>
              <a:latin typeface="Trebuchet MS"/>
              <a:ea typeface="Trebuchet MS"/>
              <a:cs typeface="Trebuchet MS"/>
              <a:sym typeface="Trebuchet MS"/>
            </a:endParaRPr>
          </a:p>
          <a:p>
            <a:pPr marL="0" lvl="0" indent="0" algn="l" rtl="0">
              <a:spcBef>
                <a:spcPts val="1900"/>
              </a:spcBef>
              <a:spcAft>
                <a:spcPts val="0"/>
              </a:spcAft>
              <a:buNone/>
            </a:pPr>
            <a:endParaRPr>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117"/>
          <p:cNvSpPr txBox="1">
            <a:spLocks noGrp="1"/>
          </p:cNvSpPr>
          <p:nvPr>
            <p:ph type="title"/>
          </p:nvPr>
        </p:nvSpPr>
        <p:spPr>
          <a:xfrm>
            <a:off x="1656836" y="211921"/>
            <a:ext cx="8409900" cy="763500"/>
          </a:xfrm>
          <a:prstGeom prst="rect">
            <a:avLst/>
          </a:prstGeom>
        </p:spPr>
        <p:txBody>
          <a:bodyPr spcFirstLastPara="1" wrap="square" lIns="117825" tIns="58900" rIns="117825" bIns="58900" anchor="ctr" anchorCtr="0">
            <a:noAutofit/>
          </a:bodyPr>
          <a:lstStyle/>
          <a:p>
            <a:pPr marL="457200" lvl="0" indent="-450850" algn="ctr" rtl="0">
              <a:spcBef>
                <a:spcPts val="0"/>
              </a:spcBef>
              <a:spcAft>
                <a:spcPts val="0"/>
              </a:spcAft>
              <a:buSzPts val="3500"/>
              <a:buChar char="-"/>
            </a:pPr>
            <a:r>
              <a:rPr lang="en-US" sz="3500"/>
              <a:t>CONTINUED - Phase Two: Renewal  Redesign(Release: March 2027)</a:t>
            </a:r>
            <a:endParaRPr sz="3500"/>
          </a:p>
        </p:txBody>
      </p:sp>
      <p:sp>
        <p:nvSpPr>
          <p:cNvPr id="607" name="Google Shape;607;p117"/>
          <p:cNvSpPr txBox="1">
            <a:spLocks noGrp="1"/>
          </p:cNvSpPr>
          <p:nvPr>
            <p:ph type="body" idx="1"/>
          </p:nvPr>
        </p:nvSpPr>
        <p:spPr>
          <a:xfrm>
            <a:off x="398475" y="1635849"/>
            <a:ext cx="11021100" cy="3187800"/>
          </a:xfrm>
          <a:prstGeom prst="rect">
            <a:avLst/>
          </a:prstGeom>
        </p:spPr>
        <p:txBody>
          <a:bodyPr spcFirstLastPara="1" wrap="square" lIns="157125" tIns="157125" rIns="157125" bIns="157125" anchor="ctr" anchorCtr="0">
            <a:noAutofit/>
          </a:bodyPr>
          <a:lstStyle/>
          <a:p>
            <a:pPr marL="0" lvl="0" indent="0" algn="l" rtl="0">
              <a:spcBef>
                <a:spcPts val="0"/>
              </a:spcBef>
              <a:spcAft>
                <a:spcPts val="0"/>
              </a:spcAft>
              <a:buNone/>
            </a:pPr>
            <a:r>
              <a:rPr lang="en-US" sz="2300" b="1">
                <a:solidFill>
                  <a:schemeClr val="dk1"/>
                </a:solidFill>
                <a:latin typeface="Trebuchet MS"/>
                <a:ea typeface="Trebuchet MS"/>
                <a:cs typeface="Trebuchet MS"/>
                <a:sym typeface="Trebuchet MS"/>
              </a:rPr>
              <a:t>Goals of Phase Two:</a:t>
            </a:r>
            <a:endParaRPr sz="2300" b="1">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300" b="1">
              <a:solidFill>
                <a:schemeClr val="dk1"/>
              </a:solidFill>
              <a:latin typeface="Trebuchet MS"/>
              <a:ea typeface="Trebuchet MS"/>
              <a:cs typeface="Trebuchet MS"/>
              <a:sym typeface="Trebuchet MS"/>
            </a:endParaRPr>
          </a:p>
          <a:p>
            <a:pPr marL="457200" lvl="0" indent="-361950" algn="l" rtl="0">
              <a:spcBef>
                <a:spcPts val="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Provide clear and concise directions</a:t>
            </a:r>
            <a:endParaRPr sz="2300">
              <a:solidFill>
                <a:schemeClr val="dk1"/>
              </a:solidFill>
              <a:latin typeface="Trebuchet MS"/>
              <a:ea typeface="Trebuchet MS"/>
              <a:cs typeface="Trebuchet MS"/>
              <a:sym typeface="Trebuchet MS"/>
            </a:endParaRPr>
          </a:p>
          <a:p>
            <a:pPr marL="914400" lvl="1" indent="-336550" algn="l" rtl="0">
              <a:spcBef>
                <a:spcPts val="100"/>
              </a:spcBef>
              <a:spcAft>
                <a:spcPts val="0"/>
              </a:spcAft>
              <a:buClr>
                <a:schemeClr val="dk1"/>
              </a:buClr>
              <a:buSzPts val="1900"/>
              <a:buFont typeface="Trebuchet MS"/>
              <a:buChar char="○"/>
            </a:pPr>
            <a:r>
              <a:rPr lang="en-US">
                <a:solidFill>
                  <a:schemeClr val="dk1"/>
                </a:solidFill>
                <a:latin typeface="Trebuchet MS"/>
                <a:ea typeface="Trebuchet MS"/>
                <a:cs typeface="Trebuchet MS"/>
                <a:sym typeface="Trebuchet MS"/>
              </a:rPr>
              <a:t>Evaluate and eliminate any unnecessary questions/information </a:t>
            </a:r>
            <a:endParaRPr>
              <a:solidFill>
                <a:schemeClr val="dk1"/>
              </a:solidFill>
              <a:latin typeface="Trebuchet MS"/>
              <a:ea typeface="Trebuchet MS"/>
              <a:cs typeface="Trebuchet MS"/>
              <a:sym typeface="Trebuchet MS"/>
            </a:endParaRPr>
          </a:p>
          <a:p>
            <a:pPr marL="914400" lvl="1" indent="-336550" algn="l" rtl="0">
              <a:spcBef>
                <a:spcPts val="100"/>
              </a:spcBef>
              <a:spcAft>
                <a:spcPts val="0"/>
              </a:spcAft>
              <a:buClr>
                <a:schemeClr val="dk1"/>
              </a:buClr>
              <a:buSzPts val="1900"/>
              <a:buFont typeface="Trebuchet MS"/>
              <a:buChar char="○"/>
            </a:pPr>
            <a:r>
              <a:rPr lang="en-US">
                <a:solidFill>
                  <a:schemeClr val="dk1"/>
                </a:solidFill>
                <a:latin typeface="Trebuchet MS"/>
                <a:ea typeface="Trebuchet MS"/>
                <a:cs typeface="Trebuchet MS"/>
                <a:sym typeface="Trebuchet MS"/>
              </a:rPr>
              <a:t>Improve formatting and update the order of questions to flow logically</a:t>
            </a:r>
            <a:endParaRPr>
              <a:solidFill>
                <a:schemeClr val="dk1"/>
              </a:solidFill>
              <a:latin typeface="Trebuchet MS"/>
              <a:ea typeface="Trebuchet MS"/>
              <a:cs typeface="Trebuchet MS"/>
              <a:sym typeface="Trebuchet MS"/>
            </a:endParaRPr>
          </a:p>
          <a:p>
            <a:pPr marL="914400" lvl="1" indent="-336550" algn="l" rtl="0">
              <a:spcBef>
                <a:spcPts val="100"/>
              </a:spcBef>
              <a:spcAft>
                <a:spcPts val="0"/>
              </a:spcAft>
              <a:buClr>
                <a:schemeClr val="dk1"/>
              </a:buClr>
              <a:buSzPts val="1900"/>
              <a:buFont typeface="Trebuchet MS"/>
              <a:buChar char="○"/>
            </a:pPr>
            <a:r>
              <a:rPr lang="en-US">
                <a:solidFill>
                  <a:schemeClr val="dk1"/>
                </a:solidFill>
                <a:latin typeface="Trebuchet MS"/>
                <a:ea typeface="Trebuchet MS"/>
                <a:cs typeface="Trebuchet MS"/>
                <a:sym typeface="Trebuchet MS"/>
              </a:rPr>
              <a:t>Provide visual cues by investing in spot coloring or larger color coding</a:t>
            </a:r>
            <a:endParaRPr>
              <a:solidFill>
                <a:schemeClr val="dk1"/>
              </a:solidFill>
              <a:latin typeface="Trebuchet MS"/>
              <a:ea typeface="Trebuchet MS"/>
              <a:cs typeface="Trebuchet MS"/>
              <a:sym typeface="Trebuchet MS"/>
            </a:endParaRPr>
          </a:p>
          <a:p>
            <a:pPr marL="914400" lvl="1" indent="-336550" algn="l" rtl="0">
              <a:spcBef>
                <a:spcPts val="100"/>
              </a:spcBef>
              <a:spcAft>
                <a:spcPts val="0"/>
              </a:spcAft>
              <a:buClr>
                <a:schemeClr val="dk1"/>
              </a:buClr>
              <a:buSzPts val="1900"/>
              <a:buFont typeface="Trebuchet MS"/>
              <a:buChar char="○"/>
            </a:pPr>
            <a:r>
              <a:rPr lang="en-US">
                <a:solidFill>
                  <a:schemeClr val="dk1"/>
                </a:solidFill>
                <a:latin typeface="Trebuchet MS"/>
                <a:ea typeface="Trebuchet MS"/>
                <a:cs typeface="Trebuchet MS"/>
                <a:sym typeface="Trebuchet MS"/>
              </a:rPr>
              <a:t>Add larger headings</a:t>
            </a:r>
            <a:endParaRPr>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118"/>
          <p:cNvSpPr txBox="1">
            <a:spLocks noGrp="1"/>
          </p:cNvSpPr>
          <p:nvPr>
            <p:ph type="title"/>
          </p:nvPr>
        </p:nvSpPr>
        <p:spPr>
          <a:xfrm>
            <a:off x="503350" y="2904700"/>
            <a:ext cx="11115300" cy="1793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b="0"/>
              <a:t>New form: community engagement and work requirements form</a:t>
            </a:r>
            <a:endParaRPr b="0"/>
          </a:p>
          <a:p>
            <a:pPr marL="0" lvl="0" indent="0" algn="ctr" rtl="0">
              <a:lnSpc>
                <a:spcPct val="90000"/>
              </a:lnSpc>
              <a:spcBef>
                <a:spcPts val="0"/>
              </a:spcBef>
              <a:spcAft>
                <a:spcPts val="0"/>
              </a:spcAft>
              <a:buClr>
                <a:schemeClr val="lt1"/>
              </a:buClr>
              <a:buSzPts val="6000"/>
              <a:buFont typeface="Trebuchet MS"/>
              <a:buNone/>
            </a:pPr>
            <a:endParaRPr/>
          </a:p>
          <a:p>
            <a:pPr marL="0" lvl="0" indent="0" algn="l" rtl="0">
              <a:lnSpc>
                <a:spcPct val="90000"/>
              </a:lnSpc>
              <a:spcBef>
                <a:spcPts val="0"/>
              </a:spcBef>
              <a:spcAft>
                <a:spcPts val="0"/>
              </a:spcAft>
              <a:buClr>
                <a:schemeClr val="lt1"/>
              </a:buClr>
              <a:buSzPts val="6000"/>
              <a:buFont typeface="Trebuchet MS"/>
              <a:buNone/>
            </a:pPr>
            <a:endParaRPr/>
          </a:p>
        </p:txBody>
      </p:sp>
      <p:sp>
        <p:nvSpPr>
          <p:cNvPr id="613" name="Google Shape;613;p118"/>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101"/>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2</a:t>
            </a:fld>
            <a:endParaRPr/>
          </a:p>
        </p:txBody>
      </p:sp>
      <p:sp>
        <p:nvSpPr>
          <p:cNvPr id="456" name="Google Shape;456;p101"/>
          <p:cNvSpPr txBox="1">
            <a:spLocks noGrp="1"/>
          </p:cNvSpPr>
          <p:nvPr>
            <p:ph type="title"/>
          </p:nvPr>
        </p:nvSpPr>
        <p:spPr>
          <a:xfrm>
            <a:off x="5815333" y="265570"/>
            <a:ext cx="6265500" cy="816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4100"/>
              <a:buFont typeface="Trebuchet MS"/>
              <a:buNone/>
            </a:pPr>
            <a:r>
              <a:rPr lang="en-US" sz="3500"/>
              <a:t>Interpretación de idiomas</a:t>
            </a:r>
            <a:endParaRPr sz="3500"/>
          </a:p>
        </p:txBody>
      </p:sp>
      <p:sp>
        <p:nvSpPr>
          <p:cNvPr id="457" name="Google Shape;457;p101"/>
          <p:cNvSpPr txBox="1"/>
          <p:nvPr/>
        </p:nvSpPr>
        <p:spPr>
          <a:xfrm>
            <a:off x="349967" y="1174710"/>
            <a:ext cx="5510400" cy="4965900"/>
          </a:xfrm>
          <a:prstGeom prst="rect">
            <a:avLst/>
          </a:prstGeom>
          <a:noFill/>
          <a:ln>
            <a:noFill/>
          </a:ln>
        </p:spPr>
        <p:txBody>
          <a:bodyPr spcFirstLastPara="1" wrap="square" lIns="117800" tIns="117800" rIns="117800" bIns="117800" anchor="t" anchorCtr="0">
            <a:spAutoFit/>
          </a:bodyPr>
          <a:lstStyle/>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To access language interpretation, click Interpretation      in your meeting/webinar controls.  </a:t>
            </a: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If you do not see the Interpretation button, click More, then Interpretation.</a:t>
            </a:r>
            <a:endParaRPr sz="2300" b="0" i="0" u="none" strike="noStrike" cap="none">
              <a:solidFill>
                <a:schemeClr val="dk2"/>
              </a:solidFill>
              <a:latin typeface="Trebuchet MS"/>
              <a:ea typeface="Trebuchet MS"/>
              <a:cs typeface="Trebuchet MS"/>
              <a:sym typeface="Trebuchet MS"/>
            </a:endParaRPr>
          </a:p>
          <a:p>
            <a:pPr marL="58420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Click the language that you would like to hear.</a:t>
            </a:r>
            <a:endParaRPr sz="2300" b="0" i="0" u="none" strike="noStrike" cap="none">
              <a:solidFill>
                <a:schemeClr val="dk2"/>
              </a:solidFill>
              <a:latin typeface="Arial"/>
              <a:ea typeface="Arial"/>
              <a:cs typeface="Arial"/>
              <a:sym typeface="Arial"/>
            </a:endParaRPr>
          </a:p>
        </p:txBody>
      </p:sp>
      <p:sp>
        <p:nvSpPr>
          <p:cNvPr id="458" name="Google Shape;458;p101"/>
          <p:cNvSpPr txBox="1"/>
          <p:nvPr/>
        </p:nvSpPr>
        <p:spPr>
          <a:xfrm>
            <a:off x="5815333" y="1143000"/>
            <a:ext cx="6376800" cy="4663200"/>
          </a:xfrm>
          <a:prstGeom prst="rect">
            <a:avLst/>
          </a:prstGeom>
          <a:noFill/>
          <a:ln>
            <a:noFill/>
          </a:ln>
        </p:spPr>
        <p:txBody>
          <a:bodyPr spcFirstLastPara="1" wrap="square" lIns="117800" tIns="117800" rIns="117800" bIns="117800" anchor="t" anchorCtr="0">
            <a:spAutoFit/>
          </a:bodyPr>
          <a:lstStyle/>
          <a:p>
            <a:pPr marL="749300" marR="0" lvl="0" indent="-514350" algn="l" rtl="0">
              <a:lnSpc>
                <a:spcPct val="115000"/>
              </a:lnSpc>
              <a:spcBef>
                <a:spcPts val="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Para acceder a la Interpretación de idiomas, haga click en </a:t>
            </a:r>
            <a:br>
              <a:rPr lang="en-US" sz="2300" b="0" i="0" u="none" strike="noStrike" cap="none">
                <a:solidFill>
                  <a:schemeClr val="dk2"/>
                </a:solidFill>
                <a:latin typeface="Trebuchet MS"/>
                <a:ea typeface="Trebuchet MS"/>
                <a:cs typeface="Trebuchet MS"/>
                <a:sym typeface="Trebuchet MS"/>
              </a:rPr>
            </a:br>
            <a:r>
              <a:rPr lang="en-US" sz="2300" b="0" i="0" u="none" strike="noStrike" cap="none">
                <a:solidFill>
                  <a:schemeClr val="dk2"/>
                </a:solidFill>
                <a:latin typeface="Trebuchet MS"/>
                <a:ea typeface="Trebuchet MS"/>
                <a:cs typeface="Trebuchet MS"/>
                <a:sym typeface="Trebuchet MS"/>
              </a:rPr>
              <a:t>Interpretaciónen los controles de su reunión/seminario web.</a:t>
            </a:r>
            <a:endParaRPr sz="2300" b="0" i="0" u="none" strike="noStrike" cap="none">
              <a:solidFill>
                <a:schemeClr val="dk2"/>
              </a:solidFill>
              <a:latin typeface="Trebuchet MS"/>
              <a:ea typeface="Trebuchet MS"/>
              <a:cs typeface="Trebuchet MS"/>
              <a:sym typeface="Trebuchet MS"/>
            </a:endParaRPr>
          </a:p>
          <a:p>
            <a:pPr marL="584200" marR="0" lvl="0" indent="0" algn="l" rtl="0">
              <a:lnSpc>
                <a:spcPct val="115000"/>
              </a:lnSpc>
              <a:spcBef>
                <a:spcPts val="0"/>
              </a:spcBef>
              <a:spcAft>
                <a:spcPts val="0"/>
              </a:spcAft>
              <a:buClr>
                <a:schemeClr val="dk1"/>
              </a:buClr>
              <a:buSzPts val="1400"/>
              <a:buFont typeface="Arial"/>
              <a:buNone/>
            </a:pPr>
            <a:r>
              <a:rPr lang="en-US" sz="2300" b="0" i="0" u="none" strike="noStrike" cap="none">
                <a:solidFill>
                  <a:schemeClr val="dk2"/>
                </a:solidFill>
                <a:latin typeface="Trebuchet MS"/>
                <a:ea typeface="Trebuchet MS"/>
                <a:cs typeface="Trebuchet MS"/>
                <a:sym typeface="Trebuchet MS"/>
              </a:rPr>
              <a:t>  </a:t>
            </a:r>
            <a:endParaRPr sz="2300" b="0" i="0" u="none" strike="noStrike" cap="none">
              <a:solidFill>
                <a:schemeClr val="dk2"/>
              </a:solidFill>
              <a:latin typeface="Trebuchet MS"/>
              <a:ea typeface="Trebuchet MS"/>
              <a:cs typeface="Trebuchet MS"/>
              <a:sym typeface="Trebuchet MS"/>
            </a:endParaRPr>
          </a:p>
          <a:p>
            <a:pPr marL="749300" marR="0" lvl="0" indent="-514350" algn="l" rtl="0">
              <a:lnSpc>
                <a:spcPct val="115000"/>
              </a:lnSpc>
              <a:spcBef>
                <a:spcPts val="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Si usted no ve el botón de interpretación, haga clic en </a:t>
            </a:r>
            <a:r>
              <a:rPr lang="en-US" sz="2300">
                <a:solidFill>
                  <a:schemeClr val="dk2"/>
                </a:solidFill>
                <a:latin typeface="Trebuchet MS"/>
                <a:ea typeface="Trebuchet MS"/>
                <a:cs typeface="Trebuchet MS"/>
                <a:sym typeface="Trebuchet MS"/>
              </a:rPr>
              <a:t>M</a:t>
            </a:r>
            <a:r>
              <a:rPr lang="en-US" sz="2300" b="0" i="0" u="none" strike="noStrike" cap="none">
                <a:solidFill>
                  <a:schemeClr val="dk2"/>
                </a:solidFill>
                <a:latin typeface="Trebuchet MS"/>
                <a:ea typeface="Trebuchet MS"/>
                <a:cs typeface="Trebuchet MS"/>
                <a:sym typeface="Trebuchet MS"/>
              </a:rPr>
              <a:t>ás y luego en </a:t>
            </a:r>
            <a:r>
              <a:rPr lang="en-US" sz="2300">
                <a:solidFill>
                  <a:schemeClr val="dk2"/>
                </a:solidFill>
                <a:latin typeface="Trebuchet MS"/>
                <a:ea typeface="Trebuchet MS"/>
                <a:cs typeface="Trebuchet MS"/>
                <a:sym typeface="Trebuchet MS"/>
              </a:rPr>
              <a:t>I</a:t>
            </a:r>
            <a:r>
              <a:rPr lang="en-US" sz="2300" b="0" i="0" u="none" strike="noStrike" cap="none">
                <a:solidFill>
                  <a:schemeClr val="dk2"/>
                </a:solidFill>
                <a:latin typeface="Trebuchet MS"/>
                <a:ea typeface="Trebuchet MS"/>
                <a:cs typeface="Trebuchet MS"/>
                <a:sym typeface="Trebuchet MS"/>
              </a:rPr>
              <a:t>nterpretación</a:t>
            </a:r>
            <a:endParaRPr sz="2300" b="0" i="0" u="none" strike="noStrike" cap="none">
              <a:solidFill>
                <a:schemeClr val="dk2"/>
              </a:solidFill>
              <a:latin typeface="Trebuchet MS"/>
              <a:ea typeface="Trebuchet MS"/>
              <a:cs typeface="Trebuchet MS"/>
              <a:sym typeface="Trebuchet MS"/>
            </a:endParaRPr>
          </a:p>
          <a:p>
            <a:pPr marL="584200" marR="0" lvl="0" indent="0" algn="l" rtl="0">
              <a:lnSpc>
                <a:spcPct val="115000"/>
              </a:lnSpc>
              <a:spcBef>
                <a:spcPts val="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749300" marR="0" lvl="0" indent="-514350" algn="l" rtl="0">
              <a:lnSpc>
                <a:spcPct val="115000"/>
              </a:lnSpc>
              <a:spcBef>
                <a:spcPts val="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Haga clic en el idioma que a usted le gustaría escuchar. </a:t>
            </a:r>
            <a:endParaRPr sz="2300" b="0" i="0" u="none" strike="noStrike" cap="none">
              <a:solidFill>
                <a:schemeClr val="dk2"/>
              </a:solidFill>
              <a:latin typeface="Trebuchet MS"/>
              <a:ea typeface="Trebuchet MS"/>
              <a:cs typeface="Trebuchet MS"/>
              <a:sym typeface="Trebuchet MS"/>
            </a:endParaRPr>
          </a:p>
        </p:txBody>
      </p:sp>
      <p:sp>
        <p:nvSpPr>
          <p:cNvPr id="459" name="Google Shape;459;p101"/>
          <p:cNvSpPr txBox="1"/>
          <p:nvPr/>
        </p:nvSpPr>
        <p:spPr>
          <a:xfrm>
            <a:off x="383367" y="285665"/>
            <a:ext cx="54435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i="0" u="none" strike="noStrike" cap="none">
                <a:solidFill>
                  <a:schemeClr val="dk2"/>
                </a:solidFill>
                <a:latin typeface="Trebuchet MS"/>
                <a:ea typeface="Trebuchet MS"/>
                <a:cs typeface="Trebuchet MS"/>
                <a:sym typeface="Trebuchet MS"/>
              </a:rPr>
              <a:t>Language Interpretation</a:t>
            </a:r>
            <a:endParaRPr sz="3500" b="0" i="0" u="none" strike="noStrike" cap="none">
              <a:solidFill>
                <a:schemeClr val="dk2"/>
              </a:solidFill>
              <a:latin typeface="Arial"/>
              <a:ea typeface="Arial"/>
              <a:cs typeface="Arial"/>
              <a:sym typeface="Arial"/>
            </a:endParaRPr>
          </a:p>
        </p:txBody>
      </p:sp>
      <p:pic>
        <p:nvPicPr>
          <p:cNvPr id="460" name="Google Shape;460;p101"/>
          <p:cNvPicPr preferRelativeResize="0"/>
          <p:nvPr/>
        </p:nvPicPr>
        <p:blipFill rotWithShape="1">
          <a:blip r:embed="rId3">
            <a:alphaModFix/>
          </a:blip>
          <a:srcRect/>
          <a:stretch/>
        </p:blipFill>
        <p:spPr>
          <a:xfrm>
            <a:off x="3729767" y="1682538"/>
            <a:ext cx="299520" cy="299520"/>
          </a:xfrm>
          <a:prstGeom prst="rect">
            <a:avLst/>
          </a:prstGeom>
          <a:noFill/>
          <a:ln>
            <a:noFill/>
          </a:ln>
        </p:spPr>
      </p:pic>
      <p:pic>
        <p:nvPicPr>
          <p:cNvPr id="461" name="Google Shape;461;p101" descr="Screenshot of the Interpretation icon found in the Zoom toolbar. "/>
          <p:cNvPicPr preferRelativeResize="0"/>
          <p:nvPr/>
        </p:nvPicPr>
        <p:blipFill rotWithShape="1">
          <a:blip r:embed="rId4">
            <a:alphaModFix/>
          </a:blip>
          <a:srcRect r="45048"/>
          <a:stretch/>
        </p:blipFill>
        <p:spPr>
          <a:xfrm>
            <a:off x="2257265" y="2602229"/>
            <a:ext cx="1695800" cy="800089"/>
          </a:xfrm>
          <a:prstGeom prst="rect">
            <a:avLst/>
          </a:prstGeom>
          <a:noFill/>
          <a:ln>
            <a:noFill/>
          </a:ln>
        </p:spPr>
      </p:pic>
      <p:pic>
        <p:nvPicPr>
          <p:cNvPr id="462" name="Google Shape;462;p101" descr="Screenshot of the Interpretation icon found in the Zoom toolbar. "/>
          <p:cNvPicPr preferRelativeResize="0"/>
          <p:nvPr/>
        </p:nvPicPr>
        <p:blipFill rotWithShape="1">
          <a:blip r:embed="rId4">
            <a:alphaModFix/>
          </a:blip>
          <a:srcRect r="45048"/>
          <a:stretch/>
        </p:blipFill>
        <p:spPr>
          <a:xfrm>
            <a:off x="9991376" y="2538050"/>
            <a:ext cx="1271125" cy="643300"/>
          </a:xfrm>
          <a:prstGeom prst="rect">
            <a:avLst/>
          </a:prstGeom>
          <a:noFill/>
          <a:ln>
            <a:noFill/>
          </a:ln>
        </p:spPr>
      </p:pic>
      <p:pic>
        <p:nvPicPr>
          <p:cNvPr id="463" name="Google Shape;463;p101" descr="Screenshot of the More icon found in the Zoom toolbar. "/>
          <p:cNvPicPr preferRelativeResize="0"/>
          <p:nvPr/>
        </p:nvPicPr>
        <p:blipFill rotWithShape="1">
          <a:blip r:embed="rId4">
            <a:alphaModFix/>
          </a:blip>
          <a:srcRect l="65020"/>
          <a:stretch/>
        </p:blipFill>
        <p:spPr>
          <a:xfrm>
            <a:off x="10034784" y="4127819"/>
            <a:ext cx="971884" cy="720360"/>
          </a:xfrm>
          <a:prstGeom prst="rect">
            <a:avLst/>
          </a:prstGeom>
          <a:noFill/>
          <a:ln>
            <a:noFill/>
          </a:ln>
        </p:spPr>
      </p:pic>
      <p:pic>
        <p:nvPicPr>
          <p:cNvPr id="464" name="Google Shape;464;p101" descr="Screenshot of the More icon found in the Zoom toolbar. "/>
          <p:cNvPicPr preferRelativeResize="0"/>
          <p:nvPr/>
        </p:nvPicPr>
        <p:blipFill rotWithShape="1">
          <a:blip r:embed="rId4">
            <a:alphaModFix/>
          </a:blip>
          <a:srcRect l="65020"/>
          <a:stretch/>
        </p:blipFill>
        <p:spPr>
          <a:xfrm>
            <a:off x="2702637" y="4688966"/>
            <a:ext cx="805066" cy="596730"/>
          </a:xfrm>
          <a:prstGeom prst="rect">
            <a:avLst/>
          </a:prstGeom>
          <a:noFill/>
          <a:ln>
            <a:noFill/>
          </a:ln>
        </p:spPr>
      </p:pic>
      <p:pic>
        <p:nvPicPr>
          <p:cNvPr id="465" name="Google Shape;465;p101"/>
          <p:cNvPicPr preferRelativeResize="0"/>
          <p:nvPr/>
        </p:nvPicPr>
        <p:blipFill rotWithShape="1">
          <a:blip r:embed="rId3">
            <a:alphaModFix/>
          </a:blip>
          <a:srcRect/>
          <a:stretch/>
        </p:blipFill>
        <p:spPr>
          <a:xfrm>
            <a:off x="9740967" y="1670730"/>
            <a:ext cx="299520" cy="29952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119"/>
          <p:cNvSpPr txBox="1">
            <a:spLocks noGrp="1"/>
          </p:cNvSpPr>
          <p:nvPr>
            <p:ph type="title"/>
          </p:nvPr>
        </p:nvSpPr>
        <p:spPr>
          <a:xfrm>
            <a:off x="838200" y="740387"/>
            <a:ext cx="10515600" cy="660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3500"/>
              <a:t>New Form: Community Engagement and Work Requirements Form</a:t>
            </a:r>
            <a:endParaRPr sz="3500"/>
          </a:p>
        </p:txBody>
      </p:sp>
      <p:sp>
        <p:nvSpPr>
          <p:cNvPr id="619" name="Google Shape;619;p119"/>
          <p:cNvSpPr txBox="1">
            <a:spLocks noGrp="1"/>
          </p:cNvSpPr>
          <p:nvPr>
            <p:ph type="body" idx="1"/>
          </p:nvPr>
        </p:nvSpPr>
        <p:spPr>
          <a:xfrm>
            <a:off x="698565" y="1758349"/>
            <a:ext cx="11079300" cy="4404300"/>
          </a:xfrm>
          <a:prstGeom prst="rect">
            <a:avLst/>
          </a:prstGeom>
          <a:noFill/>
          <a:ln>
            <a:noFill/>
          </a:ln>
        </p:spPr>
        <p:txBody>
          <a:bodyPr spcFirstLastPara="1" wrap="square" lIns="91425" tIns="45700" rIns="91425" bIns="45700" anchor="t" anchorCtr="0">
            <a:noAutofit/>
          </a:bodyPr>
          <a:lstStyle/>
          <a:p>
            <a:pPr marL="457200" lvl="0" indent="-419100" algn="l" rtl="0">
              <a:lnSpc>
                <a:spcPct val="100000"/>
              </a:lnSpc>
              <a:spcBef>
                <a:spcPts val="375"/>
              </a:spcBef>
              <a:spcAft>
                <a:spcPts val="0"/>
              </a:spcAft>
              <a:buSzPts val="3000"/>
              <a:buChar char="•"/>
            </a:pPr>
            <a:r>
              <a:rPr lang="en-US" sz="3000"/>
              <a:t>Referred to as Worksheet J</a:t>
            </a:r>
            <a:endParaRPr sz="3000"/>
          </a:p>
          <a:p>
            <a:pPr marL="457200" lvl="0" indent="-419100" algn="l" rtl="0">
              <a:lnSpc>
                <a:spcPct val="100000"/>
              </a:lnSpc>
              <a:spcBef>
                <a:spcPts val="0"/>
              </a:spcBef>
              <a:spcAft>
                <a:spcPts val="0"/>
              </a:spcAft>
              <a:buSzPts val="3000"/>
              <a:buChar char="•"/>
            </a:pPr>
            <a:r>
              <a:rPr lang="en-US" sz="3000"/>
              <a:t>Intended to allow new and existing members to report community engagement activities and/or work activities or request exemptions</a:t>
            </a:r>
            <a:endParaRPr sz="3000"/>
          </a:p>
          <a:p>
            <a:pPr marL="457200" lvl="0" indent="-419100" algn="l" rtl="0">
              <a:lnSpc>
                <a:spcPct val="100000"/>
              </a:lnSpc>
              <a:spcBef>
                <a:spcPts val="0"/>
              </a:spcBef>
              <a:spcAft>
                <a:spcPts val="0"/>
              </a:spcAft>
              <a:buSzPts val="3000"/>
              <a:buChar char="•"/>
            </a:pPr>
            <a:r>
              <a:rPr lang="en-US" sz="3000"/>
              <a:t>Method: Sent with renewal packets, new applications, and available to download online</a:t>
            </a:r>
            <a:endParaRPr sz="3000"/>
          </a:p>
          <a:p>
            <a:pPr marL="457200" lvl="0" indent="-419100" algn="l" rtl="0">
              <a:lnSpc>
                <a:spcPct val="100000"/>
              </a:lnSpc>
              <a:spcBef>
                <a:spcPts val="0"/>
              </a:spcBef>
              <a:spcAft>
                <a:spcPts val="0"/>
              </a:spcAft>
              <a:buSzPts val="3000"/>
              <a:buChar char="•"/>
            </a:pPr>
            <a:r>
              <a:rPr lang="en-US" sz="3000"/>
              <a:t>Expected to be distributed in December 2026</a:t>
            </a:r>
            <a:endParaRPr sz="3000"/>
          </a:p>
          <a:p>
            <a:pPr marL="0" lvl="0" indent="0" algn="l" rtl="0">
              <a:lnSpc>
                <a:spcPct val="115000"/>
              </a:lnSpc>
              <a:spcBef>
                <a:spcPts val="0"/>
              </a:spcBef>
              <a:spcAft>
                <a:spcPts val="0"/>
              </a:spcAft>
              <a:buNone/>
            </a:pPr>
            <a:endParaRPr sz="1100">
              <a:solidFill>
                <a:srgbClr val="1155CC"/>
              </a:solidFill>
              <a:latin typeface="Arial"/>
              <a:ea typeface="Arial"/>
              <a:cs typeface="Arial"/>
              <a:sym typeface="Arial"/>
            </a:endParaRPr>
          </a:p>
        </p:txBody>
      </p:sp>
      <p:sp>
        <p:nvSpPr>
          <p:cNvPr id="620" name="Google Shape;620;p11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120"/>
          <p:cNvSpPr txBox="1">
            <a:spLocks noGrp="1"/>
          </p:cNvSpPr>
          <p:nvPr>
            <p:ph type="title"/>
          </p:nvPr>
        </p:nvSpPr>
        <p:spPr>
          <a:xfrm>
            <a:off x="838200" y="437979"/>
            <a:ext cx="10515600" cy="568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3500"/>
              <a:t>In Development: Resources </a:t>
            </a:r>
            <a:endParaRPr sz="3500"/>
          </a:p>
        </p:txBody>
      </p:sp>
      <p:sp>
        <p:nvSpPr>
          <p:cNvPr id="627" name="Google Shape;627;p120"/>
          <p:cNvSpPr txBox="1">
            <a:spLocks noGrp="1"/>
          </p:cNvSpPr>
          <p:nvPr>
            <p:ph type="body" idx="1"/>
          </p:nvPr>
        </p:nvSpPr>
        <p:spPr>
          <a:xfrm>
            <a:off x="838200" y="1306199"/>
            <a:ext cx="10515600" cy="4751700"/>
          </a:xfrm>
          <a:prstGeom prst="rect">
            <a:avLst/>
          </a:prstGeom>
        </p:spPr>
        <p:txBody>
          <a:bodyPr spcFirstLastPara="1" wrap="square" lIns="91425" tIns="45700" rIns="91425" bIns="45700" anchor="t" anchorCtr="0">
            <a:noAutofit/>
          </a:bodyPr>
          <a:lstStyle/>
          <a:p>
            <a:pPr marL="457200" lvl="0" indent="-419100" algn="l" rtl="0">
              <a:spcBef>
                <a:spcPts val="1000"/>
              </a:spcBef>
              <a:spcAft>
                <a:spcPts val="0"/>
              </a:spcAft>
              <a:buSzPts val="3000"/>
              <a:buChar char="•"/>
            </a:pPr>
            <a:r>
              <a:rPr lang="en-US" sz="3000"/>
              <a:t>Web Landing Page: </a:t>
            </a:r>
            <a:r>
              <a:rPr lang="en-US" sz="3000" u="sng">
                <a:solidFill>
                  <a:schemeClr val="hlink"/>
                </a:solidFill>
                <a:hlinkClick r:id="rId3"/>
              </a:rPr>
              <a:t>Understanding the Impact of H.R.1 and Federal Changes to Medicaid</a:t>
            </a:r>
            <a:endParaRPr sz="3000"/>
          </a:p>
          <a:p>
            <a:pPr marL="1371600" lvl="2" indent="-419100" algn="l" rtl="0">
              <a:spcBef>
                <a:spcPts val="0"/>
              </a:spcBef>
              <a:spcAft>
                <a:spcPts val="0"/>
              </a:spcAft>
              <a:buSzPts val="3000"/>
              <a:buChar char="▪"/>
            </a:pPr>
            <a:r>
              <a:rPr lang="en-US" sz="3000" u="sng">
                <a:solidFill>
                  <a:schemeClr val="hlink"/>
                </a:solidFill>
                <a:hlinkClick r:id="rId4"/>
              </a:rPr>
              <a:t>Fact Sheet</a:t>
            </a:r>
            <a:r>
              <a:rPr lang="en-US" sz="3000"/>
              <a:t> and </a:t>
            </a:r>
            <a:r>
              <a:rPr lang="en-US" sz="3000" u="sng">
                <a:solidFill>
                  <a:schemeClr val="hlink"/>
                </a:solidFill>
                <a:hlinkClick r:id="rId5"/>
              </a:rPr>
              <a:t>Frequently Asked Questions </a:t>
            </a:r>
            <a:endParaRPr sz="3000"/>
          </a:p>
          <a:p>
            <a:pPr marL="1371600" lvl="2" indent="-419100" algn="l" rtl="0">
              <a:spcBef>
                <a:spcPts val="0"/>
              </a:spcBef>
              <a:spcAft>
                <a:spcPts val="0"/>
              </a:spcAft>
              <a:buSzPts val="3000"/>
              <a:buChar char="▪"/>
            </a:pPr>
            <a:r>
              <a:rPr lang="en-US" sz="3000"/>
              <a:t>Currently developing a screening tool to screen for those who may be subject to work requirements</a:t>
            </a:r>
            <a:endParaRPr sz="3000"/>
          </a:p>
          <a:p>
            <a:pPr marL="457200" lvl="0" indent="-419100" algn="l" rtl="0">
              <a:spcBef>
                <a:spcPts val="0"/>
              </a:spcBef>
              <a:spcAft>
                <a:spcPts val="0"/>
              </a:spcAft>
              <a:buSzPts val="3000"/>
              <a:buChar char="•"/>
            </a:pPr>
            <a:r>
              <a:rPr lang="en-US" sz="3000"/>
              <a:t>Communication toolkit for providers and partners</a:t>
            </a:r>
            <a:endParaRPr sz="3000"/>
          </a:p>
        </p:txBody>
      </p:sp>
      <p:sp>
        <p:nvSpPr>
          <p:cNvPr id="628" name="Google Shape;628;p12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121"/>
          <p:cNvSpPr txBox="1">
            <a:spLocks noGrp="1"/>
          </p:cNvSpPr>
          <p:nvPr>
            <p:ph type="title"/>
          </p:nvPr>
        </p:nvSpPr>
        <p:spPr>
          <a:xfrm>
            <a:off x="503350" y="2904700"/>
            <a:ext cx="11115300" cy="1793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b="0"/>
              <a:t>Additional correspondence monitoring efforts being implemented by HCPF</a:t>
            </a:r>
            <a:endParaRPr b="0"/>
          </a:p>
          <a:p>
            <a:pPr marL="0" lvl="0" indent="0" algn="ctr" rtl="0">
              <a:spcBef>
                <a:spcPts val="0"/>
              </a:spcBef>
              <a:spcAft>
                <a:spcPts val="0"/>
              </a:spcAft>
              <a:buNone/>
            </a:pPr>
            <a:endParaRPr b="0"/>
          </a:p>
          <a:p>
            <a:pPr marL="0" lvl="0" indent="0" algn="ctr" rtl="0">
              <a:lnSpc>
                <a:spcPct val="90000"/>
              </a:lnSpc>
              <a:spcBef>
                <a:spcPts val="0"/>
              </a:spcBef>
              <a:spcAft>
                <a:spcPts val="0"/>
              </a:spcAft>
              <a:buClr>
                <a:schemeClr val="lt1"/>
              </a:buClr>
              <a:buSzPts val="6000"/>
              <a:buFont typeface="Trebuchet MS"/>
              <a:buNone/>
            </a:pPr>
            <a:endParaRPr/>
          </a:p>
          <a:p>
            <a:pPr marL="0" lvl="0" indent="0" algn="l" rtl="0">
              <a:lnSpc>
                <a:spcPct val="90000"/>
              </a:lnSpc>
              <a:spcBef>
                <a:spcPts val="0"/>
              </a:spcBef>
              <a:spcAft>
                <a:spcPts val="0"/>
              </a:spcAft>
              <a:buClr>
                <a:schemeClr val="lt1"/>
              </a:buClr>
              <a:buSzPts val="6000"/>
              <a:buFont typeface="Trebuchet MS"/>
              <a:buNone/>
            </a:pPr>
            <a:endParaRPr/>
          </a:p>
        </p:txBody>
      </p:sp>
      <p:sp>
        <p:nvSpPr>
          <p:cNvPr id="634" name="Google Shape;634;p121"/>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122"/>
          <p:cNvSpPr txBox="1">
            <a:spLocks noGrp="1"/>
          </p:cNvSpPr>
          <p:nvPr>
            <p:ph type="body" idx="1"/>
          </p:nvPr>
        </p:nvSpPr>
        <p:spPr>
          <a:xfrm>
            <a:off x="170500" y="1058975"/>
            <a:ext cx="11882100" cy="5022300"/>
          </a:xfrm>
          <a:prstGeom prst="rect">
            <a:avLst/>
          </a:prstGeom>
        </p:spPr>
        <p:txBody>
          <a:bodyPr spcFirstLastPara="1" wrap="square" lIns="91425" tIns="45700" rIns="91425" bIns="45700" anchor="t" anchorCtr="0">
            <a:noAutofit/>
          </a:bodyPr>
          <a:lstStyle/>
          <a:p>
            <a:pPr marL="609600" lvl="0" indent="-495300" algn="l" rtl="0">
              <a:spcBef>
                <a:spcPts val="1000"/>
              </a:spcBef>
              <a:spcAft>
                <a:spcPts val="0"/>
              </a:spcAft>
              <a:buSzPts val="3000"/>
              <a:buChar char="•"/>
            </a:pPr>
            <a:r>
              <a:rPr lang="en-US" sz="3000"/>
              <a:t>Utilizing AI to review notices and provide actionable analytics and reporting to identify and address common issues.</a:t>
            </a:r>
            <a:endParaRPr sz="3000"/>
          </a:p>
          <a:p>
            <a:pPr marL="609600" lvl="0" indent="-495300" algn="l" rtl="0">
              <a:spcBef>
                <a:spcPts val="1000"/>
              </a:spcBef>
              <a:spcAft>
                <a:spcPts val="0"/>
              </a:spcAft>
              <a:buSzPts val="3000"/>
              <a:buChar char="•"/>
            </a:pPr>
            <a:r>
              <a:rPr lang="en-US" sz="3000"/>
              <a:t>Will allow for the ability to hold notices when significant issues are present</a:t>
            </a:r>
            <a:endParaRPr sz="3000"/>
          </a:p>
          <a:p>
            <a:pPr marL="609600" lvl="0" indent="-495300" algn="l" rtl="0">
              <a:spcBef>
                <a:spcPts val="1000"/>
              </a:spcBef>
              <a:spcAft>
                <a:spcPts val="0"/>
              </a:spcAft>
              <a:buSzPts val="3000"/>
              <a:buChar char="•"/>
            </a:pPr>
            <a:r>
              <a:rPr lang="en-US" sz="3000"/>
              <a:t>Will allow HCPF to better quantify and prioritize issues</a:t>
            </a:r>
            <a:endParaRPr sz="3000"/>
          </a:p>
          <a:p>
            <a:pPr marL="609600" lvl="0" indent="-495300" algn="l" rtl="0">
              <a:spcBef>
                <a:spcPts val="1000"/>
              </a:spcBef>
              <a:spcAft>
                <a:spcPts val="0"/>
              </a:spcAft>
              <a:buSzPts val="3000"/>
              <a:buChar char="•"/>
            </a:pPr>
            <a:r>
              <a:rPr lang="en-US" sz="3000"/>
              <a:t>Will be capable of evaluating historic data to provide quick returns</a:t>
            </a:r>
            <a:endParaRPr sz="3000"/>
          </a:p>
          <a:p>
            <a:pPr marL="609600" lvl="0" indent="-495300" algn="l" rtl="0">
              <a:spcBef>
                <a:spcPts val="1000"/>
              </a:spcBef>
              <a:spcAft>
                <a:spcPts val="0"/>
              </a:spcAft>
              <a:buSzPts val="3000"/>
              <a:buChar char="•"/>
            </a:pPr>
            <a:r>
              <a:rPr lang="en-US" sz="3000"/>
              <a:t>Ahead of significant changes to noticing (6 month renewal) will allow HCPF to quantify the impact and monitor ongoing communications</a:t>
            </a:r>
            <a:endParaRPr sz="3000"/>
          </a:p>
          <a:p>
            <a:pPr marL="584200" lvl="0" indent="0" algn="l" rtl="0">
              <a:spcBef>
                <a:spcPts val="1000"/>
              </a:spcBef>
              <a:spcAft>
                <a:spcPts val="0"/>
              </a:spcAft>
              <a:buNone/>
            </a:pPr>
            <a:endParaRPr sz="2200"/>
          </a:p>
        </p:txBody>
      </p:sp>
      <p:sp>
        <p:nvSpPr>
          <p:cNvPr id="640" name="Google Shape;640;p122"/>
          <p:cNvSpPr txBox="1">
            <a:spLocks noGrp="1"/>
          </p:cNvSpPr>
          <p:nvPr>
            <p:ph type="title"/>
          </p:nvPr>
        </p:nvSpPr>
        <p:spPr>
          <a:xfrm>
            <a:off x="838200" y="513832"/>
            <a:ext cx="10515600" cy="5511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3500"/>
              <a:t>Additional correspondence monitoring efforts being implemented by HCPF</a:t>
            </a:r>
            <a:endParaRPr sz="3500"/>
          </a:p>
        </p:txBody>
      </p:sp>
      <p:sp>
        <p:nvSpPr>
          <p:cNvPr id="641" name="Google Shape;641;p12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123"/>
          <p:cNvSpPr txBox="1">
            <a:spLocks noGrp="1"/>
          </p:cNvSpPr>
          <p:nvPr>
            <p:ph type="title"/>
          </p:nvPr>
        </p:nvSpPr>
        <p:spPr>
          <a:xfrm>
            <a:off x="503350" y="2904700"/>
            <a:ext cx="11115300" cy="1793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b="0"/>
              <a:t>Future opportunities to learn more and share feedback</a:t>
            </a:r>
            <a:endParaRPr b="0"/>
          </a:p>
          <a:p>
            <a:pPr marL="0" lvl="0" indent="0" algn="ctr" rtl="0">
              <a:lnSpc>
                <a:spcPct val="90000"/>
              </a:lnSpc>
              <a:spcBef>
                <a:spcPts val="0"/>
              </a:spcBef>
              <a:spcAft>
                <a:spcPts val="0"/>
              </a:spcAft>
              <a:buClr>
                <a:schemeClr val="lt1"/>
              </a:buClr>
              <a:buSzPts val="6000"/>
              <a:buFont typeface="Trebuchet MS"/>
              <a:buNone/>
            </a:pPr>
            <a:endParaRPr/>
          </a:p>
          <a:p>
            <a:pPr marL="0" lvl="0" indent="0" algn="l" rtl="0">
              <a:lnSpc>
                <a:spcPct val="90000"/>
              </a:lnSpc>
              <a:spcBef>
                <a:spcPts val="0"/>
              </a:spcBef>
              <a:spcAft>
                <a:spcPts val="0"/>
              </a:spcAft>
              <a:buClr>
                <a:schemeClr val="lt1"/>
              </a:buClr>
              <a:buSzPts val="6000"/>
              <a:buFont typeface="Trebuchet MS"/>
              <a:buNone/>
            </a:pPr>
            <a:endParaRPr/>
          </a:p>
        </p:txBody>
      </p:sp>
      <p:sp>
        <p:nvSpPr>
          <p:cNvPr id="647" name="Google Shape;647;p123"/>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124"/>
          <p:cNvSpPr txBox="1">
            <a:spLocks noGrp="1"/>
          </p:cNvSpPr>
          <p:nvPr>
            <p:ph type="ctrTitle"/>
          </p:nvPr>
        </p:nvSpPr>
        <p:spPr>
          <a:xfrm>
            <a:off x="415600" y="277004"/>
            <a:ext cx="11360700" cy="12225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3500"/>
              <a:t>H.R.1 Medicaid Coverage, Eligibility &amp; Implementation Updates Webinar</a:t>
            </a:r>
            <a:endParaRPr sz="3500"/>
          </a:p>
        </p:txBody>
      </p:sp>
      <p:sp>
        <p:nvSpPr>
          <p:cNvPr id="654" name="Google Shape;654;p124"/>
          <p:cNvSpPr txBox="1">
            <a:spLocks noGrp="1"/>
          </p:cNvSpPr>
          <p:nvPr>
            <p:ph type="subTitle" idx="1"/>
          </p:nvPr>
        </p:nvSpPr>
        <p:spPr>
          <a:xfrm>
            <a:off x="509325" y="1426086"/>
            <a:ext cx="11360700" cy="4740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US" sz="2700">
                <a:solidFill>
                  <a:schemeClr val="dk2"/>
                </a:solidFill>
                <a:highlight>
                  <a:srgbClr val="FFFFFF"/>
                </a:highlight>
                <a:latin typeface="Trebuchet MS"/>
                <a:ea typeface="Trebuchet MS"/>
                <a:cs typeface="Trebuchet MS"/>
                <a:sym typeface="Trebuchet MS"/>
              </a:rPr>
              <a:t>February 24, from 9 to 11 a.m.</a:t>
            </a:r>
            <a:endParaRPr sz="2000">
              <a:solidFill>
                <a:schemeClr val="dk2"/>
              </a:solidFill>
              <a:highlight>
                <a:srgbClr val="FFFFFF"/>
              </a:highlight>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US" sz="2000">
                <a:solidFill>
                  <a:schemeClr val="dk2"/>
                </a:solidFill>
                <a:highlight>
                  <a:srgbClr val="FFFFFF"/>
                </a:highlight>
                <a:latin typeface="Trebuchet MS"/>
                <a:ea typeface="Trebuchet MS"/>
                <a:cs typeface="Trebuchet MS"/>
                <a:sym typeface="Trebuchet MS"/>
              </a:rPr>
              <a:t>This event will share Medicaid related updates on the most recent CMS guidance, the implementation timeline of H.R. 1 for key changes such as semi-annual renewals and community engagement/work requirements, and opportunities for stakeholders to engage with us in the process. The webinar will also address the top concerns we heard from more than 700 respondents to our H.R.1 survey, including: </a:t>
            </a:r>
            <a:endParaRPr sz="2000">
              <a:solidFill>
                <a:schemeClr val="dk2"/>
              </a:solidFill>
              <a:highlight>
                <a:srgbClr val="FFFFFF"/>
              </a:highlight>
              <a:latin typeface="Trebuchet MS"/>
              <a:ea typeface="Trebuchet MS"/>
              <a:cs typeface="Trebuchet MS"/>
              <a:sym typeface="Trebuchet MS"/>
            </a:endParaRPr>
          </a:p>
          <a:p>
            <a:pPr marL="838200" lvl="0" indent="-355600" algn="l" rtl="0">
              <a:lnSpc>
                <a:spcPct val="115000"/>
              </a:lnSpc>
              <a:spcBef>
                <a:spcPts val="0"/>
              </a:spcBef>
              <a:spcAft>
                <a:spcPts val="0"/>
              </a:spcAft>
              <a:buClr>
                <a:schemeClr val="dk2"/>
              </a:buClr>
              <a:buSzPts val="2000"/>
              <a:buChar char="●"/>
            </a:pPr>
            <a:r>
              <a:rPr lang="en-US" sz="2000">
                <a:solidFill>
                  <a:schemeClr val="dk2"/>
                </a:solidFill>
                <a:highlight>
                  <a:srgbClr val="FFFFFF"/>
                </a:highlight>
                <a:latin typeface="Trebuchet MS"/>
                <a:ea typeface="Trebuchet MS"/>
                <a:cs typeface="Trebuchet MS"/>
                <a:sym typeface="Trebuchet MS"/>
              </a:rPr>
              <a:t>Services covered by Medicaid</a:t>
            </a:r>
            <a:endParaRPr sz="2000">
              <a:solidFill>
                <a:schemeClr val="dk2"/>
              </a:solidFill>
              <a:highlight>
                <a:srgbClr val="FFFFFF"/>
              </a:highlight>
              <a:latin typeface="Trebuchet MS"/>
              <a:ea typeface="Trebuchet MS"/>
              <a:cs typeface="Trebuchet MS"/>
              <a:sym typeface="Trebuchet MS"/>
            </a:endParaRPr>
          </a:p>
          <a:p>
            <a:pPr marL="838200" lvl="0" indent="-355600" algn="l" rtl="0">
              <a:lnSpc>
                <a:spcPct val="115000"/>
              </a:lnSpc>
              <a:spcBef>
                <a:spcPts val="0"/>
              </a:spcBef>
              <a:spcAft>
                <a:spcPts val="0"/>
              </a:spcAft>
              <a:buClr>
                <a:schemeClr val="dk2"/>
              </a:buClr>
              <a:buSzPts val="2000"/>
              <a:buChar char="●"/>
            </a:pPr>
            <a:r>
              <a:rPr lang="en-US" sz="2000">
                <a:solidFill>
                  <a:schemeClr val="dk2"/>
                </a:solidFill>
                <a:highlight>
                  <a:srgbClr val="FFFFFF"/>
                </a:highlight>
                <a:latin typeface="Trebuchet MS"/>
                <a:ea typeface="Trebuchet MS"/>
                <a:cs typeface="Trebuchet MS"/>
                <a:sym typeface="Trebuchet MS"/>
              </a:rPr>
              <a:t>State budget challenges and Medicaid sustainability work</a:t>
            </a:r>
            <a:endParaRPr sz="2000">
              <a:solidFill>
                <a:schemeClr val="dk2"/>
              </a:solidFill>
              <a:highlight>
                <a:srgbClr val="FFFFFF"/>
              </a:highlight>
              <a:latin typeface="Trebuchet MS"/>
              <a:ea typeface="Trebuchet MS"/>
              <a:cs typeface="Trebuchet MS"/>
              <a:sym typeface="Trebuchet MS"/>
            </a:endParaRPr>
          </a:p>
          <a:p>
            <a:pPr marL="838200" lvl="0" indent="-355600" algn="l" rtl="0">
              <a:lnSpc>
                <a:spcPct val="115000"/>
              </a:lnSpc>
              <a:spcBef>
                <a:spcPts val="0"/>
              </a:spcBef>
              <a:spcAft>
                <a:spcPts val="0"/>
              </a:spcAft>
              <a:buClr>
                <a:schemeClr val="dk2"/>
              </a:buClr>
              <a:buSzPts val="2000"/>
              <a:buChar char="●"/>
            </a:pPr>
            <a:r>
              <a:rPr lang="en-US" sz="2000">
                <a:solidFill>
                  <a:schemeClr val="dk2"/>
                </a:solidFill>
                <a:highlight>
                  <a:srgbClr val="FFFFFF"/>
                </a:highlight>
                <a:latin typeface="Trebuchet MS"/>
                <a:ea typeface="Trebuchet MS"/>
                <a:cs typeface="Trebuchet MS"/>
                <a:sym typeface="Trebuchet MS"/>
              </a:rPr>
              <a:t>Provider fees, payments and tax provisions </a:t>
            </a:r>
            <a:endParaRPr sz="2000">
              <a:solidFill>
                <a:schemeClr val="dk2"/>
              </a:solidFill>
              <a:highlight>
                <a:srgbClr val="FFFFFF"/>
              </a:highlight>
              <a:latin typeface="Trebuchet MS"/>
              <a:ea typeface="Trebuchet MS"/>
              <a:cs typeface="Trebuchet MS"/>
              <a:sym typeface="Trebuchet MS"/>
            </a:endParaRPr>
          </a:p>
          <a:p>
            <a:pPr marL="838200" lvl="0" indent="-355600" algn="l" rtl="0">
              <a:lnSpc>
                <a:spcPct val="115000"/>
              </a:lnSpc>
              <a:spcBef>
                <a:spcPts val="0"/>
              </a:spcBef>
              <a:spcAft>
                <a:spcPts val="0"/>
              </a:spcAft>
              <a:buClr>
                <a:schemeClr val="dk2"/>
              </a:buClr>
              <a:buSzPts val="2000"/>
              <a:buChar char="●"/>
            </a:pPr>
            <a:r>
              <a:rPr lang="en-US" sz="2000">
                <a:solidFill>
                  <a:schemeClr val="dk2"/>
                </a:solidFill>
                <a:highlight>
                  <a:srgbClr val="FFFFFF"/>
                </a:highlight>
                <a:latin typeface="Trebuchet MS"/>
                <a:ea typeface="Trebuchet MS"/>
                <a:cs typeface="Trebuchet MS"/>
                <a:sym typeface="Trebuchet MS"/>
              </a:rPr>
              <a:t>The importance of prioritizing our north star: mitigating coverage losses and the downstreaming catastrophic consequences to Coloradans, providers, and the economy</a:t>
            </a:r>
            <a:endParaRPr sz="2000">
              <a:solidFill>
                <a:schemeClr val="dk2"/>
              </a:solidFill>
              <a:highlight>
                <a:srgbClr val="FFFFFF"/>
              </a:highlight>
              <a:latin typeface="Trebuchet MS"/>
              <a:ea typeface="Trebuchet MS"/>
              <a:cs typeface="Trebuchet MS"/>
              <a:sym typeface="Trebuchet MS"/>
            </a:endParaRPr>
          </a:p>
          <a:p>
            <a:pPr marL="0" lvl="0" indent="0" algn="l" rtl="0">
              <a:lnSpc>
                <a:spcPct val="115000"/>
              </a:lnSpc>
              <a:spcBef>
                <a:spcPts val="0"/>
              </a:spcBef>
              <a:spcAft>
                <a:spcPts val="0"/>
              </a:spcAft>
              <a:buNone/>
            </a:pPr>
            <a:r>
              <a:rPr lang="en-US" sz="2000" u="sng">
                <a:solidFill>
                  <a:schemeClr val="hlink"/>
                </a:solidFill>
                <a:highlight>
                  <a:srgbClr val="FFFFFF"/>
                </a:highlight>
                <a:latin typeface="Trebuchet MS"/>
                <a:ea typeface="Trebuchet MS"/>
                <a:cs typeface="Trebuchet MS"/>
                <a:sym typeface="Trebuchet MS"/>
                <a:hlinkClick r:id="rId3"/>
              </a:rPr>
              <a:t>Register</a:t>
            </a:r>
            <a:r>
              <a:rPr lang="en-US" sz="2000">
                <a:solidFill>
                  <a:schemeClr val="dk2"/>
                </a:solidFill>
                <a:highlight>
                  <a:srgbClr val="FFFFFF"/>
                </a:highlight>
                <a:latin typeface="Trebuchet MS"/>
                <a:ea typeface="Trebuchet MS"/>
                <a:cs typeface="Trebuchet MS"/>
                <a:sym typeface="Trebuchet MS"/>
              </a:rPr>
              <a:t> in advance of the webinar. </a:t>
            </a:r>
            <a:endParaRPr sz="2000">
              <a:solidFill>
                <a:schemeClr val="dk2"/>
              </a:solidFill>
              <a:highlight>
                <a:srgbClr val="FFFFFF"/>
              </a:highlight>
              <a:latin typeface="Trebuchet MS"/>
              <a:ea typeface="Trebuchet MS"/>
              <a:cs typeface="Trebuchet MS"/>
              <a:sym typeface="Trebuchet MS"/>
            </a:endParaRPr>
          </a:p>
          <a:p>
            <a:pPr marL="0" lvl="0" indent="0" algn="ctr" rtl="0">
              <a:spcBef>
                <a:spcPts val="0"/>
              </a:spcBef>
              <a:spcAft>
                <a:spcPts val="0"/>
              </a:spcAft>
              <a:buNone/>
            </a:pPr>
            <a:endParaRPr sz="1600">
              <a:solidFill>
                <a:schemeClr val="dk2"/>
              </a:solidFill>
              <a:highlight>
                <a:srgbClr val="FFFFFF"/>
              </a:highlight>
              <a:latin typeface="Trebuchet MS"/>
              <a:ea typeface="Trebuchet MS"/>
              <a:cs typeface="Trebuchet MS"/>
              <a:sym typeface="Trebuchet MS"/>
            </a:endParaRPr>
          </a:p>
        </p:txBody>
      </p:sp>
      <p:sp>
        <p:nvSpPr>
          <p:cNvPr id="655" name="Google Shape;655;p124"/>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125"/>
          <p:cNvSpPr txBox="1">
            <a:spLocks noGrp="1"/>
          </p:cNvSpPr>
          <p:nvPr>
            <p:ph type="title"/>
          </p:nvPr>
        </p:nvSpPr>
        <p:spPr>
          <a:xfrm>
            <a:off x="838200" y="446773"/>
            <a:ext cx="10515600" cy="660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3500"/>
              <a:t>Next Feedback Session</a:t>
            </a:r>
            <a:endParaRPr sz="3500"/>
          </a:p>
        </p:txBody>
      </p:sp>
      <p:sp>
        <p:nvSpPr>
          <p:cNvPr id="661" name="Google Shape;661;p125"/>
          <p:cNvSpPr txBox="1">
            <a:spLocks noGrp="1"/>
          </p:cNvSpPr>
          <p:nvPr>
            <p:ph type="body" idx="1"/>
          </p:nvPr>
        </p:nvSpPr>
        <p:spPr>
          <a:xfrm>
            <a:off x="698565" y="1338900"/>
            <a:ext cx="11079300" cy="4404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75"/>
              </a:spcBef>
              <a:spcAft>
                <a:spcPts val="0"/>
              </a:spcAft>
              <a:buNone/>
            </a:pPr>
            <a:r>
              <a:rPr lang="en-US" sz="3000"/>
              <a:t>April 16th at noon</a:t>
            </a:r>
            <a:endParaRPr sz="3000"/>
          </a:p>
          <a:p>
            <a:pPr marL="457200" lvl="0" indent="-419100" algn="l" rtl="0">
              <a:lnSpc>
                <a:spcPct val="100000"/>
              </a:lnSpc>
              <a:spcBef>
                <a:spcPts val="375"/>
              </a:spcBef>
              <a:spcAft>
                <a:spcPts val="0"/>
              </a:spcAft>
              <a:buSzPts val="3000"/>
              <a:buChar char="•"/>
            </a:pPr>
            <a:r>
              <a:rPr lang="en-US" sz="3000"/>
              <a:t>Plan to review initial noticing that will be sent to members regarding upcoming changes </a:t>
            </a:r>
            <a:endParaRPr sz="3000"/>
          </a:p>
          <a:p>
            <a:pPr marL="0" lvl="0" indent="0" algn="l" rtl="0">
              <a:lnSpc>
                <a:spcPct val="100000"/>
              </a:lnSpc>
              <a:spcBef>
                <a:spcPts val="375"/>
              </a:spcBef>
              <a:spcAft>
                <a:spcPts val="0"/>
              </a:spcAft>
              <a:buNone/>
            </a:pPr>
            <a:r>
              <a:rPr lang="en-US" sz="3000"/>
              <a:t>July 16th at noon</a:t>
            </a:r>
            <a:endParaRPr sz="3000"/>
          </a:p>
          <a:p>
            <a:pPr marL="457200" lvl="0" indent="-419100" algn="l" rtl="0">
              <a:lnSpc>
                <a:spcPct val="100000"/>
              </a:lnSpc>
              <a:spcBef>
                <a:spcPts val="375"/>
              </a:spcBef>
              <a:spcAft>
                <a:spcPts val="0"/>
              </a:spcAft>
              <a:buSzPts val="3000"/>
              <a:buChar char="•"/>
            </a:pPr>
            <a:r>
              <a:rPr lang="en-US" sz="3000"/>
              <a:t>Plan to review proposed renewal redesign plan based on feedback previously received</a:t>
            </a:r>
            <a:endParaRPr sz="3000"/>
          </a:p>
        </p:txBody>
      </p:sp>
      <p:sp>
        <p:nvSpPr>
          <p:cNvPr id="662" name="Google Shape;662;p12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126"/>
          <p:cNvSpPr txBox="1">
            <a:spLocks noGrp="1"/>
          </p:cNvSpPr>
          <p:nvPr>
            <p:ph type="title"/>
          </p:nvPr>
        </p:nvSpPr>
        <p:spPr>
          <a:xfrm>
            <a:off x="6122788" y="2625328"/>
            <a:ext cx="5381400" cy="2313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a:t>Questions?</a:t>
            </a:r>
            <a:endParaRPr/>
          </a:p>
        </p:txBody>
      </p:sp>
      <p:sp>
        <p:nvSpPr>
          <p:cNvPr id="669" name="Google Shape;669;p12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127"/>
          <p:cNvSpPr txBox="1">
            <a:spLocks noGrp="1"/>
          </p:cNvSpPr>
          <p:nvPr>
            <p:ph type="title"/>
          </p:nvPr>
        </p:nvSpPr>
        <p:spPr>
          <a:xfrm>
            <a:off x="838200" y="266050"/>
            <a:ext cx="10515600" cy="688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3500"/>
              <a:t>Resources </a:t>
            </a:r>
            <a:endParaRPr sz="3500"/>
          </a:p>
        </p:txBody>
      </p:sp>
      <p:sp>
        <p:nvSpPr>
          <p:cNvPr id="676" name="Google Shape;676;p127"/>
          <p:cNvSpPr txBox="1">
            <a:spLocks noGrp="1"/>
          </p:cNvSpPr>
          <p:nvPr>
            <p:ph type="body" idx="1"/>
          </p:nvPr>
        </p:nvSpPr>
        <p:spPr>
          <a:xfrm>
            <a:off x="838200" y="1152850"/>
            <a:ext cx="10867200" cy="4666200"/>
          </a:xfrm>
          <a:prstGeom prst="rect">
            <a:avLst/>
          </a:prstGeom>
        </p:spPr>
        <p:txBody>
          <a:bodyPr spcFirstLastPara="1" wrap="square" lIns="91425" tIns="45700" rIns="91425" bIns="45700" anchor="t" anchorCtr="0">
            <a:noAutofit/>
          </a:bodyPr>
          <a:lstStyle/>
          <a:p>
            <a:pPr marL="457200" lvl="0" indent="-419100" algn="l" rtl="0">
              <a:lnSpc>
                <a:spcPct val="100000"/>
              </a:lnSpc>
              <a:spcBef>
                <a:spcPts val="1000"/>
              </a:spcBef>
              <a:spcAft>
                <a:spcPts val="0"/>
              </a:spcAft>
              <a:buSzPts val="3000"/>
              <a:buChar char="•"/>
            </a:pPr>
            <a:r>
              <a:rPr lang="en-US" sz="3000" u="sng">
                <a:solidFill>
                  <a:schemeClr val="hlink"/>
                </a:solidFill>
                <a:hlinkClick r:id="rId3"/>
              </a:rPr>
              <a:t>Member Correspondence Improvements </a:t>
            </a:r>
            <a:r>
              <a:rPr lang="en-US" sz="3000" u="sng">
                <a:solidFill>
                  <a:schemeClr val="hlink"/>
                </a:solidFill>
                <a:hlinkClick r:id="rId3"/>
              </a:rPr>
              <a:t>website</a:t>
            </a:r>
            <a:endParaRPr sz="3000"/>
          </a:p>
          <a:p>
            <a:pPr marL="457200" lvl="0" indent="-419100" algn="l" rtl="0">
              <a:lnSpc>
                <a:spcPct val="100000"/>
              </a:lnSpc>
              <a:spcBef>
                <a:spcPts val="1000"/>
              </a:spcBef>
              <a:spcAft>
                <a:spcPts val="0"/>
              </a:spcAft>
              <a:buSzPts val="3000"/>
              <a:buChar char="•"/>
            </a:pPr>
            <a:r>
              <a:rPr lang="en-US" sz="3000" u="sng">
                <a:solidFill>
                  <a:schemeClr val="hlink"/>
                </a:solidFill>
                <a:hlinkClick r:id="rId4"/>
              </a:rPr>
              <a:t>Sign up for HCPF newsletters and publications </a:t>
            </a:r>
            <a:endParaRPr sz="3000"/>
          </a:p>
          <a:p>
            <a:pPr marL="457200" lvl="0" indent="-419100" algn="l" rtl="0">
              <a:lnSpc>
                <a:spcPct val="100000"/>
              </a:lnSpc>
              <a:spcBef>
                <a:spcPts val="1000"/>
              </a:spcBef>
              <a:spcAft>
                <a:spcPts val="0"/>
              </a:spcAft>
              <a:buSzPts val="3000"/>
              <a:buChar char="•"/>
            </a:pPr>
            <a:r>
              <a:rPr lang="en-US" sz="3000" u="sng">
                <a:solidFill>
                  <a:schemeClr val="hlink"/>
                </a:solidFill>
                <a:hlinkClick r:id="rId5"/>
              </a:rPr>
              <a:t>Register</a:t>
            </a:r>
            <a:r>
              <a:rPr lang="en-US" sz="3000"/>
              <a:t> for upcoming Member Correspondence Improvements Meetings</a:t>
            </a:r>
            <a:endParaRPr sz="3000"/>
          </a:p>
          <a:p>
            <a:pPr marL="914400" lvl="1" indent="-419100" algn="l" rtl="0">
              <a:lnSpc>
                <a:spcPct val="100000"/>
              </a:lnSpc>
              <a:spcBef>
                <a:spcPts val="1000"/>
              </a:spcBef>
              <a:spcAft>
                <a:spcPts val="0"/>
              </a:spcAft>
              <a:buSzPts val="3000"/>
              <a:buChar char="⮚"/>
            </a:pPr>
            <a:r>
              <a:rPr lang="en-US" sz="3000"/>
              <a:t>April 16, 2026</a:t>
            </a:r>
            <a:endParaRPr sz="3000"/>
          </a:p>
          <a:p>
            <a:pPr marL="914400" lvl="1" indent="-419100" algn="l" rtl="0">
              <a:lnSpc>
                <a:spcPct val="100000"/>
              </a:lnSpc>
              <a:spcBef>
                <a:spcPts val="1000"/>
              </a:spcBef>
              <a:spcAft>
                <a:spcPts val="0"/>
              </a:spcAft>
              <a:buSzPts val="3000"/>
              <a:buChar char="⮚"/>
            </a:pPr>
            <a:r>
              <a:rPr lang="en-US" sz="3000"/>
              <a:t>July 16, 2026</a:t>
            </a:r>
            <a:endParaRPr sz="3000"/>
          </a:p>
          <a:p>
            <a:pPr marL="914400" lvl="1" indent="-419100" algn="l" rtl="0">
              <a:lnSpc>
                <a:spcPct val="100000"/>
              </a:lnSpc>
              <a:spcBef>
                <a:spcPts val="1000"/>
              </a:spcBef>
              <a:spcAft>
                <a:spcPts val="0"/>
              </a:spcAft>
              <a:buSzPts val="3000"/>
              <a:buChar char="⮚"/>
            </a:pPr>
            <a:r>
              <a:rPr lang="en-US" sz="3000"/>
              <a:t>October 15, 2026</a:t>
            </a:r>
            <a:endParaRPr sz="3000"/>
          </a:p>
          <a:p>
            <a:pPr marL="457200" lvl="0" indent="0" algn="l" rtl="0">
              <a:lnSpc>
                <a:spcPct val="100000"/>
              </a:lnSpc>
              <a:spcBef>
                <a:spcPts val="1000"/>
              </a:spcBef>
              <a:spcAft>
                <a:spcPts val="1000"/>
              </a:spcAft>
              <a:buNone/>
            </a:pPr>
            <a:endParaRPr sz="3000"/>
          </a:p>
        </p:txBody>
      </p:sp>
      <p:sp>
        <p:nvSpPr>
          <p:cNvPr id="677" name="Google Shape;677;p127"/>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128"/>
          <p:cNvSpPr txBox="1">
            <a:spLocks noGrp="1"/>
          </p:cNvSpPr>
          <p:nvPr>
            <p:ph type="title"/>
          </p:nvPr>
        </p:nvSpPr>
        <p:spPr>
          <a:xfrm>
            <a:off x="838200" y="473473"/>
            <a:ext cx="10515600" cy="960000"/>
          </a:xfrm>
          <a:prstGeom prst="rect">
            <a:avLst/>
          </a:prstGeom>
          <a:noFill/>
          <a:ln>
            <a:noFill/>
          </a:ln>
        </p:spPr>
        <p:txBody>
          <a:bodyPr spcFirstLastPara="1" wrap="square" lIns="60900" tIns="60900" rIns="60900" bIns="60900" anchor="b" anchorCtr="0">
            <a:noAutofit/>
          </a:bodyPr>
          <a:lstStyle/>
          <a:p>
            <a:pPr marL="0" lvl="0" indent="0" algn="ctr" rtl="0">
              <a:lnSpc>
                <a:spcPct val="90000"/>
              </a:lnSpc>
              <a:spcBef>
                <a:spcPts val="0"/>
              </a:spcBef>
              <a:spcAft>
                <a:spcPts val="0"/>
              </a:spcAft>
              <a:buClr>
                <a:srgbClr val="FFFFFF"/>
              </a:buClr>
              <a:buSzPts val="3200"/>
              <a:buFont typeface="Trebuchet MS"/>
              <a:buNone/>
            </a:pPr>
            <a:r>
              <a:rPr lang="en-US" sz="3500"/>
              <a:t>Contact Information</a:t>
            </a:r>
            <a:endParaRPr sz="3500"/>
          </a:p>
        </p:txBody>
      </p:sp>
      <p:sp>
        <p:nvSpPr>
          <p:cNvPr id="683" name="Google Shape;683;p128"/>
          <p:cNvSpPr txBox="1">
            <a:spLocks noGrp="1"/>
          </p:cNvSpPr>
          <p:nvPr>
            <p:ph type="body" idx="1"/>
          </p:nvPr>
        </p:nvSpPr>
        <p:spPr>
          <a:xfrm>
            <a:off x="1145600" y="1598190"/>
            <a:ext cx="9900900" cy="5126100"/>
          </a:xfrm>
          <a:prstGeom prst="rect">
            <a:avLst/>
          </a:prstGeom>
          <a:noFill/>
          <a:ln>
            <a:noFill/>
          </a:ln>
        </p:spPr>
        <p:txBody>
          <a:bodyPr spcFirstLastPara="1" wrap="square" lIns="60900" tIns="60900" rIns="60900" bIns="60900" anchor="t" anchorCtr="0">
            <a:normAutofit/>
          </a:bodyPr>
          <a:lstStyle/>
          <a:p>
            <a:pPr marL="0" lvl="0" indent="0" algn="ctr" rtl="0">
              <a:lnSpc>
                <a:spcPct val="90000"/>
              </a:lnSpc>
              <a:spcBef>
                <a:spcPts val="0"/>
              </a:spcBef>
              <a:spcAft>
                <a:spcPts val="0"/>
              </a:spcAft>
              <a:buClr>
                <a:srgbClr val="FFFFFF"/>
              </a:buClr>
              <a:buSzPts val="2800"/>
              <a:buFont typeface="Trebuchet MS"/>
              <a:buNone/>
            </a:pPr>
            <a:endParaRPr>
              <a:solidFill>
                <a:srgbClr val="00FFFF"/>
              </a:solidFill>
            </a:endParaRPr>
          </a:p>
          <a:p>
            <a:pPr marL="0" lvl="0" indent="0" algn="ctr" rtl="0">
              <a:lnSpc>
                <a:spcPct val="90000"/>
              </a:lnSpc>
              <a:spcBef>
                <a:spcPts val="0"/>
              </a:spcBef>
              <a:spcAft>
                <a:spcPts val="0"/>
              </a:spcAft>
              <a:buClr>
                <a:srgbClr val="FFFFFF"/>
              </a:buClr>
              <a:buSzPts val="3200"/>
              <a:buFont typeface="Trebuchet MS"/>
              <a:buNone/>
            </a:pPr>
            <a:r>
              <a:rPr lang="en-US" sz="3200" b="1">
                <a:latin typeface="Trebuchet MS"/>
                <a:ea typeface="Trebuchet MS"/>
                <a:cs typeface="Trebuchet MS"/>
                <a:sym typeface="Trebuchet MS"/>
              </a:rPr>
              <a:t>Kristen Lundy</a:t>
            </a:r>
            <a:endParaRPr/>
          </a:p>
          <a:p>
            <a:pPr marL="0" lvl="0" indent="0" algn="ctr" rtl="0">
              <a:lnSpc>
                <a:spcPct val="90000"/>
              </a:lnSpc>
              <a:spcBef>
                <a:spcPts val="0"/>
              </a:spcBef>
              <a:spcAft>
                <a:spcPts val="0"/>
              </a:spcAft>
              <a:buClr>
                <a:srgbClr val="FFFFFF"/>
              </a:buClr>
              <a:buSzPts val="3200"/>
              <a:buFont typeface="Trebuchet MS"/>
              <a:buNone/>
            </a:pPr>
            <a:r>
              <a:rPr lang="en-US">
                <a:latin typeface="Trebuchet MS"/>
                <a:ea typeface="Trebuchet MS"/>
                <a:cs typeface="Trebuchet MS"/>
                <a:sym typeface="Trebuchet MS"/>
              </a:rPr>
              <a:t>Member Content Strategy and Compliance Manager</a:t>
            </a:r>
            <a:br>
              <a:rPr lang="en-US">
                <a:latin typeface="Trebuchet MS"/>
                <a:ea typeface="Trebuchet MS"/>
                <a:cs typeface="Trebuchet MS"/>
                <a:sym typeface="Trebuchet MS"/>
              </a:rPr>
            </a:br>
            <a:endParaRPr>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r>
              <a:rPr lang="en-US" u="sng">
                <a:solidFill>
                  <a:srgbClr val="00FFFF"/>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kristen.lundy@state.co.us</a:t>
            </a:r>
            <a:endParaRPr u="sng">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u="sng">
              <a:solidFill>
                <a:srgbClr val="00FFFF"/>
              </a:solidFill>
              <a:latin typeface="Trebuchet MS"/>
              <a:ea typeface="Trebuchet MS"/>
              <a:cs typeface="Trebuchet MS"/>
              <a:sym typeface="Trebuchet MS"/>
            </a:endParaRPr>
          </a:p>
          <a:p>
            <a:pPr marL="0" lvl="0" indent="0" algn="l" rtl="0">
              <a:lnSpc>
                <a:spcPct val="90000"/>
              </a:lnSpc>
              <a:spcBef>
                <a:spcPts val="0"/>
              </a:spcBef>
              <a:spcAft>
                <a:spcPts val="0"/>
              </a:spcAft>
              <a:buClr>
                <a:srgbClr val="00FFFF"/>
              </a:buClr>
              <a:buSzPts val="3200"/>
              <a:buFont typeface="Trebuchet MS"/>
              <a:buNone/>
            </a:pPr>
            <a:endParaRPr u="sng">
              <a:solidFill>
                <a:srgbClr val="00FFFF"/>
              </a:solidFill>
              <a:latin typeface="Trebuchet MS"/>
              <a:ea typeface="Trebuchet MS"/>
              <a:cs typeface="Trebuchet MS"/>
              <a:sym typeface="Trebuchet MS"/>
            </a:endParaRPr>
          </a:p>
          <a:p>
            <a:pPr marL="0" lvl="0" indent="0" algn="l" rtl="0">
              <a:lnSpc>
                <a:spcPct val="90000"/>
              </a:lnSpc>
              <a:spcBef>
                <a:spcPts val="0"/>
              </a:spcBef>
              <a:spcAft>
                <a:spcPts val="0"/>
              </a:spcAft>
              <a:buClr>
                <a:srgbClr val="00FFFF"/>
              </a:buClr>
              <a:buSzPts val="3200"/>
              <a:buFont typeface="Trebuchet MS"/>
              <a:buNone/>
            </a:pPr>
            <a:endParaRPr u="sng">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sz="3200" u="sng">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sz="3200" u="sng">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sz="3200" u="sng">
              <a:solidFill>
                <a:srgbClr val="00FFFF"/>
              </a:solidFill>
              <a:latin typeface="Trebuchet MS"/>
              <a:ea typeface="Trebuchet MS"/>
              <a:cs typeface="Trebuchet MS"/>
              <a:sym typeface="Trebuchet MS"/>
            </a:endParaRPr>
          </a:p>
        </p:txBody>
      </p:sp>
      <p:sp>
        <p:nvSpPr>
          <p:cNvPr id="684" name="Google Shape;684;p128"/>
          <p:cNvSpPr txBox="1">
            <a:spLocks noGrp="1"/>
          </p:cNvSpPr>
          <p:nvPr>
            <p:ph type="sldNum" idx="12"/>
          </p:nvPr>
        </p:nvSpPr>
        <p:spPr>
          <a:xfrm>
            <a:off x="11618687" y="6422237"/>
            <a:ext cx="298800" cy="307800"/>
          </a:xfrm>
          <a:prstGeom prst="rect">
            <a:avLst/>
          </a:prstGeom>
        </p:spPr>
        <p:txBody>
          <a:bodyPr spcFirstLastPara="1" wrap="square" lIns="60900" tIns="60900" rIns="60900" bIns="60900" anchor="ctr" anchorCtr="0">
            <a:spAutoFit/>
          </a:bodyPr>
          <a:lstStyle/>
          <a:p>
            <a:pPr marL="0" lvl="0" indent="0" algn="r" rtl="0">
              <a:spcBef>
                <a:spcPts val="0"/>
              </a:spcBef>
              <a:spcAft>
                <a:spcPts val="0"/>
              </a:spcAft>
              <a:buClr>
                <a:srgbClr val="000000"/>
              </a:buClr>
              <a:buSzPts val="1200"/>
              <a:buFont typeface="Trebuchet MS"/>
              <a:buNone/>
            </a:pPr>
            <a:fld id="{00000000-1234-1234-1234-123412341234}" type="slidenum">
              <a:rPr lang="en-US"/>
              <a:t>29</a:t>
            </a:fld>
            <a:endParaRPr>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102"/>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Closed Captions</a:t>
            </a:r>
            <a:endParaRPr/>
          </a:p>
        </p:txBody>
      </p:sp>
      <p:sp>
        <p:nvSpPr>
          <p:cNvPr id="472" name="Google Shape;472;p102"/>
          <p:cNvSpPr txBox="1">
            <a:spLocks noGrp="1"/>
          </p:cNvSpPr>
          <p:nvPr>
            <p:ph type="body" idx="1"/>
          </p:nvPr>
        </p:nvSpPr>
        <p:spPr>
          <a:xfrm>
            <a:off x="838200" y="1852302"/>
            <a:ext cx="10515600" cy="4205700"/>
          </a:xfrm>
          <a:prstGeom prst="rect">
            <a:avLst/>
          </a:prstGeom>
        </p:spPr>
        <p:txBody>
          <a:bodyPr spcFirstLastPara="1" wrap="square" lIns="91425" tIns="45700" rIns="91425" bIns="45700" anchor="t" anchorCtr="0">
            <a:noAutofit/>
          </a:bodyPr>
          <a:lstStyle/>
          <a:p>
            <a:pPr marL="457200" lvl="0" indent="-393700" algn="l" rtl="0">
              <a:lnSpc>
                <a:spcPct val="100000"/>
              </a:lnSpc>
              <a:spcBef>
                <a:spcPts val="1000"/>
              </a:spcBef>
              <a:spcAft>
                <a:spcPts val="0"/>
              </a:spcAft>
              <a:buSzPts val="2600"/>
              <a:buFont typeface="Trebuchet MS"/>
              <a:buChar char="●"/>
            </a:pPr>
            <a:r>
              <a:rPr lang="en-US" sz="2600"/>
              <a:t>Closed Captions are available in the meeting controls toolbar at the bottom of your screen. To turn them on, click the Show Captions icon. </a:t>
            </a:r>
            <a:endParaRPr sz="2600"/>
          </a:p>
          <a:p>
            <a:pPr marL="0" lvl="0" indent="0" algn="l" rtl="0">
              <a:lnSpc>
                <a:spcPct val="100000"/>
              </a:lnSpc>
              <a:spcBef>
                <a:spcPts val="1000"/>
              </a:spcBef>
              <a:spcAft>
                <a:spcPts val="0"/>
              </a:spcAft>
              <a:buNone/>
            </a:pPr>
            <a:endParaRPr sz="2600"/>
          </a:p>
          <a:p>
            <a:pPr marL="0" lvl="0" indent="0" algn="l" rtl="0">
              <a:lnSpc>
                <a:spcPct val="100000"/>
              </a:lnSpc>
              <a:spcBef>
                <a:spcPts val="1000"/>
              </a:spcBef>
              <a:spcAft>
                <a:spcPts val="0"/>
              </a:spcAft>
              <a:buNone/>
            </a:pPr>
            <a:endParaRPr sz="2600"/>
          </a:p>
          <a:p>
            <a:pPr marL="0" lvl="0" indent="0" algn="l" rtl="0">
              <a:lnSpc>
                <a:spcPct val="100000"/>
              </a:lnSpc>
              <a:spcBef>
                <a:spcPts val="1000"/>
              </a:spcBef>
              <a:spcAft>
                <a:spcPts val="0"/>
              </a:spcAft>
              <a:buNone/>
            </a:pPr>
            <a:endParaRPr sz="2600"/>
          </a:p>
          <a:p>
            <a:pPr marL="457200" lvl="0" indent="-393700" algn="l" rtl="0">
              <a:lnSpc>
                <a:spcPct val="100000"/>
              </a:lnSpc>
              <a:spcBef>
                <a:spcPts val="1000"/>
              </a:spcBef>
              <a:spcAft>
                <a:spcPts val="0"/>
              </a:spcAft>
              <a:buSzPts val="2600"/>
              <a:buFont typeface="Trebuchet MS"/>
              <a:buChar char="●"/>
            </a:pPr>
            <a:r>
              <a:rPr lang="en-US" sz="2600"/>
              <a:t>Captions can be translated into different languages by clicking on the up arrow next to the Closed Captions button and then selecting your preferred language. </a:t>
            </a:r>
            <a:endParaRPr sz="2600"/>
          </a:p>
          <a:p>
            <a:pPr marL="0" lvl="0" indent="0" algn="l" rtl="0">
              <a:lnSpc>
                <a:spcPct val="100000"/>
              </a:lnSpc>
              <a:spcBef>
                <a:spcPts val="1000"/>
              </a:spcBef>
              <a:spcAft>
                <a:spcPts val="0"/>
              </a:spcAft>
              <a:buNone/>
            </a:pPr>
            <a:endParaRPr sz="1000">
              <a:solidFill>
                <a:schemeClr val="dk2"/>
              </a:solidFill>
              <a:highlight>
                <a:schemeClr val="lt2"/>
              </a:highlight>
              <a:latin typeface="Arial"/>
              <a:ea typeface="Arial"/>
              <a:cs typeface="Arial"/>
              <a:sym typeface="Arial"/>
            </a:endParaRPr>
          </a:p>
          <a:p>
            <a:pPr marL="0" lvl="0" indent="0" algn="l" rtl="0">
              <a:spcBef>
                <a:spcPts val="1000"/>
              </a:spcBef>
              <a:spcAft>
                <a:spcPts val="0"/>
              </a:spcAft>
              <a:buNone/>
            </a:pPr>
            <a:endParaRPr/>
          </a:p>
        </p:txBody>
      </p:sp>
      <p:sp>
        <p:nvSpPr>
          <p:cNvPr id="473" name="Google Shape;473;p102"/>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pic>
        <p:nvPicPr>
          <p:cNvPr id="474" name="Google Shape;474;p102" descr="Screenshot of Zoom toolbar showing the closed caption icon."/>
          <p:cNvPicPr preferRelativeResize="0"/>
          <p:nvPr/>
        </p:nvPicPr>
        <p:blipFill>
          <a:blip r:embed="rId3">
            <a:alphaModFix/>
          </a:blip>
          <a:stretch>
            <a:fillRect/>
          </a:stretch>
        </p:blipFill>
        <p:spPr>
          <a:xfrm>
            <a:off x="4520637" y="2936175"/>
            <a:ext cx="3150725" cy="15862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129"/>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700"/>
              <a:buFont typeface="Trebuchet MS"/>
              <a:buNone/>
            </a:pPr>
            <a:r>
              <a:rPr lang="en-US"/>
              <a:t>Thank you!</a:t>
            </a:r>
            <a:endParaRPr/>
          </a:p>
        </p:txBody>
      </p:sp>
      <p:sp>
        <p:nvSpPr>
          <p:cNvPr id="691" name="Google Shape;691;p12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103"/>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lnSpc>
                <a:spcPct val="100000"/>
              </a:lnSpc>
              <a:spcBef>
                <a:spcPts val="0"/>
              </a:spcBef>
              <a:spcAft>
                <a:spcPts val="0"/>
              </a:spcAft>
              <a:buNone/>
            </a:pPr>
            <a:r>
              <a:rPr lang="en-US"/>
              <a:t>Meeting Logistics</a:t>
            </a:r>
            <a:endParaRPr/>
          </a:p>
        </p:txBody>
      </p:sp>
      <p:sp>
        <p:nvSpPr>
          <p:cNvPr id="481" name="Google Shape;481;p103"/>
          <p:cNvSpPr txBox="1">
            <a:spLocks noGrp="1"/>
          </p:cNvSpPr>
          <p:nvPr>
            <p:ph type="body" idx="1"/>
          </p:nvPr>
        </p:nvSpPr>
        <p:spPr>
          <a:xfrm>
            <a:off x="838200" y="1578525"/>
            <a:ext cx="10515600" cy="4479600"/>
          </a:xfrm>
          <a:prstGeom prst="rect">
            <a:avLst/>
          </a:prstGeom>
        </p:spPr>
        <p:txBody>
          <a:bodyPr spcFirstLastPara="1" wrap="square" lIns="91425" tIns="45700" rIns="91425" bIns="45700" anchor="t" anchorCtr="0">
            <a:noAutofit/>
          </a:bodyPr>
          <a:lstStyle/>
          <a:p>
            <a:pPr marL="457200" lvl="0" indent="-393700" algn="l" rtl="0">
              <a:lnSpc>
                <a:spcPct val="100000"/>
              </a:lnSpc>
              <a:spcBef>
                <a:spcPts val="1000"/>
              </a:spcBef>
              <a:spcAft>
                <a:spcPts val="0"/>
              </a:spcAft>
              <a:buClr>
                <a:schemeClr val="dk2"/>
              </a:buClr>
              <a:buSzPts val="2600"/>
              <a:buFont typeface="Trebuchet MS"/>
              <a:buChar char="●"/>
            </a:pPr>
            <a:r>
              <a:rPr lang="en-US" sz="2600">
                <a:solidFill>
                  <a:schemeClr val="dk2"/>
                </a:solidFill>
              </a:rPr>
              <a:t>We are recording: avoid specific details about medical history or insurance/membership status in comments as this is considered Protected Health Information (PHI) and/or personally identifiable information (PII).</a:t>
            </a:r>
            <a:endParaRPr sz="2600">
              <a:solidFill>
                <a:schemeClr val="dk2"/>
              </a:solidFill>
            </a:endParaRPr>
          </a:p>
          <a:p>
            <a:pPr marL="914400" lvl="1" indent="-393700" algn="l" rtl="0">
              <a:lnSpc>
                <a:spcPct val="100000"/>
              </a:lnSpc>
              <a:spcBef>
                <a:spcPts val="1000"/>
              </a:spcBef>
              <a:spcAft>
                <a:spcPts val="0"/>
              </a:spcAft>
              <a:buClr>
                <a:schemeClr val="dk2"/>
              </a:buClr>
              <a:buSzPts val="2600"/>
              <a:buFont typeface="Trebuchet MS"/>
              <a:buChar char="○"/>
            </a:pPr>
            <a:r>
              <a:rPr lang="en-US" sz="2600">
                <a:solidFill>
                  <a:schemeClr val="dk2"/>
                </a:solidFill>
              </a:rPr>
              <a:t>If PHI or PII is identified, it will need to be removed from the meeting recording. </a:t>
            </a:r>
            <a:endParaRPr sz="2600">
              <a:solidFill>
                <a:schemeClr val="dk2"/>
              </a:solidFill>
            </a:endParaRPr>
          </a:p>
          <a:p>
            <a:pPr marL="457200" lvl="0" indent="-393700" algn="l" rtl="0">
              <a:lnSpc>
                <a:spcPct val="100000"/>
              </a:lnSpc>
              <a:spcBef>
                <a:spcPts val="1000"/>
              </a:spcBef>
              <a:spcAft>
                <a:spcPts val="0"/>
              </a:spcAft>
              <a:buClr>
                <a:schemeClr val="dk2"/>
              </a:buClr>
              <a:buSzPts val="2600"/>
              <a:buFont typeface="Trebuchet MS"/>
              <a:buChar char="●"/>
            </a:pPr>
            <a:r>
              <a:rPr lang="en-US" sz="2600">
                <a:solidFill>
                  <a:schemeClr val="dk2"/>
                </a:solidFill>
              </a:rPr>
              <a:t>Attendees will be muted during the presentation. </a:t>
            </a:r>
            <a:endParaRPr sz="2600">
              <a:solidFill>
                <a:schemeClr val="dk2"/>
              </a:solidFill>
            </a:endParaRPr>
          </a:p>
          <a:p>
            <a:pPr marL="457200" lvl="0" indent="-393700" algn="l" rtl="0">
              <a:lnSpc>
                <a:spcPct val="100000"/>
              </a:lnSpc>
              <a:spcBef>
                <a:spcPts val="1000"/>
              </a:spcBef>
              <a:spcAft>
                <a:spcPts val="0"/>
              </a:spcAft>
              <a:buClr>
                <a:schemeClr val="dk2"/>
              </a:buClr>
              <a:buSzPts val="2600"/>
              <a:buFont typeface="Trebuchet MS"/>
              <a:buChar char="●"/>
            </a:pPr>
            <a:r>
              <a:rPr lang="en-US" sz="2600">
                <a:solidFill>
                  <a:schemeClr val="dk2"/>
                </a:solidFill>
              </a:rPr>
              <a:t>The chat will not be monitored for questions. Staff will use the chat space to share links.</a:t>
            </a:r>
            <a:endParaRPr sz="2600">
              <a:solidFill>
                <a:schemeClr val="dk2"/>
              </a:solidFill>
            </a:endParaRPr>
          </a:p>
        </p:txBody>
      </p:sp>
      <p:sp>
        <p:nvSpPr>
          <p:cNvPr id="482" name="Google Shape;482;p10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104"/>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5</a:t>
            </a:fld>
            <a:endParaRPr/>
          </a:p>
        </p:txBody>
      </p:sp>
      <p:sp>
        <p:nvSpPr>
          <p:cNvPr id="488" name="Google Shape;488;p104"/>
          <p:cNvSpPr txBox="1"/>
          <p:nvPr/>
        </p:nvSpPr>
        <p:spPr>
          <a:xfrm>
            <a:off x="349983" y="1143000"/>
            <a:ext cx="11351400" cy="4673400"/>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Use Q and A feature to ask questions.</a:t>
            </a:r>
            <a:endParaRPr sz="2600">
              <a:solidFill>
                <a:schemeClr val="dk2"/>
              </a:solidFill>
              <a:latin typeface="Trebuchet MS"/>
              <a:ea typeface="Trebuchet MS"/>
              <a:cs typeface="Trebuchet MS"/>
              <a:sym typeface="Trebuchet MS"/>
            </a:endParaRPr>
          </a:p>
          <a:p>
            <a:pPr marL="584200" lvl="0" indent="-457200" algn="l" rtl="0">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Attendees can also raise their hand to ask questions. Once called upon, you will be asked to un-mute to ask your question.</a:t>
            </a:r>
            <a:endParaRPr sz="2600">
              <a:solidFill>
                <a:schemeClr val="dk2"/>
              </a:solidFill>
              <a:latin typeface="Trebuchet MS"/>
              <a:ea typeface="Trebuchet MS"/>
              <a:cs typeface="Trebuchet MS"/>
              <a:sym typeface="Trebuchet MS"/>
            </a:endParaRPr>
          </a:p>
          <a:p>
            <a:pPr marL="0" lvl="0" indent="0" algn="l" rtl="0">
              <a:spcBef>
                <a:spcPts val="1300"/>
              </a:spcBef>
              <a:spcAft>
                <a:spcPts val="0"/>
              </a:spcAft>
              <a:buNone/>
            </a:pPr>
            <a:endParaRPr sz="2600">
              <a:solidFill>
                <a:schemeClr val="dk2"/>
              </a:solidFill>
              <a:latin typeface="Trebuchet MS"/>
              <a:ea typeface="Trebuchet MS"/>
              <a:cs typeface="Trebuchet MS"/>
              <a:sym typeface="Trebuchet MS"/>
            </a:endParaRPr>
          </a:p>
          <a:p>
            <a:pPr marL="0" lvl="0" indent="0" algn="l" rtl="0">
              <a:spcBef>
                <a:spcPts val="1300"/>
              </a:spcBef>
              <a:spcAft>
                <a:spcPts val="0"/>
              </a:spcAft>
              <a:buNone/>
            </a:pPr>
            <a:endParaRPr sz="2600">
              <a:solidFill>
                <a:schemeClr val="dk2"/>
              </a:solidFill>
              <a:latin typeface="Trebuchet MS"/>
              <a:ea typeface="Trebuchet MS"/>
              <a:cs typeface="Trebuchet MS"/>
              <a:sym typeface="Trebuchet MS"/>
            </a:endParaRPr>
          </a:p>
          <a:p>
            <a:pPr marL="0" lvl="0" indent="0" algn="l" rtl="0">
              <a:spcBef>
                <a:spcPts val="1300"/>
              </a:spcBef>
              <a:spcAft>
                <a:spcPts val="0"/>
              </a:spcAft>
              <a:buNone/>
            </a:pPr>
            <a:endParaRPr sz="2600">
              <a:solidFill>
                <a:schemeClr val="dk2"/>
              </a:solidFill>
              <a:latin typeface="Trebuchet MS"/>
              <a:ea typeface="Trebuchet MS"/>
              <a:cs typeface="Trebuchet MS"/>
              <a:sym typeface="Trebuchet MS"/>
            </a:endParaRPr>
          </a:p>
          <a:p>
            <a:pPr marL="584200" lvl="0" indent="-457200" algn="l" rtl="0">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Due to the number of attendees, each speaker will have up to 3 minutes to ask their question aloud. Attendees can request additional time to accommodate a disability.</a:t>
            </a:r>
            <a:endParaRPr sz="2600">
              <a:solidFill>
                <a:schemeClr val="dk2"/>
              </a:solidFill>
              <a:latin typeface="Trebuchet MS"/>
              <a:ea typeface="Trebuchet MS"/>
              <a:cs typeface="Trebuchet MS"/>
              <a:sym typeface="Trebuchet MS"/>
            </a:endParaRPr>
          </a:p>
        </p:txBody>
      </p:sp>
      <p:sp>
        <p:nvSpPr>
          <p:cNvPr id="489" name="Google Shape;489;p104"/>
          <p:cNvSpPr txBox="1"/>
          <p:nvPr/>
        </p:nvSpPr>
        <p:spPr>
          <a:xfrm>
            <a:off x="325234" y="309000"/>
            <a:ext cx="114009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a:solidFill>
                  <a:schemeClr val="dk2"/>
                </a:solidFill>
                <a:latin typeface="Trebuchet MS"/>
                <a:ea typeface="Trebuchet MS"/>
                <a:cs typeface="Trebuchet MS"/>
                <a:sym typeface="Trebuchet MS"/>
              </a:rPr>
              <a:t>Meeting Logistics</a:t>
            </a:r>
            <a:endParaRPr sz="3500" b="0" i="0" u="none" strike="noStrike" cap="none">
              <a:solidFill>
                <a:schemeClr val="dk2"/>
              </a:solidFill>
              <a:latin typeface="Arial"/>
              <a:ea typeface="Arial"/>
              <a:cs typeface="Arial"/>
              <a:sym typeface="Arial"/>
            </a:endParaRPr>
          </a:p>
        </p:txBody>
      </p:sp>
      <p:pic>
        <p:nvPicPr>
          <p:cNvPr id="490" name="Google Shape;490;p104" descr="Screenshot of Zoom toolbar showing the raise hand icon. "/>
          <p:cNvPicPr preferRelativeResize="0"/>
          <p:nvPr/>
        </p:nvPicPr>
        <p:blipFill>
          <a:blip r:embed="rId3">
            <a:alphaModFix/>
          </a:blip>
          <a:stretch>
            <a:fillRect/>
          </a:stretch>
        </p:blipFill>
        <p:spPr>
          <a:xfrm>
            <a:off x="5078670" y="2784685"/>
            <a:ext cx="2034660" cy="12886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105"/>
          <p:cNvSpPr txBox="1">
            <a:spLocks noGrp="1"/>
          </p:cNvSpPr>
          <p:nvPr>
            <p:ph type="title"/>
          </p:nvPr>
        </p:nvSpPr>
        <p:spPr>
          <a:xfrm>
            <a:off x="595313" y="-857251"/>
            <a:ext cx="10515600" cy="452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400"/>
              <a:buFont typeface="Trebuchet MS"/>
              <a:buNone/>
            </a:pPr>
            <a:r>
              <a:rPr lang="en-US" sz="2400"/>
              <a:t>Our Mission - photo</a:t>
            </a:r>
            <a:endParaRPr/>
          </a:p>
        </p:txBody>
      </p:sp>
      <p:pic>
        <p:nvPicPr>
          <p:cNvPr id="496" name="Google Shape;496;p105" descr="Father points out something on laptop to family, seated on couch, as wife, son and daughter look on."/>
          <p:cNvPicPr preferRelativeResize="0"/>
          <p:nvPr/>
        </p:nvPicPr>
        <p:blipFill rotWithShape="1">
          <a:blip r:embed="rId3">
            <a:alphaModFix/>
          </a:blip>
          <a:srcRect l="10386" t="16327" b="8636"/>
          <a:stretch/>
        </p:blipFill>
        <p:spPr>
          <a:xfrm>
            <a:off x="-1" y="-1"/>
            <a:ext cx="12191998" cy="6268917"/>
          </a:xfrm>
          <a:prstGeom prst="rect">
            <a:avLst/>
          </a:prstGeom>
          <a:noFill/>
          <a:ln>
            <a:noFill/>
          </a:ln>
        </p:spPr>
      </p:pic>
      <p:sp>
        <p:nvSpPr>
          <p:cNvPr id="497" name="Google Shape;497;p105"/>
          <p:cNvSpPr/>
          <p:nvPr/>
        </p:nvSpPr>
        <p:spPr>
          <a:xfrm>
            <a:off x="0" y="3600525"/>
            <a:ext cx="12192000" cy="24351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lvl="0" indent="0" algn="l" rtl="0">
              <a:spcBef>
                <a:spcPts val="0"/>
              </a:spcBef>
              <a:spcAft>
                <a:spcPts val="0"/>
              </a:spcAft>
              <a:buClr>
                <a:schemeClr val="dk1"/>
              </a:buClr>
              <a:buSzPts val="3400"/>
              <a:buFont typeface="Arial"/>
              <a:buNone/>
            </a:pPr>
            <a:r>
              <a:rPr lang="en-US" sz="3000" b="1">
                <a:solidFill>
                  <a:schemeClr val="lt1"/>
                </a:solidFill>
                <a:latin typeface="Trebuchet MS"/>
                <a:ea typeface="Trebuchet MS"/>
                <a:cs typeface="Trebuchet MS"/>
                <a:sym typeface="Trebuchet MS"/>
              </a:rPr>
              <a:t>Our Mission</a:t>
            </a:r>
            <a:r>
              <a:rPr lang="en-US" sz="3000">
                <a:solidFill>
                  <a:schemeClr val="lt1"/>
                </a:solidFill>
                <a:latin typeface="Trebuchet MS"/>
                <a:ea typeface="Trebuchet MS"/>
                <a:cs typeface="Trebuchet MS"/>
                <a:sym typeface="Trebuchet MS"/>
              </a:rPr>
              <a:t> </a:t>
            </a:r>
            <a:endParaRPr sz="3000" b="1">
              <a:solidFill>
                <a:schemeClr val="dk1"/>
              </a:solidFill>
            </a:endParaRPr>
          </a:p>
          <a:p>
            <a:pPr marL="161925" lvl="0" indent="0" algn="l" rtl="0">
              <a:spcBef>
                <a:spcPts val="0"/>
              </a:spcBef>
              <a:spcAft>
                <a:spcPts val="0"/>
              </a:spcAft>
              <a:buClr>
                <a:schemeClr val="dk1"/>
              </a:buClr>
              <a:buSzPts val="2000"/>
              <a:buFont typeface="Arial"/>
              <a:buNone/>
            </a:pPr>
            <a:r>
              <a:rPr lang="en-US" sz="18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a:solidFill>
                <a:schemeClr val="lt1"/>
              </a:solidFill>
              <a:latin typeface="Trebuchet MS"/>
              <a:ea typeface="Trebuchet MS"/>
              <a:cs typeface="Trebuchet MS"/>
              <a:sym typeface="Trebuchet MS"/>
            </a:endParaRPr>
          </a:p>
          <a:p>
            <a:pPr marL="161925" lvl="0" indent="0" algn="l" rtl="0">
              <a:spcBef>
                <a:spcPts val="0"/>
              </a:spcBef>
              <a:spcAft>
                <a:spcPts val="0"/>
              </a:spcAft>
              <a:buClr>
                <a:schemeClr val="dk1"/>
              </a:buClr>
              <a:buSzPts val="2000"/>
              <a:buFont typeface="Arial"/>
              <a:buNone/>
            </a:pPr>
            <a:endParaRPr sz="1800" b="1">
              <a:solidFill>
                <a:srgbClr val="FFFFFF"/>
              </a:solidFill>
              <a:latin typeface="Trebuchet MS"/>
              <a:ea typeface="Trebuchet MS"/>
              <a:cs typeface="Trebuchet MS"/>
              <a:sym typeface="Trebuchet MS"/>
            </a:endParaRPr>
          </a:p>
        </p:txBody>
      </p:sp>
      <p:sp>
        <p:nvSpPr>
          <p:cNvPr id="498" name="Google Shape;498;p10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106"/>
          <p:cNvSpPr txBox="1">
            <a:spLocks noGrp="1"/>
          </p:cNvSpPr>
          <p:nvPr>
            <p:ph type="title"/>
          </p:nvPr>
        </p:nvSpPr>
        <p:spPr>
          <a:xfrm>
            <a:off x="3513292" y="515925"/>
            <a:ext cx="52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a:t>What We Do</a:t>
            </a:r>
            <a:endParaRPr/>
          </a:p>
        </p:txBody>
      </p:sp>
      <p:sp>
        <p:nvSpPr>
          <p:cNvPr id="504" name="Google Shape;504;p106"/>
          <p:cNvSpPr txBox="1">
            <a:spLocks noGrp="1"/>
          </p:cNvSpPr>
          <p:nvPr>
            <p:ph type="body" idx="1"/>
          </p:nvPr>
        </p:nvSpPr>
        <p:spPr>
          <a:xfrm>
            <a:off x="838200" y="2121300"/>
            <a:ext cx="10563300" cy="3936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3200"/>
              <a:t>The Colorado Department of Health Care Policy and Financing administers Health First Colorado (Colorado’s Medicaid program), Child Health Plan </a:t>
            </a:r>
            <a:r>
              <a:rPr lang="en-US" sz="3200" i="1"/>
              <a:t>Plus </a:t>
            </a:r>
            <a:r>
              <a:rPr lang="en-US" sz="3200"/>
              <a:t>(CHP+) and other health care programs for Coloradans who qualify. </a:t>
            </a:r>
            <a:endParaRPr sz="3200" b="0" i="0" u="none" strike="noStrike">
              <a:solidFill>
                <a:schemeClr val="lt1"/>
              </a:solidFill>
              <a:latin typeface="Trebuchet MS"/>
              <a:ea typeface="Trebuchet MS"/>
              <a:cs typeface="Trebuchet MS"/>
              <a:sym typeface="Trebuchet MS"/>
            </a:endParaRPr>
          </a:p>
        </p:txBody>
      </p:sp>
      <p:sp>
        <p:nvSpPr>
          <p:cNvPr id="505" name="Google Shape;505;p106"/>
          <p:cNvSpPr txBox="1">
            <a:spLocks noGrp="1"/>
          </p:cNvSpPr>
          <p:nvPr>
            <p:ph type="sldNum" idx="12"/>
          </p:nvPr>
        </p:nvSpPr>
        <p:spPr>
          <a:xfrm>
            <a:off x="6880607" y="6370750"/>
            <a:ext cx="5004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107"/>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Today’s Expectations</a:t>
            </a:r>
            <a:endParaRPr sz="5700"/>
          </a:p>
        </p:txBody>
      </p:sp>
      <p:sp>
        <p:nvSpPr>
          <p:cNvPr id="511" name="Google Shape;511;p107"/>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p>
            <a:pPr marL="342900" lvl="0" indent="-279400" algn="l" rtl="0">
              <a:spcBef>
                <a:spcPts val="1000"/>
              </a:spcBef>
              <a:spcAft>
                <a:spcPts val="0"/>
              </a:spcAft>
              <a:buClr>
                <a:schemeClr val="dk2"/>
              </a:buClr>
              <a:buSzPts val="2600"/>
              <a:buChar char="•"/>
            </a:pPr>
            <a:r>
              <a:rPr lang="en-US" sz="2600" b="1">
                <a:solidFill>
                  <a:schemeClr val="dk2"/>
                </a:solidFill>
              </a:rPr>
              <a:t>Attendees: </a:t>
            </a:r>
            <a:r>
              <a:rPr lang="en-US" sz="2600">
                <a:solidFill>
                  <a:schemeClr val="dk2"/>
                </a:solidFill>
              </a:rPr>
              <a:t>Ask questions and provide feedback after the presentation. </a:t>
            </a:r>
            <a:endParaRPr sz="2600">
              <a:solidFill>
                <a:schemeClr val="dk2"/>
              </a:solidFill>
            </a:endParaRPr>
          </a:p>
          <a:p>
            <a:pPr marL="342900" lvl="0" indent="-279400" algn="l" rtl="0">
              <a:spcBef>
                <a:spcPts val="1000"/>
              </a:spcBef>
              <a:spcAft>
                <a:spcPts val="0"/>
              </a:spcAft>
              <a:buClr>
                <a:schemeClr val="dk2"/>
              </a:buClr>
              <a:buSzPts val="2600"/>
              <a:buChar char="•"/>
            </a:pPr>
            <a:r>
              <a:rPr lang="en-US" sz="2600" b="1">
                <a:solidFill>
                  <a:schemeClr val="dk2"/>
                </a:solidFill>
              </a:rPr>
              <a:t>Meeting norms: </a:t>
            </a:r>
            <a:r>
              <a:rPr lang="en-US" sz="2600">
                <a:solidFill>
                  <a:schemeClr val="dk2"/>
                </a:solidFill>
              </a:rPr>
              <a:t>respect, stay on topic, and keep an eye on the length of feedback or question. </a:t>
            </a:r>
            <a:endParaRPr sz="2600">
              <a:solidFill>
                <a:schemeClr val="dk2"/>
              </a:solidFill>
            </a:endParaRPr>
          </a:p>
          <a:p>
            <a:pPr marL="342900" lvl="0" indent="-279400" algn="l" rtl="0">
              <a:spcBef>
                <a:spcPts val="1000"/>
              </a:spcBef>
              <a:spcAft>
                <a:spcPts val="0"/>
              </a:spcAft>
              <a:buClr>
                <a:schemeClr val="dk2"/>
              </a:buClr>
              <a:buSzPts val="2600"/>
              <a:buChar char="•"/>
            </a:pPr>
            <a:r>
              <a:rPr lang="en-US" sz="2600" b="1">
                <a:solidFill>
                  <a:schemeClr val="dk2"/>
                </a:solidFill>
              </a:rPr>
              <a:t>Time limit</a:t>
            </a:r>
            <a:r>
              <a:rPr lang="en-US" sz="2600">
                <a:solidFill>
                  <a:schemeClr val="dk2"/>
                </a:solidFill>
              </a:rPr>
              <a:t>: due to the number of attendees, we will need to limit questions to three minutes. </a:t>
            </a:r>
            <a:endParaRPr sz="2600">
              <a:solidFill>
                <a:schemeClr val="dk2"/>
              </a:solidFill>
            </a:endParaRPr>
          </a:p>
        </p:txBody>
      </p:sp>
      <p:sp>
        <p:nvSpPr>
          <p:cNvPr id="512" name="Google Shape;512;p10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108"/>
          <p:cNvSpPr txBox="1">
            <a:spLocks noGrp="1"/>
          </p:cNvSpPr>
          <p:nvPr>
            <p:ph type="sldNum" idx="12"/>
          </p:nvPr>
        </p:nvSpPr>
        <p:spPr>
          <a:xfrm>
            <a:off x="9174126" y="6370754"/>
            <a:ext cx="2743200" cy="365100"/>
          </a:xfrm>
          <a:prstGeom prst="rect">
            <a:avLst/>
          </a:prstGeom>
        </p:spPr>
        <p:txBody>
          <a:bodyPr spcFirstLastPara="1" wrap="square" lIns="91650" tIns="45825" rIns="91650" bIns="45825"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519" name="Google Shape;519;p108"/>
          <p:cNvSpPr txBox="1"/>
          <p:nvPr/>
        </p:nvSpPr>
        <p:spPr>
          <a:xfrm>
            <a:off x="559717" y="1400365"/>
            <a:ext cx="5443500" cy="776700"/>
          </a:xfrm>
          <a:prstGeom prst="rect">
            <a:avLst/>
          </a:prstGeom>
          <a:noFill/>
          <a:ln>
            <a:noFill/>
          </a:ln>
        </p:spPr>
        <p:txBody>
          <a:bodyPr spcFirstLastPara="1" wrap="square" lIns="117800" tIns="117800" rIns="117800" bIns="117800" anchor="t" anchorCtr="0">
            <a:spAutoFit/>
          </a:bodyPr>
          <a:lstStyle/>
          <a:p>
            <a:pPr marL="0" marR="0" lvl="0" indent="0" algn="l" rtl="0">
              <a:lnSpc>
                <a:spcPct val="100000"/>
              </a:lnSpc>
              <a:spcBef>
                <a:spcPts val="0"/>
              </a:spcBef>
              <a:spcAft>
                <a:spcPts val="0"/>
              </a:spcAft>
              <a:buClr>
                <a:schemeClr val="accent1"/>
              </a:buClr>
              <a:buSzPts val="4500"/>
              <a:buFont typeface="Trebuchet MS"/>
              <a:buNone/>
            </a:pPr>
            <a:r>
              <a:rPr lang="en-US" sz="3500" b="1">
                <a:solidFill>
                  <a:schemeClr val="lt1"/>
                </a:solidFill>
                <a:latin typeface="Trebuchet MS"/>
                <a:ea typeface="Trebuchet MS"/>
                <a:cs typeface="Trebuchet MS"/>
                <a:sym typeface="Trebuchet MS"/>
              </a:rPr>
              <a:t>HCPF will:</a:t>
            </a:r>
            <a:endParaRPr sz="3500" b="0" i="0" u="none" strike="noStrike" cap="none">
              <a:solidFill>
                <a:schemeClr val="lt1"/>
              </a:solidFill>
              <a:latin typeface="Arial"/>
              <a:ea typeface="Arial"/>
              <a:cs typeface="Arial"/>
              <a:sym typeface="Arial"/>
            </a:endParaRPr>
          </a:p>
        </p:txBody>
      </p:sp>
      <p:sp>
        <p:nvSpPr>
          <p:cNvPr id="520" name="Google Shape;520;p108"/>
          <p:cNvSpPr txBox="1"/>
          <p:nvPr/>
        </p:nvSpPr>
        <p:spPr>
          <a:xfrm>
            <a:off x="559732" y="2013375"/>
            <a:ext cx="10576800" cy="3539700"/>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Thoroughly and thoughtfully evaluate all questions and feedback.</a:t>
            </a:r>
            <a:endParaRPr sz="260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Identify what feedback can be incorporated now or potentially in the future. </a:t>
            </a:r>
            <a:endParaRPr sz="260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Transparently communicate the outcomes of feedback and questions. </a:t>
            </a:r>
            <a:endParaRPr sz="260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Refer individuals to appropriate HCPF resources for out-of-scope topics.</a:t>
            </a:r>
            <a:endParaRPr sz="2600">
              <a:solidFill>
                <a:schemeClr val="dk2"/>
              </a:solidFill>
              <a:latin typeface="Trebuchet MS"/>
              <a:ea typeface="Trebuchet MS"/>
              <a:cs typeface="Trebuchet MS"/>
              <a:sym typeface="Trebuchet MS"/>
            </a:endParaRPr>
          </a:p>
        </p:txBody>
      </p:sp>
      <p:sp>
        <p:nvSpPr>
          <p:cNvPr id="521" name="Google Shape;521;p108"/>
          <p:cNvSpPr txBox="1">
            <a:spLocks noGrp="1"/>
          </p:cNvSpPr>
          <p:nvPr>
            <p:ph type="title"/>
          </p:nvPr>
        </p:nvSpPr>
        <p:spPr>
          <a:xfrm>
            <a:off x="838200" y="333110"/>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Commitment to Stakeholders</a:t>
            </a:r>
            <a:endParaRPr sz="5700"/>
          </a:p>
        </p:txBody>
      </p:sp>
    </p:spTree>
  </p:cSld>
  <p:clrMapOvr>
    <a:masterClrMapping/>
  </p:clrMapOvr>
</p:sld>
</file>

<file path=ppt/theme/theme1.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Blue">
  <a:themeElements>
    <a:clrScheme name="Custom 1">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1902</Words>
  <Application>Microsoft Office PowerPoint</Application>
  <PresentationFormat>Widescreen</PresentationFormat>
  <Paragraphs>271</Paragraphs>
  <Slides>30</Slides>
  <Notes>30</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30</vt:i4>
      </vt:variant>
    </vt:vector>
  </HeadingPairs>
  <TitlesOfParts>
    <vt:vector size="45" baseType="lpstr">
      <vt:lpstr>Open Sans</vt:lpstr>
      <vt:lpstr>Helvetica Neue</vt:lpstr>
      <vt:lpstr>Roboto</vt:lpstr>
      <vt:lpstr>Trebuchet MS</vt:lpstr>
      <vt:lpstr>Noto Sans Symbols</vt:lpstr>
      <vt:lpstr>Open Sans SemiBold</vt:lpstr>
      <vt:lpstr>Calibri</vt:lpstr>
      <vt:lpstr>Arial</vt:lpstr>
      <vt:lpstr>Noto Sans</vt:lpstr>
      <vt:lpstr>White Theme</vt:lpstr>
      <vt:lpstr>Blue Theme</vt:lpstr>
      <vt:lpstr>Blue Theme</vt:lpstr>
      <vt:lpstr>White Theme</vt:lpstr>
      <vt:lpstr>Blue Theme</vt:lpstr>
      <vt:lpstr>Blue</vt:lpstr>
      <vt:lpstr>Member Correspondence Improvements   </vt:lpstr>
      <vt:lpstr>Interpretación de idiomas</vt:lpstr>
      <vt:lpstr>Closed Captions</vt:lpstr>
      <vt:lpstr>Meeting Logistics</vt:lpstr>
      <vt:lpstr>PowerPoint Presentation</vt:lpstr>
      <vt:lpstr>Our Mission - photo</vt:lpstr>
      <vt:lpstr>What We Do</vt:lpstr>
      <vt:lpstr>Today’s Expectations</vt:lpstr>
      <vt:lpstr>Commitment to Stakeholders</vt:lpstr>
      <vt:lpstr>Present Today</vt:lpstr>
      <vt:lpstr>Agenda</vt:lpstr>
      <vt:lpstr>Outreach plan for upcoming changes </vt:lpstr>
      <vt:lpstr>PowerPoint Presentation</vt:lpstr>
      <vt:lpstr>Planned changes to existing documents to comply with H.R. 1  </vt:lpstr>
      <vt:lpstr>Updates to Existing Documents</vt:lpstr>
      <vt:lpstr>Phase One: Minimum Necessary  Renewal Changes for H.R. 1  (Effective for January 1, 2027 Renewals) </vt:lpstr>
      <vt:lpstr>Phase Two: Renewal  Redesign(Release: March 2027)</vt:lpstr>
      <vt:lpstr>CONTINUED - Phase Two: Renewal  Redesign(Release: March 2027)</vt:lpstr>
      <vt:lpstr>New form: community engagement and work requirements form  </vt:lpstr>
      <vt:lpstr>New Form: Community Engagement and Work Requirements Form</vt:lpstr>
      <vt:lpstr>In Development: Resources </vt:lpstr>
      <vt:lpstr>Additional correspondence monitoring efforts being implemented by HCPF   </vt:lpstr>
      <vt:lpstr>Additional correspondence monitoring efforts being implemented by HCPF</vt:lpstr>
      <vt:lpstr>Future opportunities to learn more and share feedback  </vt:lpstr>
      <vt:lpstr>H.R.1 Medicaid Coverage, Eligibility &amp; Implementation Updates Webinar</vt:lpstr>
      <vt:lpstr>Next Feedback Session</vt:lpstr>
      <vt:lpstr>Questions?</vt:lpstr>
      <vt:lpstr>Resources </vt:lpstr>
      <vt:lpstr>Contact Information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Meadows, Lucien</cp:lastModifiedBy>
  <cp:revision>1</cp:revision>
  <dcterms:modified xsi:type="dcterms:W3CDTF">2026-02-11T01:00:16Z</dcterms:modified>
</cp:coreProperties>
</file>