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4.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5.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6.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93" r:id="rId1"/>
    <p:sldMasterId id="2147483794" r:id="rId2"/>
    <p:sldMasterId id="2147483795" r:id="rId3"/>
    <p:sldMasterId id="2147483796" r:id="rId4"/>
    <p:sldMasterId id="2147483797" r:id="rId5"/>
    <p:sldMasterId id="2147483798" r:id="rId6"/>
    <p:sldMasterId id="2147483799" r:id="rId7"/>
  </p:sldMasterIdLst>
  <p:notesMasterIdLst>
    <p:notesMasterId r:id="rId48"/>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Lst>
  <p:sldSz cx="12192000" cy="6858000"/>
  <p:notesSz cx="6858000" cy="9144000"/>
  <p:embeddedFontLst>
    <p:embeddedFont>
      <p:font typeface="Noto Sans" panose="020B0502040504020204" pitchFamily="34" charset="0"/>
      <p:regular r:id="rId49"/>
      <p:bold r:id="rId50"/>
      <p:italic r:id="rId51"/>
      <p:boldItalic r:id="rId52"/>
    </p:embeddedFont>
    <p:embeddedFont>
      <p:font typeface="Open Sans" panose="020B0606030504020204" pitchFamily="34" charset="0"/>
      <p:regular r:id="rId53"/>
      <p:bold r:id="rId54"/>
      <p:italic r:id="rId55"/>
      <p:boldItalic r:id="rId56"/>
    </p:embeddedFont>
    <p:embeddedFont>
      <p:font typeface="Open Sans SemiBold" panose="020B0706030804020204" pitchFamily="34" charset="0"/>
      <p:regular r:id="rId57"/>
      <p:bold r:id="rId58"/>
      <p:italic r:id="rId59"/>
      <p:boldItalic r:id="rId60"/>
    </p:embeddedFont>
    <p:embeddedFont>
      <p:font typeface="Roboto" panose="02000000000000000000" pitchFamily="2" charset="0"/>
      <p:regular r:id="rId61"/>
      <p:bold r:id="rId62"/>
      <p:italic r:id="rId63"/>
      <p:boldItalic r:id="rId64"/>
    </p:embeddedFont>
    <p:embeddedFont>
      <p:font typeface="Trebuchet MS" panose="020B0603020202020204" pitchFamily="34" charset="0"/>
      <p:regular r:id="rId65"/>
      <p:bold r:id="rId66"/>
      <p:italic r:id="rId67"/>
      <p:boldItalic r:id="rId6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manda Spratt - HCPF"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97D611F-79A5-4673-BF58-06734A49517B}">
  <a:tblStyle styleId="{B97D611F-79A5-4673-BF58-06734A49517B}" styleName="Table_0">
    <a:wholeTbl>
      <a:tcTxStyle>
        <a:font>
          <a:latin typeface="Arial"/>
          <a:ea typeface="Arial"/>
          <a:cs typeface="Arial"/>
        </a:font>
        <a:srgbClr val="000000"/>
      </a:tcTxStyle>
      <a:tcStyle>
        <a:tcBdr>
          <a:left>
            <a:ln w="12700" cap="flat" cmpd="sng">
              <a:solidFill>
                <a:srgbClr val="9E9E9E"/>
              </a:solidFill>
              <a:prstDash val="solid"/>
              <a:round/>
              <a:headEnd type="none" w="sm" len="sm"/>
              <a:tailEnd type="none" w="sm" len="sm"/>
            </a:ln>
          </a:left>
          <a:right>
            <a:ln w="12700" cap="flat" cmpd="sng">
              <a:solidFill>
                <a:srgbClr val="9E9E9E"/>
              </a:solidFill>
              <a:prstDash val="solid"/>
              <a:round/>
              <a:headEnd type="none" w="sm" len="sm"/>
              <a:tailEnd type="none" w="sm" len="sm"/>
            </a:ln>
          </a:right>
          <a:top>
            <a:ln w="12700" cap="flat" cmpd="sng">
              <a:solidFill>
                <a:srgbClr val="9E9E9E"/>
              </a:solidFill>
              <a:prstDash val="solid"/>
              <a:round/>
              <a:headEnd type="none" w="sm" len="sm"/>
              <a:tailEnd type="none" w="sm" len="sm"/>
            </a:ln>
          </a:top>
          <a:bottom>
            <a:ln w="12700" cap="flat" cmpd="sng">
              <a:solidFill>
                <a:srgbClr val="9E9E9E"/>
              </a:solidFill>
              <a:prstDash val="solid"/>
              <a:round/>
              <a:headEnd type="none" w="sm" len="sm"/>
              <a:tailEnd type="none" w="sm" len="sm"/>
            </a:ln>
          </a:bottom>
          <a:insideH>
            <a:ln w="12700" cap="flat" cmpd="sng">
              <a:solidFill>
                <a:srgbClr val="9E9E9E"/>
              </a:solidFill>
              <a:prstDash val="solid"/>
              <a:round/>
              <a:headEnd type="none" w="sm" len="sm"/>
              <a:tailEnd type="none" w="sm" len="sm"/>
            </a:ln>
          </a:insideH>
          <a:insideV>
            <a:ln w="12700"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10164528-CB53-4C51-9A6B-D5A20BEB949E}"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812A57AD-F935-4127-B7F8-38751930238C}" styleName="Table_2">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0396" autoAdjust="0"/>
  </p:normalViewPr>
  <p:slideViewPr>
    <p:cSldViewPr snapToGrid="0">
      <p:cViewPr varScale="1">
        <p:scale>
          <a:sx n="27" d="100"/>
          <a:sy n="27" d="100"/>
        </p:scale>
        <p:origin x="1316"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font" Target="fonts/font15.fntdata"/><Relationship Id="rId68" Type="http://schemas.openxmlformats.org/officeDocument/2006/relationships/font" Target="fonts/font20.fntdata"/><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font" Target="fonts/font5.fntdata"/><Relationship Id="rId58" Type="http://schemas.openxmlformats.org/officeDocument/2006/relationships/font" Target="fonts/font10.fntdata"/><Relationship Id="rId66" Type="http://schemas.openxmlformats.org/officeDocument/2006/relationships/font" Target="fonts/font18.fntdata"/><Relationship Id="rId5" Type="http://schemas.openxmlformats.org/officeDocument/2006/relationships/slideMaster" Target="slideMasters/slideMaster5.xml"/><Relationship Id="rId61" Type="http://schemas.openxmlformats.org/officeDocument/2006/relationships/font" Target="fonts/font13.fntdata"/><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notesMaster" Target="notesMasters/notesMaster1.xml"/><Relationship Id="rId56" Type="http://schemas.openxmlformats.org/officeDocument/2006/relationships/font" Target="fonts/font8.fntdata"/><Relationship Id="rId64" Type="http://schemas.openxmlformats.org/officeDocument/2006/relationships/font" Target="fonts/font16.fntdata"/><Relationship Id="rId69" Type="http://schemas.openxmlformats.org/officeDocument/2006/relationships/commentAuthors" Target="commentAuthors.xml"/><Relationship Id="rId8" Type="http://schemas.openxmlformats.org/officeDocument/2006/relationships/slide" Target="slides/slide1.xml"/><Relationship Id="rId51" Type="http://schemas.openxmlformats.org/officeDocument/2006/relationships/font" Target="fonts/font3.fntdata"/><Relationship Id="rId72"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font" Target="fonts/font11.fntdata"/><Relationship Id="rId67" Type="http://schemas.openxmlformats.org/officeDocument/2006/relationships/font" Target="fonts/font19.fntdata"/><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font" Target="fonts/font6.fntdata"/><Relationship Id="rId62" Type="http://schemas.openxmlformats.org/officeDocument/2006/relationships/font" Target="fonts/font14.fntdata"/><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font" Target="fonts/font1.fntdata"/><Relationship Id="rId57" Type="http://schemas.openxmlformats.org/officeDocument/2006/relationships/font" Target="fonts/font9.fntdata"/><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font" Target="fonts/font4.fntdata"/><Relationship Id="rId60" Type="http://schemas.openxmlformats.org/officeDocument/2006/relationships/font" Target="fonts/font12.fntdata"/><Relationship Id="rId65" Type="http://schemas.openxmlformats.org/officeDocument/2006/relationships/font" Target="fonts/font17.fntdata"/><Relationship Id="rId73"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font" Target="fonts/font2.fntdata"/><Relationship Id="rId55" Type="http://schemas.openxmlformats.org/officeDocument/2006/relationships/font" Target="fonts/font7.fntdata"/><Relationship Id="rId7" Type="http://schemas.openxmlformats.org/officeDocument/2006/relationships/slideMaster" Target="slideMasters/slideMaster7.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65263" y="185599"/>
            <a:ext cx="6127474" cy="3446704"/>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1" i="0" u="none" strike="noStrike" cap="none">
                <a:solidFill>
                  <a:schemeClr val="dk1"/>
                </a:solidFill>
                <a:latin typeface="Trebuchet MS"/>
                <a:ea typeface="Trebuchet MS"/>
                <a:cs typeface="Trebuchet MS"/>
                <a:sym typeface="Trebuchet MS"/>
              </a:defRPr>
            </a:lvl1pPr>
            <a:lvl2pPr marL="914400" marR="0" lvl="1"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2pPr>
            <a:lvl3pPr marL="1371600" marR="0" lvl="2"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3pPr>
            <a:lvl4pPr marL="1828800" marR="0" lvl="3"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4pPr>
            <a:lvl5pPr marL="2286000" marR="0" lvl="4"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5" name="Google Shape;5;n"/>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Trebuchet MS"/>
                <a:ea typeface="Trebuchet MS"/>
                <a:cs typeface="Trebuchet MS"/>
                <a:sym typeface="Trebuchet MS"/>
              </a:rPr>
              <a:t>‹#›</a:t>
            </a:fld>
            <a:endParaRPr sz="1200" b="0" i="0" u="none" strike="noStrike" cap="none">
              <a:solidFill>
                <a:schemeClr val="dk1"/>
              </a:solidFill>
              <a:latin typeface="Trebuchet MS"/>
              <a:ea typeface="Trebuchet MS"/>
              <a:cs typeface="Trebuchet MS"/>
              <a:sym typeface="Trebuchet MS"/>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p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2" name="Google Shape;662;p4:notes"/>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63" name="Google Shape;663;p4:notes"/>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g3b782c42ecb_0_1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0" name="Google Shape;820;g3b782c42ecb_0_15: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dirty="0"/>
          </a:p>
        </p:txBody>
      </p:sp>
      <p:sp>
        <p:nvSpPr>
          <p:cNvPr id="821" name="Google Shape;821;g3b782c42ecb_0_15: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6"/>
        <p:cNvGrpSpPr/>
        <p:nvPr/>
      </p:nvGrpSpPr>
      <p:grpSpPr>
        <a:xfrm>
          <a:off x="0" y="0"/>
          <a:ext cx="0" cy="0"/>
          <a:chOff x="0" y="0"/>
          <a:chExt cx="0" cy="0"/>
        </a:xfrm>
      </p:grpSpPr>
      <p:sp>
        <p:nvSpPr>
          <p:cNvPr id="827" name="Google Shape;827;g3ba5e5c5823_0_2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8" name="Google Shape;828;g3ba5e5c5823_0_28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4"/>
        <p:cNvGrpSpPr/>
        <p:nvPr/>
      </p:nvGrpSpPr>
      <p:grpSpPr>
        <a:xfrm>
          <a:off x="0" y="0"/>
          <a:ext cx="0" cy="0"/>
          <a:chOff x="0" y="0"/>
          <a:chExt cx="0" cy="0"/>
        </a:xfrm>
      </p:grpSpPr>
      <p:sp>
        <p:nvSpPr>
          <p:cNvPr id="835" name="Google Shape;835;g3be447f56e1_1_6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6" name="Google Shape;836;g3be447f56e1_1_6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dirty="0"/>
          </a:p>
        </p:txBody>
      </p:sp>
      <p:sp>
        <p:nvSpPr>
          <p:cNvPr id="837" name="Google Shape;837;g3be447f56e1_1_68: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8"/>
        <p:cNvGrpSpPr/>
        <p:nvPr/>
      </p:nvGrpSpPr>
      <p:grpSpPr>
        <a:xfrm>
          <a:off x="0" y="0"/>
          <a:ext cx="0" cy="0"/>
          <a:chOff x="0" y="0"/>
          <a:chExt cx="0" cy="0"/>
        </a:xfrm>
      </p:grpSpPr>
      <p:sp>
        <p:nvSpPr>
          <p:cNvPr id="1309" name="Google Shape;1309;g3b9c9dfcb53_0_16:notes"/>
          <p:cNvSpPr txBox="1">
            <a:spLocks noGrp="1"/>
          </p:cNvSpPr>
          <p:nvPr>
            <p:ph type="body" idx="1"/>
          </p:nvPr>
        </p:nvSpPr>
        <p:spPr>
          <a:xfrm>
            <a:off x="381000" y="3962400"/>
            <a:ext cx="6096000" cy="4495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Clr>
                <a:schemeClr val="dk1"/>
              </a:buClr>
              <a:buSzPts val="1400"/>
              <a:buFont typeface="Arial"/>
              <a:buNone/>
            </a:pPr>
            <a:endParaRPr b="0" dirty="0">
              <a:latin typeface="Arial"/>
              <a:ea typeface="Arial"/>
              <a:cs typeface="Arial"/>
              <a:sym typeface="Arial"/>
            </a:endParaRPr>
          </a:p>
        </p:txBody>
      </p:sp>
      <p:sp>
        <p:nvSpPr>
          <p:cNvPr id="1310" name="Google Shape;1310;g3b9c9dfcb53_0_16:notes"/>
          <p:cNvSpPr>
            <a:spLocks noGrp="1" noRot="1" noChangeAspect="1"/>
          </p:cNvSpPr>
          <p:nvPr>
            <p:ph type="sldImg" idx="2"/>
          </p:nvPr>
        </p:nvSpPr>
        <p:spPr>
          <a:xfrm>
            <a:off x="381000" y="304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rnd" cmpd="sng">
            <a:solidFill>
              <a:schemeClr val="lt1"/>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5"/>
        <p:cNvGrpSpPr/>
        <p:nvPr/>
      </p:nvGrpSpPr>
      <p:grpSpPr>
        <a:xfrm>
          <a:off x="0" y="0"/>
          <a:ext cx="0" cy="0"/>
          <a:chOff x="0" y="0"/>
          <a:chExt cx="0" cy="0"/>
        </a:xfrm>
      </p:grpSpPr>
      <p:sp>
        <p:nvSpPr>
          <p:cNvPr id="1316" name="Google Shape;1316;g3bc41c8ac9c_0_2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7" name="Google Shape;1317;g3bc41c8ac9c_0_24: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endParaRPr dirty="0"/>
          </a:p>
        </p:txBody>
      </p:sp>
      <p:sp>
        <p:nvSpPr>
          <p:cNvPr id="1318" name="Google Shape;1318;g3bc41c8ac9c_0_24: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4"/>
        <p:cNvGrpSpPr/>
        <p:nvPr/>
      </p:nvGrpSpPr>
      <p:grpSpPr>
        <a:xfrm>
          <a:off x="0" y="0"/>
          <a:ext cx="0" cy="0"/>
          <a:chOff x="0" y="0"/>
          <a:chExt cx="0" cy="0"/>
        </a:xfrm>
      </p:grpSpPr>
      <p:sp>
        <p:nvSpPr>
          <p:cNvPr id="1325" name="Google Shape;1325;g3c9316021b3_3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6" name="Google Shape;1326;g3c9316021b3_3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7" name="Google Shape;1327;g3c9316021b3_3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0"/>
        <p:cNvGrpSpPr/>
        <p:nvPr/>
      </p:nvGrpSpPr>
      <p:grpSpPr>
        <a:xfrm>
          <a:off x="0" y="0"/>
          <a:ext cx="0" cy="0"/>
          <a:chOff x="0" y="0"/>
          <a:chExt cx="0" cy="0"/>
        </a:xfrm>
      </p:grpSpPr>
      <p:sp>
        <p:nvSpPr>
          <p:cNvPr id="1341" name="Google Shape;1341;g3c8b181478a_4_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2" name="Google Shape;1342;g3c8b181478a_4_2: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43" name="Google Shape;1343;g3c8b181478a_4_2: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g3b9c9dfcb53_0_34:notes"/>
          <p:cNvSpPr txBox="1">
            <a:spLocks noGrp="1"/>
          </p:cNvSpPr>
          <p:nvPr>
            <p:ph type="body" idx="1"/>
          </p:nvPr>
        </p:nvSpPr>
        <p:spPr>
          <a:xfrm>
            <a:off x="381000" y="3962400"/>
            <a:ext cx="6096000" cy="4495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sz="1100" b="0" dirty="0">
              <a:latin typeface="Arial"/>
              <a:ea typeface="Arial"/>
              <a:cs typeface="Arial"/>
              <a:sym typeface="Arial"/>
            </a:endParaRPr>
          </a:p>
        </p:txBody>
      </p:sp>
      <p:sp>
        <p:nvSpPr>
          <p:cNvPr id="1351" name="Google Shape;1351;g3b9c9dfcb53_0_34:notes"/>
          <p:cNvSpPr>
            <a:spLocks noGrp="1" noRot="1" noChangeAspect="1"/>
          </p:cNvSpPr>
          <p:nvPr>
            <p:ph type="sldImg" idx="2"/>
          </p:nvPr>
        </p:nvSpPr>
        <p:spPr>
          <a:xfrm>
            <a:off x="381000" y="304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rnd" cmpd="sng">
            <a:solidFill>
              <a:schemeClr val="lt1"/>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6"/>
        <p:cNvGrpSpPr/>
        <p:nvPr/>
      </p:nvGrpSpPr>
      <p:grpSpPr>
        <a:xfrm>
          <a:off x="0" y="0"/>
          <a:ext cx="0" cy="0"/>
          <a:chOff x="0" y="0"/>
          <a:chExt cx="0" cy="0"/>
        </a:xfrm>
      </p:grpSpPr>
      <p:sp>
        <p:nvSpPr>
          <p:cNvPr id="1357" name="Google Shape;1357;g3b9c9dfcb53_0_46:notes"/>
          <p:cNvSpPr txBox="1">
            <a:spLocks noGrp="1"/>
          </p:cNvSpPr>
          <p:nvPr>
            <p:ph type="body" idx="1"/>
          </p:nvPr>
        </p:nvSpPr>
        <p:spPr>
          <a:xfrm>
            <a:off x="381000" y="3962400"/>
            <a:ext cx="6096000" cy="4495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SzPts val="1400"/>
              <a:buNone/>
            </a:pPr>
            <a:endParaRPr b="0" dirty="0">
              <a:latin typeface="Arial"/>
              <a:ea typeface="Arial"/>
              <a:cs typeface="Arial"/>
              <a:sym typeface="Arial"/>
            </a:endParaRPr>
          </a:p>
        </p:txBody>
      </p:sp>
      <p:sp>
        <p:nvSpPr>
          <p:cNvPr id="1358" name="Google Shape;1358;g3b9c9dfcb53_0_46:notes"/>
          <p:cNvSpPr>
            <a:spLocks noGrp="1" noRot="1" noChangeAspect="1"/>
          </p:cNvSpPr>
          <p:nvPr>
            <p:ph type="sldImg" idx="2"/>
          </p:nvPr>
        </p:nvSpPr>
        <p:spPr>
          <a:xfrm>
            <a:off x="381000" y="304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rnd" cmpd="sng">
            <a:solidFill>
              <a:schemeClr val="lt1"/>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3"/>
        <p:cNvGrpSpPr/>
        <p:nvPr/>
      </p:nvGrpSpPr>
      <p:grpSpPr>
        <a:xfrm>
          <a:off x="0" y="0"/>
          <a:ext cx="0" cy="0"/>
          <a:chOff x="0" y="0"/>
          <a:chExt cx="0" cy="0"/>
        </a:xfrm>
      </p:grpSpPr>
      <p:sp>
        <p:nvSpPr>
          <p:cNvPr id="1364" name="Google Shape;1364;g3b782c42ecb_0_10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5" name="Google Shape;1365;g3b782c42ecb_0_10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dirty="0"/>
          </a:p>
        </p:txBody>
      </p:sp>
      <p:sp>
        <p:nvSpPr>
          <p:cNvPr id="1366" name="Google Shape;1366;g3b782c42ecb_0_103: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g3bea05db40e_0_164:notes"/>
          <p:cNvSpPr>
            <a:spLocks noGrp="1" noRot="1" noChangeAspect="1"/>
          </p:cNvSpPr>
          <p:nvPr>
            <p:ph type="sldImg" idx="2"/>
          </p:nvPr>
        </p:nvSpPr>
        <p:spPr>
          <a:xfrm>
            <a:off x="-596900" y="279400"/>
            <a:ext cx="8058150" cy="45323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0" name="Google Shape;670;g3bea05db40e_0_164:notes"/>
          <p:cNvSpPr txBox="1">
            <a:spLocks noGrp="1"/>
          </p:cNvSpPr>
          <p:nvPr>
            <p:ph type="body" idx="1"/>
          </p:nvPr>
        </p:nvSpPr>
        <p:spPr>
          <a:xfrm>
            <a:off x="410817" y="4904133"/>
            <a:ext cx="6042900" cy="290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671" name="Google Shape;671;g3bea05db40e_0_164:notes"/>
          <p:cNvSpPr txBox="1">
            <a:spLocks noGrp="1"/>
          </p:cNvSpPr>
          <p:nvPr>
            <p:ph type="sldNum" idx="12"/>
          </p:nvPr>
        </p:nvSpPr>
        <p:spPr>
          <a:xfrm>
            <a:off x="3482009" y="8053180"/>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3"/>
        <p:cNvGrpSpPr/>
        <p:nvPr/>
      </p:nvGrpSpPr>
      <p:grpSpPr>
        <a:xfrm>
          <a:off x="0" y="0"/>
          <a:ext cx="0" cy="0"/>
          <a:chOff x="0" y="0"/>
          <a:chExt cx="0" cy="0"/>
        </a:xfrm>
      </p:grpSpPr>
      <p:sp>
        <p:nvSpPr>
          <p:cNvPr id="1374" name="Google Shape;1374;g3b782c42ecb_0_10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5" name="Google Shape;1375;g3b782c42ecb_0_109: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b="0" dirty="0"/>
          </a:p>
        </p:txBody>
      </p:sp>
      <p:sp>
        <p:nvSpPr>
          <p:cNvPr id="1376" name="Google Shape;1376;g3b782c42ecb_0_109: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1"/>
        <p:cNvGrpSpPr/>
        <p:nvPr/>
      </p:nvGrpSpPr>
      <p:grpSpPr>
        <a:xfrm>
          <a:off x="0" y="0"/>
          <a:ext cx="0" cy="0"/>
          <a:chOff x="0" y="0"/>
          <a:chExt cx="0" cy="0"/>
        </a:xfrm>
      </p:grpSpPr>
      <p:sp>
        <p:nvSpPr>
          <p:cNvPr id="1382" name="Google Shape;1382;g3b9c9dfcb53_0_260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3" name="Google Shape;1383;g3b9c9dfcb53_0_2602: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84" name="Google Shape;1384;g3b9c9dfcb53_0_2602: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8"/>
        <p:cNvGrpSpPr/>
        <p:nvPr/>
      </p:nvGrpSpPr>
      <p:grpSpPr>
        <a:xfrm>
          <a:off x="0" y="0"/>
          <a:ext cx="0" cy="0"/>
          <a:chOff x="0" y="0"/>
          <a:chExt cx="0" cy="0"/>
        </a:xfrm>
      </p:grpSpPr>
      <p:sp>
        <p:nvSpPr>
          <p:cNvPr id="1389" name="Google Shape;1389;g3b782c42ecb_0_2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0" name="Google Shape;1390;g3b782c42ecb_0_2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dirty="0"/>
          </a:p>
        </p:txBody>
      </p:sp>
      <p:sp>
        <p:nvSpPr>
          <p:cNvPr id="1391" name="Google Shape;1391;g3b782c42ecb_0_27: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6"/>
        <p:cNvGrpSpPr/>
        <p:nvPr/>
      </p:nvGrpSpPr>
      <p:grpSpPr>
        <a:xfrm>
          <a:off x="0" y="0"/>
          <a:ext cx="0" cy="0"/>
          <a:chOff x="0" y="0"/>
          <a:chExt cx="0" cy="0"/>
        </a:xfrm>
      </p:grpSpPr>
      <p:sp>
        <p:nvSpPr>
          <p:cNvPr id="1397" name="Google Shape;1397;g3b782c42ecb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8" name="Google Shape;1398;g3b782c42ecb_0_1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b="0"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4"/>
        <p:cNvGrpSpPr/>
        <p:nvPr/>
      </p:nvGrpSpPr>
      <p:grpSpPr>
        <a:xfrm>
          <a:off x="0" y="0"/>
          <a:ext cx="0" cy="0"/>
          <a:chOff x="0" y="0"/>
          <a:chExt cx="0" cy="0"/>
        </a:xfrm>
      </p:grpSpPr>
      <p:sp>
        <p:nvSpPr>
          <p:cNvPr id="1405" name="Google Shape;1405;g38b1c4d286e_1_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6" name="Google Shape;1406;g38b1c4d286e_1_8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07" name="Google Shape;1407;g38b1c4d286e_1_8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3"/>
        <p:cNvGrpSpPr/>
        <p:nvPr/>
      </p:nvGrpSpPr>
      <p:grpSpPr>
        <a:xfrm>
          <a:off x="0" y="0"/>
          <a:ext cx="0" cy="0"/>
          <a:chOff x="0" y="0"/>
          <a:chExt cx="0" cy="0"/>
        </a:xfrm>
      </p:grpSpPr>
      <p:sp>
        <p:nvSpPr>
          <p:cNvPr id="1414" name="Google Shape;1414;g3b782c42ecb_0_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5" name="Google Shape;1415;g3b782c42ecb_0_1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0"/>
        <p:cNvGrpSpPr/>
        <p:nvPr/>
      </p:nvGrpSpPr>
      <p:grpSpPr>
        <a:xfrm>
          <a:off x="0" y="0"/>
          <a:ext cx="0" cy="0"/>
          <a:chOff x="0" y="0"/>
          <a:chExt cx="0" cy="0"/>
        </a:xfrm>
      </p:grpSpPr>
      <p:sp>
        <p:nvSpPr>
          <p:cNvPr id="1421" name="Google Shape;1421;g3c9aa87cb52_0_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2" name="Google Shape;1422;g3c9aa87cb52_0_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sz="1100" dirty="0">
              <a:latin typeface="Arial"/>
              <a:ea typeface="Arial"/>
              <a:cs typeface="Arial"/>
              <a:sym typeface="Arial"/>
            </a:endParaRPr>
          </a:p>
        </p:txBody>
      </p:sp>
      <p:sp>
        <p:nvSpPr>
          <p:cNvPr id="1423" name="Google Shape;1423;g3c9aa87cb52_0_7: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8"/>
        <p:cNvGrpSpPr/>
        <p:nvPr/>
      </p:nvGrpSpPr>
      <p:grpSpPr>
        <a:xfrm>
          <a:off x="0" y="0"/>
          <a:ext cx="0" cy="0"/>
          <a:chOff x="0" y="0"/>
          <a:chExt cx="0" cy="0"/>
        </a:xfrm>
      </p:grpSpPr>
      <p:sp>
        <p:nvSpPr>
          <p:cNvPr id="1429" name="Google Shape;1429;g3b9c9dfcb53_0_2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0" name="Google Shape;1430;g3b9c9dfcb53_0_21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0" indent="0" algn="l" rtl="0">
              <a:spcBef>
                <a:spcPts val="0"/>
              </a:spcBef>
              <a:spcAft>
                <a:spcPts val="0"/>
              </a:spcAft>
              <a:buNone/>
            </a:pPr>
            <a:endParaRPr b="0"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5"/>
        <p:cNvGrpSpPr/>
        <p:nvPr/>
      </p:nvGrpSpPr>
      <p:grpSpPr>
        <a:xfrm>
          <a:off x="0" y="0"/>
          <a:ext cx="0" cy="0"/>
          <a:chOff x="0" y="0"/>
          <a:chExt cx="0" cy="0"/>
        </a:xfrm>
      </p:grpSpPr>
      <p:sp>
        <p:nvSpPr>
          <p:cNvPr id="1436" name="Google Shape;1436;g3bea05db40e_4_8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7" name="Google Shape;1437;g3bea05db40e_4_89: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1438" name="Google Shape;1438;g3bea05db40e_4_89: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4"/>
        <p:cNvGrpSpPr/>
        <p:nvPr/>
      </p:nvGrpSpPr>
      <p:grpSpPr>
        <a:xfrm>
          <a:off x="0" y="0"/>
          <a:ext cx="0" cy="0"/>
          <a:chOff x="0" y="0"/>
          <a:chExt cx="0" cy="0"/>
        </a:xfrm>
      </p:grpSpPr>
      <p:sp>
        <p:nvSpPr>
          <p:cNvPr id="1445" name="Google Shape;1445;g3be447f56e1_1_57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6" name="Google Shape;1446;g3be447f56e1_1_57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47" name="Google Shape;1447;g3be447f56e1_1_573: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g3b782c42ecb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0" name="Google Shape;680;g3b782c42ecb_0_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2"/>
        <p:cNvGrpSpPr/>
        <p:nvPr/>
      </p:nvGrpSpPr>
      <p:grpSpPr>
        <a:xfrm>
          <a:off x="0" y="0"/>
          <a:ext cx="0" cy="0"/>
          <a:chOff x="0" y="0"/>
          <a:chExt cx="0" cy="0"/>
        </a:xfrm>
      </p:grpSpPr>
      <p:sp>
        <p:nvSpPr>
          <p:cNvPr id="1453" name="Google Shape;1453;g3c94ae71877_2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4" name="Google Shape;1454;g3c94ae71877_2_7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9"/>
        <p:cNvGrpSpPr/>
        <p:nvPr/>
      </p:nvGrpSpPr>
      <p:grpSpPr>
        <a:xfrm>
          <a:off x="0" y="0"/>
          <a:ext cx="0" cy="0"/>
          <a:chOff x="0" y="0"/>
          <a:chExt cx="0" cy="0"/>
        </a:xfrm>
      </p:grpSpPr>
      <p:sp>
        <p:nvSpPr>
          <p:cNvPr id="1460" name="Google Shape;1460;g3c94ae71877_2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1" name="Google Shape;1461;g3c94ae71877_2_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7"/>
        <p:cNvGrpSpPr/>
        <p:nvPr/>
      </p:nvGrpSpPr>
      <p:grpSpPr>
        <a:xfrm>
          <a:off x="0" y="0"/>
          <a:ext cx="0" cy="0"/>
          <a:chOff x="0" y="0"/>
          <a:chExt cx="0" cy="0"/>
        </a:xfrm>
      </p:grpSpPr>
      <p:sp>
        <p:nvSpPr>
          <p:cNvPr id="1468" name="Google Shape;1468;g3b782c42ecb_0_3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9" name="Google Shape;1469;g3b782c42ecb_0_3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dirty="0"/>
          </a:p>
        </p:txBody>
      </p:sp>
      <p:sp>
        <p:nvSpPr>
          <p:cNvPr id="1470" name="Google Shape;1470;g3b782c42ecb_0_33: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5"/>
        <p:cNvGrpSpPr/>
        <p:nvPr/>
      </p:nvGrpSpPr>
      <p:grpSpPr>
        <a:xfrm>
          <a:off x="0" y="0"/>
          <a:ext cx="0" cy="0"/>
          <a:chOff x="0" y="0"/>
          <a:chExt cx="0" cy="0"/>
        </a:xfrm>
      </p:grpSpPr>
      <p:sp>
        <p:nvSpPr>
          <p:cNvPr id="1476" name="Google Shape;1476;g3b9c9dfcb53_0_229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7" name="Google Shape;1477;g3b9c9dfcb53_0_2299: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dirty="0"/>
          </a:p>
        </p:txBody>
      </p:sp>
      <p:sp>
        <p:nvSpPr>
          <p:cNvPr id="1478" name="Google Shape;1478;g3b9c9dfcb53_0_2299: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3"/>
        <p:cNvGrpSpPr/>
        <p:nvPr/>
      </p:nvGrpSpPr>
      <p:grpSpPr>
        <a:xfrm>
          <a:off x="0" y="0"/>
          <a:ext cx="0" cy="0"/>
          <a:chOff x="0" y="0"/>
          <a:chExt cx="0" cy="0"/>
        </a:xfrm>
      </p:grpSpPr>
      <p:sp>
        <p:nvSpPr>
          <p:cNvPr id="1484" name="Google Shape;1484;g3bdc1abc6ab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5" name="Google Shape;1485;g3bdc1abc6ab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dirty="0"/>
          </a:p>
        </p:txBody>
      </p:sp>
      <p:sp>
        <p:nvSpPr>
          <p:cNvPr id="1486" name="Google Shape;1486;g3bdc1abc6ab_0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1"/>
        <p:cNvGrpSpPr/>
        <p:nvPr/>
      </p:nvGrpSpPr>
      <p:grpSpPr>
        <a:xfrm>
          <a:off x="0" y="0"/>
          <a:ext cx="0" cy="0"/>
          <a:chOff x="0" y="0"/>
          <a:chExt cx="0" cy="0"/>
        </a:xfrm>
      </p:grpSpPr>
      <p:sp>
        <p:nvSpPr>
          <p:cNvPr id="1492" name="Google Shape;1492;g3b9c9dfcb53_0_231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3" name="Google Shape;1493;g3b9c9dfcb53_0_231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b="0" dirty="0"/>
          </a:p>
        </p:txBody>
      </p:sp>
      <p:sp>
        <p:nvSpPr>
          <p:cNvPr id="1494" name="Google Shape;1494;g3b9c9dfcb53_0_231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0"/>
        <p:cNvGrpSpPr/>
        <p:nvPr/>
      </p:nvGrpSpPr>
      <p:grpSpPr>
        <a:xfrm>
          <a:off x="0" y="0"/>
          <a:ext cx="0" cy="0"/>
          <a:chOff x="0" y="0"/>
          <a:chExt cx="0" cy="0"/>
        </a:xfrm>
      </p:grpSpPr>
      <p:sp>
        <p:nvSpPr>
          <p:cNvPr id="1501" name="Google Shape;1501;g3b6ece2bafd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2" name="Google Shape;1502;g3b6ece2bafd_0_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9"/>
        <p:cNvGrpSpPr/>
        <p:nvPr/>
      </p:nvGrpSpPr>
      <p:grpSpPr>
        <a:xfrm>
          <a:off x="0" y="0"/>
          <a:ext cx="0" cy="0"/>
          <a:chOff x="0" y="0"/>
          <a:chExt cx="0" cy="0"/>
        </a:xfrm>
      </p:grpSpPr>
      <p:sp>
        <p:nvSpPr>
          <p:cNvPr id="1510" name="Google Shape;1510;g3bea05db40e_4_9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1" name="Google Shape;1511;g3bea05db40e_4_9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1512" name="Google Shape;1512;g3bea05db40e_4_9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9"/>
        <p:cNvGrpSpPr/>
        <p:nvPr/>
      </p:nvGrpSpPr>
      <p:grpSpPr>
        <a:xfrm>
          <a:off x="0" y="0"/>
          <a:ext cx="0" cy="0"/>
          <a:chOff x="0" y="0"/>
          <a:chExt cx="0" cy="0"/>
        </a:xfrm>
      </p:grpSpPr>
      <p:sp>
        <p:nvSpPr>
          <p:cNvPr id="1520" name="Google Shape;1520;g3b782c42ecb_0_1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1" name="Google Shape;1521;g3b782c42ecb_0_1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3b9c9dfcb53_0_228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3b9c9dfcb53_0_2285: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1530" name="Google Shape;1530;g3b9c9dfcb53_0_2285: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g3b782c42ecb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7" name="Google Shape;687;g3b782c42ecb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endParaRPr dirty="0"/>
          </a:p>
        </p:txBody>
      </p:sp>
      <p:sp>
        <p:nvSpPr>
          <p:cNvPr id="688" name="Google Shape;688;g3b782c42ecb_0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4"/>
        <p:cNvGrpSpPr/>
        <p:nvPr/>
      </p:nvGrpSpPr>
      <p:grpSpPr>
        <a:xfrm>
          <a:off x="0" y="0"/>
          <a:ext cx="0" cy="0"/>
          <a:chOff x="0" y="0"/>
          <a:chExt cx="0" cy="0"/>
        </a:xfrm>
      </p:grpSpPr>
      <p:sp>
        <p:nvSpPr>
          <p:cNvPr id="1535" name="Google Shape;1535;g3bea05db40e_4_13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6" name="Google Shape;1536;g3bea05db40e_4_135: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37" name="Google Shape;1537;g3bea05db40e_4_135: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g3c8b181478a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4" name="Google Shape;694;g3c8b181478a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endParaRPr dirty="0"/>
          </a:p>
        </p:txBody>
      </p:sp>
      <p:sp>
        <p:nvSpPr>
          <p:cNvPr id="695" name="Google Shape;695;g3c8b181478a_0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3bea05db40e_4_6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3bea05db40e_4_6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endParaRPr dirty="0"/>
          </a:p>
        </p:txBody>
      </p:sp>
      <p:sp>
        <p:nvSpPr>
          <p:cNvPr id="705" name="Google Shape;705;g3bea05db40e_4_68: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g3be9add27cb_4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3" name="Google Shape;713;g3be9add27cb_4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endParaRPr b="0" dirty="0"/>
          </a:p>
        </p:txBody>
      </p:sp>
      <p:sp>
        <p:nvSpPr>
          <p:cNvPr id="714" name="Google Shape;714;g3be9add27cb_4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g3be9add27cb_4_1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5" name="Google Shape;725;g3be9add27cb_4_1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26" name="Google Shape;726;g3be9add27cb_4_11: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g3be9add27cb_4_2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7" name="Google Shape;737;g3be9add27cb_4_2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457200" lvl="0" indent="0" algn="l" rtl="0">
              <a:spcBef>
                <a:spcPts val="0"/>
              </a:spcBef>
              <a:spcAft>
                <a:spcPts val="0"/>
              </a:spcAft>
              <a:buNone/>
            </a:pPr>
            <a:endParaRPr b="0" dirty="0"/>
          </a:p>
        </p:txBody>
      </p:sp>
      <p:sp>
        <p:nvSpPr>
          <p:cNvPr id="738" name="Google Shape;738;g3be9add27cb_4_28: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
        <p:cNvGrpSpPr/>
        <p:nvPr/>
      </p:nvGrpSpPr>
      <p:grpSpPr>
        <a:xfrm>
          <a:off x="0" y="0"/>
          <a:ext cx="0" cy="0"/>
          <a:chOff x="0" y="0"/>
          <a:chExt cx="0" cy="0"/>
        </a:xfrm>
      </p:grpSpPr>
      <p:sp>
        <p:nvSpPr>
          <p:cNvPr id="13" name="Google Shape;13;p2"/>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1"/>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52" name="Google Shape;52;p11" descr="Chat icon"/>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43"/>
        <p:cNvGrpSpPr/>
        <p:nvPr/>
      </p:nvGrpSpPr>
      <p:grpSpPr>
        <a:xfrm>
          <a:off x="0" y="0"/>
          <a:ext cx="0" cy="0"/>
          <a:chOff x="0" y="0"/>
          <a:chExt cx="0" cy="0"/>
        </a:xfrm>
      </p:grpSpPr>
      <p:sp>
        <p:nvSpPr>
          <p:cNvPr id="444" name="Google Shape;444;p105"/>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Autofit/>
          </a:bodyPr>
          <a:lstStyle>
            <a:lvl1pPr lvl="0">
              <a:spcBef>
                <a:spcPts val="0"/>
              </a:spcBef>
              <a:spcAft>
                <a:spcPts val="0"/>
              </a:spcAft>
              <a:buSzPts val="6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5" name="Google Shape;445;p105"/>
          <p:cNvSpPr txBox="1">
            <a:spLocks noGrp="1"/>
          </p:cNvSpPr>
          <p:nvPr>
            <p:ph type="body" idx="1"/>
          </p:nvPr>
        </p:nvSpPr>
        <p:spPr>
          <a:xfrm>
            <a:off x="415600" y="1536633"/>
            <a:ext cx="5333100" cy="4555200"/>
          </a:xfrm>
          <a:prstGeom prst="rect">
            <a:avLst/>
          </a:prstGeom>
          <a:noFill/>
          <a:ln>
            <a:noFill/>
          </a:ln>
        </p:spPr>
        <p:txBody>
          <a:bodyPr spcFirstLastPara="1" wrap="square" lIns="121900" tIns="121900" rIns="121900" bIns="121900" anchor="ctr" anchorCtr="0">
            <a:no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446" name="Google Shape;446;p105"/>
          <p:cNvSpPr txBox="1">
            <a:spLocks noGrp="1"/>
          </p:cNvSpPr>
          <p:nvPr>
            <p:ph type="body" idx="2"/>
          </p:nvPr>
        </p:nvSpPr>
        <p:spPr>
          <a:xfrm>
            <a:off x="6443200" y="1536633"/>
            <a:ext cx="5333100" cy="4555200"/>
          </a:xfrm>
          <a:prstGeom prst="rect">
            <a:avLst/>
          </a:prstGeom>
          <a:noFill/>
          <a:ln>
            <a:noFill/>
          </a:ln>
        </p:spPr>
        <p:txBody>
          <a:bodyPr spcFirstLastPara="1" wrap="square" lIns="121900" tIns="121900" rIns="121900" bIns="121900" anchor="ctr" anchorCtr="0">
            <a:no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447" name="Google Shape;447;p105"/>
          <p:cNvSpPr txBox="1">
            <a:spLocks noGrp="1"/>
          </p:cNvSpPr>
          <p:nvPr>
            <p:ph type="sldNum" idx="12"/>
          </p:nvPr>
        </p:nvSpPr>
        <p:spPr>
          <a:xfrm>
            <a:off x="11296610" y="6217622"/>
            <a:ext cx="731700" cy="524700"/>
          </a:xfrm>
          <a:prstGeom prst="rect">
            <a:avLst/>
          </a:prstGeom>
        </p:spPr>
        <p:txBody>
          <a:bodyPr spcFirstLastPara="1" wrap="square" lIns="91425" tIns="45700" rIns="91425" bIns="457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54"/>
        <p:cNvGrpSpPr/>
        <p:nvPr/>
      </p:nvGrpSpPr>
      <p:grpSpPr>
        <a:xfrm>
          <a:off x="0" y="0"/>
          <a:ext cx="0" cy="0"/>
          <a:chOff x="0" y="0"/>
          <a:chExt cx="0" cy="0"/>
        </a:xfrm>
      </p:grpSpPr>
      <p:sp>
        <p:nvSpPr>
          <p:cNvPr id="455" name="Google Shape;455;p10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456"/>
        <p:cNvGrpSpPr/>
        <p:nvPr/>
      </p:nvGrpSpPr>
      <p:grpSpPr>
        <a:xfrm>
          <a:off x="0" y="0"/>
          <a:ext cx="0" cy="0"/>
          <a:chOff x="0" y="0"/>
          <a:chExt cx="0" cy="0"/>
        </a:xfrm>
      </p:grpSpPr>
      <p:sp>
        <p:nvSpPr>
          <p:cNvPr id="457" name="Google Shape;457;p108"/>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58" name="Google Shape;458;p108"/>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1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4650" algn="l">
              <a:lnSpc>
                <a:spcPct val="90000"/>
              </a:lnSpc>
              <a:spcBef>
                <a:spcPts val="500"/>
              </a:spcBef>
              <a:spcAft>
                <a:spcPts val="0"/>
              </a:spcAft>
              <a:buClr>
                <a:schemeClr val="dk1"/>
              </a:buClr>
              <a:buSzPts val="230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459" name="Google Shape;459;p10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460"/>
        <p:cNvGrpSpPr/>
        <p:nvPr/>
      </p:nvGrpSpPr>
      <p:grpSpPr>
        <a:xfrm>
          <a:off x="0" y="0"/>
          <a:ext cx="0" cy="0"/>
          <a:chOff x="0" y="0"/>
          <a:chExt cx="0" cy="0"/>
        </a:xfrm>
      </p:grpSpPr>
      <p:sp>
        <p:nvSpPr>
          <p:cNvPr id="461" name="Google Shape;461;p109"/>
          <p:cNvSpPr txBox="1">
            <a:spLocks noGrp="1"/>
          </p:cNvSpPr>
          <p:nvPr>
            <p:ph type="ctrTitle"/>
          </p:nvPr>
        </p:nvSpPr>
        <p:spPr>
          <a:xfrm>
            <a:off x="1040524" y="1505158"/>
            <a:ext cx="10110900" cy="990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62" name="Google Shape;462;p109"/>
          <p:cNvSpPr txBox="1">
            <a:spLocks noGrp="1"/>
          </p:cNvSpPr>
          <p:nvPr>
            <p:ph type="subTitle" idx="1"/>
          </p:nvPr>
        </p:nvSpPr>
        <p:spPr>
          <a:xfrm>
            <a:off x="1524000" y="2583430"/>
            <a:ext cx="9144000" cy="7389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1100"/>
              </a:spcBef>
              <a:spcAft>
                <a:spcPts val="0"/>
              </a:spcAft>
              <a:buClr>
                <a:schemeClr val="dk1"/>
              </a:buClr>
              <a:buSzPts val="4900"/>
              <a:buFont typeface="Arial"/>
              <a:buNone/>
              <a:defRPr sz="4900" b="1" i="0" u="none" strike="noStrike" cap="none">
                <a:solidFill>
                  <a:schemeClr val="dk1"/>
                </a:solidFill>
                <a:latin typeface="Trebuchet MS"/>
                <a:ea typeface="Trebuchet MS"/>
                <a:cs typeface="Trebuchet MS"/>
                <a:sym typeface="Trebuchet MS"/>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463" name="Google Shape;463;p109"/>
          <p:cNvSpPr txBox="1">
            <a:spLocks noGrp="1"/>
          </p:cNvSpPr>
          <p:nvPr>
            <p:ph type="dt" idx="10"/>
          </p:nvPr>
        </p:nvSpPr>
        <p:spPr>
          <a:xfrm>
            <a:off x="4724400" y="4917556"/>
            <a:ext cx="27432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a:solidFill>
                  <a:schemeClr val="dk1"/>
                </a:solidFill>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a:endParaRPr/>
          </a:p>
        </p:txBody>
      </p:sp>
      <p:sp>
        <p:nvSpPr>
          <p:cNvPr id="464" name="Google Shape;464;p10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65" name="Google Shape;465;p109"/>
          <p:cNvSpPr txBox="1">
            <a:spLocks noGrp="1"/>
          </p:cNvSpPr>
          <p:nvPr>
            <p:ph type="body" idx="2"/>
          </p:nvPr>
        </p:nvSpPr>
        <p:spPr>
          <a:xfrm>
            <a:off x="1913861" y="3680028"/>
            <a:ext cx="8364300" cy="9144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1100"/>
              </a:spcBef>
              <a:spcAft>
                <a:spcPts val="0"/>
              </a:spcAft>
              <a:buClr>
                <a:schemeClr val="dk1"/>
              </a:buClr>
              <a:buSzPts val="33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5pPr>
            <a:lvl6pPr marL="2743200" marR="0" lvl="5"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466"/>
        <p:cNvGrpSpPr/>
        <p:nvPr/>
      </p:nvGrpSpPr>
      <p:grpSpPr>
        <a:xfrm>
          <a:off x="0" y="0"/>
          <a:ext cx="0" cy="0"/>
          <a:chOff x="0" y="0"/>
          <a:chExt cx="0" cy="0"/>
        </a:xfrm>
      </p:grpSpPr>
      <p:sp>
        <p:nvSpPr>
          <p:cNvPr id="467" name="Google Shape;467;p11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68" name="Google Shape;468;p110"/>
          <p:cNvSpPr/>
          <p:nvPr/>
        </p:nvSpPr>
        <p:spPr>
          <a:xfrm>
            <a:off x="838199" y="1873473"/>
            <a:ext cx="10433700" cy="230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500"/>
          </a:p>
        </p:txBody>
      </p:sp>
      <p:sp>
        <p:nvSpPr>
          <p:cNvPr id="469" name="Google Shape;469;p110"/>
          <p:cNvSpPr/>
          <p:nvPr/>
        </p:nvSpPr>
        <p:spPr>
          <a:xfrm>
            <a:off x="878391" y="417891"/>
            <a:ext cx="10433700" cy="10161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chemeClr val="dk2"/>
                </a:solidFill>
                <a:latin typeface="Trebuchet MS"/>
                <a:ea typeface="Trebuchet MS"/>
                <a:cs typeface="Trebuchet MS"/>
                <a:sym typeface="Trebuchet MS"/>
              </a:rPr>
              <a:t>Our Mission</a:t>
            </a:r>
            <a:endParaRPr sz="1900">
              <a:solidFill>
                <a:schemeClr val="dk2"/>
              </a:solidFill>
              <a:latin typeface="Calibri"/>
              <a:ea typeface="Calibri"/>
              <a:cs typeface="Calibri"/>
              <a:sym typeface="Calibri"/>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470"/>
        <p:cNvGrpSpPr/>
        <p:nvPr/>
      </p:nvGrpSpPr>
      <p:grpSpPr>
        <a:xfrm>
          <a:off x="0" y="0"/>
          <a:ext cx="0" cy="0"/>
          <a:chOff x="0" y="0"/>
          <a:chExt cx="0" cy="0"/>
        </a:xfrm>
      </p:grpSpPr>
      <p:sp>
        <p:nvSpPr>
          <p:cNvPr id="471" name="Google Shape;471;p11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72" name="Google Shape;472;p111"/>
          <p:cNvSpPr txBox="1"/>
          <p:nvPr/>
        </p:nvSpPr>
        <p:spPr>
          <a:xfrm>
            <a:off x="13628419" y="8737353"/>
            <a:ext cx="2172000" cy="3945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900" b="1">
                <a:solidFill>
                  <a:srgbClr val="000000"/>
                </a:solidFill>
                <a:latin typeface="Trebuchet MS"/>
                <a:ea typeface="Trebuchet MS"/>
                <a:cs typeface="Trebuchet MS"/>
                <a:sym typeface="Trebuchet MS"/>
              </a:rPr>
              <a:t>‹#›</a:t>
            </a:fld>
            <a:endParaRPr sz="1900" b="1">
              <a:solidFill>
                <a:srgbClr val="000000"/>
              </a:solidFill>
              <a:latin typeface="Trebuchet MS"/>
              <a:ea typeface="Trebuchet MS"/>
              <a:cs typeface="Trebuchet MS"/>
              <a:sym typeface="Trebuchet MS"/>
            </a:endParaRPr>
          </a:p>
        </p:txBody>
      </p:sp>
      <p:pic>
        <p:nvPicPr>
          <p:cNvPr id="473" name="Google Shape;473;p111"/>
          <p:cNvPicPr preferRelativeResize="0"/>
          <p:nvPr/>
        </p:nvPicPr>
        <p:blipFill rotWithShape="1">
          <a:blip r:embed="rId2">
            <a:alphaModFix/>
          </a:blip>
          <a:srcRect l="1681" t="12786" b="4827"/>
          <a:stretch/>
        </p:blipFill>
        <p:spPr>
          <a:xfrm>
            <a:off x="0" y="-1"/>
            <a:ext cx="12191998" cy="6260121"/>
          </a:xfrm>
          <a:prstGeom prst="rect">
            <a:avLst/>
          </a:prstGeom>
          <a:noFill/>
          <a:ln>
            <a:noFill/>
          </a:ln>
        </p:spPr>
      </p:pic>
      <p:sp>
        <p:nvSpPr>
          <p:cNvPr id="474" name="Google Shape;474;p111"/>
          <p:cNvSpPr/>
          <p:nvPr/>
        </p:nvSpPr>
        <p:spPr>
          <a:xfrm>
            <a:off x="0" y="3445746"/>
            <a:ext cx="12216300" cy="25587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5100" marR="0" lvl="0" indent="0" algn="l" rtl="0">
              <a:lnSpc>
                <a:spcPct val="100000"/>
              </a:lnSpc>
              <a:spcBef>
                <a:spcPts val="0"/>
              </a:spcBef>
              <a:spcAft>
                <a:spcPts val="0"/>
              </a:spcAft>
              <a:buClr>
                <a:srgbClr val="FFFFFF"/>
              </a:buClr>
              <a:buSzPts val="5500"/>
              <a:buFont typeface="Trebuchet MS"/>
              <a:buNone/>
            </a:pPr>
            <a:r>
              <a:rPr lang="en-US" sz="5500" b="1" i="0" u="none" strike="noStrike" cap="none">
                <a:solidFill>
                  <a:srgbClr val="FFFFFF"/>
                </a:solidFill>
                <a:latin typeface="Trebuchet MS"/>
                <a:ea typeface="Trebuchet MS"/>
                <a:cs typeface="Trebuchet MS"/>
                <a:sym typeface="Trebuchet MS"/>
              </a:rPr>
              <a:t>Our Mission: </a:t>
            </a:r>
            <a:endParaRPr sz="5500" b="0" i="0" u="none" strike="noStrike" cap="none">
              <a:solidFill>
                <a:srgbClr val="5C6670"/>
              </a:solidFill>
              <a:latin typeface="Trebuchet MS"/>
              <a:ea typeface="Trebuchet MS"/>
              <a:cs typeface="Trebuchet MS"/>
              <a:sym typeface="Trebuchet MS"/>
            </a:endParaRPr>
          </a:p>
          <a:p>
            <a:pPr marL="165100"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475"/>
        <p:cNvGrpSpPr/>
        <p:nvPr/>
      </p:nvGrpSpPr>
      <p:grpSpPr>
        <a:xfrm>
          <a:off x="0" y="0"/>
          <a:ext cx="0" cy="0"/>
          <a:chOff x="0" y="0"/>
          <a:chExt cx="0" cy="0"/>
        </a:xfrm>
      </p:grpSpPr>
      <p:sp>
        <p:nvSpPr>
          <p:cNvPr id="476" name="Google Shape;476;p11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77" name="Google Shape;477;p112"/>
          <p:cNvSpPr/>
          <p:nvPr/>
        </p:nvSpPr>
        <p:spPr>
          <a:xfrm>
            <a:off x="838199" y="1873473"/>
            <a:ext cx="10433700" cy="2862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a:solidFill>
                  <a:schemeClr val="dk1"/>
                </a:solidFill>
                <a:latin typeface="Trebuchet MS"/>
                <a:ea typeface="Trebuchet MS"/>
                <a:cs typeface="Trebuchet MS"/>
                <a:sym typeface="Trebuchet MS"/>
              </a:rPr>
              <a:t>Plus </a:t>
            </a:r>
            <a:r>
              <a:rPr lang="en-US" sz="3600">
                <a:solidFill>
                  <a:schemeClr val="dk1"/>
                </a:solidFill>
                <a:latin typeface="Trebuchet MS"/>
                <a:ea typeface="Trebuchet MS"/>
                <a:cs typeface="Trebuchet MS"/>
                <a:sym typeface="Trebuchet MS"/>
              </a:rPr>
              <a:t>(CHP+) and other health care programs for Coloradans who qualify. </a:t>
            </a:r>
            <a:endParaRPr sz="3600" b="1">
              <a:solidFill>
                <a:schemeClr val="dk1"/>
              </a:solidFill>
              <a:latin typeface="Trebuchet MS"/>
              <a:ea typeface="Trebuchet MS"/>
              <a:cs typeface="Trebuchet MS"/>
              <a:sym typeface="Trebuchet MS"/>
            </a:endParaRPr>
          </a:p>
        </p:txBody>
      </p:sp>
      <p:sp>
        <p:nvSpPr>
          <p:cNvPr id="478" name="Google Shape;478;p112"/>
          <p:cNvSpPr/>
          <p:nvPr/>
        </p:nvSpPr>
        <p:spPr>
          <a:xfrm>
            <a:off x="838200" y="382212"/>
            <a:ext cx="10433700" cy="10161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rgbClr val="232C68"/>
                </a:solidFill>
                <a:latin typeface="Trebuchet MS"/>
                <a:ea typeface="Trebuchet MS"/>
                <a:cs typeface="Trebuchet MS"/>
                <a:sym typeface="Trebuchet MS"/>
              </a:rPr>
              <a:t>What We Do</a:t>
            </a:r>
            <a:endParaRPr sz="1900">
              <a:solidFill>
                <a:schemeClr val="dk1"/>
              </a:solidFill>
              <a:latin typeface="Calibri"/>
              <a:ea typeface="Calibri"/>
              <a:cs typeface="Calibri"/>
              <a:sym typeface="Calibri"/>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479"/>
        <p:cNvGrpSpPr/>
        <p:nvPr/>
      </p:nvGrpSpPr>
      <p:grpSpPr>
        <a:xfrm>
          <a:off x="0" y="0"/>
          <a:ext cx="0" cy="0"/>
          <a:chOff x="0" y="0"/>
          <a:chExt cx="0" cy="0"/>
        </a:xfrm>
      </p:grpSpPr>
      <p:sp>
        <p:nvSpPr>
          <p:cNvPr id="480" name="Google Shape;480;p113"/>
          <p:cNvSpPr txBox="1">
            <a:spLocks noGrp="1"/>
          </p:cNvSpPr>
          <p:nvPr>
            <p:ph type="title"/>
          </p:nvPr>
        </p:nvSpPr>
        <p:spPr>
          <a:xfrm>
            <a:off x="807546" y="1806137"/>
            <a:ext cx="4803300" cy="2970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a:buNone/>
              <a:defRPr sz="72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81" name="Google Shape;481;p113"/>
          <p:cNvSpPr txBox="1">
            <a:spLocks noGrp="1"/>
          </p:cNvSpPr>
          <p:nvPr>
            <p:ph type="body" idx="1"/>
          </p:nvPr>
        </p:nvSpPr>
        <p:spPr>
          <a:xfrm>
            <a:off x="6476562" y="1806136"/>
            <a:ext cx="4856100" cy="29709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1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4650" algn="l">
              <a:lnSpc>
                <a:spcPct val="90000"/>
              </a:lnSpc>
              <a:spcBef>
                <a:spcPts val="500"/>
              </a:spcBef>
              <a:spcAft>
                <a:spcPts val="0"/>
              </a:spcAft>
              <a:buClr>
                <a:schemeClr val="dk1"/>
              </a:buClr>
              <a:buSzPts val="2300"/>
              <a:buFont typeface="Noto Sans Symbols"/>
              <a:buChar char="⮚"/>
              <a:defRPr sz="3200" b="0" i="0" u="none" strike="noStrike" cap="none">
                <a:solidFill>
                  <a:schemeClr val="dk1"/>
                </a:solidFill>
                <a:latin typeface="Trebuchet MS"/>
                <a:ea typeface="Trebuchet MS"/>
                <a:cs typeface="Trebuchet MS"/>
                <a:sym typeface="Trebuchet MS"/>
              </a:defRPr>
            </a:lvl2pPr>
            <a:lvl3pPr marL="1371600" marR="0" lvl="2" indent="-406400" algn="l">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5pPr>
            <a:lvl6pPr marL="2743200" marR="0" lvl="5"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482" name="Google Shape;482;p11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483" name="Google Shape;483;p113"/>
          <p:cNvCxnSpPr/>
          <p:nvPr/>
        </p:nvCxnSpPr>
        <p:spPr>
          <a:xfrm>
            <a:off x="6096000" y="1327150"/>
            <a:ext cx="0" cy="4203600"/>
          </a:xfrm>
          <a:prstGeom prst="straightConnector1">
            <a:avLst/>
          </a:prstGeom>
          <a:noFill/>
          <a:ln w="50800" cap="flat" cmpd="sng">
            <a:solidFill>
              <a:schemeClr val="dk1"/>
            </a:solidFill>
            <a:prstDash val="solid"/>
            <a:miter lim="800000"/>
            <a:headEnd type="none" w="sm" len="sm"/>
            <a:tailEnd type="none" w="sm" len="sm"/>
          </a:ln>
        </p:spPr>
      </p:cxn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84"/>
        <p:cNvGrpSpPr/>
        <p:nvPr/>
      </p:nvGrpSpPr>
      <p:grpSpPr>
        <a:xfrm>
          <a:off x="0" y="0"/>
          <a:ext cx="0" cy="0"/>
          <a:chOff x="0" y="0"/>
          <a:chExt cx="0" cy="0"/>
        </a:xfrm>
      </p:grpSpPr>
      <p:sp>
        <p:nvSpPr>
          <p:cNvPr id="485" name="Google Shape;485;p114"/>
          <p:cNvSpPr txBox="1">
            <a:spLocks noGrp="1"/>
          </p:cNvSpPr>
          <p:nvPr>
            <p:ph type="title"/>
          </p:nvPr>
        </p:nvSpPr>
        <p:spPr>
          <a:xfrm>
            <a:off x="183931" y="2193925"/>
            <a:ext cx="11824500" cy="13257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86" name="Google Shape;486;p11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487"/>
        <p:cNvGrpSpPr/>
        <p:nvPr/>
      </p:nvGrpSpPr>
      <p:grpSpPr>
        <a:xfrm>
          <a:off x="0" y="0"/>
          <a:ext cx="0" cy="0"/>
          <a:chOff x="0" y="0"/>
          <a:chExt cx="0" cy="0"/>
        </a:xfrm>
      </p:grpSpPr>
      <p:sp>
        <p:nvSpPr>
          <p:cNvPr id="488" name="Google Shape;488;p115"/>
          <p:cNvSpPr txBox="1">
            <a:spLocks noGrp="1"/>
          </p:cNvSpPr>
          <p:nvPr>
            <p:ph type="title"/>
          </p:nvPr>
        </p:nvSpPr>
        <p:spPr>
          <a:xfrm>
            <a:off x="6122788" y="2625328"/>
            <a:ext cx="5381700" cy="23139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100"/>
              <a:buFont typeface="Trebuchet MS"/>
              <a:buNone/>
              <a:defRPr sz="81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89" name="Google Shape;489;p11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90" name="Google Shape;490;p115" descr="Questions"/>
          <p:cNvPicPr preferRelativeResize="0"/>
          <p:nvPr/>
        </p:nvPicPr>
        <p:blipFill rotWithShape="1">
          <a:blip r:embed="rId2">
            <a:alphaModFix/>
          </a:blip>
          <a:srcRect/>
          <a:stretch/>
        </p:blipFill>
        <p:spPr>
          <a:xfrm>
            <a:off x="-952499" y="-298450"/>
            <a:ext cx="7429500" cy="7429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5" name="Google Shape;55;p12"/>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2"/>
          <p:cNvSpPr txBox="1">
            <a:spLocks noGrp="1"/>
          </p:cNvSpPr>
          <p:nvPr>
            <p:ph type="body" idx="1"/>
          </p:nvPr>
        </p:nvSpPr>
        <p:spPr>
          <a:xfrm>
            <a:off x="2220148" y="2162013"/>
            <a:ext cx="7751703" cy="38200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491"/>
        <p:cNvGrpSpPr/>
        <p:nvPr/>
      </p:nvGrpSpPr>
      <p:grpSpPr>
        <a:xfrm>
          <a:off x="0" y="0"/>
          <a:ext cx="0" cy="0"/>
          <a:chOff x="0" y="0"/>
          <a:chExt cx="0" cy="0"/>
        </a:xfrm>
      </p:grpSpPr>
      <p:sp>
        <p:nvSpPr>
          <p:cNvPr id="492" name="Google Shape;492;p116"/>
          <p:cNvSpPr txBox="1">
            <a:spLocks noGrp="1"/>
          </p:cNvSpPr>
          <p:nvPr>
            <p:ph type="title"/>
          </p:nvPr>
        </p:nvSpPr>
        <p:spPr>
          <a:xfrm>
            <a:off x="6122788" y="2253854"/>
            <a:ext cx="5759100" cy="2350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100"/>
              <a:buFont typeface="Trebuchet MS"/>
              <a:buNone/>
              <a:defRPr sz="81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93" name="Google Shape;493;p11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94" name="Google Shape;494;p116" descr="Chat"/>
          <p:cNvPicPr preferRelativeResize="0"/>
          <p:nvPr/>
        </p:nvPicPr>
        <p:blipFill rotWithShape="1">
          <a:blip r:embed="rId2">
            <a:alphaModFix/>
          </a:blip>
          <a:srcRect/>
          <a:stretch/>
        </p:blipFill>
        <p:spPr>
          <a:xfrm>
            <a:off x="-226026" y="107156"/>
            <a:ext cx="6589909" cy="6590111"/>
          </a:xfrm>
          <a:prstGeom prst="rect">
            <a:avLst/>
          </a:prstGeom>
          <a:noFill/>
          <a:ln>
            <a:noFill/>
          </a:ln>
        </p:spPr>
      </p:pic>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495"/>
        <p:cNvGrpSpPr/>
        <p:nvPr/>
      </p:nvGrpSpPr>
      <p:grpSpPr>
        <a:xfrm>
          <a:off x="0" y="0"/>
          <a:ext cx="0" cy="0"/>
          <a:chOff x="0" y="0"/>
          <a:chExt cx="0" cy="0"/>
        </a:xfrm>
      </p:grpSpPr>
      <p:sp>
        <p:nvSpPr>
          <p:cNvPr id="496" name="Google Shape;496;p11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97" name="Google Shape;497;p117"/>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98" name="Google Shape;498;p117"/>
          <p:cNvSpPr txBox="1">
            <a:spLocks noGrp="1"/>
          </p:cNvSpPr>
          <p:nvPr>
            <p:ph type="body" idx="1"/>
          </p:nvPr>
        </p:nvSpPr>
        <p:spPr>
          <a:xfrm>
            <a:off x="2220148" y="2162013"/>
            <a:ext cx="7751700" cy="38199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100"/>
              </a:spcBef>
              <a:spcAft>
                <a:spcPts val="0"/>
              </a:spcAft>
              <a:buClr>
                <a:schemeClr val="dk1"/>
              </a:buClr>
              <a:buSzPts val="28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5pPr>
            <a:lvl6pPr marL="2743200" marR="0" lvl="5"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499"/>
        <p:cNvGrpSpPr/>
        <p:nvPr/>
      </p:nvGrpSpPr>
      <p:grpSpPr>
        <a:xfrm>
          <a:off x="0" y="0"/>
          <a:ext cx="0" cy="0"/>
          <a:chOff x="0" y="0"/>
          <a:chExt cx="0" cy="0"/>
        </a:xfrm>
      </p:grpSpPr>
      <p:sp>
        <p:nvSpPr>
          <p:cNvPr id="500" name="Google Shape;500;p118"/>
          <p:cNvSpPr txBox="1">
            <a:spLocks noGrp="1"/>
          </p:cNvSpPr>
          <p:nvPr>
            <p:ph type="title"/>
          </p:nvPr>
        </p:nvSpPr>
        <p:spPr>
          <a:xfrm>
            <a:off x="595312" y="2180006"/>
            <a:ext cx="11001300" cy="1626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800"/>
              <a:buFont typeface="Trebuchet MS"/>
              <a:buNone/>
              <a:defRPr sz="68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01" name="Google Shape;501;p11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02"/>
        <p:cNvGrpSpPr/>
        <p:nvPr/>
      </p:nvGrpSpPr>
      <p:grpSpPr>
        <a:xfrm>
          <a:off x="0" y="0"/>
          <a:ext cx="0" cy="0"/>
          <a:chOff x="0" y="0"/>
          <a:chExt cx="0" cy="0"/>
        </a:xfrm>
      </p:grpSpPr>
      <p:sp>
        <p:nvSpPr>
          <p:cNvPr id="503" name="Google Shape;503;p119"/>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lvl="0" algn="l">
              <a:lnSpc>
                <a:spcPct val="100000"/>
              </a:lnSpc>
              <a:spcBef>
                <a:spcPts val="0"/>
              </a:spcBef>
              <a:spcAft>
                <a:spcPts val="0"/>
              </a:spcAft>
              <a:buSzPts val="3700"/>
              <a:buNone/>
              <a:defRPr sz="1900"/>
            </a:lvl1pPr>
            <a:lvl2pPr lvl="1" algn="l">
              <a:lnSpc>
                <a:spcPct val="100000"/>
              </a:lnSpc>
              <a:spcBef>
                <a:spcPts val="0"/>
              </a:spcBef>
              <a:spcAft>
                <a:spcPts val="0"/>
              </a:spcAft>
              <a:buSzPts val="3700"/>
              <a:buNone/>
              <a:defRPr sz="1900"/>
            </a:lvl2pPr>
            <a:lvl3pPr lvl="2" algn="l">
              <a:lnSpc>
                <a:spcPct val="100000"/>
              </a:lnSpc>
              <a:spcBef>
                <a:spcPts val="0"/>
              </a:spcBef>
              <a:spcAft>
                <a:spcPts val="0"/>
              </a:spcAft>
              <a:buSzPts val="3700"/>
              <a:buNone/>
              <a:defRPr sz="1900"/>
            </a:lvl3pPr>
            <a:lvl4pPr lvl="3" algn="l">
              <a:lnSpc>
                <a:spcPct val="100000"/>
              </a:lnSpc>
              <a:spcBef>
                <a:spcPts val="0"/>
              </a:spcBef>
              <a:spcAft>
                <a:spcPts val="0"/>
              </a:spcAft>
              <a:buSzPts val="3700"/>
              <a:buNone/>
              <a:defRPr sz="1900"/>
            </a:lvl4pPr>
            <a:lvl5pPr lvl="4" algn="l">
              <a:lnSpc>
                <a:spcPct val="100000"/>
              </a:lnSpc>
              <a:spcBef>
                <a:spcPts val="0"/>
              </a:spcBef>
              <a:spcAft>
                <a:spcPts val="0"/>
              </a:spcAft>
              <a:buSzPts val="3700"/>
              <a:buNone/>
              <a:defRPr sz="1900"/>
            </a:lvl5pPr>
            <a:lvl6pPr lvl="5" algn="l">
              <a:lnSpc>
                <a:spcPct val="100000"/>
              </a:lnSpc>
              <a:spcBef>
                <a:spcPts val="0"/>
              </a:spcBef>
              <a:spcAft>
                <a:spcPts val="0"/>
              </a:spcAft>
              <a:buSzPts val="3700"/>
              <a:buNone/>
              <a:defRPr sz="1900"/>
            </a:lvl6pPr>
            <a:lvl7pPr lvl="6" algn="l">
              <a:lnSpc>
                <a:spcPct val="100000"/>
              </a:lnSpc>
              <a:spcBef>
                <a:spcPts val="0"/>
              </a:spcBef>
              <a:spcAft>
                <a:spcPts val="0"/>
              </a:spcAft>
              <a:buSzPts val="3700"/>
              <a:buNone/>
              <a:defRPr sz="1900"/>
            </a:lvl7pPr>
            <a:lvl8pPr lvl="7" algn="l">
              <a:lnSpc>
                <a:spcPct val="100000"/>
              </a:lnSpc>
              <a:spcBef>
                <a:spcPts val="0"/>
              </a:spcBef>
              <a:spcAft>
                <a:spcPts val="0"/>
              </a:spcAft>
              <a:buSzPts val="3700"/>
              <a:buNone/>
              <a:defRPr sz="1900"/>
            </a:lvl8pPr>
            <a:lvl9pPr lvl="8" algn="l">
              <a:lnSpc>
                <a:spcPct val="100000"/>
              </a:lnSpc>
              <a:spcBef>
                <a:spcPts val="0"/>
              </a:spcBef>
              <a:spcAft>
                <a:spcPts val="0"/>
              </a:spcAft>
              <a:buSzPts val="3700"/>
              <a:buNone/>
              <a:defRPr sz="1900"/>
            </a:lvl9pPr>
          </a:lstStyle>
          <a:p>
            <a:endParaRPr/>
          </a:p>
        </p:txBody>
      </p:sp>
      <p:sp>
        <p:nvSpPr>
          <p:cNvPr id="504" name="Google Shape;504;p119"/>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lvl="0" indent="-381000" algn="l">
              <a:lnSpc>
                <a:spcPct val="115000"/>
              </a:lnSpc>
              <a:spcBef>
                <a:spcPts val="0"/>
              </a:spcBef>
              <a:spcAft>
                <a:spcPts val="0"/>
              </a:spcAft>
              <a:buSzPts val="2400"/>
              <a:buChar char="●"/>
              <a:defRPr sz="1900"/>
            </a:lvl1pPr>
            <a:lvl2pPr marL="914400" lvl="1" indent="-349250" algn="l">
              <a:lnSpc>
                <a:spcPct val="115000"/>
              </a:lnSpc>
              <a:spcBef>
                <a:spcPts val="2100"/>
              </a:spcBef>
              <a:spcAft>
                <a:spcPts val="0"/>
              </a:spcAft>
              <a:buSzPts val="1900"/>
              <a:buChar char="○"/>
              <a:defRPr sz="1900"/>
            </a:lvl2pPr>
            <a:lvl3pPr marL="1371600" lvl="2" indent="-349250" algn="l">
              <a:lnSpc>
                <a:spcPct val="115000"/>
              </a:lnSpc>
              <a:spcBef>
                <a:spcPts val="2100"/>
              </a:spcBef>
              <a:spcAft>
                <a:spcPts val="0"/>
              </a:spcAft>
              <a:buSzPts val="1900"/>
              <a:buChar char="■"/>
              <a:defRPr sz="1900"/>
            </a:lvl3pPr>
            <a:lvl4pPr marL="1828800" lvl="3" indent="-349250" algn="l">
              <a:lnSpc>
                <a:spcPct val="115000"/>
              </a:lnSpc>
              <a:spcBef>
                <a:spcPts val="2100"/>
              </a:spcBef>
              <a:spcAft>
                <a:spcPts val="0"/>
              </a:spcAft>
              <a:buSzPts val="1900"/>
              <a:buChar char="●"/>
              <a:defRPr sz="1900"/>
            </a:lvl4pPr>
            <a:lvl5pPr marL="2286000" lvl="4" indent="-349250" algn="l">
              <a:lnSpc>
                <a:spcPct val="115000"/>
              </a:lnSpc>
              <a:spcBef>
                <a:spcPts val="2100"/>
              </a:spcBef>
              <a:spcAft>
                <a:spcPts val="0"/>
              </a:spcAft>
              <a:buSzPts val="1900"/>
              <a:buChar char="○"/>
              <a:defRPr sz="1900"/>
            </a:lvl5pPr>
            <a:lvl6pPr marL="2743200" lvl="5" indent="-349250" algn="l">
              <a:lnSpc>
                <a:spcPct val="115000"/>
              </a:lnSpc>
              <a:spcBef>
                <a:spcPts val="2100"/>
              </a:spcBef>
              <a:spcAft>
                <a:spcPts val="0"/>
              </a:spcAft>
              <a:buSzPts val="1900"/>
              <a:buChar char="■"/>
              <a:defRPr sz="1900"/>
            </a:lvl6pPr>
            <a:lvl7pPr marL="3200400" lvl="6" indent="-349250" algn="l">
              <a:lnSpc>
                <a:spcPct val="115000"/>
              </a:lnSpc>
              <a:spcBef>
                <a:spcPts val="2100"/>
              </a:spcBef>
              <a:spcAft>
                <a:spcPts val="0"/>
              </a:spcAft>
              <a:buSzPts val="1900"/>
              <a:buChar char="●"/>
              <a:defRPr sz="1900"/>
            </a:lvl7pPr>
            <a:lvl8pPr marL="3657600" lvl="7" indent="-349250" algn="l">
              <a:lnSpc>
                <a:spcPct val="115000"/>
              </a:lnSpc>
              <a:spcBef>
                <a:spcPts val="2100"/>
              </a:spcBef>
              <a:spcAft>
                <a:spcPts val="0"/>
              </a:spcAft>
              <a:buSzPts val="1900"/>
              <a:buChar char="○"/>
              <a:defRPr sz="1900"/>
            </a:lvl8pPr>
            <a:lvl9pPr marL="4114800" lvl="8" indent="-349250" algn="l">
              <a:lnSpc>
                <a:spcPct val="115000"/>
              </a:lnSpc>
              <a:spcBef>
                <a:spcPts val="2100"/>
              </a:spcBef>
              <a:spcAft>
                <a:spcPts val="2100"/>
              </a:spcAft>
              <a:buSzPts val="1900"/>
              <a:buChar char="■"/>
              <a:defRPr sz="1900"/>
            </a:lvl9pPr>
          </a:lstStyle>
          <a:p>
            <a:endParaRPr/>
          </a:p>
        </p:txBody>
      </p:sp>
      <p:sp>
        <p:nvSpPr>
          <p:cNvPr id="505" name="Google Shape;505;p119"/>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Blank 1">
  <p:cSld name="Blank 1">
    <p:spTree>
      <p:nvGrpSpPr>
        <p:cNvPr id="1" name="Shape 506"/>
        <p:cNvGrpSpPr/>
        <p:nvPr/>
      </p:nvGrpSpPr>
      <p:grpSpPr>
        <a:xfrm>
          <a:off x="0" y="0"/>
          <a:ext cx="0" cy="0"/>
          <a:chOff x="0" y="0"/>
          <a:chExt cx="0" cy="0"/>
        </a:xfrm>
      </p:grpSpPr>
      <p:sp>
        <p:nvSpPr>
          <p:cNvPr id="507" name="Google Shape;507;p120"/>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a:buNone/>
              <a:defRPr sz="1300">
                <a:solidFill>
                  <a:schemeClr val="dk2"/>
                </a:solidFill>
              </a:defRPr>
            </a:lvl1pPr>
            <a:lvl2pPr lvl="1">
              <a:buNone/>
              <a:defRPr sz="1300">
                <a:solidFill>
                  <a:schemeClr val="dk2"/>
                </a:solidFill>
              </a:defRPr>
            </a:lvl2pPr>
            <a:lvl3pPr lvl="2">
              <a:buNone/>
              <a:defRPr sz="1300">
                <a:solidFill>
                  <a:schemeClr val="dk2"/>
                </a:solidFill>
              </a:defRPr>
            </a:lvl3pPr>
            <a:lvl4pPr lvl="3">
              <a:buNone/>
              <a:defRPr sz="1300">
                <a:solidFill>
                  <a:schemeClr val="dk2"/>
                </a:solidFill>
              </a:defRPr>
            </a:lvl4pPr>
            <a:lvl5pPr lvl="4">
              <a:buNone/>
              <a:defRPr sz="1300">
                <a:solidFill>
                  <a:schemeClr val="dk2"/>
                </a:solidFill>
              </a:defRPr>
            </a:lvl5pPr>
            <a:lvl6pPr lvl="5">
              <a:buNone/>
              <a:defRPr sz="1300">
                <a:solidFill>
                  <a:schemeClr val="dk2"/>
                </a:solidFill>
              </a:defRPr>
            </a:lvl6pPr>
            <a:lvl7pPr lvl="6">
              <a:buNone/>
              <a:defRPr sz="1300">
                <a:solidFill>
                  <a:schemeClr val="dk2"/>
                </a:solidFill>
              </a:defRPr>
            </a:lvl7pPr>
            <a:lvl8pPr lvl="7">
              <a:buNone/>
              <a:defRPr sz="1300">
                <a:solidFill>
                  <a:schemeClr val="dk2"/>
                </a:solidFill>
              </a:defRPr>
            </a:lvl8pPr>
            <a:lvl9pPr lvl="8">
              <a:buNone/>
              <a:defRPr sz="13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508"/>
        <p:cNvGrpSpPr/>
        <p:nvPr/>
      </p:nvGrpSpPr>
      <p:grpSpPr>
        <a:xfrm>
          <a:off x="0" y="0"/>
          <a:ext cx="0" cy="0"/>
          <a:chOff x="0" y="0"/>
          <a:chExt cx="0" cy="0"/>
        </a:xfrm>
      </p:grpSpPr>
      <p:sp>
        <p:nvSpPr>
          <p:cNvPr id="509" name="Google Shape;509;p121"/>
          <p:cNvSpPr txBox="1">
            <a:spLocks noGrp="1"/>
          </p:cNvSpPr>
          <p:nvPr>
            <p:ph type="body" idx="1"/>
          </p:nvPr>
        </p:nvSpPr>
        <p:spPr>
          <a:xfrm>
            <a:off x="309739" y="1714500"/>
            <a:ext cx="11572500" cy="43401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3100" b="0" i="0" u="none" strike="noStrike" cap="none">
                <a:solidFill>
                  <a:schemeClr val="dk1"/>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500" b="0" i="0" u="none" strike="noStrike" cap="none">
                <a:solidFill>
                  <a:schemeClr val="dk1"/>
                </a:solidFill>
                <a:latin typeface="Trebuchet MS"/>
                <a:ea typeface="Trebuchet MS"/>
                <a:cs typeface="Trebuchet MS"/>
                <a:sym typeface="Trebuchet MS"/>
              </a:defRPr>
            </a:lvl3pPr>
            <a:lvl4pPr marL="1828800" marR="0" lvl="3" indent="-374650" algn="l">
              <a:lnSpc>
                <a:spcPct val="100000"/>
              </a:lnSpc>
              <a:spcBef>
                <a:spcPts val="4000"/>
              </a:spcBef>
              <a:spcAft>
                <a:spcPts val="0"/>
              </a:spcAft>
              <a:buClr>
                <a:schemeClr val="dk1"/>
              </a:buClr>
              <a:buSzPts val="2300"/>
              <a:buFont typeface="Noto Sans"/>
              <a:buChar char="❖"/>
              <a:defRPr sz="23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10" name="Google Shape;510;p121"/>
          <p:cNvSpPr txBox="1">
            <a:spLocks noGrp="1"/>
          </p:cNvSpPr>
          <p:nvPr>
            <p:ph type="sldNum" idx="12"/>
          </p:nvPr>
        </p:nvSpPr>
        <p:spPr>
          <a:xfrm>
            <a:off x="9846354" y="6425137"/>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511" name="Google Shape;511;p121"/>
          <p:cNvSpPr txBox="1">
            <a:spLocks noGrp="1"/>
          </p:cNvSpPr>
          <p:nvPr>
            <p:ph type="title"/>
          </p:nvPr>
        </p:nvSpPr>
        <p:spPr>
          <a:xfrm>
            <a:off x="309739" y="439119"/>
            <a:ext cx="11572500" cy="8169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500"/>
              <a:buNone/>
              <a:defRPr sz="6100">
                <a:solidFill>
                  <a:srgbClr val="001254"/>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512"/>
        <p:cNvGrpSpPr/>
        <p:nvPr/>
      </p:nvGrpSpPr>
      <p:grpSpPr>
        <a:xfrm>
          <a:off x="0" y="0"/>
          <a:ext cx="0" cy="0"/>
          <a:chOff x="0" y="0"/>
          <a:chExt cx="0" cy="0"/>
        </a:xfrm>
      </p:grpSpPr>
      <p:sp>
        <p:nvSpPr>
          <p:cNvPr id="513" name="Google Shape;513;p122"/>
          <p:cNvSpPr txBox="1">
            <a:spLocks noGrp="1"/>
          </p:cNvSpPr>
          <p:nvPr>
            <p:ph type="body" idx="1"/>
          </p:nvPr>
        </p:nvSpPr>
        <p:spPr>
          <a:xfrm>
            <a:off x="487680" y="782621"/>
            <a:ext cx="11216700" cy="309600"/>
          </a:xfrm>
          <a:prstGeom prst="rect">
            <a:avLst/>
          </a:prstGeom>
          <a:noFill/>
          <a:ln>
            <a:noFill/>
          </a:ln>
        </p:spPr>
        <p:txBody>
          <a:bodyPr spcFirstLastPara="1" wrap="square" lIns="91425" tIns="91425" rIns="91425" bIns="91425" anchor="t" anchorCtr="0">
            <a:noAutofit/>
          </a:bodyPr>
          <a:lstStyle>
            <a:lvl1pPr marL="457200" marR="0" lvl="0" indent="-228600" algn="l">
              <a:lnSpc>
                <a:spcPct val="100000"/>
              </a:lnSpc>
              <a:spcBef>
                <a:spcPts val="1200"/>
              </a:spcBef>
              <a:spcAft>
                <a:spcPts val="0"/>
              </a:spcAft>
              <a:buClr>
                <a:srgbClr val="575757"/>
              </a:buClr>
              <a:buSzPts val="1500"/>
              <a:buFont typeface="Arial"/>
              <a:buNone/>
              <a:defRPr sz="2000" b="0" i="0" u="none" strike="noStrike" cap="none">
                <a:solidFill>
                  <a:srgbClr val="575757"/>
                </a:solidFill>
                <a:latin typeface="Arial"/>
                <a:ea typeface="Arial"/>
                <a:cs typeface="Arial"/>
                <a:sym typeface="Arial"/>
              </a:defRPr>
            </a:lvl1pPr>
            <a:lvl2pPr marL="914400" marR="0" lvl="1" indent="-349250" algn="l">
              <a:lnSpc>
                <a:spcPct val="100000"/>
              </a:lnSpc>
              <a:spcBef>
                <a:spcPts val="70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2pPr>
            <a:lvl3pPr marL="1371600" marR="0" lvl="2" indent="-349250" algn="l">
              <a:lnSpc>
                <a:spcPct val="100000"/>
              </a:lnSpc>
              <a:spcBef>
                <a:spcPts val="70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3pPr>
            <a:lvl4pPr marL="1828800" marR="0" lvl="3" indent="-330200" algn="l">
              <a:lnSpc>
                <a:spcPct val="100000"/>
              </a:lnSpc>
              <a:spcBef>
                <a:spcPts val="700"/>
              </a:spcBef>
              <a:spcAft>
                <a:spcPts val="0"/>
              </a:spcAft>
              <a:buClr>
                <a:schemeClr val="dk2"/>
              </a:buClr>
              <a:buSzPts val="1600"/>
              <a:buFont typeface="Arial"/>
              <a:buChar char="◦"/>
              <a:defRPr sz="1600" b="0" i="0" u="none" strike="noStrike" cap="none">
                <a:solidFill>
                  <a:schemeClr val="dk2"/>
                </a:solidFill>
                <a:latin typeface="Arial"/>
                <a:ea typeface="Arial"/>
                <a:cs typeface="Arial"/>
                <a:sym typeface="Arial"/>
              </a:defRPr>
            </a:lvl4pPr>
            <a:lvl5pPr marL="2286000" marR="0" lvl="4" indent="-330200" algn="l">
              <a:lnSpc>
                <a:spcPct val="100000"/>
              </a:lnSpc>
              <a:spcBef>
                <a:spcPts val="700"/>
              </a:spcBef>
              <a:spcAft>
                <a:spcPts val="0"/>
              </a:spcAft>
              <a:buClr>
                <a:schemeClr val="dk2"/>
              </a:buClr>
              <a:buSzPts val="1600"/>
              <a:buFont typeface="Arial"/>
              <a:buChar char="−"/>
              <a:defRPr sz="1600" b="0" i="0" u="none" strike="noStrike" cap="none">
                <a:solidFill>
                  <a:schemeClr val="dk2"/>
                </a:solidFill>
                <a:latin typeface="Arial"/>
                <a:ea typeface="Arial"/>
                <a:cs typeface="Arial"/>
                <a:sym typeface="Arial"/>
              </a:defRPr>
            </a:lvl5pPr>
            <a:lvl6pPr marL="2743200" marR="0" lvl="5"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514" name="Google Shape;514;p122"/>
          <p:cNvSpPr txBox="1">
            <a:spLocks noGrp="1"/>
          </p:cNvSpPr>
          <p:nvPr>
            <p:ph type="title"/>
          </p:nvPr>
        </p:nvSpPr>
        <p:spPr>
          <a:xfrm>
            <a:off x="487680" y="295683"/>
            <a:ext cx="11216700" cy="4695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accent2"/>
              </a:buClr>
              <a:buSzPts val="1500"/>
              <a:buFont typeface="Arial"/>
              <a:buNone/>
              <a:defRPr sz="2800" b="0" i="0" u="none" strike="noStrike" cap="none">
                <a:solidFill>
                  <a:schemeClr val="accent2"/>
                </a:solidFill>
                <a:latin typeface="Arial"/>
                <a:ea typeface="Arial"/>
                <a:cs typeface="Arial"/>
                <a:sym typeface="Arial"/>
              </a:defRPr>
            </a:lvl1pPr>
            <a:lvl2pPr lvl="1" algn="l">
              <a:lnSpc>
                <a:spcPct val="100000"/>
              </a:lnSpc>
              <a:spcBef>
                <a:spcPts val="0"/>
              </a:spcBef>
              <a:spcAft>
                <a:spcPts val="0"/>
              </a:spcAft>
              <a:buClr>
                <a:srgbClr val="FFFFFF"/>
              </a:buClr>
              <a:buSzPts val="1500"/>
              <a:buFont typeface="Trebuchet MS"/>
              <a:buNone/>
              <a:defRPr sz="1900"/>
            </a:lvl2pPr>
            <a:lvl3pPr lvl="2" algn="l">
              <a:lnSpc>
                <a:spcPct val="100000"/>
              </a:lnSpc>
              <a:spcBef>
                <a:spcPts val="0"/>
              </a:spcBef>
              <a:spcAft>
                <a:spcPts val="0"/>
              </a:spcAft>
              <a:buClr>
                <a:srgbClr val="FFFFFF"/>
              </a:buClr>
              <a:buSzPts val="1500"/>
              <a:buFont typeface="Trebuchet MS"/>
              <a:buNone/>
              <a:defRPr sz="1900"/>
            </a:lvl3pPr>
            <a:lvl4pPr lvl="3" algn="l">
              <a:lnSpc>
                <a:spcPct val="100000"/>
              </a:lnSpc>
              <a:spcBef>
                <a:spcPts val="0"/>
              </a:spcBef>
              <a:spcAft>
                <a:spcPts val="0"/>
              </a:spcAft>
              <a:buClr>
                <a:srgbClr val="FFFFFF"/>
              </a:buClr>
              <a:buSzPts val="1500"/>
              <a:buFont typeface="Trebuchet MS"/>
              <a:buNone/>
              <a:defRPr sz="1900"/>
            </a:lvl4pPr>
            <a:lvl5pPr lvl="4" algn="l">
              <a:lnSpc>
                <a:spcPct val="100000"/>
              </a:lnSpc>
              <a:spcBef>
                <a:spcPts val="0"/>
              </a:spcBef>
              <a:spcAft>
                <a:spcPts val="0"/>
              </a:spcAft>
              <a:buClr>
                <a:srgbClr val="FFFFFF"/>
              </a:buClr>
              <a:buSzPts val="1500"/>
              <a:buFont typeface="Trebuchet MS"/>
              <a:buNone/>
              <a:defRPr sz="1900"/>
            </a:lvl5pPr>
            <a:lvl6pPr lvl="5" algn="l">
              <a:lnSpc>
                <a:spcPct val="100000"/>
              </a:lnSpc>
              <a:spcBef>
                <a:spcPts val="0"/>
              </a:spcBef>
              <a:spcAft>
                <a:spcPts val="0"/>
              </a:spcAft>
              <a:buClr>
                <a:srgbClr val="FFFFFF"/>
              </a:buClr>
              <a:buSzPts val="1500"/>
              <a:buFont typeface="Trebuchet MS"/>
              <a:buNone/>
              <a:defRPr sz="1900"/>
            </a:lvl6pPr>
            <a:lvl7pPr lvl="6" algn="l">
              <a:lnSpc>
                <a:spcPct val="100000"/>
              </a:lnSpc>
              <a:spcBef>
                <a:spcPts val="0"/>
              </a:spcBef>
              <a:spcAft>
                <a:spcPts val="0"/>
              </a:spcAft>
              <a:buClr>
                <a:srgbClr val="FFFFFF"/>
              </a:buClr>
              <a:buSzPts val="1500"/>
              <a:buFont typeface="Trebuchet MS"/>
              <a:buNone/>
              <a:defRPr sz="1900"/>
            </a:lvl7pPr>
            <a:lvl8pPr lvl="7" algn="l">
              <a:lnSpc>
                <a:spcPct val="100000"/>
              </a:lnSpc>
              <a:spcBef>
                <a:spcPts val="0"/>
              </a:spcBef>
              <a:spcAft>
                <a:spcPts val="0"/>
              </a:spcAft>
              <a:buClr>
                <a:srgbClr val="FFFFFF"/>
              </a:buClr>
              <a:buSzPts val="1500"/>
              <a:buFont typeface="Trebuchet MS"/>
              <a:buNone/>
              <a:defRPr sz="1900"/>
            </a:lvl8pPr>
            <a:lvl9pPr lvl="8" algn="l">
              <a:lnSpc>
                <a:spcPct val="100000"/>
              </a:lnSpc>
              <a:spcBef>
                <a:spcPts val="0"/>
              </a:spcBef>
              <a:spcAft>
                <a:spcPts val="0"/>
              </a:spcAft>
              <a:buClr>
                <a:srgbClr val="FFFFFF"/>
              </a:buClr>
              <a:buSzPts val="1500"/>
              <a:buFont typeface="Trebuchet MS"/>
              <a:buNone/>
              <a:defRPr sz="1900"/>
            </a:lvl9pPr>
          </a:lstStyle>
          <a:p>
            <a:endParaRPr/>
          </a:p>
        </p:txBody>
      </p:sp>
      <p:sp>
        <p:nvSpPr>
          <p:cNvPr id="515" name="Google Shape;515;p122"/>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a:buNone/>
              <a:defRPr sz="1300">
                <a:solidFill>
                  <a:srgbClr val="575757"/>
                </a:solidFill>
                <a:latin typeface="Arial"/>
                <a:ea typeface="Arial"/>
                <a:cs typeface="Arial"/>
                <a:sym typeface="Arial"/>
              </a:defRPr>
            </a:lvl1pPr>
            <a:lvl2pPr lvl="1">
              <a:buNone/>
              <a:defRPr sz="1300">
                <a:solidFill>
                  <a:srgbClr val="575757"/>
                </a:solidFill>
                <a:latin typeface="Arial"/>
                <a:ea typeface="Arial"/>
                <a:cs typeface="Arial"/>
                <a:sym typeface="Arial"/>
              </a:defRPr>
            </a:lvl2pPr>
            <a:lvl3pPr lvl="2">
              <a:buNone/>
              <a:defRPr sz="1300">
                <a:solidFill>
                  <a:srgbClr val="575757"/>
                </a:solidFill>
                <a:latin typeface="Arial"/>
                <a:ea typeface="Arial"/>
                <a:cs typeface="Arial"/>
                <a:sym typeface="Arial"/>
              </a:defRPr>
            </a:lvl3pPr>
            <a:lvl4pPr lvl="3">
              <a:buNone/>
              <a:defRPr sz="1300">
                <a:solidFill>
                  <a:srgbClr val="575757"/>
                </a:solidFill>
                <a:latin typeface="Arial"/>
                <a:ea typeface="Arial"/>
                <a:cs typeface="Arial"/>
                <a:sym typeface="Arial"/>
              </a:defRPr>
            </a:lvl4pPr>
            <a:lvl5pPr lvl="4">
              <a:buNone/>
              <a:defRPr sz="1300">
                <a:solidFill>
                  <a:srgbClr val="575757"/>
                </a:solidFill>
                <a:latin typeface="Arial"/>
                <a:ea typeface="Arial"/>
                <a:cs typeface="Arial"/>
                <a:sym typeface="Arial"/>
              </a:defRPr>
            </a:lvl5pPr>
            <a:lvl6pPr lvl="5">
              <a:buNone/>
              <a:defRPr sz="1300">
                <a:solidFill>
                  <a:srgbClr val="575757"/>
                </a:solidFill>
                <a:latin typeface="Arial"/>
                <a:ea typeface="Arial"/>
                <a:cs typeface="Arial"/>
                <a:sym typeface="Arial"/>
              </a:defRPr>
            </a:lvl6pPr>
            <a:lvl7pPr lvl="6">
              <a:buNone/>
              <a:defRPr sz="1300">
                <a:solidFill>
                  <a:srgbClr val="575757"/>
                </a:solidFill>
                <a:latin typeface="Arial"/>
                <a:ea typeface="Arial"/>
                <a:cs typeface="Arial"/>
                <a:sym typeface="Arial"/>
              </a:defRPr>
            </a:lvl7pPr>
            <a:lvl8pPr lvl="7">
              <a:buNone/>
              <a:defRPr sz="1300">
                <a:solidFill>
                  <a:srgbClr val="575757"/>
                </a:solidFill>
                <a:latin typeface="Arial"/>
                <a:ea typeface="Arial"/>
                <a:cs typeface="Arial"/>
                <a:sym typeface="Arial"/>
              </a:defRPr>
            </a:lvl8pPr>
            <a:lvl9pPr lvl="8">
              <a:buNone/>
              <a:defRPr sz="1300">
                <a:solidFill>
                  <a:srgbClr val="575757"/>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16"/>
        <p:cNvGrpSpPr/>
        <p:nvPr/>
      </p:nvGrpSpPr>
      <p:grpSpPr>
        <a:xfrm>
          <a:off x="0" y="0"/>
          <a:ext cx="0" cy="0"/>
          <a:chOff x="0" y="0"/>
          <a:chExt cx="0" cy="0"/>
        </a:xfrm>
      </p:grpSpPr>
      <p:sp>
        <p:nvSpPr>
          <p:cNvPr id="517" name="Google Shape;517;p123"/>
          <p:cNvSpPr txBox="1">
            <a:spLocks noGrp="1"/>
          </p:cNvSpPr>
          <p:nvPr>
            <p:ph type="ctrTitle"/>
          </p:nvPr>
        </p:nvSpPr>
        <p:spPr>
          <a:xfrm>
            <a:off x="415611" y="992767"/>
            <a:ext cx="11360700" cy="2736900"/>
          </a:xfrm>
          <a:prstGeom prst="rect">
            <a:avLst/>
          </a:prstGeom>
          <a:noFill/>
          <a:ln>
            <a:noFill/>
          </a:ln>
        </p:spPr>
        <p:txBody>
          <a:bodyPr spcFirstLastPara="1" wrap="square" lIns="121900" tIns="60925" rIns="121900" bIns="60925" anchor="b" anchorCtr="0">
            <a:noAutofit/>
          </a:bodyPr>
          <a:lstStyle>
            <a:lvl1pPr lvl="0" algn="ctr">
              <a:lnSpc>
                <a:spcPct val="90000"/>
              </a:lnSpc>
              <a:spcBef>
                <a:spcPts val="0"/>
              </a:spcBef>
              <a:spcAft>
                <a:spcPts val="0"/>
              </a:spcAft>
              <a:buSzPts val="6900"/>
              <a:buNone/>
              <a:defRPr sz="6900"/>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a:endParaRPr/>
          </a:p>
        </p:txBody>
      </p:sp>
      <p:sp>
        <p:nvSpPr>
          <p:cNvPr id="518" name="Google Shape;518;p123"/>
          <p:cNvSpPr txBox="1">
            <a:spLocks noGrp="1"/>
          </p:cNvSpPr>
          <p:nvPr>
            <p:ph type="subTitle" idx="1"/>
          </p:nvPr>
        </p:nvSpPr>
        <p:spPr>
          <a:xfrm>
            <a:off x="415600" y="3778833"/>
            <a:ext cx="11360700" cy="1056900"/>
          </a:xfrm>
          <a:prstGeom prst="rect">
            <a:avLst/>
          </a:prstGeom>
          <a:noFill/>
          <a:ln>
            <a:noFill/>
          </a:ln>
        </p:spPr>
        <p:txBody>
          <a:bodyPr spcFirstLastPara="1" wrap="square" lIns="121900" tIns="121900" rIns="121900" bIns="121900" anchor="ctr" anchorCtr="0">
            <a:noAutofit/>
          </a:bodyPr>
          <a:lstStyle>
            <a:lvl1pPr marR="0" lvl="0"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1pPr>
            <a:lvl2pPr marR="0" lvl="1"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9pPr>
          </a:lstStyle>
          <a:p>
            <a:endParaRPr/>
          </a:p>
        </p:txBody>
      </p:sp>
      <p:sp>
        <p:nvSpPr>
          <p:cNvPr id="519" name="Google Shape;519;p123"/>
          <p:cNvSpPr txBox="1">
            <a:spLocks noGrp="1"/>
          </p:cNvSpPr>
          <p:nvPr>
            <p:ph type="sldNum" idx="12"/>
          </p:nvPr>
        </p:nvSpPr>
        <p:spPr>
          <a:xfrm>
            <a:off x="11296610" y="6217622"/>
            <a:ext cx="731700" cy="5247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20"/>
        <p:cNvGrpSpPr/>
        <p:nvPr/>
      </p:nvGrpSpPr>
      <p:grpSpPr>
        <a:xfrm>
          <a:off x="0" y="0"/>
          <a:ext cx="0" cy="0"/>
          <a:chOff x="0" y="0"/>
          <a:chExt cx="0" cy="0"/>
        </a:xfrm>
      </p:grpSpPr>
      <p:sp>
        <p:nvSpPr>
          <p:cNvPr id="521" name="Google Shape;521;p124"/>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Autofit/>
          </a:bodyPr>
          <a:lstStyle>
            <a:lvl1pPr lvl="0">
              <a:spcBef>
                <a:spcPts val="0"/>
              </a:spcBef>
              <a:spcAft>
                <a:spcPts val="0"/>
              </a:spcAft>
              <a:buSzPts val="60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22" name="Google Shape;522;p124"/>
          <p:cNvSpPr txBox="1">
            <a:spLocks noGrp="1"/>
          </p:cNvSpPr>
          <p:nvPr>
            <p:ph type="body" idx="1"/>
          </p:nvPr>
        </p:nvSpPr>
        <p:spPr>
          <a:xfrm>
            <a:off x="415600" y="1536633"/>
            <a:ext cx="5333100" cy="4555200"/>
          </a:xfrm>
          <a:prstGeom prst="rect">
            <a:avLst/>
          </a:prstGeom>
          <a:noFill/>
          <a:ln>
            <a:noFill/>
          </a:ln>
        </p:spPr>
        <p:txBody>
          <a:bodyPr spcFirstLastPara="1" wrap="square" lIns="121900" tIns="121900" rIns="121900" bIns="121900" anchor="ctr" anchorCtr="0">
            <a:no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523" name="Google Shape;523;p124"/>
          <p:cNvSpPr txBox="1">
            <a:spLocks noGrp="1"/>
          </p:cNvSpPr>
          <p:nvPr>
            <p:ph type="body" idx="2"/>
          </p:nvPr>
        </p:nvSpPr>
        <p:spPr>
          <a:xfrm>
            <a:off x="6443200" y="1536633"/>
            <a:ext cx="5333100" cy="4555200"/>
          </a:xfrm>
          <a:prstGeom prst="rect">
            <a:avLst/>
          </a:prstGeom>
          <a:noFill/>
          <a:ln>
            <a:noFill/>
          </a:ln>
        </p:spPr>
        <p:txBody>
          <a:bodyPr spcFirstLastPara="1" wrap="square" lIns="121900" tIns="121900" rIns="121900" bIns="121900" anchor="ctr" anchorCtr="0">
            <a:no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524" name="Google Shape;524;p124"/>
          <p:cNvSpPr txBox="1">
            <a:spLocks noGrp="1"/>
          </p:cNvSpPr>
          <p:nvPr>
            <p:ph type="sldNum" idx="12"/>
          </p:nvPr>
        </p:nvSpPr>
        <p:spPr>
          <a:xfrm>
            <a:off x="11296610" y="6217622"/>
            <a:ext cx="731700" cy="524700"/>
          </a:xfrm>
          <a:prstGeom prst="rect">
            <a:avLst/>
          </a:prstGeom>
        </p:spPr>
        <p:txBody>
          <a:bodyPr spcFirstLastPara="1" wrap="square" lIns="91425" tIns="45700" rIns="91425" bIns="457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Text 1">
  <p:cSld name="SECTION_HEADER_1">
    <p:spTree>
      <p:nvGrpSpPr>
        <p:cNvPr id="1" name="Shape 525"/>
        <p:cNvGrpSpPr/>
        <p:nvPr/>
      </p:nvGrpSpPr>
      <p:grpSpPr>
        <a:xfrm>
          <a:off x="0" y="0"/>
          <a:ext cx="0" cy="0"/>
          <a:chOff x="0" y="0"/>
          <a:chExt cx="0" cy="0"/>
        </a:xfrm>
      </p:grpSpPr>
      <p:sp>
        <p:nvSpPr>
          <p:cNvPr id="526" name="Google Shape;526;p125"/>
          <p:cNvSpPr txBox="1">
            <a:spLocks noGrp="1"/>
          </p:cNvSpPr>
          <p:nvPr>
            <p:ph type="title"/>
          </p:nvPr>
        </p:nvSpPr>
        <p:spPr>
          <a:xfrm>
            <a:off x="838200" y="437985"/>
            <a:ext cx="10515600" cy="960000"/>
          </a:xfrm>
          <a:prstGeom prst="rect">
            <a:avLst/>
          </a:prstGeom>
          <a:noFill/>
          <a:ln>
            <a:noFill/>
          </a:ln>
        </p:spPr>
        <p:txBody>
          <a:bodyPr spcFirstLastPara="1" wrap="square" lIns="68550" tIns="34250" rIns="68550" bIns="34250" anchor="b" anchorCtr="0">
            <a:noAutofit/>
          </a:bodyPr>
          <a:lstStyle>
            <a:lvl1pPr lvl="0" algn="ctr">
              <a:lnSpc>
                <a:spcPct val="90000"/>
              </a:lnSpc>
              <a:spcBef>
                <a:spcPts val="0"/>
              </a:spcBef>
              <a:spcAft>
                <a:spcPts val="0"/>
              </a:spcAft>
              <a:buClr>
                <a:schemeClr val="accent5"/>
              </a:buClr>
              <a:buSzPts val="4500"/>
              <a:buFont typeface="Trebuchet MS"/>
              <a:buNone/>
              <a:defRPr sz="4500"/>
            </a:lvl1pPr>
            <a:lvl2pPr lvl="1" algn="l">
              <a:lnSpc>
                <a:spcPct val="100000"/>
              </a:lnSpc>
              <a:spcBef>
                <a:spcPts val="0"/>
              </a:spcBef>
              <a:spcAft>
                <a:spcPts val="0"/>
              </a:spcAft>
              <a:buClr>
                <a:srgbClr val="FFFFFF"/>
              </a:buClr>
              <a:buSzPts val="1100"/>
              <a:buFont typeface="Trebuchet MS"/>
              <a:buNone/>
              <a:defRPr/>
            </a:lvl2pPr>
            <a:lvl3pPr lvl="2" algn="l">
              <a:lnSpc>
                <a:spcPct val="100000"/>
              </a:lnSpc>
              <a:spcBef>
                <a:spcPts val="0"/>
              </a:spcBef>
              <a:spcAft>
                <a:spcPts val="0"/>
              </a:spcAft>
              <a:buClr>
                <a:srgbClr val="FFFFFF"/>
              </a:buClr>
              <a:buSzPts val="1100"/>
              <a:buFont typeface="Trebuchet MS"/>
              <a:buNone/>
              <a:defRPr/>
            </a:lvl3pPr>
            <a:lvl4pPr lvl="3" algn="l">
              <a:lnSpc>
                <a:spcPct val="100000"/>
              </a:lnSpc>
              <a:spcBef>
                <a:spcPts val="0"/>
              </a:spcBef>
              <a:spcAft>
                <a:spcPts val="0"/>
              </a:spcAft>
              <a:buClr>
                <a:srgbClr val="FFFFFF"/>
              </a:buClr>
              <a:buSzPts val="1100"/>
              <a:buFont typeface="Trebuchet MS"/>
              <a:buNone/>
              <a:defRPr/>
            </a:lvl4pPr>
            <a:lvl5pPr lvl="4" algn="l">
              <a:lnSpc>
                <a:spcPct val="100000"/>
              </a:lnSpc>
              <a:spcBef>
                <a:spcPts val="0"/>
              </a:spcBef>
              <a:spcAft>
                <a:spcPts val="0"/>
              </a:spcAft>
              <a:buClr>
                <a:srgbClr val="FFFFFF"/>
              </a:buClr>
              <a:buSzPts val="1100"/>
              <a:buFont typeface="Trebuchet MS"/>
              <a:buNone/>
              <a:defRPr/>
            </a:lvl5pPr>
            <a:lvl6pPr lvl="5" algn="l">
              <a:lnSpc>
                <a:spcPct val="100000"/>
              </a:lnSpc>
              <a:spcBef>
                <a:spcPts val="0"/>
              </a:spcBef>
              <a:spcAft>
                <a:spcPts val="0"/>
              </a:spcAft>
              <a:buClr>
                <a:srgbClr val="FFFFFF"/>
              </a:buClr>
              <a:buSzPts val="1100"/>
              <a:buFont typeface="Trebuchet MS"/>
              <a:buNone/>
              <a:defRPr/>
            </a:lvl6pPr>
            <a:lvl7pPr lvl="6" algn="l">
              <a:lnSpc>
                <a:spcPct val="100000"/>
              </a:lnSpc>
              <a:spcBef>
                <a:spcPts val="0"/>
              </a:spcBef>
              <a:spcAft>
                <a:spcPts val="0"/>
              </a:spcAft>
              <a:buClr>
                <a:srgbClr val="FFFFFF"/>
              </a:buClr>
              <a:buSzPts val="1100"/>
              <a:buFont typeface="Trebuchet MS"/>
              <a:buNone/>
              <a:defRPr/>
            </a:lvl7pPr>
            <a:lvl8pPr lvl="7" algn="l">
              <a:lnSpc>
                <a:spcPct val="100000"/>
              </a:lnSpc>
              <a:spcBef>
                <a:spcPts val="0"/>
              </a:spcBef>
              <a:spcAft>
                <a:spcPts val="0"/>
              </a:spcAft>
              <a:buClr>
                <a:srgbClr val="FFFFFF"/>
              </a:buClr>
              <a:buSzPts val="1100"/>
              <a:buFont typeface="Trebuchet MS"/>
              <a:buNone/>
              <a:defRPr/>
            </a:lvl8pPr>
            <a:lvl9pPr lvl="8" algn="l">
              <a:lnSpc>
                <a:spcPct val="100000"/>
              </a:lnSpc>
              <a:spcBef>
                <a:spcPts val="0"/>
              </a:spcBef>
              <a:spcAft>
                <a:spcPts val="0"/>
              </a:spcAft>
              <a:buClr>
                <a:srgbClr val="FFFFFF"/>
              </a:buClr>
              <a:buSzPts val="1100"/>
              <a:buFont typeface="Trebuchet MS"/>
              <a:buNone/>
              <a:defRPr/>
            </a:lvl9pPr>
          </a:lstStyle>
          <a:p>
            <a:endParaRPr/>
          </a:p>
        </p:txBody>
      </p:sp>
      <p:sp>
        <p:nvSpPr>
          <p:cNvPr id="527" name="Google Shape;527;p125"/>
          <p:cNvSpPr txBox="1">
            <a:spLocks noGrp="1"/>
          </p:cNvSpPr>
          <p:nvPr>
            <p:ph type="body" idx="1"/>
          </p:nvPr>
        </p:nvSpPr>
        <p:spPr>
          <a:xfrm>
            <a:off x="838200" y="1852302"/>
            <a:ext cx="10515600" cy="4205700"/>
          </a:xfrm>
          <a:prstGeom prst="rect">
            <a:avLst/>
          </a:prstGeom>
          <a:noFill/>
          <a:ln>
            <a:noFill/>
          </a:ln>
        </p:spPr>
        <p:txBody>
          <a:bodyPr spcFirstLastPara="1" wrap="square" lIns="68550" tIns="34250" rIns="68550" bIns="34250" anchor="t" anchorCtr="0">
            <a:noAutofit/>
          </a:bodyPr>
          <a:lstStyle>
            <a:lvl1pPr marL="457200" marR="0" lvl="0"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400"/>
              </a:spcBef>
              <a:spcAft>
                <a:spcPts val="0"/>
              </a:spcAft>
              <a:buClr>
                <a:schemeClr val="dk1"/>
              </a:buClr>
              <a:buSzPts val="1700"/>
              <a:buFont typeface="Noto Sans"/>
              <a:buChar char="⮚"/>
              <a:defRPr sz="2500" b="0" i="0" u="none" strike="noStrike" cap="none">
                <a:solidFill>
                  <a:schemeClr val="dk1"/>
                </a:solidFill>
                <a:latin typeface="Trebuchet MS"/>
                <a:ea typeface="Trebuchet MS"/>
                <a:cs typeface="Trebuchet MS"/>
                <a:sym typeface="Trebuchet MS"/>
              </a:defRPr>
            </a:lvl2pPr>
            <a:lvl3pPr marL="1371600" marR="0" lvl="2" indent="-355600" algn="l">
              <a:lnSpc>
                <a:spcPct val="90000"/>
              </a:lnSpc>
              <a:spcBef>
                <a:spcPts val="400"/>
              </a:spcBef>
              <a:spcAft>
                <a:spcPts val="0"/>
              </a:spcAft>
              <a:buClr>
                <a:schemeClr val="dk1"/>
              </a:buClr>
              <a:buSzPts val="2000"/>
              <a:buFont typeface="Noto Sans"/>
              <a:buChar char="▪"/>
              <a:defRPr sz="2000" b="0" i="0" u="none" strike="noStrike" cap="none">
                <a:solidFill>
                  <a:schemeClr val="dk1"/>
                </a:solidFill>
                <a:latin typeface="Calibri"/>
                <a:ea typeface="Calibri"/>
                <a:cs typeface="Calibri"/>
                <a:sym typeface="Calibri"/>
              </a:defRPr>
            </a:lvl3pPr>
            <a:lvl4pPr marL="1828800" marR="0" lvl="3" indent="-349250" algn="l">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528" name="Google Shape;528;p125"/>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57"/>
        <p:cNvGrpSpPr/>
        <p:nvPr/>
      </p:nvGrpSpPr>
      <p:grpSpPr>
        <a:xfrm>
          <a:off x="0" y="0"/>
          <a:ext cx="0" cy="0"/>
          <a:chOff x="0" y="0"/>
          <a:chExt cx="0" cy="0"/>
        </a:xfrm>
      </p:grpSpPr>
      <p:sp>
        <p:nvSpPr>
          <p:cNvPr id="58" name="Google Shape;58;p13"/>
          <p:cNvSpPr txBox="1">
            <a:spLocks noGrp="1"/>
          </p:cNvSpPr>
          <p:nvPr>
            <p:ph type="title"/>
          </p:nvPr>
        </p:nvSpPr>
        <p:spPr>
          <a:xfrm>
            <a:off x="595312" y="2180006"/>
            <a:ext cx="11001375" cy="1626319"/>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13"/>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White Image + Supporting Text Slide">
  <p:cSld name="White Image + Supporting Text Slide">
    <p:spTree>
      <p:nvGrpSpPr>
        <p:cNvPr id="1" name="Shape 529"/>
        <p:cNvGrpSpPr/>
        <p:nvPr/>
      </p:nvGrpSpPr>
      <p:grpSpPr>
        <a:xfrm>
          <a:off x="0" y="0"/>
          <a:ext cx="0" cy="0"/>
          <a:chOff x="0" y="0"/>
          <a:chExt cx="0" cy="0"/>
        </a:xfrm>
      </p:grpSpPr>
      <p:sp>
        <p:nvSpPr>
          <p:cNvPr id="530" name="Google Shape;530;p126"/>
          <p:cNvSpPr txBox="1">
            <a:spLocks noGrp="1"/>
          </p:cNvSpPr>
          <p:nvPr>
            <p:ph type="body" idx="1"/>
          </p:nvPr>
        </p:nvSpPr>
        <p:spPr>
          <a:xfrm>
            <a:off x="836771" y="441485"/>
            <a:ext cx="10518600" cy="816600"/>
          </a:xfrm>
          <a:prstGeom prst="rect">
            <a:avLst/>
          </a:prstGeom>
          <a:noFill/>
          <a:ln>
            <a:noFill/>
          </a:ln>
        </p:spPr>
        <p:txBody>
          <a:bodyPr spcFirstLastPara="1" wrap="square" lIns="91425" tIns="45700" rIns="91425" bIns="45700" anchor="ctr" anchorCtr="0">
            <a:noAutofit/>
          </a:bodyPr>
          <a:lstStyle>
            <a:lvl1pPr marL="457200" marR="0" lvl="0" indent="-228600" algn="l">
              <a:lnSpc>
                <a:spcPct val="90000"/>
              </a:lnSpc>
              <a:spcBef>
                <a:spcPts val="3937"/>
              </a:spcBef>
              <a:spcAft>
                <a:spcPts val="0"/>
              </a:spcAft>
              <a:buClr>
                <a:srgbClr val="001970"/>
              </a:buClr>
              <a:buSzPts val="1400"/>
              <a:buFont typeface="Arial"/>
              <a:buNone/>
              <a:defRPr sz="6187" b="1" i="0" u="none" strike="noStrike" cap="none">
                <a:solidFill>
                  <a:srgbClr val="001970"/>
                </a:solidFill>
                <a:latin typeface="Trebuchet MS"/>
                <a:ea typeface="Trebuchet MS"/>
                <a:cs typeface="Trebuchet MS"/>
                <a:sym typeface="Trebuchet MS"/>
              </a:defRPr>
            </a:lvl1pPr>
            <a:lvl2pPr marL="914400" marR="0" lvl="1"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2pPr>
            <a:lvl3pPr marL="1371600" marR="0" lvl="2"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3pPr>
            <a:lvl4pPr marL="1828800" marR="0" lvl="3"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4pPr>
            <a:lvl5pPr marL="2286000" marR="0" lvl="4"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531" name="Google Shape;531;p126"/>
          <p:cNvSpPr txBox="1">
            <a:spLocks noGrp="1"/>
          </p:cNvSpPr>
          <p:nvPr>
            <p:ph type="body" idx="2"/>
          </p:nvPr>
        </p:nvSpPr>
        <p:spPr>
          <a:xfrm>
            <a:off x="309739" y="1467883"/>
            <a:ext cx="5813100" cy="4533000"/>
          </a:xfrm>
          <a:prstGeom prst="rect">
            <a:avLst/>
          </a:prstGeom>
          <a:solidFill>
            <a:schemeClr val="lt1"/>
          </a:solidFill>
          <a:ln w="5715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a:lnSpc>
                <a:spcPct val="90000"/>
              </a:lnSpc>
              <a:spcBef>
                <a:spcPts val="3937"/>
              </a:spcBef>
              <a:spcAft>
                <a:spcPts val="0"/>
              </a:spcAft>
              <a:buClr>
                <a:srgbClr val="7F7F7F"/>
              </a:buClr>
              <a:buSzPts val="3200"/>
              <a:buFont typeface="Trebuchet MS"/>
              <a:buNone/>
              <a:defRPr sz="2250" b="0" i="1" u="none" strike="noStrike" cap="none">
                <a:solidFill>
                  <a:srgbClr val="7F7F7F"/>
                </a:solidFill>
                <a:latin typeface="Trebuchet MS"/>
                <a:ea typeface="Trebuchet MS"/>
                <a:cs typeface="Trebuchet MS"/>
                <a:sym typeface="Trebuchet MS"/>
              </a:defRPr>
            </a:lvl1pPr>
            <a:lvl2pPr marL="914400" marR="0" lvl="1" indent="-228600" algn="l">
              <a:lnSpc>
                <a:spcPct val="90000"/>
              </a:lnSpc>
              <a:spcBef>
                <a:spcPts val="3937"/>
              </a:spcBef>
              <a:spcAft>
                <a:spcPts val="0"/>
              </a:spcAft>
              <a:buClr>
                <a:srgbClr val="5C6670"/>
              </a:buClr>
              <a:buSzPts val="4000"/>
              <a:buFont typeface="Trebuchet MS"/>
              <a:buNone/>
              <a:defRPr sz="2812" b="0" i="1" u="none" strike="noStrike" cap="none">
                <a:solidFill>
                  <a:srgbClr val="5C6670"/>
                </a:solidFill>
                <a:latin typeface="Trebuchet MS"/>
                <a:ea typeface="Trebuchet MS"/>
                <a:cs typeface="Trebuchet MS"/>
                <a:sym typeface="Trebuchet MS"/>
              </a:defRPr>
            </a:lvl2pPr>
            <a:lvl3pPr marL="1371600" marR="0" lvl="2" indent="-228600" algn="l">
              <a:lnSpc>
                <a:spcPct val="90000"/>
              </a:lnSpc>
              <a:spcBef>
                <a:spcPts val="3937"/>
              </a:spcBef>
              <a:spcAft>
                <a:spcPts val="0"/>
              </a:spcAft>
              <a:buClr>
                <a:srgbClr val="5C6670"/>
              </a:buClr>
              <a:buSzPts val="4000"/>
              <a:buFont typeface="Trebuchet MS"/>
              <a:buNone/>
              <a:defRPr sz="2812" b="0" i="1" u="none" strike="noStrike" cap="none">
                <a:solidFill>
                  <a:srgbClr val="5C6670"/>
                </a:solidFill>
                <a:latin typeface="Trebuchet MS"/>
                <a:ea typeface="Trebuchet MS"/>
                <a:cs typeface="Trebuchet MS"/>
                <a:sym typeface="Trebuchet MS"/>
              </a:defRPr>
            </a:lvl3pPr>
            <a:lvl4pPr marL="1828800" marR="0" lvl="3" indent="-228600" algn="l">
              <a:lnSpc>
                <a:spcPct val="90000"/>
              </a:lnSpc>
              <a:spcBef>
                <a:spcPts val="3937"/>
              </a:spcBef>
              <a:spcAft>
                <a:spcPts val="0"/>
              </a:spcAft>
              <a:buClr>
                <a:srgbClr val="5C6670"/>
              </a:buClr>
              <a:buSzPts val="4000"/>
              <a:buFont typeface="Trebuchet MS"/>
              <a:buNone/>
              <a:defRPr sz="2812" b="0" i="1" u="none" strike="noStrike" cap="none">
                <a:solidFill>
                  <a:srgbClr val="5C6670"/>
                </a:solidFill>
                <a:latin typeface="Trebuchet MS"/>
                <a:ea typeface="Trebuchet MS"/>
                <a:cs typeface="Trebuchet MS"/>
                <a:sym typeface="Trebuchet MS"/>
              </a:defRPr>
            </a:lvl4pPr>
            <a:lvl5pPr marL="2286000" marR="0" lvl="4" indent="-228600" algn="l">
              <a:lnSpc>
                <a:spcPct val="90000"/>
              </a:lnSpc>
              <a:spcBef>
                <a:spcPts val="3937"/>
              </a:spcBef>
              <a:spcAft>
                <a:spcPts val="0"/>
              </a:spcAft>
              <a:buClr>
                <a:srgbClr val="5C6670"/>
              </a:buClr>
              <a:buSzPts val="4000"/>
              <a:buFont typeface="Trebuchet MS"/>
              <a:buNone/>
              <a:defRPr sz="2812" b="0" i="1"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532" name="Google Shape;532;p126"/>
          <p:cNvSpPr txBox="1">
            <a:spLocks noGrp="1"/>
          </p:cNvSpPr>
          <p:nvPr>
            <p:ph type="body" idx="3"/>
          </p:nvPr>
        </p:nvSpPr>
        <p:spPr>
          <a:xfrm>
            <a:off x="6765706" y="1485188"/>
            <a:ext cx="5116500" cy="4515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3937"/>
              </a:spcBef>
              <a:spcAft>
                <a:spcPts val="0"/>
              </a:spcAft>
              <a:buClr>
                <a:schemeClr val="dk1"/>
              </a:buClr>
              <a:buSzPts val="1400"/>
              <a:buFont typeface="Arial"/>
              <a:buNone/>
              <a:defRPr sz="3797" b="0" i="0" u="none" strike="noStrike" cap="none">
                <a:solidFill>
                  <a:schemeClr val="dk1"/>
                </a:solidFill>
                <a:latin typeface="Trebuchet MS"/>
                <a:ea typeface="Trebuchet MS"/>
                <a:cs typeface="Trebuchet MS"/>
                <a:sym typeface="Trebuchet MS"/>
              </a:defRPr>
            </a:lvl1pPr>
            <a:lvl2pPr marL="914400" marR="0" lvl="1" indent="-228600" algn="l">
              <a:lnSpc>
                <a:spcPct val="90000"/>
              </a:lnSpc>
              <a:spcBef>
                <a:spcPts val="3937"/>
              </a:spcBef>
              <a:spcAft>
                <a:spcPts val="0"/>
              </a:spcAft>
              <a:buClr>
                <a:schemeClr val="dk1"/>
              </a:buClr>
              <a:buSzPts val="1400"/>
              <a:buFont typeface="Arial"/>
              <a:buNone/>
              <a:defRPr sz="3094" b="0" i="0" u="none" strike="noStrike" cap="none">
                <a:solidFill>
                  <a:schemeClr val="dk1"/>
                </a:solidFill>
                <a:latin typeface="Trebuchet MS"/>
                <a:ea typeface="Trebuchet MS"/>
                <a:cs typeface="Trebuchet MS"/>
                <a:sym typeface="Trebuchet MS"/>
              </a:defRPr>
            </a:lvl2pPr>
            <a:lvl3pPr marL="1371600" marR="0" lvl="2" indent="-228600" algn="l">
              <a:lnSpc>
                <a:spcPct val="90000"/>
              </a:lnSpc>
              <a:spcBef>
                <a:spcPts val="3937"/>
              </a:spcBef>
              <a:spcAft>
                <a:spcPts val="0"/>
              </a:spcAft>
              <a:buClr>
                <a:schemeClr val="dk1"/>
              </a:buClr>
              <a:buSzPts val="1400"/>
              <a:buFont typeface="Arial"/>
              <a:buNone/>
              <a:defRPr sz="2812" b="0" i="0" u="none" strike="noStrike" cap="none">
                <a:solidFill>
                  <a:schemeClr val="dk1"/>
                </a:solidFill>
                <a:latin typeface="Trebuchet MS"/>
                <a:ea typeface="Trebuchet MS"/>
                <a:cs typeface="Trebuchet MS"/>
                <a:sym typeface="Trebuchet MS"/>
              </a:defRPr>
            </a:lvl3pPr>
            <a:lvl4pPr marL="1828800" marR="0" lvl="3" indent="-228600" algn="l">
              <a:lnSpc>
                <a:spcPct val="90000"/>
              </a:lnSpc>
              <a:spcBef>
                <a:spcPts val="3937"/>
              </a:spcBef>
              <a:spcAft>
                <a:spcPts val="0"/>
              </a:spcAft>
              <a:buClr>
                <a:schemeClr val="dk1"/>
              </a:buClr>
              <a:buSzPts val="1400"/>
              <a:buFont typeface="Arial"/>
              <a:buNone/>
              <a:defRPr sz="2531"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533" name="Google Shape;533;p12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540"/>
        <p:cNvGrpSpPr/>
        <p:nvPr/>
      </p:nvGrpSpPr>
      <p:grpSpPr>
        <a:xfrm>
          <a:off x="0" y="0"/>
          <a:ext cx="0" cy="0"/>
          <a:chOff x="0" y="0"/>
          <a:chExt cx="0" cy="0"/>
        </a:xfrm>
      </p:grpSpPr>
      <p:pic>
        <p:nvPicPr>
          <p:cNvPr id="541" name="Google Shape;541;p128"/>
          <p:cNvPicPr preferRelativeResize="0"/>
          <p:nvPr/>
        </p:nvPicPr>
        <p:blipFill rotWithShape="1">
          <a:blip r:embed="rId2">
            <a:alphaModFix/>
          </a:blip>
          <a:srcRect/>
          <a:stretch/>
        </p:blipFill>
        <p:spPr>
          <a:xfrm>
            <a:off x="308600" y="199311"/>
            <a:ext cx="6319884" cy="6198993"/>
          </a:xfrm>
          <a:prstGeom prst="rect">
            <a:avLst/>
          </a:prstGeom>
          <a:noFill/>
          <a:ln>
            <a:noFill/>
          </a:ln>
        </p:spPr>
      </p:pic>
      <p:sp>
        <p:nvSpPr>
          <p:cNvPr id="542" name="Google Shape;542;p128"/>
          <p:cNvSpPr txBox="1">
            <a:spLocks noGrp="1"/>
          </p:cNvSpPr>
          <p:nvPr>
            <p:ph type="title"/>
          </p:nvPr>
        </p:nvSpPr>
        <p:spPr>
          <a:xfrm>
            <a:off x="6122788" y="2625328"/>
            <a:ext cx="5381700" cy="23139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500"/>
              <a:buNone/>
              <a:defRPr sz="8100"/>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543" name="Google Shape;543;p128"/>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544"/>
        <p:cNvGrpSpPr/>
        <p:nvPr/>
      </p:nvGrpSpPr>
      <p:grpSpPr>
        <a:xfrm>
          <a:off x="0" y="0"/>
          <a:ext cx="0" cy="0"/>
          <a:chOff x="0" y="0"/>
          <a:chExt cx="0" cy="0"/>
        </a:xfrm>
      </p:grpSpPr>
      <p:sp>
        <p:nvSpPr>
          <p:cNvPr id="545" name="Google Shape;545;p129"/>
          <p:cNvSpPr txBox="1">
            <a:spLocks noGrp="1"/>
          </p:cNvSpPr>
          <p:nvPr>
            <p:ph type="title"/>
          </p:nvPr>
        </p:nvSpPr>
        <p:spPr>
          <a:xfrm>
            <a:off x="595313" y="1121619"/>
            <a:ext cx="11001300" cy="12897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500"/>
              <a:buNone/>
              <a:defRPr sz="6800">
                <a:solidFill>
                  <a:schemeClr val="lt1"/>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546" name="Google Shape;546;p129"/>
          <p:cNvSpPr txBox="1">
            <a:spLocks noGrp="1"/>
          </p:cNvSpPr>
          <p:nvPr>
            <p:ph type="body" idx="1"/>
          </p:nvPr>
        </p:nvSpPr>
        <p:spPr>
          <a:xfrm>
            <a:off x="1522573" y="2773204"/>
            <a:ext cx="9147300" cy="8169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100000"/>
              </a:lnSpc>
              <a:spcBef>
                <a:spcPts val="4000"/>
              </a:spcBef>
              <a:spcAft>
                <a:spcPts val="0"/>
              </a:spcAft>
              <a:buClr>
                <a:srgbClr val="000000"/>
              </a:buClr>
              <a:buSzPts val="1500"/>
              <a:buFont typeface="Arial"/>
              <a:buNone/>
              <a:defRPr sz="4700" b="1" i="0" u="none" strike="noStrike" cap="none">
                <a:solidFill>
                  <a:schemeClr val="lt1"/>
                </a:solidFill>
                <a:latin typeface="Trebuchet MS"/>
                <a:ea typeface="Trebuchet MS"/>
                <a:cs typeface="Trebuchet MS"/>
                <a:sym typeface="Trebuchet MS"/>
              </a:defRPr>
            </a:lvl1pPr>
            <a:lvl2pPr marL="914400" marR="0" lvl="1" indent="-228600" algn="r">
              <a:lnSpc>
                <a:spcPct val="100000"/>
              </a:lnSpc>
              <a:spcBef>
                <a:spcPts val="4000"/>
              </a:spcBef>
              <a:spcAft>
                <a:spcPts val="0"/>
              </a:spcAft>
              <a:buClr>
                <a:srgbClr val="000000"/>
              </a:buClr>
              <a:buSzPts val="1500"/>
              <a:buFont typeface="Arial"/>
              <a:buNone/>
              <a:defRPr sz="2800" b="0" i="0" u="none" strike="noStrike" cap="none">
                <a:solidFill>
                  <a:schemeClr val="lt1"/>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47" name="Google Shape;547;p129"/>
          <p:cNvSpPr txBox="1">
            <a:spLocks noGrp="1"/>
          </p:cNvSpPr>
          <p:nvPr>
            <p:ph type="body" idx="2"/>
          </p:nvPr>
        </p:nvSpPr>
        <p:spPr>
          <a:xfrm>
            <a:off x="2916317" y="4179094"/>
            <a:ext cx="6359700" cy="4116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100000"/>
              </a:lnSpc>
              <a:spcBef>
                <a:spcPts val="0"/>
              </a:spcBef>
              <a:spcAft>
                <a:spcPts val="0"/>
              </a:spcAft>
              <a:buClr>
                <a:srgbClr val="000000"/>
              </a:buClr>
              <a:buSzPts val="1500"/>
              <a:buFont typeface="Arial"/>
              <a:buNone/>
              <a:defRPr sz="3100"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48" name="Google Shape;548;p129"/>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549" name="Google Shape;549;p129"/>
          <p:cNvSpPr txBox="1">
            <a:spLocks noGrp="1"/>
          </p:cNvSpPr>
          <p:nvPr>
            <p:ph type="dt" idx="10"/>
          </p:nvPr>
        </p:nvSpPr>
        <p:spPr>
          <a:xfrm>
            <a:off x="4724549" y="5099968"/>
            <a:ext cx="27429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sz="19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Title Slide 1">
  <p:cSld name="Title Slide_1">
    <p:spTree>
      <p:nvGrpSpPr>
        <p:cNvPr id="1" name="Shape 550"/>
        <p:cNvGrpSpPr/>
        <p:nvPr/>
      </p:nvGrpSpPr>
      <p:grpSpPr>
        <a:xfrm>
          <a:off x="0" y="0"/>
          <a:ext cx="0" cy="0"/>
          <a:chOff x="0" y="0"/>
          <a:chExt cx="0" cy="0"/>
        </a:xfrm>
      </p:grpSpPr>
      <p:sp>
        <p:nvSpPr>
          <p:cNvPr id="551" name="Google Shape;551;p130"/>
          <p:cNvSpPr txBox="1">
            <a:spLocks noGrp="1"/>
          </p:cNvSpPr>
          <p:nvPr>
            <p:ph type="ctrTitle"/>
          </p:nvPr>
        </p:nvSpPr>
        <p:spPr>
          <a:xfrm>
            <a:off x="1040525" y="1001496"/>
            <a:ext cx="10110900" cy="990000"/>
          </a:xfrm>
          <a:prstGeom prst="rect">
            <a:avLst/>
          </a:prstGeom>
          <a:noFill/>
          <a:ln>
            <a:noFill/>
          </a:ln>
        </p:spPr>
        <p:txBody>
          <a:bodyPr spcFirstLastPara="1" wrap="square" lIns="64275" tIns="32125" rIns="64275" bIns="32125" anchor="ctr" anchorCtr="0">
            <a:noAutofit/>
          </a:bodyPr>
          <a:lstStyle>
            <a:lvl1pPr lvl="0" algn="ctr">
              <a:lnSpc>
                <a:spcPct val="90000"/>
              </a:lnSpc>
              <a:spcBef>
                <a:spcPts val="0"/>
              </a:spcBef>
              <a:spcAft>
                <a:spcPts val="0"/>
              </a:spcAft>
              <a:buClr>
                <a:schemeClr val="lt1"/>
              </a:buClr>
              <a:buSzPts val="5100"/>
              <a:buFont typeface="Trebuchet MS"/>
              <a:buNone/>
              <a:defRPr sz="72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52" name="Google Shape;552;p130"/>
          <p:cNvSpPr txBox="1">
            <a:spLocks noGrp="1"/>
          </p:cNvSpPr>
          <p:nvPr>
            <p:ph type="subTitle" idx="1"/>
          </p:nvPr>
        </p:nvSpPr>
        <p:spPr>
          <a:xfrm>
            <a:off x="1524001" y="2214672"/>
            <a:ext cx="9144000" cy="738900"/>
          </a:xfrm>
          <a:prstGeom prst="rect">
            <a:avLst/>
          </a:prstGeom>
          <a:noFill/>
          <a:ln>
            <a:noFill/>
          </a:ln>
        </p:spPr>
        <p:txBody>
          <a:bodyPr spcFirstLastPara="1" wrap="square" lIns="64275" tIns="32125" rIns="64275" bIns="32125" anchor="ctr" anchorCtr="0">
            <a:noAutofit/>
          </a:bodyPr>
          <a:lstStyle>
            <a:lvl1pPr marR="0" lvl="0" algn="ctr">
              <a:lnSpc>
                <a:spcPct val="90000"/>
              </a:lnSpc>
              <a:spcBef>
                <a:spcPts val="1100"/>
              </a:spcBef>
              <a:spcAft>
                <a:spcPts val="0"/>
              </a:spcAft>
              <a:buClr>
                <a:schemeClr val="lt1"/>
              </a:buClr>
              <a:buSzPts val="3500"/>
              <a:buFont typeface="Arial"/>
              <a:buNone/>
              <a:defRPr sz="4900" b="1" i="0" u="none" strike="noStrike" cap="none">
                <a:solidFill>
                  <a:schemeClr val="lt1"/>
                </a:solidFill>
                <a:latin typeface="Trebuchet MS"/>
                <a:ea typeface="Trebuchet MS"/>
                <a:cs typeface="Trebuchet MS"/>
                <a:sym typeface="Trebuchet MS"/>
              </a:defRPr>
            </a:lvl1pPr>
            <a:lvl2pPr marR="0" lvl="1" algn="ctr">
              <a:lnSpc>
                <a:spcPct val="90000"/>
              </a:lnSpc>
              <a:spcBef>
                <a:spcPts val="500"/>
              </a:spcBef>
              <a:spcAft>
                <a:spcPts val="0"/>
              </a:spcAft>
              <a:buClr>
                <a:schemeClr val="lt1"/>
              </a:buClr>
              <a:buSzPts val="1500"/>
              <a:buFont typeface="Arial"/>
              <a:buNone/>
              <a:defRPr sz="2000" b="0" i="0" u="none" strike="noStrike" cap="none">
                <a:solidFill>
                  <a:schemeClr val="lt1"/>
                </a:solidFill>
                <a:latin typeface="Calibri"/>
                <a:ea typeface="Calibri"/>
                <a:cs typeface="Calibri"/>
                <a:sym typeface="Calibri"/>
              </a:defRPr>
            </a:lvl2pPr>
            <a:lvl3pPr marR="0" lvl="2" algn="ctr">
              <a:lnSpc>
                <a:spcPct val="90000"/>
              </a:lnSpc>
              <a:spcBef>
                <a:spcPts val="500"/>
              </a:spcBef>
              <a:spcAft>
                <a:spcPts val="0"/>
              </a:spcAft>
              <a:buClr>
                <a:schemeClr val="lt1"/>
              </a:buClr>
              <a:buSzPts val="1300"/>
              <a:buFont typeface="Arial"/>
              <a:buNone/>
              <a:defRPr sz="1900" b="0" i="0" u="none" strike="noStrike" cap="none">
                <a:solidFill>
                  <a:schemeClr val="lt1"/>
                </a:solidFill>
                <a:latin typeface="Calibri"/>
                <a:ea typeface="Calibri"/>
                <a:cs typeface="Calibri"/>
                <a:sym typeface="Calibri"/>
              </a:defRPr>
            </a:lvl3pPr>
            <a:lvl4pPr marR="0" lvl="3" algn="ctr">
              <a:lnSpc>
                <a:spcPct val="90000"/>
              </a:lnSpc>
              <a:spcBef>
                <a:spcPts val="500"/>
              </a:spcBef>
              <a:spcAft>
                <a:spcPts val="0"/>
              </a:spcAft>
              <a:buClr>
                <a:schemeClr val="lt1"/>
              </a:buClr>
              <a:buSzPts val="1100"/>
              <a:buFont typeface="Arial"/>
              <a:buNone/>
              <a:defRPr sz="1600" b="0" i="0" u="none" strike="noStrike" cap="none">
                <a:solidFill>
                  <a:schemeClr val="lt1"/>
                </a:solidFill>
                <a:latin typeface="Calibri"/>
                <a:ea typeface="Calibri"/>
                <a:cs typeface="Calibri"/>
                <a:sym typeface="Calibri"/>
              </a:defRPr>
            </a:lvl4pPr>
            <a:lvl5pPr marR="0" lvl="4" algn="ctr">
              <a:lnSpc>
                <a:spcPct val="90000"/>
              </a:lnSpc>
              <a:spcBef>
                <a:spcPts val="500"/>
              </a:spcBef>
              <a:spcAft>
                <a:spcPts val="0"/>
              </a:spcAft>
              <a:buClr>
                <a:schemeClr val="lt1"/>
              </a:buClr>
              <a:buSzPts val="1100"/>
              <a:buFont typeface="Arial"/>
              <a:buNone/>
              <a:defRPr sz="1600" b="0" i="0" u="none" strike="noStrike" cap="none">
                <a:solidFill>
                  <a:schemeClr val="lt1"/>
                </a:solidFill>
                <a:latin typeface="Calibri"/>
                <a:ea typeface="Calibri"/>
                <a:cs typeface="Calibri"/>
                <a:sym typeface="Calibri"/>
              </a:defRPr>
            </a:lvl5pPr>
            <a:lvl6pPr marR="0" lvl="5" algn="ctr">
              <a:lnSpc>
                <a:spcPct val="90000"/>
              </a:lnSpc>
              <a:spcBef>
                <a:spcPts val="500"/>
              </a:spcBef>
              <a:spcAft>
                <a:spcPts val="0"/>
              </a:spcAft>
              <a:buClr>
                <a:schemeClr val="lt1"/>
              </a:buClr>
              <a:buSzPts val="1100"/>
              <a:buFont typeface="Arial"/>
              <a:buNone/>
              <a:defRPr sz="1600" b="0" i="0" u="none" strike="noStrike" cap="none">
                <a:solidFill>
                  <a:schemeClr val="lt1"/>
                </a:solidFill>
                <a:latin typeface="Calibri"/>
                <a:ea typeface="Calibri"/>
                <a:cs typeface="Calibri"/>
                <a:sym typeface="Calibri"/>
              </a:defRPr>
            </a:lvl6pPr>
            <a:lvl7pPr marR="0" lvl="6" algn="ctr">
              <a:lnSpc>
                <a:spcPct val="90000"/>
              </a:lnSpc>
              <a:spcBef>
                <a:spcPts val="500"/>
              </a:spcBef>
              <a:spcAft>
                <a:spcPts val="0"/>
              </a:spcAft>
              <a:buClr>
                <a:schemeClr val="lt1"/>
              </a:buClr>
              <a:buSzPts val="1100"/>
              <a:buFont typeface="Arial"/>
              <a:buNone/>
              <a:defRPr sz="1600" b="0" i="0" u="none" strike="noStrike" cap="none">
                <a:solidFill>
                  <a:schemeClr val="lt1"/>
                </a:solidFill>
                <a:latin typeface="Calibri"/>
                <a:ea typeface="Calibri"/>
                <a:cs typeface="Calibri"/>
                <a:sym typeface="Calibri"/>
              </a:defRPr>
            </a:lvl7pPr>
            <a:lvl8pPr marR="0" lvl="7" algn="ctr">
              <a:lnSpc>
                <a:spcPct val="90000"/>
              </a:lnSpc>
              <a:spcBef>
                <a:spcPts val="500"/>
              </a:spcBef>
              <a:spcAft>
                <a:spcPts val="0"/>
              </a:spcAft>
              <a:buClr>
                <a:schemeClr val="lt1"/>
              </a:buClr>
              <a:buSzPts val="1100"/>
              <a:buFont typeface="Arial"/>
              <a:buNone/>
              <a:defRPr sz="1600" b="0" i="0" u="none" strike="noStrike" cap="none">
                <a:solidFill>
                  <a:schemeClr val="lt1"/>
                </a:solidFill>
                <a:latin typeface="Calibri"/>
                <a:ea typeface="Calibri"/>
                <a:cs typeface="Calibri"/>
                <a:sym typeface="Calibri"/>
              </a:defRPr>
            </a:lvl8pPr>
            <a:lvl9pPr marR="0" lvl="8" algn="ctr">
              <a:lnSpc>
                <a:spcPct val="90000"/>
              </a:lnSpc>
              <a:spcBef>
                <a:spcPts val="500"/>
              </a:spcBef>
              <a:spcAft>
                <a:spcPts val="0"/>
              </a:spcAft>
              <a:buClr>
                <a:schemeClr val="lt1"/>
              </a:buClr>
              <a:buSzPts val="11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553" name="Google Shape;553;p130"/>
          <p:cNvSpPr txBox="1">
            <a:spLocks noGrp="1"/>
          </p:cNvSpPr>
          <p:nvPr>
            <p:ph type="dt" idx="10"/>
          </p:nvPr>
        </p:nvSpPr>
        <p:spPr>
          <a:xfrm>
            <a:off x="4724404" y="4917556"/>
            <a:ext cx="2743200" cy="365100"/>
          </a:xfrm>
          <a:prstGeom prst="rect">
            <a:avLst/>
          </a:prstGeom>
          <a:noFill/>
          <a:ln>
            <a:noFill/>
          </a:ln>
        </p:spPr>
        <p:txBody>
          <a:bodyPr spcFirstLastPara="1" wrap="square" lIns="64275" tIns="32125" rIns="64275" bIns="3212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54" name="Google Shape;554;p130"/>
          <p:cNvSpPr txBox="1">
            <a:spLocks noGrp="1"/>
          </p:cNvSpPr>
          <p:nvPr>
            <p:ph type="sldNum" idx="12"/>
          </p:nvPr>
        </p:nvSpPr>
        <p:spPr>
          <a:xfrm>
            <a:off x="9174133" y="6370755"/>
            <a:ext cx="2743200" cy="365100"/>
          </a:xfrm>
          <a:prstGeom prst="rect">
            <a:avLst/>
          </a:prstGeom>
          <a:noFill/>
          <a:ln>
            <a:noFill/>
          </a:ln>
        </p:spPr>
        <p:txBody>
          <a:bodyPr spcFirstLastPara="1" wrap="square" lIns="64275" tIns="32125" rIns="64275" bIns="32125" anchor="ctr" anchorCtr="0">
            <a:noAutofit/>
          </a:bodyPr>
          <a:lstStyle>
            <a:lvl1pPr marL="0" marR="0" lvl="0"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555" name="Google Shape;555;p130"/>
          <p:cNvSpPr txBox="1">
            <a:spLocks noGrp="1"/>
          </p:cNvSpPr>
          <p:nvPr>
            <p:ph type="body" idx="2"/>
          </p:nvPr>
        </p:nvSpPr>
        <p:spPr>
          <a:xfrm>
            <a:off x="1913863" y="3176366"/>
            <a:ext cx="8364300" cy="914400"/>
          </a:xfrm>
          <a:prstGeom prst="rect">
            <a:avLst/>
          </a:prstGeom>
          <a:noFill/>
          <a:ln>
            <a:noFill/>
          </a:ln>
        </p:spPr>
        <p:txBody>
          <a:bodyPr spcFirstLastPara="1" wrap="square" lIns="64275" tIns="32125" rIns="64275" bIns="32125" anchor="ctr" anchorCtr="0">
            <a:noAutofit/>
          </a:bodyPr>
          <a:lstStyle>
            <a:lvl1pPr marL="457200" marR="0" lvl="0" indent="-228600" algn="ctr">
              <a:lnSpc>
                <a:spcPct val="90000"/>
              </a:lnSpc>
              <a:spcBef>
                <a:spcPts val="1100"/>
              </a:spcBef>
              <a:spcAft>
                <a:spcPts val="0"/>
              </a:spcAft>
              <a:buClr>
                <a:schemeClr val="lt1"/>
              </a:buClr>
              <a:buSzPts val="23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ctr">
              <a:lnSpc>
                <a:spcPct val="90000"/>
              </a:lnSpc>
              <a:spcBef>
                <a:spcPts val="500"/>
              </a:spcBef>
              <a:spcAft>
                <a:spcPts val="0"/>
              </a:spcAft>
              <a:buClr>
                <a:schemeClr val="lt1"/>
              </a:buClr>
              <a:buSzPts val="1500"/>
              <a:buFont typeface="Arial"/>
              <a:buNone/>
              <a:defRPr sz="2000" b="0" i="0" u="none" strike="noStrike" cap="none">
                <a:solidFill>
                  <a:schemeClr val="lt1"/>
                </a:solidFill>
                <a:latin typeface="Trebuchet MS"/>
                <a:ea typeface="Trebuchet MS"/>
                <a:cs typeface="Trebuchet MS"/>
                <a:sym typeface="Trebuchet MS"/>
              </a:defRPr>
            </a:lvl2pPr>
            <a:lvl3pPr marL="1371600" marR="0" lvl="2" indent="-228600" algn="ctr">
              <a:lnSpc>
                <a:spcPct val="90000"/>
              </a:lnSpc>
              <a:spcBef>
                <a:spcPts val="500"/>
              </a:spcBef>
              <a:spcAft>
                <a:spcPts val="0"/>
              </a:spcAft>
              <a:buClr>
                <a:schemeClr val="lt1"/>
              </a:buClr>
              <a:buSzPts val="1500"/>
              <a:buFont typeface="Arial"/>
              <a:buNone/>
              <a:defRPr sz="2000" b="0" i="0" u="none" strike="noStrike" cap="none">
                <a:solidFill>
                  <a:schemeClr val="lt1"/>
                </a:solidFill>
                <a:latin typeface="Trebuchet MS"/>
                <a:ea typeface="Trebuchet MS"/>
                <a:cs typeface="Trebuchet MS"/>
                <a:sym typeface="Trebuchet MS"/>
              </a:defRPr>
            </a:lvl3pPr>
            <a:lvl4pPr marL="1828800" marR="0" lvl="3" indent="-228600" algn="ctr">
              <a:lnSpc>
                <a:spcPct val="90000"/>
              </a:lnSpc>
              <a:spcBef>
                <a:spcPts val="500"/>
              </a:spcBef>
              <a:spcAft>
                <a:spcPts val="0"/>
              </a:spcAft>
              <a:buClr>
                <a:schemeClr val="lt1"/>
              </a:buClr>
              <a:buSzPts val="1500"/>
              <a:buFont typeface="Arial"/>
              <a:buNone/>
              <a:defRPr sz="2000" b="0" i="0" u="none" strike="noStrike" cap="none">
                <a:solidFill>
                  <a:schemeClr val="lt1"/>
                </a:solidFill>
                <a:latin typeface="Trebuchet MS"/>
                <a:ea typeface="Trebuchet MS"/>
                <a:cs typeface="Trebuchet MS"/>
                <a:sym typeface="Trebuchet MS"/>
              </a:defRPr>
            </a:lvl4pPr>
            <a:lvl5pPr marL="2286000" marR="0" lvl="4" indent="-228600" algn="ctr">
              <a:lnSpc>
                <a:spcPct val="90000"/>
              </a:lnSpc>
              <a:spcBef>
                <a:spcPts val="500"/>
              </a:spcBef>
              <a:spcAft>
                <a:spcPts val="0"/>
              </a:spcAft>
              <a:buClr>
                <a:schemeClr val="lt1"/>
              </a:buClr>
              <a:buSzPts val="1500"/>
              <a:buFont typeface="Arial"/>
              <a:buNone/>
              <a:defRPr sz="2000" b="0" i="0" u="none" strike="noStrike" cap="none">
                <a:solidFill>
                  <a:schemeClr val="lt1"/>
                </a:solidFill>
                <a:latin typeface="Trebuchet MS"/>
                <a:ea typeface="Trebuchet MS"/>
                <a:cs typeface="Trebuchet MS"/>
                <a:sym typeface="Trebuchet MS"/>
              </a:defRPr>
            </a:lvl5pPr>
            <a:lvl6pPr marL="2743200" marR="0" lvl="5" indent="-311150" algn="l">
              <a:lnSpc>
                <a:spcPct val="90000"/>
              </a:lnSpc>
              <a:spcBef>
                <a:spcPts val="500"/>
              </a:spcBef>
              <a:spcAft>
                <a:spcPts val="0"/>
              </a:spcAft>
              <a:buClr>
                <a:schemeClr val="lt1"/>
              </a:buClr>
              <a:buSzPts val="1300"/>
              <a:buFont typeface="Arial"/>
              <a:buChar char="•"/>
              <a:defRPr sz="1900" b="0" i="0" u="none" strike="noStrike" cap="none">
                <a:solidFill>
                  <a:schemeClr val="lt1"/>
                </a:solidFill>
                <a:latin typeface="Calibri"/>
                <a:ea typeface="Calibri"/>
                <a:cs typeface="Calibri"/>
                <a:sym typeface="Calibri"/>
              </a:defRPr>
            </a:lvl6pPr>
            <a:lvl7pPr marL="3200400" marR="0" lvl="6" indent="-311150" algn="l">
              <a:lnSpc>
                <a:spcPct val="90000"/>
              </a:lnSpc>
              <a:spcBef>
                <a:spcPts val="500"/>
              </a:spcBef>
              <a:spcAft>
                <a:spcPts val="0"/>
              </a:spcAft>
              <a:buClr>
                <a:schemeClr val="lt1"/>
              </a:buClr>
              <a:buSzPts val="1300"/>
              <a:buFont typeface="Arial"/>
              <a:buChar char="•"/>
              <a:defRPr sz="1900" b="0" i="0" u="none" strike="noStrike" cap="none">
                <a:solidFill>
                  <a:schemeClr val="lt1"/>
                </a:solidFill>
                <a:latin typeface="Calibri"/>
                <a:ea typeface="Calibri"/>
                <a:cs typeface="Calibri"/>
                <a:sym typeface="Calibri"/>
              </a:defRPr>
            </a:lvl7pPr>
            <a:lvl8pPr marL="3657600" marR="0" lvl="7" indent="-311150" algn="l">
              <a:lnSpc>
                <a:spcPct val="90000"/>
              </a:lnSpc>
              <a:spcBef>
                <a:spcPts val="500"/>
              </a:spcBef>
              <a:spcAft>
                <a:spcPts val="0"/>
              </a:spcAft>
              <a:buClr>
                <a:schemeClr val="lt1"/>
              </a:buClr>
              <a:buSzPts val="1300"/>
              <a:buFont typeface="Arial"/>
              <a:buChar char="•"/>
              <a:defRPr sz="1900" b="0" i="0" u="none" strike="noStrike" cap="none">
                <a:solidFill>
                  <a:schemeClr val="lt1"/>
                </a:solidFill>
                <a:latin typeface="Calibri"/>
                <a:ea typeface="Calibri"/>
                <a:cs typeface="Calibri"/>
                <a:sym typeface="Calibri"/>
              </a:defRPr>
            </a:lvl8pPr>
            <a:lvl9pPr marL="4114800" marR="0" lvl="8" indent="-311150" algn="l">
              <a:lnSpc>
                <a:spcPct val="90000"/>
              </a:lnSpc>
              <a:spcBef>
                <a:spcPts val="500"/>
              </a:spcBef>
              <a:spcAft>
                <a:spcPts val="0"/>
              </a:spcAft>
              <a:buClr>
                <a:schemeClr val="lt1"/>
              </a:buClr>
              <a:buSzPts val="1300"/>
              <a:buFont typeface="Arial"/>
              <a:buChar char="•"/>
              <a:defRPr sz="19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556"/>
        <p:cNvGrpSpPr/>
        <p:nvPr/>
      </p:nvGrpSpPr>
      <p:grpSpPr>
        <a:xfrm>
          <a:off x="0" y="0"/>
          <a:ext cx="0" cy="0"/>
          <a:chOff x="0" y="0"/>
          <a:chExt cx="0" cy="0"/>
        </a:xfrm>
      </p:grpSpPr>
      <p:sp>
        <p:nvSpPr>
          <p:cNvPr id="557" name="Google Shape;557;p131"/>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rmAutofit/>
          </a:bodyPr>
          <a:lstStyle>
            <a:lvl1pPr lvl="0" algn="ctr">
              <a:lnSpc>
                <a:spcPct val="100000"/>
              </a:lnSpc>
              <a:spcBef>
                <a:spcPts val="0"/>
              </a:spcBef>
              <a:spcAft>
                <a:spcPts val="0"/>
              </a:spcAft>
              <a:buSzPts val="1500"/>
              <a:buNone/>
              <a:defRPr sz="6000"/>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558" name="Google Shape;558;p131"/>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lvl1pPr marL="457200" marR="0" lvl="0" indent="-457200" algn="l">
              <a:lnSpc>
                <a:spcPct val="100000"/>
              </a:lnSpc>
              <a:spcBef>
                <a:spcPts val="4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4650" algn="l">
              <a:lnSpc>
                <a:spcPct val="100000"/>
              </a:lnSpc>
              <a:spcBef>
                <a:spcPts val="4000"/>
              </a:spcBef>
              <a:spcAft>
                <a:spcPts val="0"/>
              </a:spcAft>
              <a:buClr>
                <a:schemeClr val="dk1"/>
              </a:buClr>
              <a:buSzPts val="2300"/>
              <a:buFont typeface="Noto Sans"/>
              <a:buChar char="⮚"/>
              <a:defRPr sz="3300" b="0" i="0" u="none" strike="noStrike" cap="none">
                <a:solidFill>
                  <a:schemeClr val="dk1"/>
                </a:solidFill>
                <a:latin typeface="Trebuchet MS"/>
                <a:ea typeface="Trebuchet MS"/>
                <a:cs typeface="Trebuchet MS"/>
                <a:sym typeface="Trebuchet MS"/>
              </a:defRPr>
            </a:lvl2pPr>
            <a:lvl3pPr marL="1371600" marR="0" lvl="2" indent="-400050" algn="l">
              <a:lnSpc>
                <a:spcPct val="100000"/>
              </a:lnSpc>
              <a:spcBef>
                <a:spcPts val="4000"/>
              </a:spcBef>
              <a:spcAft>
                <a:spcPts val="0"/>
              </a:spcAft>
              <a:buClr>
                <a:schemeClr val="dk1"/>
              </a:buClr>
              <a:buSzPts val="2700"/>
              <a:buFont typeface="Noto Sans"/>
              <a:buChar char="▪"/>
              <a:defRPr sz="2700" b="0" i="0" u="none" strike="noStrike" cap="none">
                <a:solidFill>
                  <a:schemeClr val="dk1"/>
                </a:solidFill>
                <a:latin typeface="Trebuchet MS"/>
                <a:ea typeface="Trebuchet MS"/>
                <a:cs typeface="Trebuchet MS"/>
                <a:sym typeface="Trebuchet MS"/>
              </a:defRPr>
            </a:lvl3pPr>
            <a:lvl4pPr marL="1828800" marR="0" lvl="3" indent="-381000" algn="l">
              <a:lnSpc>
                <a:spcPct val="100000"/>
              </a:lnSpc>
              <a:spcBef>
                <a:spcPts val="40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888888"/>
              </a:buClr>
              <a:buSzPts val="1600"/>
              <a:buFont typeface="Trebuchet MS"/>
              <a:buNone/>
              <a:defRPr sz="1600" b="0" i="0" u="none" strike="noStrike" cap="none">
                <a:solidFill>
                  <a:srgbClr val="888888"/>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888888"/>
              </a:buClr>
              <a:buSzPts val="1600"/>
              <a:buFont typeface="Trebuchet MS"/>
              <a:buNone/>
              <a:defRPr sz="1600" b="0" i="0" u="none" strike="noStrike" cap="none">
                <a:solidFill>
                  <a:srgbClr val="888888"/>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888888"/>
              </a:buClr>
              <a:buSzPts val="1600"/>
              <a:buFont typeface="Trebuchet MS"/>
              <a:buNone/>
              <a:defRPr sz="1600" b="0" i="0" u="none" strike="noStrike" cap="none">
                <a:solidFill>
                  <a:srgbClr val="888888"/>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888888"/>
              </a:buClr>
              <a:buSzPts val="1600"/>
              <a:buFont typeface="Trebuchet MS"/>
              <a:buNone/>
              <a:defRPr sz="1600" b="0" i="0" u="none" strike="noStrike" cap="none">
                <a:solidFill>
                  <a:srgbClr val="888888"/>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888888"/>
              </a:buClr>
              <a:buSzPts val="1600"/>
              <a:buFont typeface="Trebuchet MS"/>
              <a:buNone/>
              <a:defRPr sz="1600" b="0" i="0" u="none" strike="noStrike" cap="none">
                <a:solidFill>
                  <a:srgbClr val="888888"/>
                </a:solidFill>
                <a:latin typeface="Trebuchet MS"/>
                <a:ea typeface="Trebuchet MS"/>
                <a:cs typeface="Trebuchet MS"/>
                <a:sym typeface="Trebuchet MS"/>
              </a:defRPr>
            </a:lvl9pPr>
          </a:lstStyle>
          <a:p>
            <a:endParaRPr/>
          </a:p>
        </p:txBody>
      </p:sp>
      <p:sp>
        <p:nvSpPr>
          <p:cNvPr id="559" name="Google Shape;559;p131"/>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Mission Slide">
  <p:cSld name="Mission Slide">
    <p:spTree>
      <p:nvGrpSpPr>
        <p:cNvPr id="1" name="Shape 560"/>
        <p:cNvGrpSpPr/>
        <p:nvPr/>
      </p:nvGrpSpPr>
      <p:grpSpPr>
        <a:xfrm>
          <a:off x="0" y="0"/>
          <a:ext cx="0" cy="0"/>
          <a:chOff x="0" y="0"/>
          <a:chExt cx="0" cy="0"/>
        </a:xfrm>
      </p:grpSpPr>
      <p:sp>
        <p:nvSpPr>
          <p:cNvPr id="561" name="Google Shape;561;p132"/>
          <p:cNvSpPr txBox="1"/>
          <p:nvPr/>
        </p:nvSpPr>
        <p:spPr>
          <a:xfrm>
            <a:off x="220132" y="654981"/>
            <a:ext cx="10215600" cy="10314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6100"/>
              <a:buFont typeface="Arial"/>
              <a:buNone/>
            </a:pPr>
            <a:r>
              <a:rPr lang="en-US" sz="6100" b="1" i="0" u="none" strike="noStrike" cap="none">
                <a:solidFill>
                  <a:schemeClr val="lt1"/>
                </a:solidFill>
                <a:latin typeface="Trebuchet MS"/>
                <a:ea typeface="Trebuchet MS"/>
                <a:cs typeface="Trebuchet MS"/>
                <a:sym typeface="Trebuchet MS"/>
              </a:rPr>
              <a:t>Our Mission</a:t>
            </a:r>
            <a:endParaRPr sz="1500" b="0" i="0" u="none" strike="noStrike" cap="none">
              <a:solidFill>
                <a:srgbClr val="000000"/>
              </a:solidFill>
              <a:latin typeface="Arial"/>
              <a:ea typeface="Arial"/>
              <a:cs typeface="Arial"/>
              <a:sym typeface="Arial"/>
            </a:endParaRPr>
          </a:p>
        </p:txBody>
      </p:sp>
      <p:sp>
        <p:nvSpPr>
          <p:cNvPr id="562" name="Google Shape;562;p132"/>
          <p:cNvSpPr txBox="1"/>
          <p:nvPr/>
        </p:nvSpPr>
        <p:spPr>
          <a:xfrm>
            <a:off x="844554" y="1674530"/>
            <a:ext cx="10503300" cy="424830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chemeClr val="lt1"/>
              </a:buClr>
              <a:buSzPts val="5600"/>
              <a:buFont typeface="Trebuchet MS"/>
              <a:buNone/>
            </a:pPr>
            <a:r>
              <a:rPr lang="en-US" sz="5600" b="1" i="0" u="none" strike="noStrike" cap="none">
                <a:solidFill>
                  <a:schemeClr val="lt1"/>
                </a:solidFill>
                <a:latin typeface="Trebuchet MS"/>
                <a:ea typeface="Trebuchet MS"/>
                <a:cs typeface="Trebuchet MS"/>
                <a:sym typeface="Trebuchet MS"/>
              </a:rPr>
              <a:t>Improving</a:t>
            </a:r>
            <a:r>
              <a:rPr lang="en-US" sz="5600" b="0" i="0" u="none" strike="noStrike" cap="none">
                <a:solidFill>
                  <a:schemeClr val="lt1"/>
                </a:solidFill>
                <a:latin typeface="Trebuchet MS"/>
                <a:ea typeface="Trebuchet MS"/>
                <a:cs typeface="Trebuchet MS"/>
                <a:sym typeface="Trebuchet MS"/>
              </a:rPr>
              <a:t> </a:t>
            </a:r>
            <a:r>
              <a:rPr lang="en-US" sz="5100" b="0" i="0" u="none" strike="noStrike" cap="none">
                <a:solidFill>
                  <a:schemeClr val="lt1"/>
                </a:solidFill>
                <a:latin typeface="Trebuchet MS"/>
                <a:ea typeface="Trebuchet MS"/>
                <a:cs typeface="Trebuchet MS"/>
                <a:sym typeface="Trebuchet MS"/>
              </a:rPr>
              <a:t>health care access and outcomes for the </a:t>
            </a:r>
            <a:r>
              <a:rPr lang="en-US" sz="5600" b="1" i="0" u="none" strike="noStrike" cap="none">
                <a:solidFill>
                  <a:schemeClr val="lt1"/>
                </a:solidFill>
                <a:latin typeface="Trebuchet MS"/>
                <a:ea typeface="Trebuchet MS"/>
                <a:cs typeface="Trebuchet MS"/>
                <a:sym typeface="Trebuchet MS"/>
              </a:rPr>
              <a:t>people</a:t>
            </a:r>
            <a:r>
              <a:rPr lang="en-US" sz="5600" b="0" i="0" u="none" strike="noStrike" cap="none">
                <a:solidFill>
                  <a:schemeClr val="lt1"/>
                </a:solidFill>
                <a:latin typeface="Trebuchet MS"/>
                <a:ea typeface="Trebuchet MS"/>
                <a:cs typeface="Trebuchet MS"/>
                <a:sym typeface="Trebuchet MS"/>
              </a:rPr>
              <a:t> </a:t>
            </a:r>
            <a:r>
              <a:rPr lang="en-US" sz="5100" b="0" i="0" u="none" strike="noStrike" cap="none">
                <a:solidFill>
                  <a:schemeClr val="lt1"/>
                </a:solidFill>
                <a:latin typeface="Trebuchet MS"/>
                <a:ea typeface="Trebuchet MS"/>
                <a:cs typeface="Trebuchet MS"/>
                <a:sym typeface="Trebuchet MS"/>
              </a:rPr>
              <a:t>we serve </a:t>
            </a:r>
            <a:br>
              <a:rPr lang="en-US" sz="5100" b="0" i="0" u="none" strike="noStrike" cap="none">
                <a:solidFill>
                  <a:schemeClr val="lt1"/>
                </a:solidFill>
                <a:latin typeface="Trebuchet MS"/>
                <a:ea typeface="Trebuchet MS"/>
                <a:cs typeface="Trebuchet MS"/>
                <a:sym typeface="Trebuchet MS"/>
              </a:rPr>
            </a:br>
            <a:r>
              <a:rPr lang="en-US" sz="5100" b="0" i="0" u="none" strike="noStrike" cap="none">
                <a:solidFill>
                  <a:schemeClr val="lt1"/>
                </a:solidFill>
                <a:latin typeface="Trebuchet MS"/>
                <a:ea typeface="Trebuchet MS"/>
                <a:cs typeface="Trebuchet MS"/>
                <a:sym typeface="Trebuchet MS"/>
              </a:rPr>
              <a:t>while demonstrating sound stewardship of financial </a:t>
            </a:r>
            <a:r>
              <a:rPr lang="en-US" sz="5600" b="1" i="0" u="none" strike="noStrike" cap="none">
                <a:solidFill>
                  <a:schemeClr val="lt1"/>
                </a:solidFill>
                <a:latin typeface="Trebuchet MS"/>
                <a:ea typeface="Trebuchet MS"/>
                <a:cs typeface="Trebuchet MS"/>
                <a:sym typeface="Trebuchet MS"/>
              </a:rPr>
              <a:t>resources</a:t>
            </a:r>
            <a:endParaRPr sz="5100" b="1" i="0" u="none" strike="noStrike" cap="none">
              <a:solidFill>
                <a:schemeClr val="lt1"/>
              </a:solidFill>
              <a:latin typeface="Trebuchet MS"/>
              <a:ea typeface="Trebuchet MS"/>
              <a:cs typeface="Trebuchet MS"/>
              <a:sym typeface="Trebuchet MS"/>
            </a:endParaRPr>
          </a:p>
        </p:txBody>
      </p:sp>
      <p:sp>
        <p:nvSpPr>
          <p:cNvPr id="563" name="Google Shape;563;p132"/>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Content Slide">
  <p:cSld name="Content Slide">
    <p:spTree>
      <p:nvGrpSpPr>
        <p:cNvPr id="1" name="Shape 564"/>
        <p:cNvGrpSpPr/>
        <p:nvPr/>
      </p:nvGrpSpPr>
      <p:grpSpPr>
        <a:xfrm>
          <a:off x="0" y="0"/>
          <a:ext cx="0" cy="0"/>
          <a:chOff x="0" y="0"/>
          <a:chExt cx="0" cy="0"/>
        </a:xfrm>
      </p:grpSpPr>
      <p:sp>
        <p:nvSpPr>
          <p:cNvPr id="565" name="Google Shape;565;p133"/>
          <p:cNvSpPr txBox="1">
            <a:spLocks noGrp="1"/>
          </p:cNvSpPr>
          <p:nvPr>
            <p:ph type="body" idx="1"/>
          </p:nvPr>
        </p:nvSpPr>
        <p:spPr>
          <a:xfrm>
            <a:off x="309739" y="1714500"/>
            <a:ext cx="11572500" cy="43401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3100" b="0" i="0" u="none" strike="noStrike" cap="none">
                <a:solidFill>
                  <a:schemeClr val="lt1"/>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500" b="0" i="0" u="none" strike="noStrike" cap="none">
                <a:solidFill>
                  <a:schemeClr val="lt1"/>
                </a:solidFill>
                <a:latin typeface="Trebuchet MS"/>
                <a:ea typeface="Trebuchet MS"/>
                <a:cs typeface="Trebuchet MS"/>
                <a:sym typeface="Trebuchet MS"/>
              </a:defRPr>
            </a:lvl3pPr>
            <a:lvl4pPr marL="1828800" marR="0" lvl="3" indent="-374650" algn="l">
              <a:lnSpc>
                <a:spcPct val="100000"/>
              </a:lnSpc>
              <a:spcBef>
                <a:spcPts val="4000"/>
              </a:spcBef>
              <a:spcAft>
                <a:spcPts val="0"/>
              </a:spcAft>
              <a:buClr>
                <a:schemeClr val="lt1"/>
              </a:buClr>
              <a:buSzPts val="2300"/>
              <a:buFont typeface="Noto Sans"/>
              <a:buChar char="❖"/>
              <a:defRPr sz="2300" b="0" i="0" u="none" strike="noStrike" cap="none">
                <a:solidFill>
                  <a:schemeClr val="lt1"/>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66" name="Google Shape;566;p133"/>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567" name="Google Shape;567;p133"/>
          <p:cNvSpPr txBox="1">
            <a:spLocks noGrp="1"/>
          </p:cNvSpPr>
          <p:nvPr>
            <p:ph type="title"/>
          </p:nvPr>
        </p:nvSpPr>
        <p:spPr>
          <a:xfrm>
            <a:off x="309739" y="439118"/>
            <a:ext cx="11572500" cy="816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sz="6100">
                <a:solidFill>
                  <a:schemeClr val="lt1"/>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4 Examples Slide">
  <p:cSld name="4 Examples Slide">
    <p:spTree>
      <p:nvGrpSpPr>
        <p:cNvPr id="1" name="Shape 568"/>
        <p:cNvGrpSpPr/>
        <p:nvPr/>
      </p:nvGrpSpPr>
      <p:grpSpPr>
        <a:xfrm>
          <a:off x="0" y="0"/>
          <a:ext cx="0" cy="0"/>
          <a:chOff x="0" y="0"/>
          <a:chExt cx="0" cy="0"/>
        </a:xfrm>
      </p:grpSpPr>
      <p:sp>
        <p:nvSpPr>
          <p:cNvPr id="569" name="Google Shape;569;p134"/>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570" name="Google Shape;570;p134"/>
          <p:cNvSpPr txBox="1">
            <a:spLocks noGrp="1"/>
          </p:cNvSpPr>
          <p:nvPr>
            <p:ph type="body" idx="1"/>
          </p:nvPr>
        </p:nvSpPr>
        <p:spPr>
          <a:xfrm>
            <a:off x="309739" y="1526977"/>
            <a:ext cx="3839700" cy="4578900"/>
          </a:xfrm>
          <a:prstGeom prst="rect">
            <a:avLst/>
          </a:prstGeom>
          <a:noFill/>
          <a:ln w="381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2800" b="0" i="1"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71" name="Google Shape;571;p134"/>
          <p:cNvSpPr txBox="1">
            <a:spLocks noGrp="1"/>
          </p:cNvSpPr>
          <p:nvPr>
            <p:ph type="body" idx="2"/>
          </p:nvPr>
        </p:nvSpPr>
        <p:spPr>
          <a:xfrm>
            <a:off x="7963852" y="1526977"/>
            <a:ext cx="3918300" cy="4578900"/>
          </a:xfrm>
          <a:prstGeom prst="rect">
            <a:avLst/>
          </a:prstGeom>
          <a:noFill/>
          <a:ln w="381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2800" b="0" i="1"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72" name="Google Shape;572;p134"/>
          <p:cNvSpPr txBox="1">
            <a:spLocks noGrp="1"/>
          </p:cNvSpPr>
          <p:nvPr>
            <p:ph type="body" idx="3"/>
          </p:nvPr>
        </p:nvSpPr>
        <p:spPr>
          <a:xfrm>
            <a:off x="4368641" y="1526977"/>
            <a:ext cx="3454800" cy="2019900"/>
          </a:xfrm>
          <a:prstGeom prst="rect">
            <a:avLst/>
          </a:prstGeom>
          <a:noFill/>
          <a:ln w="381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2800" b="0" i="1"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73" name="Google Shape;573;p134"/>
          <p:cNvSpPr txBox="1">
            <a:spLocks noGrp="1"/>
          </p:cNvSpPr>
          <p:nvPr>
            <p:ph type="body" idx="4"/>
          </p:nvPr>
        </p:nvSpPr>
        <p:spPr>
          <a:xfrm>
            <a:off x="4368641" y="3801905"/>
            <a:ext cx="3454800" cy="2304000"/>
          </a:xfrm>
          <a:prstGeom prst="rect">
            <a:avLst/>
          </a:prstGeom>
          <a:noFill/>
          <a:ln w="381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2800" b="0" i="1"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74" name="Google Shape;574;p134"/>
          <p:cNvSpPr txBox="1">
            <a:spLocks noGrp="1"/>
          </p:cNvSpPr>
          <p:nvPr>
            <p:ph type="title"/>
          </p:nvPr>
        </p:nvSpPr>
        <p:spPr>
          <a:xfrm>
            <a:off x="309739" y="441485"/>
            <a:ext cx="11572500" cy="816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Main + Supporting Slide">
  <p:cSld name="Main + Supporting Slide">
    <p:spTree>
      <p:nvGrpSpPr>
        <p:cNvPr id="1" name="Shape 575"/>
        <p:cNvGrpSpPr/>
        <p:nvPr/>
      </p:nvGrpSpPr>
      <p:grpSpPr>
        <a:xfrm>
          <a:off x="0" y="0"/>
          <a:ext cx="0" cy="0"/>
          <a:chOff x="0" y="0"/>
          <a:chExt cx="0" cy="0"/>
        </a:xfrm>
      </p:grpSpPr>
      <p:pic>
        <p:nvPicPr>
          <p:cNvPr id="576" name="Google Shape;576;p135" descr="&quot;&quot;"/>
          <p:cNvPicPr preferRelativeResize="0"/>
          <p:nvPr/>
        </p:nvPicPr>
        <p:blipFill rotWithShape="1">
          <a:blip r:embed="rId2">
            <a:alphaModFix/>
          </a:blip>
          <a:srcRect l="38790" t="25384" r="38793" b="29552"/>
          <a:stretch/>
        </p:blipFill>
        <p:spPr>
          <a:xfrm>
            <a:off x="5185200" y="2090666"/>
            <a:ext cx="883984" cy="2676668"/>
          </a:xfrm>
          <a:prstGeom prst="rect">
            <a:avLst/>
          </a:prstGeom>
          <a:noFill/>
          <a:ln>
            <a:noFill/>
          </a:ln>
        </p:spPr>
      </p:pic>
      <p:sp>
        <p:nvSpPr>
          <p:cNvPr id="577" name="Google Shape;577;p135"/>
          <p:cNvSpPr txBox="1">
            <a:spLocks noGrp="1"/>
          </p:cNvSpPr>
          <p:nvPr>
            <p:ph type="body" idx="1"/>
          </p:nvPr>
        </p:nvSpPr>
        <p:spPr>
          <a:xfrm>
            <a:off x="309739" y="2518647"/>
            <a:ext cx="4892400" cy="18207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chemeClr val="lt1"/>
              </a:buClr>
              <a:buSzPts val="6100"/>
              <a:buFont typeface="Trebuchet MS"/>
              <a:buNone/>
              <a:defRPr sz="6100" b="1"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78" name="Google Shape;578;p135"/>
          <p:cNvSpPr txBox="1">
            <a:spLocks noGrp="1"/>
          </p:cNvSpPr>
          <p:nvPr>
            <p:ph type="body" idx="2"/>
          </p:nvPr>
        </p:nvSpPr>
        <p:spPr>
          <a:xfrm>
            <a:off x="6149576" y="1500188"/>
            <a:ext cx="5732700" cy="38577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3700"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3100" b="0" i="0" u="none" strike="noStrike" cap="none">
                <a:solidFill>
                  <a:schemeClr val="lt1"/>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chemeClr val="lt1"/>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500" b="0" i="0" u="none" strike="noStrike" cap="none">
                <a:solidFill>
                  <a:schemeClr val="lt1"/>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chemeClr val="lt1"/>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79" name="Google Shape;579;p135"/>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Main + Image Slide">
  <p:cSld name="Main + Image Slide">
    <p:spTree>
      <p:nvGrpSpPr>
        <p:cNvPr id="1" name="Shape 580"/>
        <p:cNvGrpSpPr/>
        <p:nvPr/>
      </p:nvGrpSpPr>
      <p:grpSpPr>
        <a:xfrm>
          <a:off x="0" y="0"/>
          <a:ext cx="0" cy="0"/>
          <a:chOff x="0" y="0"/>
          <a:chExt cx="0" cy="0"/>
        </a:xfrm>
      </p:grpSpPr>
      <p:sp>
        <p:nvSpPr>
          <p:cNvPr id="581" name="Google Shape;581;p136" descr="&quot;&quot;"/>
          <p:cNvSpPr/>
          <p:nvPr/>
        </p:nvSpPr>
        <p:spPr>
          <a:xfrm>
            <a:off x="-1" y="2026899"/>
            <a:ext cx="12192000" cy="2804100"/>
          </a:xfrm>
          <a:prstGeom prst="rect">
            <a:avLst/>
          </a:prstGeom>
          <a:solidFill>
            <a:srgbClr val="CFE2EB"/>
          </a:solidFill>
          <a:ln>
            <a:noFill/>
          </a:ln>
        </p:spPr>
        <p:txBody>
          <a:bodyPr spcFirstLastPara="1" wrap="square" lIns="109400" tIns="54700" rIns="109400" bIns="54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Trebuchet MS"/>
              <a:ea typeface="Trebuchet MS"/>
              <a:cs typeface="Trebuchet MS"/>
              <a:sym typeface="Trebuchet MS"/>
            </a:endParaRPr>
          </a:p>
        </p:txBody>
      </p:sp>
      <p:sp>
        <p:nvSpPr>
          <p:cNvPr id="582" name="Google Shape;582;p136"/>
          <p:cNvSpPr txBox="1">
            <a:spLocks noGrp="1"/>
          </p:cNvSpPr>
          <p:nvPr>
            <p:ph type="body" idx="1"/>
          </p:nvPr>
        </p:nvSpPr>
        <p:spPr>
          <a:xfrm>
            <a:off x="5720964" y="535782"/>
            <a:ext cx="5840100" cy="5460900"/>
          </a:xfrm>
          <a:prstGeom prst="rect">
            <a:avLst/>
          </a:prstGeom>
          <a:solidFill>
            <a:schemeClr val="lt1"/>
          </a:solidFill>
          <a:ln w="5715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marR="0" lvl="0" indent="-400050" algn="l">
              <a:lnSpc>
                <a:spcPct val="100000"/>
              </a:lnSpc>
              <a:spcBef>
                <a:spcPts val="4000"/>
              </a:spcBef>
              <a:spcAft>
                <a:spcPts val="0"/>
              </a:spcAft>
              <a:buClr>
                <a:srgbClr val="7F7F7F"/>
              </a:buClr>
              <a:buSzPts val="2700"/>
              <a:buFont typeface="Arial"/>
              <a:buChar char="•"/>
              <a:defRPr sz="2700" b="0" i="1" u="none" strike="noStrike" cap="none">
                <a:solidFill>
                  <a:srgbClr val="7F7F7F"/>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83" name="Google Shape;583;p136"/>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584" name="Google Shape;584;p136"/>
          <p:cNvSpPr txBox="1">
            <a:spLocks noGrp="1"/>
          </p:cNvSpPr>
          <p:nvPr>
            <p:ph type="body" idx="2"/>
          </p:nvPr>
        </p:nvSpPr>
        <p:spPr>
          <a:xfrm>
            <a:off x="309741" y="2411016"/>
            <a:ext cx="5143200" cy="20361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6100" b="1"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6"/>
        <p:cNvGrpSpPr/>
        <p:nvPr/>
      </p:nvGrpSpPr>
      <p:grpSpPr>
        <a:xfrm>
          <a:off x="0" y="0"/>
          <a:ext cx="0" cy="0"/>
          <a:chOff x="0" y="0"/>
          <a:chExt cx="0" cy="0"/>
        </a:xfrm>
      </p:grpSpPr>
      <p:sp>
        <p:nvSpPr>
          <p:cNvPr id="67" name="Google Shape;67;p15"/>
          <p:cNvSpPr txBox="1">
            <a:spLocks noGrp="1"/>
          </p:cNvSpPr>
          <p:nvPr>
            <p:ph type="ctrTitle"/>
          </p:nvPr>
        </p:nvSpPr>
        <p:spPr>
          <a:xfrm>
            <a:off x="1040524" y="914573"/>
            <a:ext cx="10110900" cy="990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5600"/>
              <a:buFont typeface="Trebuchet MS"/>
              <a:buNone/>
              <a:defRPr sz="5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15"/>
          <p:cNvSpPr txBox="1">
            <a:spLocks noGrp="1"/>
          </p:cNvSpPr>
          <p:nvPr>
            <p:ph type="dt" idx="10"/>
          </p:nvPr>
        </p:nvSpPr>
        <p:spPr>
          <a:xfrm>
            <a:off x="4724400" y="4917556"/>
            <a:ext cx="27432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0" name="Google Shape;70;p15"/>
          <p:cNvSpPr txBox="1">
            <a:spLocks noGrp="1"/>
          </p:cNvSpPr>
          <p:nvPr>
            <p:ph type="body" idx="1"/>
          </p:nvPr>
        </p:nvSpPr>
        <p:spPr>
          <a:xfrm>
            <a:off x="1913861" y="3680568"/>
            <a:ext cx="8364279"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3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Images + Text Slide">
  <p:cSld name="Images + Text Slide">
    <p:spTree>
      <p:nvGrpSpPr>
        <p:cNvPr id="1" name="Shape 585"/>
        <p:cNvGrpSpPr/>
        <p:nvPr/>
      </p:nvGrpSpPr>
      <p:grpSpPr>
        <a:xfrm>
          <a:off x="0" y="0"/>
          <a:ext cx="0" cy="0"/>
          <a:chOff x="0" y="0"/>
          <a:chExt cx="0" cy="0"/>
        </a:xfrm>
      </p:grpSpPr>
      <p:sp>
        <p:nvSpPr>
          <p:cNvPr id="586" name="Google Shape;586;p137" descr="&quot;&quot;"/>
          <p:cNvSpPr/>
          <p:nvPr/>
        </p:nvSpPr>
        <p:spPr>
          <a:xfrm>
            <a:off x="840105" y="1685254"/>
            <a:ext cx="11352000" cy="805200"/>
          </a:xfrm>
          <a:prstGeom prst="rect">
            <a:avLst/>
          </a:prstGeom>
          <a:solidFill>
            <a:srgbClr val="CFE2EB"/>
          </a:solidFill>
          <a:ln>
            <a:noFill/>
          </a:ln>
        </p:spPr>
        <p:txBody>
          <a:bodyPr spcFirstLastPara="1" wrap="square" lIns="109400" tIns="54700" rIns="109400" bIns="54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Trebuchet MS"/>
              <a:ea typeface="Trebuchet MS"/>
              <a:cs typeface="Trebuchet MS"/>
              <a:sym typeface="Trebuchet MS"/>
            </a:endParaRPr>
          </a:p>
        </p:txBody>
      </p:sp>
      <p:sp>
        <p:nvSpPr>
          <p:cNvPr id="587" name="Google Shape;587;p137" descr="&quot;&quot;"/>
          <p:cNvSpPr/>
          <p:nvPr/>
        </p:nvSpPr>
        <p:spPr>
          <a:xfrm>
            <a:off x="840105" y="3372965"/>
            <a:ext cx="11352000" cy="805200"/>
          </a:xfrm>
          <a:prstGeom prst="rect">
            <a:avLst/>
          </a:prstGeom>
          <a:solidFill>
            <a:srgbClr val="CFE2EB"/>
          </a:solidFill>
          <a:ln>
            <a:noFill/>
          </a:ln>
        </p:spPr>
        <p:txBody>
          <a:bodyPr spcFirstLastPara="1" wrap="square" lIns="109400" tIns="54700" rIns="109400" bIns="54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Trebuchet MS"/>
              <a:ea typeface="Trebuchet MS"/>
              <a:cs typeface="Trebuchet MS"/>
              <a:sym typeface="Trebuchet MS"/>
            </a:endParaRPr>
          </a:p>
        </p:txBody>
      </p:sp>
      <p:sp>
        <p:nvSpPr>
          <p:cNvPr id="588" name="Google Shape;588;p137" descr="&quot;&quot;"/>
          <p:cNvSpPr/>
          <p:nvPr/>
        </p:nvSpPr>
        <p:spPr>
          <a:xfrm>
            <a:off x="840105" y="5060676"/>
            <a:ext cx="11352000" cy="805200"/>
          </a:xfrm>
          <a:prstGeom prst="rect">
            <a:avLst/>
          </a:prstGeom>
          <a:solidFill>
            <a:srgbClr val="CFE2EB"/>
          </a:solidFill>
          <a:ln>
            <a:noFill/>
          </a:ln>
        </p:spPr>
        <p:txBody>
          <a:bodyPr spcFirstLastPara="1" wrap="square" lIns="109400" tIns="54700" rIns="109400" bIns="54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Trebuchet MS"/>
              <a:ea typeface="Trebuchet MS"/>
              <a:cs typeface="Trebuchet MS"/>
              <a:sym typeface="Trebuchet MS"/>
            </a:endParaRPr>
          </a:p>
        </p:txBody>
      </p:sp>
      <p:sp>
        <p:nvSpPr>
          <p:cNvPr id="589" name="Google Shape;589;p137"/>
          <p:cNvSpPr txBox="1">
            <a:spLocks noGrp="1"/>
          </p:cNvSpPr>
          <p:nvPr>
            <p:ph type="body" idx="1"/>
          </p:nvPr>
        </p:nvSpPr>
        <p:spPr>
          <a:xfrm>
            <a:off x="840105" y="428625"/>
            <a:ext cx="10518900" cy="8169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6100" b="1" i="0" u="none" strike="noStrike" cap="none">
                <a:solidFill>
                  <a:srgbClr val="FFFFFF"/>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90" name="Google Shape;590;p137"/>
          <p:cNvSpPr>
            <a:spLocks noGrp="1"/>
          </p:cNvSpPr>
          <p:nvPr>
            <p:ph type="body" idx="2"/>
          </p:nvPr>
        </p:nvSpPr>
        <p:spPr>
          <a:xfrm>
            <a:off x="310377" y="1336201"/>
            <a:ext cx="1575600" cy="1503300"/>
          </a:xfrm>
          <a:prstGeom prst="ellipse">
            <a:avLst/>
          </a:prstGeom>
          <a:solidFill>
            <a:schemeClr val="lt1"/>
          </a:solidFill>
          <a:ln w="5715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2500" b="0" i="1" u="none" strike="noStrike" cap="none">
                <a:solidFill>
                  <a:srgbClr val="7F7F7F"/>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91" name="Google Shape;591;p137"/>
          <p:cNvSpPr txBox="1">
            <a:spLocks noGrp="1"/>
          </p:cNvSpPr>
          <p:nvPr>
            <p:ph type="body" idx="3"/>
          </p:nvPr>
        </p:nvSpPr>
        <p:spPr>
          <a:xfrm>
            <a:off x="2146044" y="1666797"/>
            <a:ext cx="9736500" cy="8421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41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92" name="Google Shape;592;p137"/>
          <p:cNvSpPr>
            <a:spLocks noGrp="1"/>
          </p:cNvSpPr>
          <p:nvPr>
            <p:ph type="body" idx="4"/>
          </p:nvPr>
        </p:nvSpPr>
        <p:spPr>
          <a:xfrm>
            <a:off x="305613" y="3023911"/>
            <a:ext cx="1575600" cy="1503300"/>
          </a:xfrm>
          <a:prstGeom prst="ellipse">
            <a:avLst/>
          </a:prstGeom>
          <a:solidFill>
            <a:schemeClr val="lt1"/>
          </a:solidFill>
          <a:ln w="5715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2500" b="0" i="1" u="none" strike="noStrike" cap="none">
                <a:solidFill>
                  <a:srgbClr val="7F7F7F"/>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93" name="Google Shape;593;p137"/>
          <p:cNvSpPr txBox="1">
            <a:spLocks noGrp="1"/>
          </p:cNvSpPr>
          <p:nvPr>
            <p:ph type="body" idx="5"/>
          </p:nvPr>
        </p:nvSpPr>
        <p:spPr>
          <a:xfrm>
            <a:off x="2131340" y="3354507"/>
            <a:ext cx="9736500" cy="8421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41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94" name="Google Shape;594;p137"/>
          <p:cNvSpPr>
            <a:spLocks noGrp="1"/>
          </p:cNvSpPr>
          <p:nvPr>
            <p:ph type="body" idx="6"/>
          </p:nvPr>
        </p:nvSpPr>
        <p:spPr>
          <a:xfrm>
            <a:off x="305613" y="4711622"/>
            <a:ext cx="1575600" cy="1503300"/>
          </a:xfrm>
          <a:prstGeom prst="ellipse">
            <a:avLst/>
          </a:prstGeom>
          <a:solidFill>
            <a:schemeClr val="lt1"/>
          </a:solidFill>
          <a:ln w="5715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2500" b="0" i="1" u="none" strike="noStrike" cap="none">
                <a:solidFill>
                  <a:srgbClr val="7F7F7F"/>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95" name="Google Shape;595;p137"/>
          <p:cNvSpPr txBox="1">
            <a:spLocks noGrp="1"/>
          </p:cNvSpPr>
          <p:nvPr>
            <p:ph type="body" idx="7"/>
          </p:nvPr>
        </p:nvSpPr>
        <p:spPr>
          <a:xfrm>
            <a:off x="2131340" y="5042218"/>
            <a:ext cx="9736500" cy="842100"/>
          </a:xfrm>
          <a:prstGeom prst="rect">
            <a:avLst/>
          </a:prstGeom>
          <a:noFill/>
          <a:ln>
            <a:noFill/>
          </a:ln>
        </p:spPr>
        <p:txBody>
          <a:bodyPr spcFirstLastPara="1" wrap="square" lIns="91425" tIns="45700" rIns="91425" bIns="45700" anchor="ctr" anchorCtr="0">
            <a:noAutofit/>
          </a:bodyPr>
          <a:lstStyle>
            <a:lvl1pPr marL="457200" marR="0" lvl="0" indent="-488950" algn="l">
              <a:lnSpc>
                <a:spcPct val="100000"/>
              </a:lnSpc>
              <a:spcBef>
                <a:spcPts val="4000"/>
              </a:spcBef>
              <a:spcAft>
                <a:spcPts val="0"/>
              </a:spcAft>
              <a:buClr>
                <a:schemeClr val="dk1"/>
              </a:buClr>
              <a:buSzPts val="4100"/>
              <a:buFont typeface="Calibri"/>
              <a:buChar char="→"/>
              <a:defRPr sz="41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96" name="Google Shape;596;p137"/>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Image + Supporting Text Slide">
  <p:cSld name="Image + Supporting Text Slide">
    <p:spTree>
      <p:nvGrpSpPr>
        <p:cNvPr id="1" name="Shape 597"/>
        <p:cNvGrpSpPr/>
        <p:nvPr/>
      </p:nvGrpSpPr>
      <p:grpSpPr>
        <a:xfrm>
          <a:off x="0" y="0"/>
          <a:ext cx="0" cy="0"/>
          <a:chOff x="0" y="0"/>
          <a:chExt cx="0" cy="0"/>
        </a:xfrm>
      </p:grpSpPr>
      <p:sp>
        <p:nvSpPr>
          <p:cNvPr id="598" name="Google Shape;598;p138"/>
          <p:cNvSpPr txBox="1">
            <a:spLocks noGrp="1"/>
          </p:cNvSpPr>
          <p:nvPr>
            <p:ph type="body" idx="1"/>
          </p:nvPr>
        </p:nvSpPr>
        <p:spPr>
          <a:xfrm>
            <a:off x="836771" y="441485"/>
            <a:ext cx="10518900" cy="8169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6100" b="1" i="0" u="none" strike="noStrike" cap="none">
                <a:solidFill>
                  <a:srgbClr val="FFFFFF"/>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599" name="Google Shape;599;p138"/>
          <p:cNvSpPr txBox="1">
            <a:spLocks noGrp="1"/>
          </p:cNvSpPr>
          <p:nvPr>
            <p:ph type="body" idx="2"/>
          </p:nvPr>
        </p:nvSpPr>
        <p:spPr>
          <a:xfrm>
            <a:off x="309739" y="1467883"/>
            <a:ext cx="5813100" cy="4532700"/>
          </a:xfrm>
          <a:prstGeom prst="rect">
            <a:avLst/>
          </a:prstGeom>
          <a:solidFill>
            <a:schemeClr val="lt1"/>
          </a:solidFill>
          <a:ln w="5715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a:lnSpc>
                <a:spcPct val="100000"/>
              </a:lnSpc>
              <a:spcBef>
                <a:spcPts val="4000"/>
              </a:spcBef>
              <a:spcAft>
                <a:spcPts val="0"/>
              </a:spcAft>
              <a:buClr>
                <a:srgbClr val="7F7F7F"/>
              </a:buClr>
              <a:buSzPts val="2300"/>
              <a:buFont typeface="Trebuchet MS"/>
              <a:buNone/>
              <a:defRPr sz="2300" b="0" i="1" u="none" strike="noStrike" cap="none">
                <a:solidFill>
                  <a:srgbClr val="7F7F7F"/>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5C6670"/>
              </a:buClr>
              <a:buSzPts val="2800"/>
              <a:buFont typeface="Trebuchet MS"/>
              <a:buNone/>
              <a:defRPr sz="2800" b="0" i="1"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5C6670"/>
              </a:buClr>
              <a:buSzPts val="2800"/>
              <a:buFont typeface="Trebuchet MS"/>
              <a:buNone/>
              <a:defRPr sz="2800" b="0" i="1"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5C6670"/>
              </a:buClr>
              <a:buSzPts val="2800"/>
              <a:buFont typeface="Trebuchet MS"/>
              <a:buNone/>
              <a:defRPr sz="2800" b="0" i="1"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5C6670"/>
              </a:buClr>
              <a:buSzPts val="2800"/>
              <a:buFont typeface="Trebuchet MS"/>
              <a:buNone/>
              <a:defRPr sz="2800" b="0" i="1"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600" name="Google Shape;600;p138"/>
          <p:cNvSpPr txBox="1">
            <a:spLocks noGrp="1"/>
          </p:cNvSpPr>
          <p:nvPr>
            <p:ph type="body" idx="3"/>
          </p:nvPr>
        </p:nvSpPr>
        <p:spPr>
          <a:xfrm>
            <a:off x="6765706" y="1485188"/>
            <a:ext cx="5116500" cy="45156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3700"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3100" b="0" i="0" u="none" strike="noStrike" cap="none">
                <a:solidFill>
                  <a:schemeClr val="lt1"/>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chemeClr val="lt1"/>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500" b="0" i="0" u="none" strike="noStrike" cap="none">
                <a:solidFill>
                  <a:schemeClr val="lt1"/>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601" name="Google Shape;601;p138"/>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Questions Slide 2">
  <p:cSld name="Questions Slide 2">
    <p:spTree>
      <p:nvGrpSpPr>
        <p:cNvPr id="1" name="Shape 602"/>
        <p:cNvGrpSpPr/>
        <p:nvPr/>
      </p:nvGrpSpPr>
      <p:grpSpPr>
        <a:xfrm>
          <a:off x="0" y="0"/>
          <a:ext cx="0" cy="0"/>
          <a:chOff x="0" y="0"/>
          <a:chExt cx="0" cy="0"/>
        </a:xfrm>
      </p:grpSpPr>
      <p:sp>
        <p:nvSpPr>
          <p:cNvPr id="603" name="Google Shape;603;p139"/>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604" name="Google Shape;604;p139" descr="Help"/>
          <p:cNvPicPr preferRelativeResize="0"/>
          <p:nvPr/>
        </p:nvPicPr>
        <p:blipFill rotWithShape="1">
          <a:blip r:embed="rId2">
            <a:alphaModFix/>
          </a:blip>
          <a:srcRect/>
          <a:stretch/>
        </p:blipFill>
        <p:spPr>
          <a:xfrm>
            <a:off x="416892" y="964406"/>
            <a:ext cx="4929038" cy="4929188"/>
          </a:xfrm>
          <a:prstGeom prst="rect">
            <a:avLst/>
          </a:prstGeom>
          <a:noFill/>
          <a:ln>
            <a:noFill/>
          </a:ln>
        </p:spPr>
      </p:pic>
      <p:sp>
        <p:nvSpPr>
          <p:cNvPr id="605" name="Google Shape;605;p139"/>
          <p:cNvSpPr txBox="1">
            <a:spLocks noGrp="1"/>
          </p:cNvSpPr>
          <p:nvPr>
            <p:ph type="body" idx="1"/>
          </p:nvPr>
        </p:nvSpPr>
        <p:spPr>
          <a:xfrm>
            <a:off x="5721969" y="2719626"/>
            <a:ext cx="5840400" cy="1369200"/>
          </a:xfrm>
          <a:prstGeom prst="rect">
            <a:avLst/>
          </a:prstGeom>
          <a:noFill/>
          <a:ln>
            <a:noFill/>
          </a:ln>
        </p:spPr>
        <p:txBody>
          <a:bodyPr spcFirstLastPara="1" wrap="square" lIns="0" tIns="0" rIns="0" bIns="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8400" b="1"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606"/>
        <p:cNvGrpSpPr/>
        <p:nvPr/>
      </p:nvGrpSpPr>
      <p:grpSpPr>
        <a:xfrm>
          <a:off x="0" y="0"/>
          <a:ext cx="0" cy="0"/>
          <a:chOff x="0" y="0"/>
          <a:chExt cx="0" cy="0"/>
        </a:xfrm>
      </p:grpSpPr>
      <p:sp>
        <p:nvSpPr>
          <p:cNvPr id="607" name="Google Shape;607;p140"/>
          <p:cNvSpPr txBox="1">
            <a:spLocks noGrp="1"/>
          </p:cNvSpPr>
          <p:nvPr>
            <p:ph type="title"/>
          </p:nvPr>
        </p:nvSpPr>
        <p:spPr>
          <a:xfrm>
            <a:off x="6122788" y="2253854"/>
            <a:ext cx="5759100" cy="23505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500"/>
              <a:buNone/>
              <a:defRPr sz="8100"/>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608" name="Google Shape;608;p140"/>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609" name="Google Shape;609;p140" descr="Chat"/>
          <p:cNvPicPr preferRelativeResize="0"/>
          <p:nvPr/>
        </p:nvPicPr>
        <p:blipFill rotWithShape="1">
          <a:blip r:embed="rId2">
            <a:alphaModFix/>
          </a:blip>
          <a:srcRect/>
          <a:stretch/>
        </p:blipFill>
        <p:spPr>
          <a:xfrm>
            <a:off x="-226026" y="107156"/>
            <a:ext cx="6589909" cy="6590111"/>
          </a:xfrm>
          <a:prstGeom prst="rect">
            <a:avLst/>
          </a:prstGeom>
          <a:noFill/>
          <a:ln>
            <a:noFill/>
          </a:ln>
        </p:spPr>
      </p:pic>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610"/>
        <p:cNvGrpSpPr/>
        <p:nvPr/>
      </p:nvGrpSpPr>
      <p:grpSpPr>
        <a:xfrm>
          <a:off x="0" y="0"/>
          <a:ext cx="0" cy="0"/>
          <a:chOff x="0" y="0"/>
          <a:chExt cx="0" cy="0"/>
        </a:xfrm>
      </p:grpSpPr>
      <p:sp>
        <p:nvSpPr>
          <p:cNvPr id="611" name="Google Shape;611;p141"/>
          <p:cNvSpPr txBox="1">
            <a:spLocks noGrp="1"/>
          </p:cNvSpPr>
          <p:nvPr>
            <p:ph type="title"/>
          </p:nvPr>
        </p:nvSpPr>
        <p:spPr>
          <a:xfrm>
            <a:off x="595312" y="443627"/>
            <a:ext cx="11001300" cy="8169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500"/>
              <a:buNone/>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612" name="Google Shape;612;p141"/>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613" name="Google Shape;613;p141"/>
          <p:cNvSpPr txBox="1">
            <a:spLocks noGrp="1"/>
          </p:cNvSpPr>
          <p:nvPr>
            <p:ph type="body" idx="1"/>
          </p:nvPr>
        </p:nvSpPr>
        <p:spPr>
          <a:xfrm>
            <a:off x="595313" y="1500188"/>
            <a:ext cx="11001300" cy="38577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100000"/>
              </a:lnSpc>
              <a:spcBef>
                <a:spcPts val="0"/>
              </a:spcBef>
              <a:spcAft>
                <a:spcPts val="0"/>
              </a:spcAft>
              <a:buClr>
                <a:srgbClr val="000000"/>
              </a:buClr>
              <a:buSzPts val="15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614"/>
        <p:cNvGrpSpPr/>
        <p:nvPr/>
      </p:nvGrpSpPr>
      <p:grpSpPr>
        <a:xfrm>
          <a:off x="0" y="0"/>
          <a:ext cx="0" cy="0"/>
          <a:chOff x="0" y="0"/>
          <a:chExt cx="0" cy="0"/>
        </a:xfrm>
      </p:grpSpPr>
      <p:sp>
        <p:nvSpPr>
          <p:cNvPr id="615" name="Google Shape;615;p142"/>
          <p:cNvSpPr txBox="1">
            <a:spLocks noGrp="1"/>
          </p:cNvSpPr>
          <p:nvPr>
            <p:ph type="title"/>
          </p:nvPr>
        </p:nvSpPr>
        <p:spPr>
          <a:xfrm>
            <a:off x="595312" y="2615841"/>
            <a:ext cx="11001300" cy="16263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500"/>
              <a:buNone/>
              <a:defRPr sz="6800"/>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616" name="Google Shape;616;p142"/>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Blue Blank">
  <p:cSld name="Blue Blank">
    <p:spTree>
      <p:nvGrpSpPr>
        <p:cNvPr id="1" name="Shape 617"/>
        <p:cNvGrpSpPr/>
        <p:nvPr/>
      </p:nvGrpSpPr>
      <p:grpSpPr>
        <a:xfrm>
          <a:off x="0" y="0"/>
          <a:ext cx="0" cy="0"/>
          <a:chOff x="0" y="0"/>
          <a:chExt cx="0" cy="0"/>
        </a:xfrm>
      </p:grpSpPr>
      <p:sp>
        <p:nvSpPr>
          <p:cNvPr id="618" name="Google Shape;618;p143"/>
          <p:cNvSpPr/>
          <p:nvPr/>
        </p:nvSpPr>
        <p:spPr>
          <a:xfrm>
            <a:off x="0" y="6375797"/>
            <a:ext cx="12192000" cy="482100"/>
          </a:xfrm>
          <a:prstGeom prst="rect">
            <a:avLst/>
          </a:prstGeom>
          <a:solidFill>
            <a:srgbClr val="FEFEFE"/>
          </a:solidFill>
          <a:ln>
            <a:noFill/>
          </a:ln>
        </p:spPr>
        <p:txBody>
          <a:bodyPr spcFirstLastPara="1" wrap="square" lIns="35700" tIns="35700" rIns="35700" bIns="35700" anchor="ctr" anchorCtr="0">
            <a:noAutofit/>
          </a:bodyPr>
          <a:lstStyle/>
          <a:p>
            <a:pPr marL="152400" marR="0" lvl="0" indent="0" algn="l" rtl="0">
              <a:lnSpc>
                <a:spcPct val="100000"/>
              </a:lnSpc>
              <a:spcBef>
                <a:spcPts val="0"/>
              </a:spcBef>
              <a:spcAft>
                <a:spcPts val="0"/>
              </a:spcAft>
              <a:buClr>
                <a:schemeClr val="dk1"/>
              </a:buClr>
              <a:buSzPts val="1200"/>
              <a:buFont typeface="Trebuchet MS"/>
              <a:buNone/>
            </a:pPr>
            <a:endParaRPr sz="1200" b="0" i="0" u="none" strike="noStrike" cap="none">
              <a:solidFill>
                <a:srgbClr val="5C6670"/>
              </a:solidFill>
              <a:latin typeface="Trebuchet MS"/>
              <a:ea typeface="Trebuchet MS"/>
              <a:cs typeface="Trebuchet MS"/>
              <a:sym typeface="Trebuchet MS"/>
            </a:endParaRPr>
          </a:p>
        </p:txBody>
      </p:sp>
      <p:pic>
        <p:nvPicPr>
          <p:cNvPr id="619" name="Google Shape;619;p143"/>
          <p:cNvPicPr preferRelativeResize="0"/>
          <p:nvPr/>
        </p:nvPicPr>
        <p:blipFill rotWithShape="1">
          <a:blip r:embed="rId2">
            <a:alphaModFix/>
          </a:blip>
          <a:srcRect/>
          <a:stretch/>
        </p:blipFill>
        <p:spPr>
          <a:xfrm>
            <a:off x="308601" y="6466598"/>
            <a:ext cx="1776483" cy="298458"/>
          </a:xfrm>
          <a:prstGeom prst="rect">
            <a:avLst/>
          </a:prstGeom>
          <a:noFill/>
          <a:ln>
            <a:noFill/>
          </a:ln>
        </p:spPr>
      </p:pic>
      <p:sp>
        <p:nvSpPr>
          <p:cNvPr id="620" name="Google Shape;620;p143"/>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Blue Data">
  <p:cSld name="Blue Data">
    <p:spTree>
      <p:nvGrpSpPr>
        <p:cNvPr id="1" name="Shape 621"/>
        <p:cNvGrpSpPr/>
        <p:nvPr/>
      </p:nvGrpSpPr>
      <p:grpSpPr>
        <a:xfrm>
          <a:off x="0" y="0"/>
          <a:ext cx="0" cy="0"/>
          <a:chOff x="0" y="0"/>
          <a:chExt cx="0" cy="0"/>
        </a:xfrm>
      </p:grpSpPr>
      <p:sp>
        <p:nvSpPr>
          <p:cNvPr id="622" name="Google Shape;622;p144"/>
          <p:cNvSpPr/>
          <p:nvPr/>
        </p:nvSpPr>
        <p:spPr>
          <a:xfrm>
            <a:off x="0" y="6375797"/>
            <a:ext cx="12192000" cy="482100"/>
          </a:xfrm>
          <a:prstGeom prst="rect">
            <a:avLst/>
          </a:prstGeom>
          <a:solidFill>
            <a:srgbClr val="FEFEFE"/>
          </a:solidFill>
          <a:ln>
            <a:noFill/>
          </a:ln>
        </p:spPr>
        <p:txBody>
          <a:bodyPr spcFirstLastPara="1" wrap="square" lIns="35700" tIns="35700" rIns="35700" bIns="35700" anchor="ctr" anchorCtr="0">
            <a:noAutofit/>
          </a:bodyPr>
          <a:lstStyle/>
          <a:p>
            <a:pPr marL="152400" marR="0" lvl="0" indent="0" algn="l" rtl="0">
              <a:lnSpc>
                <a:spcPct val="100000"/>
              </a:lnSpc>
              <a:spcBef>
                <a:spcPts val="0"/>
              </a:spcBef>
              <a:spcAft>
                <a:spcPts val="0"/>
              </a:spcAft>
              <a:buClr>
                <a:schemeClr val="dk1"/>
              </a:buClr>
              <a:buSzPts val="1200"/>
              <a:buFont typeface="Trebuchet MS"/>
              <a:buNone/>
            </a:pPr>
            <a:endParaRPr sz="1200" b="0" i="0" u="none" strike="noStrike" cap="none">
              <a:solidFill>
                <a:srgbClr val="5C6670"/>
              </a:solidFill>
              <a:latin typeface="Trebuchet MS"/>
              <a:ea typeface="Trebuchet MS"/>
              <a:cs typeface="Trebuchet MS"/>
              <a:sym typeface="Trebuchet MS"/>
            </a:endParaRPr>
          </a:p>
        </p:txBody>
      </p:sp>
      <p:sp>
        <p:nvSpPr>
          <p:cNvPr id="623" name="Google Shape;623;p144"/>
          <p:cNvSpPr txBox="1">
            <a:spLocks noGrp="1"/>
          </p:cNvSpPr>
          <p:nvPr>
            <p:ph type="body" idx="1"/>
          </p:nvPr>
        </p:nvSpPr>
        <p:spPr>
          <a:xfrm>
            <a:off x="286946" y="285751"/>
            <a:ext cx="11550300" cy="5688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3100" b="1"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3100" b="1" i="0" u="none" strike="noStrike" cap="none">
                <a:solidFill>
                  <a:srgbClr val="001254"/>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3100" b="1" i="0" u="none" strike="noStrike" cap="none">
                <a:solidFill>
                  <a:srgbClr val="001254"/>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3100" b="1" i="0" u="none" strike="noStrike" cap="none">
                <a:solidFill>
                  <a:srgbClr val="001254"/>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3100" b="1" i="0" u="none" strike="noStrike" cap="none">
                <a:solidFill>
                  <a:srgbClr val="001254"/>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624" name="Google Shape;624;p144"/>
          <p:cNvSpPr txBox="1">
            <a:spLocks noGrp="1"/>
          </p:cNvSpPr>
          <p:nvPr>
            <p:ph type="body" idx="2"/>
          </p:nvPr>
        </p:nvSpPr>
        <p:spPr>
          <a:xfrm>
            <a:off x="8767297" y="908194"/>
            <a:ext cx="3069900" cy="53067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2300"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625" name="Google Shape;625;p144"/>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626" name="Google Shape;626;p144"/>
          <p:cNvPicPr preferRelativeResize="0"/>
          <p:nvPr/>
        </p:nvPicPr>
        <p:blipFill rotWithShape="1">
          <a:blip r:embed="rId2">
            <a:alphaModFix/>
          </a:blip>
          <a:srcRect/>
          <a:stretch/>
        </p:blipFill>
        <p:spPr>
          <a:xfrm>
            <a:off x="308601" y="6466598"/>
            <a:ext cx="1776483" cy="298458"/>
          </a:xfrm>
          <a:prstGeom prst="rect">
            <a:avLst/>
          </a:prstGeom>
          <a:noFill/>
          <a:ln>
            <a:noFill/>
          </a:ln>
        </p:spPr>
      </p:pic>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27"/>
        <p:cNvGrpSpPr/>
        <p:nvPr/>
      </p:nvGrpSpPr>
      <p:grpSpPr>
        <a:xfrm>
          <a:off x="0" y="0"/>
          <a:ext cx="0" cy="0"/>
          <a:chOff x="0" y="0"/>
          <a:chExt cx="0" cy="0"/>
        </a:xfrm>
      </p:grpSpPr>
      <p:sp>
        <p:nvSpPr>
          <p:cNvPr id="628" name="Google Shape;628;p145"/>
          <p:cNvSpPr txBox="1">
            <a:spLocks noGrp="1"/>
          </p:cNvSpPr>
          <p:nvPr>
            <p:ph type="ctrTitle"/>
          </p:nvPr>
        </p:nvSpPr>
        <p:spPr>
          <a:xfrm>
            <a:off x="415611" y="992767"/>
            <a:ext cx="11360700" cy="27369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5200"/>
              <a:buNone/>
              <a:defRPr sz="6900"/>
            </a:lvl1pPr>
            <a:lvl2pPr lvl="1" algn="ctr">
              <a:lnSpc>
                <a:spcPct val="100000"/>
              </a:lnSpc>
              <a:spcBef>
                <a:spcPts val="0"/>
              </a:spcBef>
              <a:spcAft>
                <a:spcPts val="0"/>
              </a:spcAft>
              <a:buSzPts val="5200"/>
              <a:buNone/>
              <a:defRPr sz="6900"/>
            </a:lvl2pPr>
            <a:lvl3pPr lvl="2" algn="ctr">
              <a:lnSpc>
                <a:spcPct val="100000"/>
              </a:lnSpc>
              <a:spcBef>
                <a:spcPts val="0"/>
              </a:spcBef>
              <a:spcAft>
                <a:spcPts val="0"/>
              </a:spcAft>
              <a:buSzPts val="5200"/>
              <a:buNone/>
              <a:defRPr sz="6900"/>
            </a:lvl3pPr>
            <a:lvl4pPr lvl="3" algn="ctr">
              <a:lnSpc>
                <a:spcPct val="100000"/>
              </a:lnSpc>
              <a:spcBef>
                <a:spcPts val="0"/>
              </a:spcBef>
              <a:spcAft>
                <a:spcPts val="0"/>
              </a:spcAft>
              <a:buSzPts val="5200"/>
              <a:buNone/>
              <a:defRPr sz="6900"/>
            </a:lvl4pPr>
            <a:lvl5pPr lvl="4" algn="ctr">
              <a:lnSpc>
                <a:spcPct val="100000"/>
              </a:lnSpc>
              <a:spcBef>
                <a:spcPts val="0"/>
              </a:spcBef>
              <a:spcAft>
                <a:spcPts val="0"/>
              </a:spcAft>
              <a:buSzPts val="5200"/>
              <a:buNone/>
              <a:defRPr sz="6900"/>
            </a:lvl5pPr>
            <a:lvl6pPr lvl="5" algn="ctr">
              <a:lnSpc>
                <a:spcPct val="100000"/>
              </a:lnSpc>
              <a:spcBef>
                <a:spcPts val="0"/>
              </a:spcBef>
              <a:spcAft>
                <a:spcPts val="0"/>
              </a:spcAft>
              <a:buSzPts val="5200"/>
              <a:buNone/>
              <a:defRPr sz="6900"/>
            </a:lvl6pPr>
            <a:lvl7pPr lvl="6" algn="ctr">
              <a:lnSpc>
                <a:spcPct val="100000"/>
              </a:lnSpc>
              <a:spcBef>
                <a:spcPts val="0"/>
              </a:spcBef>
              <a:spcAft>
                <a:spcPts val="0"/>
              </a:spcAft>
              <a:buSzPts val="5200"/>
              <a:buNone/>
              <a:defRPr sz="6900"/>
            </a:lvl7pPr>
            <a:lvl8pPr lvl="7" algn="ctr">
              <a:lnSpc>
                <a:spcPct val="100000"/>
              </a:lnSpc>
              <a:spcBef>
                <a:spcPts val="0"/>
              </a:spcBef>
              <a:spcAft>
                <a:spcPts val="0"/>
              </a:spcAft>
              <a:buSzPts val="5200"/>
              <a:buNone/>
              <a:defRPr sz="6900"/>
            </a:lvl8pPr>
            <a:lvl9pPr lvl="8" algn="ctr">
              <a:lnSpc>
                <a:spcPct val="100000"/>
              </a:lnSpc>
              <a:spcBef>
                <a:spcPts val="0"/>
              </a:spcBef>
              <a:spcAft>
                <a:spcPts val="0"/>
              </a:spcAft>
              <a:buSzPts val="5200"/>
              <a:buNone/>
              <a:defRPr sz="6900"/>
            </a:lvl9pPr>
          </a:lstStyle>
          <a:p>
            <a:endParaRPr/>
          </a:p>
        </p:txBody>
      </p:sp>
      <p:sp>
        <p:nvSpPr>
          <p:cNvPr id="629" name="Google Shape;629;p145"/>
          <p:cNvSpPr txBox="1">
            <a:spLocks noGrp="1"/>
          </p:cNvSpPr>
          <p:nvPr>
            <p:ph type="subTitle" idx="1"/>
          </p:nvPr>
        </p:nvSpPr>
        <p:spPr>
          <a:xfrm>
            <a:off x="415600" y="3778833"/>
            <a:ext cx="11360700" cy="10569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1pPr>
            <a:lvl2pPr marR="0" lvl="1"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9pPr>
          </a:lstStyle>
          <a:p>
            <a:endParaRPr/>
          </a:p>
        </p:txBody>
      </p:sp>
      <p:sp>
        <p:nvSpPr>
          <p:cNvPr id="630" name="Google Shape;630;p145"/>
          <p:cNvSpPr txBox="1">
            <a:spLocks noGrp="1"/>
          </p:cNvSpPr>
          <p:nvPr>
            <p:ph type="sldNum" idx="12"/>
          </p:nvPr>
        </p:nvSpPr>
        <p:spPr>
          <a:xfrm>
            <a:off x="11296611" y="6217623"/>
            <a:ext cx="731700" cy="524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631"/>
        <p:cNvGrpSpPr/>
        <p:nvPr/>
      </p:nvGrpSpPr>
      <p:grpSpPr>
        <a:xfrm>
          <a:off x="0" y="0"/>
          <a:ext cx="0" cy="0"/>
          <a:chOff x="0" y="0"/>
          <a:chExt cx="0" cy="0"/>
        </a:xfrm>
      </p:grpSpPr>
      <p:sp>
        <p:nvSpPr>
          <p:cNvPr id="632" name="Google Shape;632;p146"/>
          <p:cNvSpPr txBox="1">
            <a:spLocks noGrp="1"/>
          </p:cNvSpPr>
          <p:nvPr>
            <p:ph type="body" idx="1"/>
          </p:nvPr>
        </p:nvSpPr>
        <p:spPr>
          <a:xfrm>
            <a:off x="309739" y="1714500"/>
            <a:ext cx="11572500" cy="4340100"/>
          </a:xfrm>
          <a:prstGeom prst="rect">
            <a:avLst/>
          </a:prstGeom>
          <a:noFill/>
          <a:ln>
            <a:noFill/>
          </a:ln>
        </p:spPr>
        <p:txBody>
          <a:bodyPr spcFirstLastPara="1" wrap="square" lIns="48200" tIns="24100" rIns="48200" bIns="24100" anchor="t" anchorCtr="0">
            <a:noAutofit/>
          </a:bodyPr>
          <a:lstStyle>
            <a:lvl1pPr marL="457200" marR="0" lvl="0" indent="-228600" algn="l">
              <a:lnSpc>
                <a:spcPct val="100000"/>
              </a:lnSpc>
              <a:spcBef>
                <a:spcPts val="0"/>
              </a:spcBef>
              <a:spcAft>
                <a:spcPts val="0"/>
              </a:spcAft>
              <a:buClr>
                <a:srgbClr val="000000"/>
              </a:buClr>
              <a:buSzPts val="800"/>
              <a:buFont typeface="Arial"/>
              <a:buNone/>
              <a:defRPr sz="3500" b="0" i="0" u="none" strike="noStrike" cap="none">
                <a:solidFill>
                  <a:schemeClr val="dk1"/>
                </a:solidFill>
                <a:latin typeface="Arial"/>
                <a:ea typeface="Arial"/>
                <a:cs typeface="Arial"/>
                <a:sym typeface="Arial"/>
              </a:defRPr>
            </a:lvl1pPr>
            <a:lvl2pPr marL="914400" marR="0" lvl="1" indent="-228600" algn="l">
              <a:lnSpc>
                <a:spcPct val="100000"/>
              </a:lnSpc>
              <a:spcBef>
                <a:spcPts val="0"/>
              </a:spcBef>
              <a:spcAft>
                <a:spcPts val="0"/>
              </a:spcAft>
              <a:buClr>
                <a:srgbClr val="000000"/>
              </a:buClr>
              <a:buSzPts val="800"/>
              <a:buFont typeface="Arial"/>
              <a:buNone/>
              <a:defRPr sz="3100" b="0" i="0" u="none" strike="noStrike" cap="none">
                <a:solidFill>
                  <a:schemeClr val="dk1"/>
                </a:solidFill>
                <a:latin typeface="Arial"/>
                <a:ea typeface="Arial"/>
                <a:cs typeface="Arial"/>
                <a:sym typeface="Arial"/>
              </a:defRPr>
            </a:lvl2pPr>
            <a:lvl3pPr marL="1371600" marR="0" lvl="2" indent="-228600" algn="l">
              <a:lnSpc>
                <a:spcPct val="100000"/>
              </a:lnSpc>
              <a:spcBef>
                <a:spcPts val="0"/>
              </a:spcBef>
              <a:spcAft>
                <a:spcPts val="0"/>
              </a:spcAft>
              <a:buClr>
                <a:srgbClr val="000000"/>
              </a:buClr>
              <a:buSzPts val="800"/>
              <a:buFont typeface="Arial"/>
              <a:buNone/>
              <a:defRPr sz="2500" b="0" i="0" u="none" strike="noStrike" cap="none">
                <a:solidFill>
                  <a:schemeClr val="dk1"/>
                </a:solidFill>
                <a:latin typeface="Arial"/>
                <a:ea typeface="Arial"/>
                <a:cs typeface="Arial"/>
                <a:sym typeface="Arial"/>
              </a:defRPr>
            </a:lvl3pPr>
            <a:lvl4pPr marL="1828800" marR="0" lvl="3" indent="-304800" algn="l">
              <a:lnSpc>
                <a:spcPct val="100000"/>
              </a:lnSpc>
              <a:spcBef>
                <a:spcPts val="0"/>
              </a:spcBef>
              <a:spcAft>
                <a:spcPts val="0"/>
              </a:spcAft>
              <a:buClr>
                <a:srgbClr val="000000"/>
              </a:buClr>
              <a:buSzPts val="1200"/>
              <a:buFont typeface="Noto Sans Symbols"/>
              <a:buChar char="❖"/>
              <a:defRPr sz="2300" b="0" i="0" u="none" strike="noStrike" cap="none">
                <a:solidFill>
                  <a:schemeClr val="dk1"/>
                </a:solidFill>
                <a:latin typeface="Arial"/>
                <a:ea typeface="Arial"/>
                <a:cs typeface="Arial"/>
                <a:sym typeface="Arial"/>
              </a:defRPr>
            </a:lvl4pPr>
            <a:lvl5pPr marL="2286000" marR="0" lvl="4" indent="-228600" algn="l">
              <a:lnSpc>
                <a:spcPct val="100000"/>
              </a:lnSpc>
              <a:spcBef>
                <a:spcPts val="0"/>
              </a:spcBef>
              <a:spcAft>
                <a:spcPts val="0"/>
              </a:spcAft>
              <a:buClr>
                <a:srgbClr val="000000"/>
              </a:buClr>
              <a:buSzPts val="800"/>
              <a:buFont typeface="Arial"/>
              <a:buNone/>
              <a:defRPr sz="1500" b="0" i="0" u="none" strike="noStrike" cap="none">
                <a:solidFill>
                  <a:srgbClr val="000000"/>
                </a:solidFill>
                <a:latin typeface="Arial"/>
                <a:ea typeface="Arial"/>
                <a:cs typeface="Arial"/>
                <a:sym typeface="Arial"/>
              </a:defRPr>
            </a:lvl5pPr>
            <a:lvl6pPr marL="2743200" marR="0" lvl="5" indent="-228600" algn="l">
              <a:lnSpc>
                <a:spcPct val="100000"/>
              </a:lnSpc>
              <a:spcBef>
                <a:spcPts val="0"/>
              </a:spcBef>
              <a:spcAft>
                <a:spcPts val="0"/>
              </a:spcAft>
              <a:buClr>
                <a:srgbClr val="000000"/>
              </a:buClr>
              <a:buSzPts val="800"/>
              <a:buFont typeface="Arial"/>
              <a:buNone/>
              <a:defRPr sz="1500" b="0" i="0" u="none" strike="noStrike" cap="none">
                <a:solidFill>
                  <a:srgbClr val="000000"/>
                </a:solidFill>
                <a:latin typeface="Arial"/>
                <a:ea typeface="Arial"/>
                <a:cs typeface="Arial"/>
                <a:sym typeface="Arial"/>
              </a:defRPr>
            </a:lvl6pPr>
            <a:lvl7pPr marL="3200400" marR="0" lvl="6" indent="-228600" algn="l">
              <a:lnSpc>
                <a:spcPct val="100000"/>
              </a:lnSpc>
              <a:spcBef>
                <a:spcPts val="0"/>
              </a:spcBef>
              <a:spcAft>
                <a:spcPts val="0"/>
              </a:spcAft>
              <a:buClr>
                <a:srgbClr val="000000"/>
              </a:buClr>
              <a:buSzPts val="800"/>
              <a:buFont typeface="Arial"/>
              <a:buNone/>
              <a:defRPr sz="1500" b="0" i="0" u="none" strike="noStrike" cap="none">
                <a:solidFill>
                  <a:srgbClr val="000000"/>
                </a:solidFill>
                <a:latin typeface="Arial"/>
                <a:ea typeface="Arial"/>
                <a:cs typeface="Arial"/>
                <a:sym typeface="Arial"/>
              </a:defRPr>
            </a:lvl7pPr>
            <a:lvl8pPr marL="3657600" marR="0" lvl="7" indent="-228600" algn="l">
              <a:lnSpc>
                <a:spcPct val="100000"/>
              </a:lnSpc>
              <a:spcBef>
                <a:spcPts val="0"/>
              </a:spcBef>
              <a:spcAft>
                <a:spcPts val="0"/>
              </a:spcAft>
              <a:buClr>
                <a:srgbClr val="000000"/>
              </a:buClr>
              <a:buSzPts val="800"/>
              <a:buFont typeface="Arial"/>
              <a:buNone/>
              <a:defRPr sz="1500" b="0" i="0" u="none" strike="noStrike" cap="none">
                <a:solidFill>
                  <a:srgbClr val="000000"/>
                </a:solidFill>
                <a:latin typeface="Arial"/>
                <a:ea typeface="Arial"/>
                <a:cs typeface="Arial"/>
                <a:sym typeface="Arial"/>
              </a:defRPr>
            </a:lvl8pPr>
            <a:lvl9pPr marL="4114800" marR="0" lvl="8" indent="-228600" algn="l">
              <a:lnSpc>
                <a:spcPct val="100000"/>
              </a:lnSpc>
              <a:spcBef>
                <a:spcPts val="0"/>
              </a:spcBef>
              <a:spcAft>
                <a:spcPts val="0"/>
              </a:spcAft>
              <a:buClr>
                <a:srgbClr val="000000"/>
              </a:buClr>
              <a:buSzPts val="800"/>
              <a:buFont typeface="Arial"/>
              <a:buNone/>
              <a:defRPr sz="1500" b="0" i="0" u="none" strike="noStrike" cap="none">
                <a:solidFill>
                  <a:srgbClr val="000000"/>
                </a:solidFill>
                <a:latin typeface="Arial"/>
                <a:ea typeface="Arial"/>
                <a:cs typeface="Arial"/>
                <a:sym typeface="Arial"/>
              </a:defRPr>
            </a:lvl9pPr>
          </a:lstStyle>
          <a:p>
            <a:endParaRPr/>
          </a:p>
        </p:txBody>
      </p:sp>
      <p:sp>
        <p:nvSpPr>
          <p:cNvPr id="633" name="Google Shape;633;p146"/>
          <p:cNvSpPr txBox="1">
            <a:spLocks noGrp="1"/>
          </p:cNvSpPr>
          <p:nvPr>
            <p:ph type="sldNum" idx="12"/>
          </p:nvPr>
        </p:nvSpPr>
        <p:spPr>
          <a:xfrm>
            <a:off x="9846361" y="6425136"/>
            <a:ext cx="2012100" cy="365100"/>
          </a:xfrm>
          <a:prstGeom prst="rect">
            <a:avLst/>
          </a:prstGeom>
          <a:noFill/>
          <a:ln>
            <a:noFill/>
          </a:ln>
        </p:spPr>
        <p:txBody>
          <a:bodyPr spcFirstLastPara="1" wrap="square" lIns="48200" tIns="24100" rIns="48200" bIns="24100" anchor="ctr" anchorCtr="0">
            <a:noAutofit/>
          </a:bodyPr>
          <a:lstStyle>
            <a:lvl1pPr marL="0" marR="0" lvl="0"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634" name="Google Shape;634;p146"/>
          <p:cNvSpPr txBox="1">
            <a:spLocks noGrp="1"/>
          </p:cNvSpPr>
          <p:nvPr>
            <p:ph type="title"/>
          </p:nvPr>
        </p:nvSpPr>
        <p:spPr>
          <a:xfrm>
            <a:off x="309739" y="439119"/>
            <a:ext cx="11572500" cy="8163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rgbClr val="001254"/>
              </a:buClr>
              <a:buSzPts val="800"/>
              <a:buFont typeface="Trebuchet MS"/>
              <a:buNone/>
              <a:defRPr sz="6300">
                <a:solidFill>
                  <a:srgbClr val="001254"/>
                </a:solidFill>
              </a:defRPr>
            </a:lvl1pPr>
            <a:lvl2pPr lvl="1" algn="ctr">
              <a:lnSpc>
                <a:spcPct val="100000"/>
              </a:lnSpc>
              <a:spcBef>
                <a:spcPts val="0"/>
              </a:spcBef>
              <a:spcAft>
                <a:spcPts val="0"/>
              </a:spcAft>
              <a:buClr>
                <a:srgbClr val="FFFFFF"/>
              </a:buClr>
              <a:buSzPts val="800"/>
              <a:buFont typeface="Trebuchet MS"/>
              <a:buNone/>
              <a:defRPr sz="1100"/>
            </a:lvl2pPr>
            <a:lvl3pPr lvl="2" algn="ctr">
              <a:lnSpc>
                <a:spcPct val="100000"/>
              </a:lnSpc>
              <a:spcBef>
                <a:spcPts val="0"/>
              </a:spcBef>
              <a:spcAft>
                <a:spcPts val="0"/>
              </a:spcAft>
              <a:buClr>
                <a:srgbClr val="FFFFFF"/>
              </a:buClr>
              <a:buSzPts val="800"/>
              <a:buFont typeface="Trebuchet MS"/>
              <a:buNone/>
              <a:defRPr sz="1100"/>
            </a:lvl3pPr>
            <a:lvl4pPr lvl="3" algn="ctr">
              <a:lnSpc>
                <a:spcPct val="100000"/>
              </a:lnSpc>
              <a:spcBef>
                <a:spcPts val="0"/>
              </a:spcBef>
              <a:spcAft>
                <a:spcPts val="0"/>
              </a:spcAft>
              <a:buClr>
                <a:srgbClr val="FFFFFF"/>
              </a:buClr>
              <a:buSzPts val="800"/>
              <a:buFont typeface="Trebuchet MS"/>
              <a:buNone/>
              <a:defRPr sz="1100"/>
            </a:lvl4pPr>
            <a:lvl5pPr lvl="4" algn="ctr">
              <a:lnSpc>
                <a:spcPct val="100000"/>
              </a:lnSpc>
              <a:spcBef>
                <a:spcPts val="0"/>
              </a:spcBef>
              <a:spcAft>
                <a:spcPts val="0"/>
              </a:spcAft>
              <a:buClr>
                <a:srgbClr val="FFFFFF"/>
              </a:buClr>
              <a:buSzPts val="800"/>
              <a:buFont typeface="Trebuchet MS"/>
              <a:buNone/>
              <a:defRPr sz="1100"/>
            </a:lvl5pPr>
            <a:lvl6pPr lvl="5" algn="ctr">
              <a:lnSpc>
                <a:spcPct val="100000"/>
              </a:lnSpc>
              <a:spcBef>
                <a:spcPts val="0"/>
              </a:spcBef>
              <a:spcAft>
                <a:spcPts val="0"/>
              </a:spcAft>
              <a:buClr>
                <a:srgbClr val="FFFFFF"/>
              </a:buClr>
              <a:buSzPts val="800"/>
              <a:buFont typeface="Trebuchet MS"/>
              <a:buNone/>
              <a:defRPr sz="1100"/>
            </a:lvl6pPr>
            <a:lvl7pPr lvl="6" algn="ctr">
              <a:lnSpc>
                <a:spcPct val="100000"/>
              </a:lnSpc>
              <a:spcBef>
                <a:spcPts val="0"/>
              </a:spcBef>
              <a:spcAft>
                <a:spcPts val="0"/>
              </a:spcAft>
              <a:buClr>
                <a:srgbClr val="FFFFFF"/>
              </a:buClr>
              <a:buSzPts val="800"/>
              <a:buFont typeface="Trebuchet MS"/>
              <a:buNone/>
              <a:defRPr sz="1100"/>
            </a:lvl7pPr>
            <a:lvl8pPr lvl="7" algn="ctr">
              <a:lnSpc>
                <a:spcPct val="100000"/>
              </a:lnSpc>
              <a:spcBef>
                <a:spcPts val="0"/>
              </a:spcBef>
              <a:spcAft>
                <a:spcPts val="0"/>
              </a:spcAft>
              <a:buClr>
                <a:srgbClr val="FFFFFF"/>
              </a:buClr>
              <a:buSzPts val="800"/>
              <a:buFont typeface="Trebuchet MS"/>
              <a:buNone/>
              <a:defRPr sz="1100"/>
            </a:lvl8pPr>
            <a:lvl9pPr lvl="8" algn="ctr">
              <a:lnSpc>
                <a:spcPct val="100000"/>
              </a:lnSpc>
              <a:spcBef>
                <a:spcPts val="0"/>
              </a:spcBef>
              <a:spcAft>
                <a:spcPts val="0"/>
              </a:spcAft>
              <a:buClr>
                <a:srgbClr val="FFFFFF"/>
              </a:buClr>
              <a:buSzPts val="800"/>
              <a:buFont typeface="Trebuchet MS"/>
              <a:buNone/>
              <a:defRPr sz="11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5600"/>
              <a:buFont typeface="Trebuchet MS"/>
              <a:buNone/>
              <a:defRPr sz="5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16"/>
          <p:cNvSpPr txBox="1">
            <a:spLocks noGrp="1"/>
          </p:cNvSpPr>
          <p:nvPr>
            <p:ph type="body" idx="1"/>
          </p:nvPr>
        </p:nvSpPr>
        <p:spPr>
          <a:xfrm>
            <a:off x="838200" y="1852302"/>
            <a:ext cx="10515600" cy="4205598"/>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lt1"/>
              </a:buClr>
              <a:buSzPts val="2310"/>
              <a:buFont typeface="Noto Sans Symbols"/>
              <a:buChar char="⮚"/>
              <a:defRPr sz="3300" b="0" i="0" u="none" strike="noStrike" cap="none">
                <a:solidFill>
                  <a:schemeClr val="lt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74" name="Google Shape;74;p16"/>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Title Slide 2">
  <p:cSld name="Title Slide_2">
    <p:spTree>
      <p:nvGrpSpPr>
        <p:cNvPr id="1" name="Shape 635"/>
        <p:cNvGrpSpPr/>
        <p:nvPr/>
      </p:nvGrpSpPr>
      <p:grpSpPr>
        <a:xfrm>
          <a:off x="0" y="0"/>
          <a:ext cx="0" cy="0"/>
          <a:chOff x="0" y="0"/>
          <a:chExt cx="0" cy="0"/>
        </a:xfrm>
      </p:grpSpPr>
      <p:sp>
        <p:nvSpPr>
          <p:cNvPr id="636" name="Google Shape;636;p147"/>
          <p:cNvSpPr txBox="1">
            <a:spLocks noGrp="1"/>
          </p:cNvSpPr>
          <p:nvPr>
            <p:ph type="ctrTitle"/>
          </p:nvPr>
        </p:nvSpPr>
        <p:spPr>
          <a:xfrm>
            <a:off x="1040524" y="1505698"/>
            <a:ext cx="10110900" cy="990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37" name="Google Shape;637;p147"/>
          <p:cNvSpPr txBox="1">
            <a:spLocks noGrp="1"/>
          </p:cNvSpPr>
          <p:nvPr>
            <p:ph type="subTitle" idx="1"/>
          </p:nvPr>
        </p:nvSpPr>
        <p:spPr>
          <a:xfrm>
            <a:off x="1524000" y="2593827"/>
            <a:ext cx="9144000" cy="7389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1100"/>
              </a:spcBef>
              <a:spcAft>
                <a:spcPts val="0"/>
              </a:spcAft>
              <a:buClr>
                <a:schemeClr val="lt1"/>
              </a:buClr>
              <a:buSzPts val="4900"/>
              <a:buFont typeface="Arial"/>
              <a:buNone/>
              <a:defRPr sz="4900" b="1" i="0" u="none" strike="noStrike" cap="none">
                <a:solidFill>
                  <a:schemeClr val="lt1"/>
                </a:solidFill>
                <a:latin typeface="Trebuchet MS"/>
                <a:ea typeface="Trebuchet MS"/>
                <a:cs typeface="Trebuchet MS"/>
                <a:sym typeface="Trebuchet MS"/>
              </a:defRPr>
            </a:lvl1pPr>
            <a:lvl2pPr marR="0" lvl="1"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2pPr>
            <a:lvl3pPr marR="0" lvl="2" algn="ctr">
              <a:lnSpc>
                <a:spcPct val="90000"/>
              </a:lnSpc>
              <a:spcBef>
                <a:spcPts val="500"/>
              </a:spcBef>
              <a:spcAft>
                <a:spcPts val="0"/>
              </a:spcAft>
              <a:buClr>
                <a:schemeClr val="lt1"/>
              </a:buClr>
              <a:buSzPts val="1900"/>
              <a:buFont typeface="Arial"/>
              <a:buNone/>
              <a:defRPr sz="1900" b="0" i="0" u="none" strike="noStrike" cap="none">
                <a:solidFill>
                  <a:schemeClr val="lt1"/>
                </a:solidFill>
                <a:latin typeface="Calibri"/>
                <a:ea typeface="Calibri"/>
                <a:cs typeface="Calibri"/>
                <a:sym typeface="Calibri"/>
              </a:defRPr>
            </a:lvl3pPr>
            <a:lvl4pPr marR="0" lvl="3"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R="0" lvl="4"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R="0" lvl="5"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R="0" lvl="6"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R="0" lvl="7"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R="0" lvl="8"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638" name="Google Shape;638;p147"/>
          <p:cNvSpPr txBox="1">
            <a:spLocks noGrp="1"/>
          </p:cNvSpPr>
          <p:nvPr>
            <p:ph type="dt" idx="10"/>
          </p:nvPr>
        </p:nvSpPr>
        <p:spPr>
          <a:xfrm>
            <a:off x="4724400" y="4917556"/>
            <a:ext cx="27432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a:endParaRPr/>
          </a:p>
        </p:txBody>
      </p:sp>
      <p:sp>
        <p:nvSpPr>
          <p:cNvPr id="639" name="Google Shape;639;p147"/>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40" name="Google Shape;640;p147"/>
          <p:cNvSpPr txBox="1">
            <a:spLocks noGrp="1"/>
          </p:cNvSpPr>
          <p:nvPr>
            <p:ph type="body" idx="2"/>
          </p:nvPr>
        </p:nvSpPr>
        <p:spPr>
          <a:xfrm>
            <a:off x="1913861" y="3680568"/>
            <a:ext cx="8364300" cy="9144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1100"/>
              </a:spcBef>
              <a:spcAft>
                <a:spcPts val="0"/>
              </a:spcAft>
              <a:buClr>
                <a:schemeClr val="lt1"/>
              </a:buClr>
              <a:buSzPts val="33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2pPr>
            <a:lvl3pPr marL="1371600" marR="0" lvl="2"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3pPr>
            <a:lvl4pPr marL="1828800" marR="0" lvl="3"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4pPr>
            <a:lvl5pPr marL="2286000" marR="0" lvl="4"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5pPr>
            <a:lvl6pPr marL="2743200" marR="0" lvl="5" indent="-349250" algn="l">
              <a:lnSpc>
                <a:spcPct val="90000"/>
              </a:lnSpc>
              <a:spcBef>
                <a:spcPts val="500"/>
              </a:spcBef>
              <a:spcAft>
                <a:spcPts val="0"/>
              </a:spcAft>
              <a:buClr>
                <a:schemeClr val="lt1"/>
              </a:buClr>
              <a:buSzPts val="1900"/>
              <a:buFont typeface="Arial"/>
              <a:buChar char="•"/>
              <a:defRPr sz="1900" b="0" i="0" u="none" strike="noStrike" cap="none">
                <a:solidFill>
                  <a:schemeClr val="lt1"/>
                </a:solidFill>
                <a:latin typeface="Calibri"/>
                <a:ea typeface="Calibri"/>
                <a:cs typeface="Calibri"/>
                <a:sym typeface="Calibri"/>
              </a:defRPr>
            </a:lvl6pPr>
            <a:lvl7pPr marL="3200400" marR="0" lvl="6" indent="-349250" algn="l">
              <a:lnSpc>
                <a:spcPct val="90000"/>
              </a:lnSpc>
              <a:spcBef>
                <a:spcPts val="500"/>
              </a:spcBef>
              <a:spcAft>
                <a:spcPts val="0"/>
              </a:spcAft>
              <a:buClr>
                <a:schemeClr val="lt1"/>
              </a:buClr>
              <a:buSzPts val="1900"/>
              <a:buFont typeface="Arial"/>
              <a:buChar char="•"/>
              <a:defRPr sz="1900" b="0" i="0" u="none" strike="noStrike" cap="none">
                <a:solidFill>
                  <a:schemeClr val="lt1"/>
                </a:solidFill>
                <a:latin typeface="Calibri"/>
                <a:ea typeface="Calibri"/>
                <a:cs typeface="Calibri"/>
                <a:sym typeface="Calibri"/>
              </a:defRPr>
            </a:lvl7pPr>
            <a:lvl8pPr marL="3657600" marR="0" lvl="7" indent="-349250" algn="l">
              <a:lnSpc>
                <a:spcPct val="90000"/>
              </a:lnSpc>
              <a:spcBef>
                <a:spcPts val="500"/>
              </a:spcBef>
              <a:spcAft>
                <a:spcPts val="0"/>
              </a:spcAft>
              <a:buClr>
                <a:schemeClr val="lt1"/>
              </a:buClr>
              <a:buSzPts val="1900"/>
              <a:buFont typeface="Arial"/>
              <a:buChar char="•"/>
              <a:defRPr sz="1900" b="0" i="0" u="none" strike="noStrike" cap="none">
                <a:solidFill>
                  <a:schemeClr val="lt1"/>
                </a:solidFill>
                <a:latin typeface="Calibri"/>
                <a:ea typeface="Calibri"/>
                <a:cs typeface="Calibri"/>
                <a:sym typeface="Calibri"/>
              </a:defRPr>
            </a:lvl8pPr>
            <a:lvl9pPr marL="4114800" marR="0" lvl="8" indent="-349250" algn="l">
              <a:lnSpc>
                <a:spcPct val="90000"/>
              </a:lnSpc>
              <a:spcBef>
                <a:spcPts val="500"/>
              </a:spcBef>
              <a:spcAft>
                <a:spcPts val="0"/>
              </a:spcAft>
              <a:buClr>
                <a:schemeClr val="lt1"/>
              </a:buClr>
              <a:buSzPts val="1900"/>
              <a:buFont typeface="Arial"/>
              <a:buChar char="•"/>
              <a:defRPr sz="1900" b="0" i="0" u="none" strike="noStrike" cap="none">
                <a:solidFill>
                  <a:schemeClr val="lt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41"/>
        <p:cNvGrpSpPr/>
        <p:nvPr/>
      </p:nvGrpSpPr>
      <p:grpSpPr>
        <a:xfrm>
          <a:off x="0" y="0"/>
          <a:ext cx="0" cy="0"/>
          <a:chOff x="0" y="0"/>
          <a:chExt cx="0" cy="0"/>
        </a:xfrm>
      </p:grpSpPr>
      <p:sp>
        <p:nvSpPr>
          <p:cNvPr id="642" name="Google Shape;642;p14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643"/>
        <p:cNvGrpSpPr/>
        <p:nvPr/>
      </p:nvGrpSpPr>
      <p:grpSpPr>
        <a:xfrm>
          <a:off x="0" y="0"/>
          <a:ext cx="0" cy="0"/>
          <a:chOff x="0" y="0"/>
          <a:chExt cx="0" cy="0"/>
        </a:xfrm>
      </p:grpSpPr>
      <p:sp>
        <p:nvSpPr>
          <p:cNvPr id="644" name="Google Shape;644;p149"/>
          <p:cNvSpPr txBox="1">
            <a:spLocks noGrp="1"/>
          </p:cNvSpPr>
          <p:nvPr>
            <p:ph type="body" idx="1"/>
          </p:nvPr>
        </p:nvSpPr>
        <p:spPr>
          <a:xfrm>
            <a:off x="309741" y="1714500"/>
            <a:ext cx="11572500" cy="4340100"/>
          </a:xfrm>
          <a:prstGeom prst="rect">
            <a:avLst/>
          </a:prstGeom>
          <a:noFill/>
          <a:ln>
            <a:noFill/>
          </a:ln>
        </p:spPr>
        <p:txBody>
          <a:bodyPr spcFirstLastPara="1" wrap="square" lIns="78575" tIns="39275" rIns="78575" bIns="39275" anchor="t" anchorCtr="0">
            <a:noAutofit/>
          </a:bodyPr>
          <a:lstStyle>
            <a:lvl1pPr marL="457200" marR="0" lvl="0" indent="-228600" algn="l">
              <a:spcBef>
                <a:spcPts val="3600"/>
              </a:spcBef>
              <a:spcAft>
                <a:spcPts val="0"/>
              </a:spcAft>
              <a:buSzPts val="1200"/>
              <a:buNone/>
              <a:defRPr sz="3100" b="0" i="0" u="none" strike="noStrike" cap="none">
                <a:solidFill>
                  <a:schemeClr val="dk1"/>
                </a:solidFill>
                <a:latin typeface="Trebuchet MS"/>
                <a:ea typeface="Trebuchet MS"/>
                <a:cs typeface="Trebuchet MS"/>
                <a:sym typeface="Trebuchet MS"/>
              </a:defRPr>
            </a:lvl1pPr>
            <a:lvl2pPr marL="914400" marR="0" lvl="1" indent="-228600" algn="l">
              <a:spcBef>
                <a:spcPts val="3600"/>
              </a:spcBef>
              <a:spcAft>
                <a:spcPts val="0"/>
              </a:spcAft>
              <a:buSzPts val="1200"/>
              <a:buNone/>
              <a:defRPr sz="2800" b="0" i="0" u="none" strike="noStrike" cap="none">
                <a:solidFill>
                  <a:schemeClr val="dk1"/>
                </a:solidFill>
                <a:latin typeface="Trebuchet MS"/>
                <a:ea typeface="Trebuchet MS"/>
                <a:cs typeface="Trebuchet MS"/>
                <a:sym typeface="Trebuchet MS"/>
              </a:defRPr>
            </a:lvl2pPr>
            <a:lvl3pPr marL="1371600" marR="0" lvl="2" indent="-228600" algn="l">
              <a:spcBef>
                <a:spcPts val="3600"/>
              </a:spcBef>
              <a:spcAft>
                <a:spcPts val="0"/>
              </a:spcAft>
              <a:buSzPts val="1200"/>
              <a:buNone/>
              <a:defRPr sz="2300" b="0" i="0" u="none" strike="noStrike" cap="none">
                <a:solidFill>
                  <a:schemeClr val="dk1"/>
                </a:solidFill>
                <a:latin typeface="Trebuchet MS"/>
                <a:ea typeface="Trebuchet MS"/>
                <a:cs typeface="Trebuchet MS"/>
                <a:sym typeface="Trebuchet MS"/>
              </a:defRPr>
            </a:lvl3pPr>
            <a:lvl4pPr marL="1828800" marR="0" lvl="3" indent="-361950" algn="l">
              <a:spcBef>
                <a:spcPts val="36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4pPr>
            <a:lvl5pPr marL="2286000" marR="0" lvl="4" indent="-228600" algn="l">
              <a:spcBef>
                <a:spcPts val="3600"/>
              </a:spcBef>
              <a:spcAft>
                <a:spcPts val="0"/>
              </a:spcAft>
              <a:buSzPts val="1200"/>
              <a:buNone/>
              <a:defRPr sz="2700" b="0" i="0" u="none" strike="noStrike" cap="none">
                <a:solidFill>
                  <a:srgbClr val="5C6670"/>
                </a:solidFill>
                <a:latin typeface="Trebuchet MS"/>
                <a:ea typeface="Trebuchet MS"/>
                <a:cs typeface="Trebuchet MS"/>
                <a:sym typeface="Trebuchet MS"/>
              </a:defRPr>
            </a:lvl5pPr>
            <a:lvl6pPr marL="2743200" marR="0" lvl="5" indent="-228600" algn="l">
              <a:spcBef>
                <a:spcPts val="3600"/>
              </a:spcBef>
              <a:spcAft>
                <a:spcPts val="0"/>
              </a:spcAft>
              <a:buSzPts val="1200"/>
              <a:buNone/>
              <a:defRPr sz="2700" b="0" i="0" u="none" strike="noStrike" cap="none">
                <a:solidFill>
                  <a:srgbClr val="5C6670"/>
                </a:solidFill>
                <a:latin typeface="Trebuchet MS"/>
                <a:ea typeface="Trebuchet MS"/>
                <a:cs typeface="Trebuchet MS"/>
                <a:sym typeface="Trebuchet MS"/>
              </a:defRPr>
            </a:lvl6pPr>
            <a:lvl7pPr marL="3200400" marR="0" lvl="6" indent="-228600" algn="l">
              <a:spcBef>
                <a:spcPts val="3600"/>
              </a:spcBef>
              <a:spcAft>
                <a:spcPts val="0"/>
              </a:spcAft>
              <a:buSzPts val="1200"/>
              <a:buNone/>
              <a:defRPr sz="2700" b="0" i="0" u="none" strike="noStrike" cap="none">
                <a:solidFill>
                  <a:srgbClr val="5C6670"/>
                </a:solidFill>
                <a:latin typeface="Trebuchet MS"/>
                <a:ea typeface="Trebuchet MS"/>
                <a:cs typeface="Trebuchet MS"/>
                <a:sym typeface="Trebuchet MS"/>
              </a:defRPr>
            </a:lvl7pPr>
            <a:lvl8pPr marL="3657600" marR="0" lvl="7" indent="-228600" algn="l">
              <a:spcBef>
                <a:spcPts val="3600"/>
              </a:spcBef>
              <a:spcAft>
                <a:spcPts val="0"/>
              </a:spcAft>
              <a:buSzPts val="1200"/>
              <a:buNone/>
              <a:defRPr sz="2700" b="0" i="0" u="none" strike="noStrike" cap="none">
                <a:solidFill>
                  <a:srgbClr val="5C6670"/>
                </a:solidFill>
                <a:latin typeface="Trebuchet MS"/>
                <a:ea typeface="Trebuchet MS"/>
                <a:cs typeface="Trebuchet MS"/>
                <a:sym typeface="Trebuchet MS"/>
              </a:defRPr>
            </a:lvl8pPr>
            <a:lvl9pPr marL="4114800" marR="0" lvl="8" indent="-228600" algn="l">
              <a:spcBef>
                <a:spcPts val="3600"/>
              </a:spcBef>
              <a:spcAft>
                <a:spcPts val="0"/>
              </a:spcAft>
              <a:buSzPts val="1200"/>
              <a:buNone/>
              <a:defRPr sz="2700" b="0" i="0" u="none" strike="noStrike" cap="none">
                <a:solidFill>
                  <a:srgbClr val="5C6670"/>
                </a:solidFill>
                <a:latin typeface="Trebuchet MS"/>
                <a:ea typeface="Trebuchet MS"/>
                <a:cs typeface="Trebuchet MS"/>
                <a:sym typeface="Trebuchet MS"/>
              </a:defRPr>
            </a:lvl9pPr>
          </a:lstStyle>
          <a:p>
            <a:endParaRPr/>
          </a:p>
        </p:txBody>
      </p:sp>
      <p:sp>
        <p:nvSpPr>
          <p:cNvPr id="645" name="Google Shape;645;p149"/>
          <p:cNvSpPr txBox="1">
            <a:spLocks noGrp="1"/>
          </p:cNvSpPr>
          <p:nvPr>
            <p:ph type="sldNum" idx="12"/>
          </p:nvPr>
        </p:nvSpPr>
        <p:spPr>
          <a:xfrm>
            <a:off x="9846356" y="6425136"/>
            <a:ext cx="2012100" cy="364800"/>
          </a:xfrm>
          <a:prstGeom prst="rect">
            <a:avLst/>
          </a:prstGeom>
          <a:noFill/>
          <a:ln>
            <a:noFill/>
          </a:ln>
        </p:spPr>
        <p:txBody>
          <a:bodyPr spcFirstLastPara="1" wrap="square" lIns="78575" tIns="39275" rIns="78575" bIns="39275"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646" name="Google Shape;646;p149"/>
          <p:cNvSpPr txBox="1">
            <a:spLocks noGrp="1"/>
          </p:cNvSpPr>
          <p:nvPr>
            <p:ph type="title"/>
          </p:nvPr>
        </p:nvSpPr>
        <p:spPr>
          <a:xfrm>
            <a:off x="309741" y="439118"/>
            <a:ext cx="11572500" cy="816900"/>
          </a:xfrm>
          <a:prstGeom prst="rect">
            <a:avLst/>
          </a:prstGeom>
          <a:noFill/>
          <a:ln>
            <a:noFill/>
          </a:ln>
        </p:spPr>
        <p:txBody>
          <a:bodyPr spcFirstLastPara="1" wrap="square" lIns="0" tIns="0" rIns="0" bIns="0" anchor="ctr" anchorCtr="0">
            <a:normAutofit/>
          </a:bodyPr>
          <a:lstStyle>
            <a:lvl1pPr lvl="0" algn="ctr">
              <a:spcBef>
                <a:spcPts val="0"/>
              </a:spcBef>
              <a:spcAft>
                <a:spcPts val="0"/>
              </a:spcAft>
              <a:buSzPts val="1500"/>
              <a:buNone/>
              <a:defRPr sz="5700">
                <a:solidFill>
                  <a:srgbClr val="001254"/>
                </a:solidFill>
              </a:defRPr>
            </a:lvl1pPr>
            <a:lvl2pPr lvl="1" algn="ctr">
              <a:spcBef>
                <a:spcPts val="0"/>
              </a:spcBef>
              <a:spcAft>
                <a:spcPts val="0"/>
              </a:spcAft>
              <a:buSzPts val="1500"/>
              <a:buNone/>
              <a:defRPr/>
            </a:lvl2pPr>
            <a:lvl3pPr lvl="2" algn="ctr">
              <a:spcBef>
                <a:spcPts val="0"/>
              </a:spcBef>
              <a:spcAft>
                <a:spcPts val="0"/>
              </a:spcAft>
              <a:buSzPts val="1500"/>
              <a:buNone/>
              <a:defRPr/>
            </a:lvl3pPr>
            <a:lvl4pPr lvl="3" algn="ctr">
              <a:spcBef>
                <a:spcPts val="0"/>
              </a:spcBef>
              <a:spcAft>
                <a:spcPts val="0"/>
              </a:spcAft>
              <a:buSzPts val="1500"/>
              <a:buNone/>
              <a:defRPr/>
            </a:lvl4pPr>
            <a:lvl5pPr lvl="4" algn="ctr">
              <a:spcBef>
                <a:spcPts val="0"/>
              </a:spcBef>
              <a:spcAft>
                <a:spcPts val="0"/>
              </a:spcAft>
              <a:buSzPts val="1500"/>
              <a:buNone/>
              <a:defRPr/>
            </a:lvl5pPr>
            <a:lvl6pPr lvl="5" algn="ctr">
              <a:spcBef>
                <a:spcPts val="0"/>
              </a:spcBef>
              <a:spcAft>
                <a:spcPts val="0"/>
              </a:spcAft>
              <a:buSzPts val="1500"/>
              <a:buNone/>
              <a:defRPr/>
            </a:lvl6pPr>
            <a:lvl7pPr lvl="6" algn="ctr">
              <a:spcBef>
                <a:spcPts val="0"/>
              </a:spcBef>
              <a:spcAft>
                <a:spcPts val="0"/>
              </a:spcAft>
              <a:buSzPts val="1500"/>
              <a:buNone/>
              <a:defRPr/>
            </a:lvl7pPr>
            <a:lvl8pPr lvl="7" algn="ctr">
              <a:spcBef>
                <a:spcPts val="0"/>
              </a:spcBef>
              <a:spcAft>
                <a:spcPts val="0"/>
              </a:spcAft>
              <a:buSzPts val="1500"/>
              <a:buNone/>
              <a:defRPr/>
            </a:lvl8pPr>
            <a:lvl9pPr lvl="8" algn="ctr">
              <a:spcBef>
                <a:spcPts val="0"/>
              </a:spcBef>
              <a:spcAft>
                <a:spcPts val="0"/>
              </a:spcAft>
              <a:buSzPts val="1500"/>
              <a:buNone/>
              <a:defRPr/>
            </a:lvl9pPr>
          </a:lstStyle>
          <a:p>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Text 1">
  <p:cSld name="SECTION_HEADER_1">
    <p:spTree>
      <p:nvGrpSpPr>
        <p:cNvPr id="1" name="Shape 647"/>
        <p:cNvGrpSpPr/>
        <p:nvPr/>
      </p:nvGrpSpPr>
      <p:grpSpPr>
        <a:xfrm>
          <a:off x="0" y="0"/>
          <a:ext cx="0" cy="0"/>
          <a:chOff x="0" y="0"/>
          <a:chExt cx="0" cy="0"/>
        </a:xfrm>
      </p:grpSpPr>
      <p:sp>
        <p:nvSpPr>
          <p:cNvPr id="648" name="Google Shape;648;p150"/>
          <p:cNvSpPr txBox="1">
            <a:spLocks noGrp="1"/>
          </p:cNvSpPr>
          <p:nvPr>
            <p:ph type="title"/>
          </p:nvPr>
        </p:nvSpPr>
        <p:spPr>
          <a:xfrm>
            <a:off x="838200" y="437985"/>
            <a:ext cx="10515600" cy="960000"/>
          </a:xfrm>
          <a:prstGeom prst="rect">
            <a:avLst/>
          </a:prstGeom>
          <a:noFill/>
          <a:ln>
            <a:noFill/>
          </a:ln>
        </p:spPr>
        <p:txBody>
          <a:bodyPr spcFirstLastPara="1" wrap="square" lIns="68550" tIns="34250" rIns="68550" bIns="34250" anchor="b" anchorCtr="0">
            <a:noAutofit/>
          </a:bodyPr>
          <a:lstStyle>
            <a:lvl1pPr lvl="0" algn="ctr">
              <a:lnSpc>
                <a:spcPct val="90000"/>
              </a:lnSpc>
              <a:spcBef>
                <a:spcPts val="0"/>
              </a:spcBef>
              <a:spcAft>
                <a:spcPts val="0"/>
              </a:spcAft>
              <a:buClr>
                <a:schemeClr val="accent5"/>
              </a:buClr>
              <a:buSzPts val="4500"/>
              <a:buFont typeface="Trebuchet MS"/>
              <a:buNone/>
              <a:defRPr sz="4500"/>
            </a:lvl1pPr>
            <a:lvl2pPr lvl="1" algn="l">
              <a:lnSpc>
                <a:spcPct val="100000"/>
              </a:lnSpc>
              <a:spcBef>
                <a:spcPts val="0"/>
              </a:spcBef>
              <a:spcAft>
                <a:spcPts val="0"/>
              </a:spcAft>
              <a:buClr>
                <a:srgbClr val="FFFFFF"/>
              </a:buClr>
              <a:buSzPts val="1100"/>
              <a:buFont typeface="Trebuchet MS"/>
              <a:buNone/>
              <a:defRPr/>
            </a:lvl2pPr>
            <a:lvl3pPr lvl="2" algn="l">
              <a:lnSpc>
                <a:spcPct val="100000"/>
              </a:lnSpc>
              <a:spcBef>
                <a:spcPts val="0"/>
              </a:spcBef>
              <a:spcAft>
                <a:spcPts val="0"/>
              </a:spcAft>
              <a:buClr>
                <a:srgbClr val="FFFFFF"/>
              </a:buClr>
              <a:buSzPts val="1100"/>
              <a:buFont typeface="Trebuchet MS"/>
              <a:buNone/>
              <a:defRPr/>
            </a:lvl3pPr>
            <a:lvl4pPr lvl="3" algn="l">
              <a:lnSpc>
                <a:spcPct val="100000"/>
              </a:lnSpc>
              <a:spcBef>
                <a:spcPts val="0"/>
              </a:spcBef>
              <a:spcAft>
                <a:spcPts val="0"/>
              </a:spcAft>
              <a:buClr>
                <a:srgbClr val="FFFFFF"/>
              </a:buClr>
              <a:buSzPts val="1100"/>
              <a:buFont typeface="Trebuchet MS"/>
              <a:buNone/>
              <a:defRPr/>
            </a:lvl4pPr>
            <a:lvl5pPr lvl="4" algn="l">
              <a:lnSpc>
                <a:spcPct val="100000"/>
              </a:lnSpc>
              <a:spcBef>
                <a:spcPts val="0"/>
              </a:spcBef>
              <a:spcAft>
                <a:spcPts val="0"/>
              </a:spcAft>
              <a:buClr>
                <a:srgbClr val="FFFFFF"/>
              </a:buClr>
              <a:buSzPts val="1100"/>
              <a:buFont typeface="Trebuchet MS"/>
              <a:buNone/>
              <a:defRPr/>
            </a:lvl5pPr>
            <a:lvl6pPr lvl="5" algn="l">
              <a:lnSpc>
                <a:spcPct val="100000"/>
              </a:lnSpc>
              <a:spcBef>
                <a:spcPts val="0"/>
              </a:spcBef>
              <a:spcAft>
                <a:spcPts val="0"/>
              </a:spcAft>
              <a:buClr>
                <a:srgbClr val="FFFFFF"/>
              </a:buClr>
              <a:buSzPts val="1100"/>
              <a:buFont typeface="Trebuchet MS"/>
              <a:buNone/>
              <a:defRPr/>
            </a:lvl6pPr>
            <a:lvl7pPr lvl="6" algn="l">
              <a:lnSpc>
                <a:spcPct val="100000"/>
              </a:lnSpc>
              <a:spcBef>
                <a:spcPts val="0"/>
              </a:spcBef>
              <a:spcAft>
                <a:spcPts val="0"/>
              </a:spcAft>
              <a:buClr>
                <a:srgbClr val="FFFFFF"/>
              </a:buClr>
              <a:buSzPts val="1100"/>
              <a:buFont typeface="Trebuchet MS"/>
              <a:buNone/>
              <a:defRPr/>
            </a:lvl7pPr>
            <a:lvl8pPr lvl="7" algn="l">
              <a:lnSpc>
                <a:spcPct val="100000"/>
              </a:lnSpc>
              <a:spcBef>
                <a:spcPts val="0"/>
              </a:spcBef>
              <a:spcAft>
                <a:spcPts val="0"/>
              </a:spcAft>
              <a:buClr>
                <a:srgbClr val="FFFFFF"/>
              </a:buClr>
              <a:buSzPts val="1100"/>
              <a:buFont typeface="Trebuchet MS"/>
              <a:buNone/>
              <a:defRPr/>
            </a:lvl8pPr>
            <a:lvl9pPr lvl="8" algn="l">
              <a:lnSpc>
                <a:spcPct val="100000"/>
              </a:lnSpc>
              <a:spcBef>
                <a:spcPts val="0"/>
              </a:spcBef>
              <a:spcAft>
                <a:spcPts val="0"/>
              </a:spcAft>
              <a:buClr>
                <a:srgbClr val="FFFFFF"/>
              </a:buClr>
              <a:buSzPts val="1100"/>
              <a:buFont typeface="Trebuchet MS"/>
              <a:buNone/>
              <a:defRPr/>
            </a:lvl9pPr>
          </a:lstStyle>
          <a:p>
            <a:endParaRPr/>
          </a:p>
        </p:txBody>
      </p:sp>
      <p:sp>
        <p:nvSpPr>
          <p:cNvPr id="649" name="Google Shape;649;p150"/>
          <p:cNvSpPr txBox="1">
            <a:spLocks noGrp="1"/>
          </p:cNvSpPr>
          <p:nvPr>
            <p:ph type="body" idx="1"/>
          </p:nvPr>
        </p:nvSpPr>
        <p:spPr>
          <a:xfrm>
            <a:off x="838200" y="1852302"/>
            <a:ext cx="10515600" cy="4205700"/>
          </a:xfrm>
          <a:prstGeom prst="rect">
            <a:avLst/>
          </a:prstGeom>
          <a:noFill/>
          <a:ln>
            <a:noFill/>
          </a:ln>
        </p:spPr>
        <p:txBody>
          <a:bodyPr spcFirstLastPara="1" wrap="square" lIns="68550" tIns="34250" rIns="68550" bIns="34250" anchor="t" anchorCtr="0">
            <a:noAutofit/>
          </a:bodyPr>
          <a:lstStyle>
            <a:lvl1pPr marL="457200" marR="0" lvl="0"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400"/>
              </a:spcBef>
              <a:spcAft>
                <a:spcPts val="0"/>
              </a:spcAft>
              <a:buClr>
                <a:schemeClr val="dk1"/>
              </a:buClr>
              <a:buSzPts val="1700"/>
              <a:buFont typeface="Noto Sans"/>
              <a:buChar char="⮚"/>
              <a:defRPr sz="2500" b="0" i="0" u="none" strike="noStrike" cap="none">
                <a:solidFill>
                  <a:schemeClr val="dk1"/>
                </a:solidFill>
                <a:latin typeface="Trebuchet MS"/>
                <a:ea typeface="Trebuchet MS"/>
                <a:cs typeface="Trebuchet MS"/>
                <a:sym typeface="Trebuchet MS"/>
              </a:defRPr>
            </a:lvl2pPr>
            <a:lvl3pPr marL="1371600" marR="0" lvl="2" indent="-355600" algn="l">
              <a:lnSpc>
                <a:spcPct val="90000"/>
              </a:lnSpc>
              <a:spcBef>
                <a:spcPts val="400"/>
              </a:spcBef>
              <a:spcAft>
                <a:spcPts val="0"/>
              </a:spcAft>
              <a:buClr>
                <a:schemeClr val="dk1"/>
              </a:buClr>
              <a:buSzPts val="2000"/>
              <a:buFont typeface="Noto Sans"/>
              <a:buChar char="▪"/>
              <a:defRPr sz="2000" b="0" i="0" u="none" strike="noStrike" cap="none">
                <a:solidFill>
                  <a:schemeClr val="dk1"/>
                </a:solidFill>
                <a:latin typeface="Calibri"/>
                <a:ea typeface="Calibri"/>
                <a:cs typeface="Calibri"/>
                <a:sym typeface="Calibri"/>
              </a:defRPr>
            </a:lvl3pPr>
            <a:lvl4pPr marL="1828800" marR="0" lvl="3" indent="-349250" algn="l">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650" name="Google Shape;650;p150"/>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White Image + Supporting Text Slide">
  <p:cSld name="White Image + Supporting Text Slide">
    <p:spTree>
      <p:nvGrpSpPr>
        <p:cNvPr id="1" name="Shape 651"/>
        <p:cNvGrpSpPr/>
        <p:nvPr/>
      </p:nvGrpSpPr>
      <p:grpSpPr>
        <a:xfrm>
          <a:off x="0" y="0"/>
          <a:ext cx="0" cy="0"/>
          <a:chOff x="0" y="0"/>
          <a:chExt cx="0" cy="0"/>
        </a:xfrm>
      </p:grpSpPr>
      <p:sp>
        <p:nvSpPr>
          <p:cNvPr id="652" name="Google Shape;652;p151"/>
          <p:cNvSpPr txBox="1">
            <a:spLocks noGrp="1"/>
          </p:cNvSpPr>
          <p:nvPr>
            <p:ph type="body" idx="1"/>
          </p:nvPr>
        </p:nvSpPr>
        <p:spPr>
          <a:xfrm>
            <a:off x="836771" y="441485"/>
            <a:ext cx="10518900" cy="816900"/>
          </a:xfrm>
          <a:prstGeom prst="rect">
            <a:avLst/>
          </a:prstGeom>
          <a:noFill/>
          <a:ln>
            <a:noFill/>
          </a:ln>
        </p:spPr>
        <p:txBody>
          <a:bodyPr spcFirstLastPara="1" wrap="square" lIns="91425" tIns="45700" rIns="91425" bIns="45700" anchor="ctr" anchorCtr="0">
            <a:noAutofit/>
          </a:bodyPr>
          <a:lstStyle>
            <a:lvl1pPr marL="457200" marR="0" lvl="0" indent="-228600" algn="l">
              <a:lnSpc>
                <a:spcPct val="90000"/>
              </a:lnSpc>
              <a:spcBef>
                <a:spcPts val="4000"/>
              </a:spcBef>
              <a:spcAft>
                <a:spcPts val="0"/>
              </a:spcAft>
              <a:buClr>
                <a:srgbClr val="001970"/>
              </a:buClr>
              <a:buSzPts val="1500"/>
              <a:buFont typeface="Arial"/>
              <a:buNone/>
              <a:defRPr sz="6100" b="1" i="0" u="none" strike="noStrike" cap="none">
                <a:solidFill>
                  <a:srgbClr val="001970"/>
                </a:solidFill>
                <a:latin typeface="Trebuchet MS"/>
                <a:ea typeface="Trebuchet MS"/>
                <a:cs typeface="Trebuchet MS"/>
                <a:sym typeface="Trebuchet MS"/>
              </a:defRPr>
            </a:lvl1pPr>
            <a:lvl2pPr marL="914400" marR="0" lvl="1"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653" name="Google Shape;653;p151"/>
          <p:cNvSpPr txBox="1">
            <a:spLocks noGrp="1"/>
          </p:cNvSpPr>
          <p:nvPr>
            <p:ph type="body" idx="2"/>
          </p:nvPr>
        </p:nvSpPr>
        <p:spPr>
          <a:xfrm>
            <a:off x="309739" y="1467883"/>
            <a:ext cx="5813100" cy="4532700"/>
          </a:xfrm>
          <a:prstGeom prst="rect">
            <a:avLst/>
          </a:prstGeom>
          <a:solidFill>
            <a:schemeClr val="lt1"/>
          </a:solidFill>
          <a:ln w="5715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a:lnSpc>
                <a:spcPct val="90000"/>
              </a:lnSpc>
              <a:spcBef>
                <a:spcPts val="4000"/>
              </a:spcBef>
              <a:spcAft>
                <a:spcPts val="0"/>
              </a:spcAft>
              <a:buClr>
                <a:srgbClr val="7F7F7F"/>
              </a:buClr>
              <a:buSzPts val="3200"/>
              <a:buFont typeface="Trebuchet MS"/>
              <a:buNone/>
              <a:defRPr sz="2300" b="0" i="1" u="none" strike="noStrike" cap="none">
                <a:solidFill>
                  <a:srgbClr val="7F7F7F"/>
                </a:solidFill>
                <a:latin typeface="Trebuchet MS"/>
                <a:ea typeface="Trebuchet MS"/>
                <a:cs typeface="Trebuchet MS"/>
                <a:sym typeface="Trebuchet MS"/>
              </a:defRPr>
            </a:lvl1pPr>
            <a:lvl2pPr marL="914400" marR="0" lvl="1" indent="-228600" algn="l">
              <a:lnSpc>
                <a:spcPct val="90000"/>
              </a:lnSpc>
              <a:spcBef>
                <a:spcPts val="4000"/>
              </a:spcBef>
              <a:spcAft>
                <a:spcPts val="0"/>
              </a:spcAft>
              <a:buClr>
                <a:srgbClr val="5C6670"/>
              </a:buClr>
              <a:buSzPts val="4000"/>
              <a:buFont typeface="Trebuchet MS"/>
              <a:buNone/>
              <a:defRPr sz="2800" b="0" i="1" u="none" strike="noStrike" cap="none">
                <a:solidFill>
                  <a:srgbClr val="5C6670"/>
                </a:solidFill>
                <a:latin typeface="Trebuchet MS"/>
                <a:ea typeface="Trebuchet MS"/>
                <a:cs typeface="Trebuchet MS"/>
                <a:sym typeface="Trebuchet MS"/>
              </a:defRPr>
            </a:lvl2pPr>
            <a:lvl3pPr marL="1371600" marR="0" lvl="2" indent="-228600" algn="l">
              <a:lnSpc>
                <a:spcPct val="90000"/>
              </a:lnSpc>
              <a:spcBef>
                <a:spcPts val="4000"/>
              </a:spcBef>
              <a:spcAft>
                <a:spcPts val="0"/>
              </a:spcAft>
              <a:buClr>
                <a:srgbClr val="5C6670"/>
              </a:buClr>
              <a:buSzPts val="4000"/>
              <a:buFont typeface="Trebuchet MS"/>
              <a:buNone/>
              <a:defRPr sz="2800" b="0" i="1" u="none" strike="noStrike" cap="none">
                <a:solidFill>
                  <a:srgbClr val="5C6670"/>
                </a:solidFill>
                <a:latin typeface="Trebuchet MS"/>
                <a:ea typeface="Trebuchet MS"/>
                <a:cs typeface="Trebuchet MS"/>
                <a:sym typeface="Trebuchet MS"/>
              </a:defRPr>
            </a:lvl3pPr>
            <a:lvl4pPr marL="1828800" marR="0" lvl="3" indent="-228600" algn="l">
              <a:lnSpc>
                <a:spcPct val="90000"/>
              </a:lnSpc>
              <a:spcBef>
                <a:spcPts val="4000"/>
              </a:spcBef>
              <a:spcAft>
                <a:spcPts val="0"/>
              </a:spcAft>
              <a:buClr>
                <a:srgbClr val="5C6670"/>
              </a:buClr>
              <a:buSzPts val="4000"/>
              <a:buFont typeface="Trebuchet MS"/>
              <a:buNone/>
              <a:defRPr sz="2800" b="0" i="1" u="none" strike="noStrike" cap="none">
                <a:solidFill>
                  <a:srgbClr val="5C6670"/>
                </a:solidFill>
                <a:latin typeface="Trebuchet MS"/>
                <a:ea typeface="Trebuchet MS"/>
                <a:cs typeface="Trebuchet MS"/>
                <a:sym typeface="Trebuchet MS"/>
              </a:defRPr>
            </a:lvl4pPr>
            <a:lvl5pPr marL="2286000" marR="0" lvl="4" indent="-228600" algn="l">
              <a:lnSpc>
                <a:spcPct val="90000"/>
              </a:lnSpc>
              <a:spcBef>
                <a:spcPts val="4000"/>
              </a:spcBef>
              <a:spcAft>
                <a:spcPts val="0"/>
              </a:spcAft>
              <a:buClr>
                <a:srgbClr val="5C6670"/>
              </a:buClr>
              <a:buSzPts val="4000"/>
              <a:buFont typeface="Trebuchet MS"/>
              <a:buNone/>
              <a:defRPr sz="2800" b="0" i="1"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654" name="Google Shape;654;p151"/>
          <p:cNvSpPr txBox="1">
            <a:spLocks noGrp="1"/>
          </p:cNvSpPr>
          <p:nvPr>
            <p:ph type="body" idx="3"/>
          </p:nvPr>
        </p:nvSpPr>
        <p:spPr>
          <a:xfrm>
            <a:off x="6765706" y="1485188"/>
            <a:ext cx="5116200" cy="4515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4000"/>
              </a:spcBef>
              <a:spcAft>
                <a:spcPts val="0"/>
              </a:spcAft>
              <a:buClr>
                <a:schemeClr val="dk1"/>
              </a:buClr>
              <a:buSzPts val="1500"/>
              <a:buFont typeface="Arial"/>
              <a:buNone/>
              <a:defRPr sz="3700" b="0" i="0" u="none" strike="noStrike" cap="none">
                <a:solidFill>
                  <a:schemeClr val="dk1"/>
                </a:solidFill>
                <a:latin typeface="Trebuchet MS"/>
                <a:ea typeface="Trebuchet MS"/>
                <a:cs typeface="Trebuchet MS"/>
                <a:sym typeface="Trebuchet MS"/>
              </a:defRPr>
            </a:lvl1pPr>
            <a:lvl2pPr marL="914400" marR="0" lvl="1" indent="-228600" algn="l">
              <a:lnSpc>
                <a:spcPct val="90000"/>
              </a:lnSpc>
              <a:spcBef>
                <a:spcPts val="4000"/>
              </a:spcBef>
              <a:spcAft>
                <a:spcPts val="0"/>
              </a:spcAft>
              <a:buClr>
                <a:schemeClr val="dk1"/>
              </a:buClr>
              <a:buSzPts val="1500"/>
              <a:buFont typeface="Arial"/>
              <a:buNone/>
              <a:defRPr sz="3100" b="0" i="0" u="none" strike="noStrike" cap="none">
                <a:solidFill>
                  <a:schemeClr val="dk1"/>
                </a:solidFill>
                <a:latin typeface="Trebuchet MS"/>
                <a:ea typeface="Trebuchet MS"/>
                <a:cs typeface="Trebuchet MS"/>
                <a:sym typeface="Trebuchet MS"/>
              </a:defRPr>
            </a:lvl2pPr>
            <a:lvl3pPr marL="1371600" marR="0" lvl="2" indent="-228600" algn="l">
              <a:lnSpc>
                <a:spcPct val="90000"/>
              </a:lnSpc>
              <a:spcBef>
                <a:spcPts val="4000"/>
              </a:spcBef>
              <a:spcAft>
                <a:spcPts val="0"/>
              </a:spcAft>
              <a:buClr>
                <a:schemeClr val="dk1"/>
              </a:buClr>
              <a:buSzPts val="1500"/>
              <a:buFont typeface="Arial"/>
              <a:buNone/>
              <a:defRPr sz="2800" b="0" i="0" u="none" strike="noStrike" cap="none">
                <a:solidFill>
                  <a:schemeClr val="dk1"/>
                </a:solidFill>
                <a:latin typeface="Trebuchet MS"/>
                <a:ea typeface="Trebuchet MS"/>
                <a:cs typeface="Trebuchet MS"/>
                <a:sym typeface="Trebuchet MS"/>
              </a:defRPr>
            </a:lvl3pPr>
            <a:lvl4pPr marL="1828800" marR="0" lvl="3" indent="-228600" algn="l">
              <a:lnSpc>
                <a:spcPct val="90000"/>
              </a:lnSpc>
              <a:spcBef>
                <a:spcPts val="4000"/>
              </a:spcBef>
              <a:spcAft>
                <a:spcPts val="0"/>
              </a:spcAft>
              <a:buClr>
                <a:schemeClr val="dk1"/>
              </a:buClr>
              <a:buSzPts val="1500"/>
              <a:buFont typeface="Arial"/>
              <a:buNone/>
              <a:defRPr sz="25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655" name="Google Shape;655;p15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656"/>
        <p:cNvGrpSpPr/>
        <p:nvPr/>
      </p:nvGrpSpPr>
      <p:grpSpPr>
        <a:xfrm>
          <a:off x="0" y="0"/>
          <a:ext cx="0" cy="0"/>
          <a:chOff x="0" y="0"/>
          <a:chExt cx="0" cy="0"/>
        </a:xfrm>
      </p:grpSpPr>
      <p:sp>
        <p:nvSpPr>
          <p:cNvPr id="657" name="Google Shape;657;p152"/>
          <p:cNvSpPr txBox="1">
            <a:spLocks noGrp="1"/>
          </p:cNvSpPr>
          <p:nvPr>
            <p:ph type="body" idx="1"/>
          </p:nvPr>
        </p:nvSpPr>
        <p:spPr>
          <a:xfrm>
            <a:off x="487680" y="782621"/>
            <a:ext cx="11216700" cy="309600"/>
          </a:xfrm>
          <a:prstGeom prst="rect">
            <a:avLst/>
          </a:prstGeom>
          <a:noFill/>
          <a:ln>
            <a:noFill/>
          </a:ln>
        </p:spPr>
        <p:txBody>
          <a:bodyPr spcFirstLastPara="1" wrap="square" lIns="91425" tIns="91425" rIns="91425" bIns="91425" anchor="t" anchorCtr="0">
            <a:noAutofit/>
          </a:bodyPr>
          <a:lstStyle>
            <a:lvl1pPr marL="457200" marR="0" lvl="0" indent="-228600" algn="l">
              <a:lnSpc>
                <a:spcPct val="100000"/>
              </a:lnSpc>
              <a:spcBef>
                <a:spcPts val="1200"/>
              </a:spcBef>
              <a:spcAft>
                <a:spcPts val="0"/>
              </a:spcAft>
              <a:buClr>
                <a:srgbClr val="575757"/>
              </a:buClr>
              <a:buSzPts val="1500"/>
              <a:buFont typeface="Arial"/>
              <a:buNone/>
              <a:defRPr sz="2000" b="0" i="0" u="none" strike="noStrike" cap="none">
                <a:solidFill>
                  <a:srgbClr val="575757"/>
                </a:solidFill>
                <a:latin typeface="Arial"/>
                <a:ea typeface="Arial"/>
                <a:cs typeface="Arial"/>
                <a:sym typeface="Arial"/>
              </a:defRPr>
            </a:lvl1pPr>
            <a:lvl2pPr marL="914400" marR="0" lvl="1" indent="-349250" algn="l">
              <a:lnSpc>
                <a:spcPct val="100000"/>
              </a:lnSpc>
              <a:spcBef>
                <a:spcPts val="70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2pPr>
            <a:lvl3pPr marL="1371600" marR="0" lvl="2" indent="-349250" algn="l">
              <a:lnSpc>
                <a:spcPct val="100000"/>
              </a:lnSpc>
              <a:spcBef>
                <a:spcPts val="70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3pPr>
            <a:lvl4pPr marL="1828800" marR="0" lvl="3" indent="-330200" algn="l">
              <a:lnSpc>
                <a:spcPct val="100000"/>
              </a:lnSpc>
              <a:spcBef>
                <a:spcPts val="700"/>
              </a:spcBef>
              <a:spcAft>
                <a:spcPts val="0"/>
              </a:spcAft>
              <a:buClr>
                <a:schemeClr val="dk2"/>
              </a:buClr>
              <a:buSzPts val="1600"/>
              <a:buFont typeface="Arial"/>
              <a:buChar char="◦"/>
              <a:defRPr sz="1600" b="0" i="0" u="none" strike="noStrike" cap="none">
                <a:solidFill>
                  <a:schemeClr val="dk2"/>
                </a:solidFill>
                <a:latin typeface="Arial"/>
                <a:ea typeface="Arial"/>
                <a:cs typeface="Arial"/>
                <a:sym typeface="Arial"/>
              </a:defRPr>
            </a:lvl4pPr>
            <a:lvl5pPr marL="2286000" marR="0" lvl="4" indent="-330200" algn="l">
              <a:lnSpc>
                <a:spcPct val="100000"/>
              </a:lnSpc>
              <a:spcBef>
                <a:spcPts val="700"/>
              </a:spcBef>
              <a:spcAft>
                <a:spcPts val="0"/>
              </a:spcAft>
              <a:buClr>
                <a:schemeClr val="dk2"/>
              </a:buClr>
              <a:buSzPts val="1600"/>
              <a:buFont typeface="Arial"/>
              <a:buChar char="−"/>
              <a:defRPr sz="1600" b="0" i="0" u="none" strike="noStrike" cap="none">
                <a:solidFill>
                  <a:schemeClr val="dk2"/>
                </a:solidFill>
                <a:latin typeface="Arial"/>
                <a:ea typeface="Arial"/>
                <a:cs typeface="Arial"/>
                <a:sym typeface="Arial"/>
              </a:defRPr>
            </a:lvl5pPr>
            <a:lvl6pPr marL="2743200" marR="0" lvl="5"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658" name="Google Shape;658;p152"/>
          <p:cNvSpPr txBox="1">
            <a:spLocks noGrp="1"/>
          </p:cNvSpPr>
          <p:nvPr>
            <p:ph type="title"/>
          </p:nvPr>
        </p:nvSpPr>
        <p:spPr>
          <a:xfrm>
            <a:off x="487680" y="295683"/>
            <a:ext cx="11216700" cy="4695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accent2"/>
              </a:buClr>
              <a:buSzPts val="1500"/>
              <a:buFont typeface="Arial"/>
              <a:buNone/>
              <a:defRPr sz="2800" b="0" i="0" u="none" strike="noStrike" cap="none">
                <a:solidFill>
                  <a:schemeClr val="accent2"/>
                </a:solidFill>
                <a:latin typeface="Arial"/>
                <a:ea typeface="Arial"/>
                <a:cs typeface="Arial"/>
                <a:sym typeface="Arial"/>
              </a:defRPr>
            </a:lvl1pPr>
            <a:lvl2pPr lvl="1" algn="l">
              <a:lnSpc>
                <a:spcPct val="100000"/>
              </a:lnSpc>
              <a:spcBef>
                <a:spcPts val="0"/>
              </a:spcBef>
              <a:spcAft>
                <a:spcPts val="0"/>
              </a:spcAft>
              <a:buClr>
                <a:srgbClr val="FFFFFF"/>
              </a:buClr>
              <a:buSzPts val="1500"/>
              <a:buFont typeface="Trebuchet MS"/>
              <a:buNone/>
              <a:defRPr sz="1900"/>
            </a:lvl2pPr>
            <a:lvl3pPr lvl="2" algn="l">
              <a:lnSpc>
                <a:spcPct val="100000"/>
              </a:lnSpc>
              <a:spcBef>
                <a:spcPts val="0"/>
              </a:spcBef>
              <a:spcAft>
                <a:spcPts val="0"/>
              </a:spcAft>
              <a:buClr>
                <a:srgbClr val="FFFFFF"/>
              </a:buClr>
              <a:buSzPts val="1500"/>
              <a:buFont typeface="Trebuchet MS"/>
              <a:buNone/>
              <a:defRPr sz="1900"/>
            </a:lvl3pPr>
            <a:lvl4pPr lvl="3" algn="l">
              <a:lnSpc>
                <a:spcPct val="100000"/>
              </a:lnSpc>
              <a:spcBef>
                <a:spcPts val="0"/>
              </a:spcBef>
              <a:spcAft>
                <a:spcPts val="0"/>
              </a:spcAft>
              <a:buClr>
                <a:srgbClr val="FFFFFF"/>
              </a:buClr>
              <a:buSzPts val="1500"/>
              <a:buFont typeface="Trebuchet MS"/>
              <a:buNone/>
              <a:defRPr sz="1900"/>
            </a:lvl4pPr>
            <a:lvl5pPr lvl="4" algn="l">
              <a:lnSpc>
                <a:spcPct val="100000"/>
              </a:lnSpc>
              <a:spcBef>
                <a:spcPts val="0"/>
              </a:spcBef>
              <a:spcAft>
                <a:spcPts val="0"/>
              </a:spcAft>
              <a:buClr>
                <a:srgbClr val="FFFFFF"/>
              </a:buClr>
              <a:buSzPts val="1500"/>
              <a:buFont typeface="Trebuchet MS"/>
              <a:buNone/>
              <a:defRPr sz="1900"/>
            </a:lvl5pPr>
            <a:lvl6pPr lvl="5" algn="l">
              <a:lnSpc>
                <a:spcPct val="100000"/>
              </a:lnSpc>
              <a:spcBef>
                <a:spcPts val="0"/>
              </a:spcBef>
              <a:spcAft>
                <a:spcPts val="0"/>
              </a:spcAft>
              <a:buClr>
                <a:srgbClr val="FFFFFF"/>
              </a:buClr>
              <a:buSzPts val="1500"/>
              <a:buFont typeface="Trebuchet MS"/>
              <a:buNone/>
              <a:defRPr sz="1900"/>
            </a:lvl6pPr>
            <a:lvl7pPr lvl="6" algn="l">
              <a:lnSpc>
                <a:spcPct val="100000"/>
              </a:lnSpc>
              <a:spcBef>
                <a:spcPts val="0"/>
              </a:spcBef>
              <a:spcAft>
                <a:spcPts val="0"/>
              </a:spcAft>
              <a:buClr>
                <a:srgbClr val="FFFFFF"/>
              </a:buClr>
              <a:buSzPts val="1500"/>
              <a:buFont typeface="Trebuchet MS"/>
              <a:buNone/>
              <a:defRPr sz="1900"/>
            </a:lvl7pPr>
            <a:lvl8pPr lvl="7" algn="l">
              <a:lnSpc>
                <a:spcPct val="100000"/>
              </a:lnSpc>
              <a:spcBef>
                <a:spcPts val="0"/>
              </a:spcBef>
              <a:spcAft>
                <a:spcPts val="0"/>
              </a:spcAft>
              <a:buClr>
                <a:srgbClr val="FFFFFF"/>
              </a:buClr>
              <a:buSzPts val="1500"/>
              <a:buFont typeface="Trebuchet MS"/>
              <a:buNone/>
              <a:defRPr sz="1900"/>
            </a:lvl8pPr>
            <a:lvl9pPr lvl="8" algn="l">
              <a:lnSpc>
                <a:spcPct val="100000"/>
              </a:lnSpc>
              <a:spcBef>
                <a:spcPts val="0"/>
              </a:spcBef>
              <a:spcAft>
                <a:spcPts val="0"/>
              </a:spcAft>
              <a:buClr>
                <a:srgbClr val="FFFFFF"/>
              </a:buClr>
              <a:buSzPts val="1500"/>
              <a:buFont typeface="Trebuchet MS"/>
              <a:buNone/>
              <a:defRPr sz="1900"/>
            </a:lvl9pPr>
          </a:lstStyle>
          <a:p>
            <a:endParaRPr/>
          </a:p>
        </p:txBody>
      </p:sp>
      <p:sp>
        <p:nvSpPr>
          <p:cNvPr id="659" name="Google Shape;659;p152"/>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75"/>
        <p:cNvGrpSpPr/>
        <p:nvPr/>
      </p:nvGrpSpPr>
      <p:grpSpPr>
        <a:xfrm>
          <a:off x="0" y="0"/>
          <a:ext cx="0" cy="0"/>
          <a:chOff x="0" y="0"/>
          <a:chExt cx="0" cy="0"/>
        </a:xfrm>
      </p:grpSpPr>
      <p:pic>
        <p:nvPicPr>
          <p:cNvPr id="76" name="Google Shape;76;p17" descr="Icon of person with hand raised and empty text bubble."/>
          <p:cNvPicPr preferRelativeResize="0"/>
          <p:nvPr/>
        </p:nvPicPr>
        <p:blipFill rotWithShape="1">
          <a:blip r:embed="rId2">
            <a:alphaModFix/>
          </a:blip>
          <a:srcRect/>
          <a:stretch/>
        </p:blipFill>
        <p:spPr>
          <a:xfrm>
            <a:off x="308600" y="410308"/>
            <a:ext cx="5962347" cy="5848294"/>
          </a:xfrm>
          <a:prstGeom prst="rect">
            <a:avLst/>
          </a:prstGeom>
          <a:noFill/>
          <a:ln>
            <a:noFill/>
          </a:ln>
        </p:spPr>
      </p:pic>
      <p:sp>
        <p:nvSpPr>
          <p:cNvPr id="77" name="Google Shape;77;p17"/>
          <p:cNvSpPr txBox="1">
            <a:spLocks noGrp="1"/>
          </p:cNvSpPr>
          <p:nvPr>
            <p:ph type="title"/>
          </p:nvPr>
        </p:nvSpPr>
        <p:spPr>
          <a:xfrm>
            <a:off x="6122788" y="2625328"/>
            <a:ext cx="5381431" cy="2313816"/>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79"/>
        <p:cNvGrpSpPr/>
        <p:nvPr/>
      </p:nvGrpSpPr>
      <p:grpSpPr>
        <a:xfrm>
          <a:off x="0" y="0"/>
          <a:ext cx="0" cy="0"/>
          <a:chOff x="0" y="0"/>
          <a:chExt cx="0" cy="0"/>
        </a:xfrm>
      </p:grpSpPr>
      <p:sp>
        <p:nvSpPr>
          <p:cNvPr id="80" name="Google Shape;80;p18"/>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1" name="Google Shape;81;p18"/>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18"/>
          <p:cNvSpPr txBox="1">
            <a:spLocks noGrp="1"/>
          </p:cNvSpPr>
          <p:nvPr>
            <p:ph type="body" idx="1"/>
          </p:nvPr>
        </p:nvSpPr>
        <p:spPr>
          <a:xfrm>
            <a:off x="2220148" y="2162013"/>
            <a:ext cx="7751703" cy="38200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83"/>
        <p:cNvGrpSpPr/>
        <p:nvPr/>
      </p:nvGrpSpPr>
      <p:grpSpPr>
        <a:xfrm>
          <a:off x="0" y="0"/>
          <a:ext cx="0" cy="0"/>
          <a:chOff x="0" y="0"/>
          <a:chExt cx="0" cy="0"/>
        </a:xfrm>
      </p:grpSpPr>
      <p:sp>
        <p:nvSpPr>
          <p:cNvPr id="84" name="Google Shape;84;p19"/>
          <p:cNvSpPr txBox="1">
            <a:spLocks noGrp="1"/>
          </p:cNvSpPr>
          <p:nvPr>
            <p:ph type="title"/>
          </p:nvPr>
        </p:nvSpPr>
        <p:spPr>
          <a:xfrm>
            <a:off x="595312" y="2188551"/>
            <a:ext cx="11001375" cy="1626319"/>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9"/>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86"/>
        <p:cNvGrpSpPr/>
        <p:nvPr/>
      </p:nvGrpSpPr>
      <p:grpSpPr>
        <a:xfrm>
          <a:off x="0" y="0"/>
          <a:ext cx="0" cy="0"/>
          <a:chOff x="0" y="0"/>
          <a:chExt cx="0" cy="0"/>
        </a:xfrm>
      </p:grpSpPr>
      <p:sp>
        <p:nvSpPr>
          <p:cNvPr id="87" name="Google Shape;87;p20"/>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8" name="Google Shape;88;p20"/>
          <p:cNvSpPr/>
          <p:nvPr/>
        </p:nvSpPr>
        <p:spPr>
          <a:xfrm>
            <a:off x="838199" y="1873473"/>
            <a:ext cx="10433703" cy="230832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89" name="Google Shape;89;p20"/>
          <p:cNvSpPr/>
          <p:nvPr/>
        </p:nvSpPr>
        <p:spPr>
          <a:xfrm>
            <a:off x="838199" y="417889"/>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rgbClr val="FFFFFF"/>
                </a:solidFill>
                <a:latin typeface="Trebuchet MS"/>
                <a:ea typeface="Trebuchet MS"/>
                <a:cs typeface="Trebuchet MS"/>
                <a:sym typeface="Trebuchet MS"/>
              </a:rPr>
              <a:t>Our Mission</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90"/>
        <p:cNvGrpSpPr/>
        <p:nvPr/>
      </p:nvGrpSpPr>
      <p:grpSpPr>
        <a:xfrm>
          <a:off x="0" y="0"/>
          <a:ext cx="0" cy="0"/>
          <a:chOff x="0" y="0"/>
          <a:chExt cx="0" cy="0"/>
        </a:xfrm>
      </p:grpSpPr>
      <p:sp>
        <p:nvSpPr>
          <p:cNvPr id="91" name="Google Shape;91;p21"/>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2" name="Google Shape;92;p21"/>
          <p:cNvSpPr txBox="1"/>
          <p:nvPr/>
        </p:nvSpPr>
        <p:spPr>
          <a:xfrm>
            <a:off x="13628419" y="8737353"/>
            <a:ext cx="2172022" cy="39409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801" b="1">
                <a:solidFill>
                  <a:srgbClr val="000000"/>
                </a:solidFill>
                <a:latin typeface="Trebuchet MS"/>
                <a:ea typeface="Trebuchet MS"/>
                <a:cs typeface="Trebuchet MS"/>
                <a:sym typeface="Trebuchet MS"/>
              </a:rPr>
              <a:t>‹#›</a:t>
            </a:fld>
            <a:endParaRPr sz="1801" b="1">
              <a:solidFill>
                <a:srgbClr val="000000"/>
              </a:solidFill>
              <a:latin typeface="Trebuchet MS"/>
              <a:ea typeface="Trebuchet MS"/>
              <a:cs typeface="Trebuchet MS"/>
              <a:sym typeface="Trebuchet MS"/>
            </a:endParaRPr>
          </a:p>
        </p:txBody>
      </p:sp>
      <p:pic>
        <p:nvPicPr>
          <p:cNvPr id="93" name="Google Shape;93;p21" descr="Father points out something on laptop to family, seated on couch, as wife, son and daughter look on."/>
          <p:cNvPicPr preferRelativeResize="0"/>
          <p:nvPr/>
        </p:nvPicPr>
        <p:blipFill rotWithShape="1">
          <a:blip r:embed="rId2">
            <a:alphaModFix/>
          </a:blip>
          <a:srcRect l="1682" t="12786" b="4825"/>
          <a:stretch/>
        </p:blipFill>
        <p:spPr>
          <a:xfrm>
            <a:off x="0" y="-1"/>
            <a:ext cx="12192000" cy="6260123"/>
          </a:xfrm>
          <a:prstGeom prst="rect">
            <a:avLst/>
          </a:prstGeom>
          <a:noFill/>
          <a:ln>
            <a:noFill/>
          </a:ln>
        </p:spPr>
      </p:pic>
      <p:sp>
        <p:nvSpPr>
          <p:cNvPr id="94" name="Google Shape;94;p21"/>
          <p:cNvSpPr/>
          <p:nvPr/>
        </p:nvSpPr>
        <p:spPr>
          <a:xfrm>
            <a:off x="0" y="3445746"/>
            <a:ext cx="12216412" cy="2558649"/>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a:solidFill>
                  <a:srgbClr val="FFFFFF"/>
                </a:solidFill>
                <a:latin typeface="Trebuchet MS"/>
                <a:ea typeface="Trebuchet MS"/>
                <a:cs typeface="Trebuchet MS"/>
                <a:sym typeface="Trebuchet MS"/>
              </a:rPr>
              <a:t>Our Mission: </a:t>
            </a:r>
            <a:endParaRPr sz="5400" b="0" i="0" u="none" strike="noStrike" cap="none">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3"/>
          <p:cNvSpPr txBox="1">
            <a:spLocks noGrp="1"/>
          </p:cNvSpPr>
          <p:nvPr>
            <p:ph type="body" idx="1"/>
          </p:nvPr>
        </p:nvSpPr>
        <p:spPr>
          <a:xfrm>
            <a:off x="838200" y="1852302"/>
            <a:ext cx="10515600" cy="4205598"/>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17" name="Google Shape;17;p3"/>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95"/>
        <p:cNvGrpSpPr/>
        <p:nvPr/>
      </p:nvGrpSpPr>
      <p:grpSpPr>
        <a:xfrm>
          <a:off x="0" y="0"/>
          <a:ext cx="0" cy="0"/>
          <a:chOff x="0" y="0"/>
          <a:chExt cx="0" cy="0"/>
        </a:xfrm>
      </p:grpSpPr>
      <p:sp>
        <p:nvSpPr>
          <p:cNvPr id="96" name="Google Shape;96;p22"/>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7" name="Google Shape;97;p22"/>
          <p:cNvSpPr/>
          <p:nvPr/>
        </p:nvSpPr>
        <p:spPr>
          <a:xfrm>
            <a:off x="838199" y="1873473"/>
            <a:ext cx="10433703" cy="28623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a:solidFill>
                  <a:schemeClr val="lt1"/>
                </a:solidFill>
                <a:latin typeface="Trebuchet MS"/>
                <a:ea typeface="Trebuchet MS"/>
                <a:cs typeface="Trebuchet MS"/>
                <a:sym typeface="Trebuchet MS"/>
              </a:rPr>
              <a:t>Plus </a:t>
            </a:r>
            <a:r>
              <a:rPr lang="en-US" sz="3600">
                <a:solidFill>
                  <a:schemeClr val="lt1"/>
                </a:solidFill>
                <a:latin typeface="Trebuchet MS"/>
                <a:ea typeface="Trebuchet MS"/>
                <a:cs typeface="Trebuchet MS"/>
                <a:sym typeface="Trebuchet MS"/>
              </a:rPr>
              <a:t>(CHP+) and other health care programs for Coloradans who qualify. </a:t>
            </a:r>
            <a:endParaRPr sz="3600" b="1">
              <a:solidFill>
                <a:schemeClr val="lt1"/>
              </a:solidFill>
              <a:latin typeface="Trebuchet MS"/>
              <a:ea typeface="Trebuchet MS"/>
              <a:cs typeface="Trebuchet MS"/>
              <a:sym typeface="Trebuchet MS"/>
            </a:endParaRPr>
          </a:p>
        </p:txBody>
      </p:sp>
      <p:sp>
        <p:nvSpPr>
          <p:cNvPr id="98" name="Google Shape;98;p22"/>
          <p:cNvSpPr/>
          <p:nvPr/>
        </p:nvSpPr>
        <p:spPr>
          <a:xfrm>
            <a:off x="838199" y="382212"/>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chemeClr val="lt1"/>
                </a:solidFill>
                <a:latin typeface="Trebuchet MS"/>
                <a:ea typeface="Trebuchet MS"/>
                <a:cs typeface="Trebuchet MS"/>
                <a:sym typeface="Trebuchet MS"/>
              </a:rPr>
              <a:t>What We Do</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99"/>
        <p:cNvGrpSpPr/>
        <p:nvPr/>
      </p:nvGrpSpPr>
      <p:grpSpPr>
        <a:xfrm>
          <a:off x="0" y="0"/>
          <a:ext cx="0" cy="0"/>
          <a:chOff x="0" y="0"/>
          <a:chExt cx="0" cy="0"/>
        </a:xfrm>
      </p:grpSpPr>
      <p:sp>
        <p:nvSpPr>
          <p:cNvPr id="100" name="Google Shape;100;p23"/>
          <p:cNvSpPr txBox="1">
            <a:spLocks noGrp="1"/>
          </p:cNvSpPr>
          <p:nvPr>
            <p:ph type="title"/>
          </p:nvPr>
        </p:nvSpPr>
        <p:spPr>
          <a:xfrm>
            <a:off x="807546" y="1806137"/>
            <a:ext cx="4803226" cy="297081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1" name="Google Shape;101;p23"/>
          <p:cNvSpPr txBox="1">
            <a:spLocks noGrp="1"/>
          </p:cNvSpPr>
          <p:nvPr>
            <p:ph type="body" idx="1"/>
          </p:nvPr>
        </p:nvSpPr>
        <p:spPr>
          <a:xfrm>
            <a:off x="6476562" y="1806136"/>
            <a:ext cx="4855778" cy="2970816"/>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0840" algn="l" rtl="0">
              <a:lnSpc>
                <a:spcPct val="90000"/>
              </a:lnSpc>
              <a:spcBef>
                <a:spcPts val="500"/>
              </a:spcBef>
              <a:spcAft>
                <a:spcPts val="0"/>
              </a:spcAft>
              <a:buClr>
                <a:schemeClr val="lt1"/>
              </a:buClr>
              <a:buSzPts val="2240"/>
              <a:buFont typeface="Noto Sans Symbols"/>
              <a:buChar char="⮚"/>
              <a:defRPr sz="3200" b="0" i="0" u="none" strike="noStrike" cap="none">
                <a:solidFill>
                  <a:schemeClr val="lt1"/>
                </a:solidFill>
                <a:latin typeface="Trebuchet MS"/>
                <a:ea typeface="Trebuchet MS"/>
                <a:cs typeface="Trebuchet MS"/>
                <a:sym typeface="Trebuchet MS"/>
              </a:defRPr>
            </a:lvl2pPr>
            <a:lvl3pPr marL="1371600" marR="0" lvl="2" indent="-406400" algn="l" rtl="0">
              <a:lnSpc>
                <a:spcPct val="90000"/>
              </a:lnSpc>
              <a:spcBef>
                <a:spcPts val="500"/>
              </a:spcBef>
              <a:spcAft>
                <a:spcPts val="0"/>
              </a:spcAft>
              <a:buClr>
                <a:schemeClr val="lt1"/>
              </a:buClr>
              <a:buSzPts val="2800"/>
              <a:buFont typeface="Noto Sans Symbols"/>
              <a:buChar char="▪"/>
              <a:defRPr sz="2800" b="0" i="0" u="none" strike="noStrike" cap="none">
                <a:solidFill>
                  <a:schemeClr val="lt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02" name="Google Shape;102;p23"/>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103" name="Google Shape;103;p23"/>
          <p:cNvCxnSpPr/>
          <p:nvPr/>
        </p:nvCxnSpPr>
        <p:spPr>
          <a:xfrm>
            <a:off x="6096000" y="1327150"/>
            <a:ext cx="0" cy="420370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4"/>
        <p:cNvGrpSpPr/>
        <p:nvPr/>
      </p:nvGrpSpPr>
      <p:grpSpPr>
        <a:xfrm>
          <a:off x="0" y="0"/>
          <a:ext cx="0" cy="0"/>
          <a:chOff x="0" y="0"/>
          <a:chExt cx="0" cy="0"/>
        </a:xfrm>
      </p:grpSpPr>
      <p:sp>
        <p:nvSpPr>
          <p:cNvPr id="105" name="Google Shape;105;p24"/>
          <p:cNvSpPr txBox="1">
            <a:spLocks noGrp="1"/>
          </p:cNvSpPr>
          <p:nvPr>
            <p:ph type="title"/>
          </p:nvPr>
        </p:nvSpPr>
        <p:spPr>
          <a:xfrm>
            <a:off x="183931" y="2168288"/>
            <a:ext cx="11824138" cy="13255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24"/>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7"/>
        <p:cNvGrpSpPr/>
        <p:nvPr/>
      </p:nvGrpSpPr>
      <p:grpSpPr>
        <a:xfrm>
          <a:off x="0" y="0"/>
          <a:ext cx="0" cy="0"/>
          <a:chOff x="0" y="0"/>
          <a:chExt cx="0" cy="0"/>
        </a:xfrm>
      </p:grpSpPr>
      <p:sp>
        <p:nvSpPr>
          <p:cNvPr id="108" name="Google Shape;108;p25"/>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09"/>
        <p:cNvGrpSpPr/>
        <p:nvPr/>
      </p:nvGrpSpPr>
      <p:grpSpPr>
        <a:xfrm>
          <a:off x="0" y="0"/>
          <a:ext cx="0" cy="0"/>
          <a:chOff x="0" y="0"/>
          <a:chExt cx="0" cy="0"/>
        </a:xfrm>
      </p:grpSpPr>
      <p:sp>
        <p:nvSpPr>
          <p:cNvPr id="110" name="Google Shape;110;p26"/>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1" name="Google Shape;111;p26"/>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12" name="Google Shape;112;p26" descr="Chat icon"/>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9"/>
        <p:cNvGrpSpPr/>
        <p:nvPr/>
      </p:nvGrpSpPr>
      <p:grpSpPr>
        <a:xfrm>
          <a:off x="0" y="0"/>
          <a:ext cx="0" cy="0"/>
          <a:chOff x="0" y="0"/>
          <a:chExt cx="0" cy="0"/>
        </a:xfrm>
      </p:grpSpPr>
      <p:sp>
        <p:nvSpPr>
          <p:cNvPr id="120" name="Google Shape;120;p2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21"/>
        <p:cNvGrpSpPr/>
        <p:nvPr/>
      </p:nvGrpSpPr>
      <p:grpSpPr>
        <a:xfrm>
          <a:off x="0" y="0"/>
          <a:ext cx="0" cy="0"/>
          <a:chOff x="0" y="0"/>
          <a:chExt cx="0" cy="0"/>
        </a:xfrm>
      </p:grpSpPr>
      <p:sp>
        <p:nvSpPr>
          <p:cNvPr id="122" name="Google Shape;122;p29"/>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23" name="Google Shape;123;p29"/>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1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4650" algn="l">
              <a:lnSpc>
                <a:spcPct val="90000"/>
              </a:lnSpc>
              <a:spcBef>
                <a:spcPts val="500"/>
              </a:spcBef>
              <a:spcAft>
                <a:spcPts val="0"/>
              </a:spcAft>
              <a:buClr>
                <a:schemeClr val="dk1"/>
              </a:buClr>
              <a:buSzPts val="230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124" name="Google Shape;124;p2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25"/>
        <p:cNvGrpSpPr/>
        <p:nvPr/>
      </p:nvGrpSpPr>
      <p:grpSpPr>
        <a:xfrm>
          <a:off x="0" y="0"/>
          <a:ext cx="0" cy="0"/>
          <a:chOff x="0" y="0"/>
          <a:chExt cx="0" cy="0"/>
        </a:xfrm>
      </p:grpSpPr>
      <p:sp>
        <p:nvSpPr>
          <p:cNvPr id="126" name="Google Shape;126;p30"/>
          <p:cNvSpPr txBox="1">
            <a:spLocks noGrp="1"/>
          </p:cNvSpPr>
          <p:nvPr>
            <p:ph type="ctrTitle"/>
          </p:nvPr>
        </p:nvSpPr>
        <p:spPr>
          <a:xfrm>
            <a:off x="1040524" y="1505158"/>
            <a:ext cx="10110900" cy="990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27" name="Google Shape;127;p30"/>
          <p:cNvSpPr txBox="1">
            <a:spLocks noGrp="1"/>
          </p:cNvSpPr>
          <p:nvPr>
            <p:ph type="subTitle" idx="1"/>
          </p:nvPr>
        </p:nvSpPr>
        <p:spPr>
          <a:xfrm>
            <a:off x="1524000" y="2583430"/>
            <a:ext cx="9144000" cy="7389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1100"/>
              </a:spcBef>
              <a:spcAft>
                <a:spcPts val="0"/>
              </a:spcAft>
              <a:buClr>
                <a:schemeClr val="dk1"/>
              </a:buClr>
              <a:buSzPts val="4900"/>
              <a:buFont typeface="Arial"/>
              <a:buNone/>
              <a:defRPr sz="4900" b="1" i="0" u="none" strike="noStrike" cap="none">
                <a:solidFill>
                  <a:schemeClr val="dk1"/>
                </a:solidFill>
                <a:latin typeface="Trebuchet MS"/>
                <a:ea typeface="Trebuchet MS"/>
                <a:cs typeface="Trebuchet MS"/>
                <a:sym typeface="Trebuchet MS"/>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28" name="Google Shape;128;p30"/>
          <p:cNvSpPr txBox="1">
            <a:spLocks noGrp="1"/>
          </p:cNvSpPr>
          <p:nvPr>
            <p:ph type="dt" idx="10"/>
          </p:nvPr>
        </p:nvSpPr>
        <p:spPr>
          <a:xfrm>
            <a:off x="4724400" y="4917556"/>
            <a:ext cx="27432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a:solidFill>
                  <a:schemeClr val="dk1"/>
                </a:solidFill>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a:endParaRPr/>
          </a:p>
        </p:txBody>
      </p:sp>
      <p:sp>
        <p:nvSpPr>
          <p:cNvPr id="129" name="Google Shape;129;p3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30" name="Google Shape;130;p30"/>
          <p:cNvSpPr txBox="1">
            <a:spLocks noGrp="1"/>
          </p:cNvSpPr>
          <p:nvPr>
            <p:ph type="body" idx="2"/>
          </p:nvPr>
        </p:nvSpPr>
        <p:spPr>
          <a:xfrm>
            <a:off x="1913861" y="3680028"/>
            <a:ext cx="8364300" cy="9144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1100"/>
              </a:spcBef>
              <a:spcAft>
                <a:spcPts val="0"/>
              </a:spcAft>
              <a:buClr>
                <a:schemeClr val="dk1"/>
              </a:buClr>
              <a:buSzPts val="33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5pPr>
            <a:lvl6pPr marL="2743200" marR="0" lvl="5"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131"/>
        <p:cNvGrpSpPr/>
        <p:nvPr/>
      </p:nvGrpSpPr>
      <p:grpSpPr>
        <a:xfrm>
          <a:off x="0" y="0"/>
          <a:ext cx="0" cy="0"/>
          <a:chOff x="0" y="0"/>
          <a:chExt cx="0" cy="0"/>
        </a:xfrm>
      </p:grpSpPr>
      <p:sp>
        <p:nvSpPr>
          <p:cNvPr id="132" name="Google Shape;132;p3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33" name="Google Shape;133;p31"/>
          <p:cNvSpPr/>
          <p:nvPr/>
        </p:nvSpPr>
        <p:spPr>
          <a:xfrm>
            <a:off x="838199" y="1873473"/>
            <a:ext cx="10433700" cy="230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500"/>
          </a:p>
        </p:txBody>
      </p:sp>
      <p:sp>
        <p:nvSpPr>
          <p:cNvPr id="134" name="Google Shape;134;p31"/>
          <p:cNvSpPr/>
          <p:nvPr/>
        </p:nvSpPr>
        <p:spPr>
          <a:xfrm>
            <a:off x="878391" y="417891"/>
            <a:ext cx="10433700" cy="10161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chemeClr val="dk2"/>
                </a:solidFill>
                <a:latin typeface="Trebuchet MS"/>
                <a:ea typeface="Trebuchet MS"/>
                <a:cs typeface="Trebuchet MS"/>
                <a:sym typeface="Trebuchet MS"/>
              </a:rPr>
              <a:t>Our Mission</a:t>
            </a:r>
            <a:endParaRPr sz="1900">
              <a:solidFill>
                <a:schemeClr val="dk2"/>
              </a:solidFill>
              <a:latin typeface="Calibri"/>
              <a:ea typeface="Calibri"/>
              <a:cs typeface="Calibri"/>
              <a:sym typeface="Calibri"/>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135"/>
        <p:cNvGrpSpPr/>
        <p:nvPr/>
      </p:nvGrpSpPr>
      <p:grpSpPr>
        <a:xfrm>
          <a:off x="0" y="0"/>
          <a:ext cx="0" cy="0"/>
          <a:chOff x="0" y="0"/>
          <a:chExt cx="0" cy="0"/>
        </a:xfrm>
      </p:grpSpPr>
      <p:sp>
        <p:nvSpPr>
          <p:cNvPr id="136" name="Google Shape;136;p3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37" name="Google Shape;137;p32"/>
          <p:cNvSpPr txBox="1"/>
          <p:nvPr/>
        </p:nvSpPr>
        <p:spPr>
          <a:xfrm>
            <a:off x="13628419" y="8737353"/>
            <a:ext cx="2172000" cy="3945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900" b="1">
                <a:solidFill>
                  <a:srgbClr val="000000"/>
                </a:solidFill>
                <a:latin typeface="Trebuchet MS"/>
                <a:ea typeface="Trebuchet MS"/>
                <a:cs typeface="Trebuchet MS"/>
                <a:sym typeface="Trebuchet MS"/>
              </a:rPr>
              <a:t>‹#›</a:t>
            </a:fld>
            <a:endParaRPr sz="1900" b="1">
              <a:solidFill>
                <a:srgbClr val="000000"/>
              </a:solidFill>
              <a:latin typeface="Trebuchet MS"/>
              <a:ea typeface="Trebuchet MS"/>
              <a:cs typeface="Trebuchet MS"/>
              <a:sym typeface="Trebuchet MS"/>
            </a:endParaRPr>
          </a:p>
        </p:txBody>
      </p:sp>
      <p:pic>
        <p:nvPicPr>
          <p:cNvPr id="138" name="Google Shape;138;p32"/>
          <p:cNvPicPr preferRelativeResize="0"/>
          <p:nvPr/>
        </p:nvPicPr>
        <p:blipFill rotWithShape="1">
          <a:blip r:embed="rId2">
            <a:alphaModFix/>
          </a:blip>
          <a:srcRect l="1681" t="12786" b="4827"/>
          <a:stretch/>
        </p:blipFill>
        <p:spPr>
          <a:xfrm>
            <a:off x="0" y="-1"/>
            <a:ext cx="12191998" cy="6260121"/>
          </a:xfrm>
          <a:prstGeom prst="rect">
            <a:avLst/>
          </a:prstGeom>
          <a:noFill/>
          <a:ln>
            <a:noFill/>
          </a:ln>
        </p:spPr>
      </p:pic>
      <p:sp>
        <p:nvSpPr>
          <p:cNvPr id="139" name="Google Shape;139;p32"/>
          <p:cNvSpPr/>
          <p:nvPr/>
        </p:nvSpPr>
        <p:spPr>
          <a:xfrm>
            <a:off x="0" y="3445746"/>
            <a:ext cx="12216300" cy="25587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5100" marR="0" lvl="0" indent="0" algn="l" rtl="0">
              <a:lnSpc>
                <a:spcPct val="100000"/>
              </a:lnSpc>
              <a:spcBef>
                <a:spcPts val="0"/>
              </a:spcBef>
              <a:spcAft>
                <a:spcPts val="0"/>
              </a:spcAft>
              <a:buClr>
                <a:srgbClr val="FFFFFF"/>
              </a:buClr>
              <a:buSzPts val="5500"/>
              <a:buFont typeface="Trebuchet MS"/>
              <a:buNone/>
            </a:pPr>
            <a:r>
              <a:rPr lang="en-US" sz="5500" b="1" i="0" u="none" strike="noStrike" cap="none">
                <a:solidFill>
                  <a:srgbClr val="FFFFFF"/>
                </a:solidFill>
                <a:latin typeface="Trebuchet MS"/>
                <a:ea typeface="Trebuchet MS"/>
                <a:cs typeface="Trebuchet MS"/>
                <a:sym typeface="Trebuchet MS"/>
              </a:rPr>
              <a:t>Our Mission: </a:t>
            </a:r>
            <a:endParaRPr sz="5500" b="0" i="0" u="none" strike="noStrike" cap="none">
              <a:solidFill>
                <a:srgbClr val="5C6670"/>
              </a:solidFill>
              <a:latin typeface="Trebuchet MS"/>
              <a:ea typeface="Trebuchet MS"/>
              <a:cs typeface="Trebuchet MS"/>
              <a:sym typeface="Trebuchet MS"/>
            </a:endParaRPr>
          </a:p>
          <a:p>
            <a:pPr marL="165100"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8"/>
        <p:cNvGrpSpPr/>
        <p:nvPr/>
      </p:nvGrpSpPr>
      <p:grpSpPr>
        <a:xfrm>
          <a:off x="0" y="0"/>
          <a:ext cx="0" cy="0"/>
          <a:chOff x="0" y="0"/>
          <a:chExt cx="0" cy="0"/>
        </a:xfrm>
      </p:grpSpPr>
      <p:sp>
        <p:nvSpPr>
          <p:cNvPr id="19" name="Google Shape;19;p4"/>
          <p:cNvSpPr txBox="1">
            <a:spLocks noGrp="1"/>
          </p:cNvSpPr>
          <p:nvPr>
            <p:ph type="ctrTitle"/>
          </p:nvPr>
        </p:nvSpPr>
        <p:spPr>
          <a:xfrm>
            <a:off x="1040524" y="1505158"/>
            <a:ext cx="10110952" cy="990216"/>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4"/>
          <p:cNvSpPr txBox="1">
            <a:spLocks noGrp="1"/>
          </p:cNvSpPr>
          <p:nvPr>
            <p:ph type="subTitle" idx="1"/>
          </p:nvPr>
        </p:nvSpPr>
        <p:spPr>
          <a:xfrm>
            <a:off x="1524000" y="2583430"/>
            <a:ext cx="9144000" cy="738734"/>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4950"/>
              <a:buFont typeface="Arial"/>
              <a:buNone/>
              <a:defRPr sz="4950" b="1" i="0" u="none" strike="noStrike" cap="none">
                <a:solidFill>
                  <a:schemeClr val="dk1"/>
                </a:solidFill>
                <a:latin typeface="Trebuchet MS"/>
                <a:ea typeface="Trebuchet MS"/>
                <a:cs typeface="Trebuchet MS"/>
                <a:sym typeface="Trebuchet MS"/>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1" name="Google Shape;21;p4"/>
          <p:cNvSpPr txBox="1">
            <a:spLocks noGrp="1"/>
          </p:cNvSpPr>
          <p:nvPr>
            <p:ph type="dt" idx="10"/>
          </p:nvPr>
        </p:nvSpPr>
        <p:spPr>
          <a:xfrm>
            <a:off x="4724400" y="4917556"/>
            <a:ext cx="27432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4"/>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4"/>
          <p:cNvSpPr txBox="1">
            <a:spLocks noGrp="1"/>
          </p:cNvSpPr>
          <p:nvPr>
            <p:ph type="body" idx="2"/>
          </p:nvPr>
        </p:nvSpPr>
        <p:spPr>
          <a:xfrm>
            <a:off x="1913861" y="3680028"/>
            <a:ext cx="8364279"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dk1"/>
              </a:buClr>
              <a:buSzPts val="33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40"/>
        <p:cNvGrpSpPr/>
        <p:nvPr/>
      </p:nvGrpSpPr>
      <p:grpSpPr>
        <a:xfrm>
          <a:off x="0" y="0"/>
          <a:ext cx="0" cy="0"/>
          <a:chOff x="0" y="0"/>
          <a:chExt cx="0" cy="0"/>
        </a:xfrm>
      </p:grpSpPr>
      <p:sp>
        <p:nvSpPr>
          <p:cNvPr id="141" name="Google Shape;141;p3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2" name="Google Shape;142;p33"/>
          <p:cNvSpPr/>
          <p:nvPr/>
        </p:nvSpPr>
        <p:spPr>
          <a:xfrm>
            <a:off x="838199" y="1873473"/>
            <a:ext cx="10433700" cy="2862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a:solidFill>
                  <a:schemeClr val="dk1"/>
                </a:solidFill>
                <a:latin typeface="Trebuchet MS"/>
                <a:ea typeface="Trebuchet MS"/>
                <a:cs typeface="Trebuchet MS"/>
                <a:sym typeface="Trebuchet MS"/>
              </a:rPr>
              <a:t>Plus </a:t>
            </a:r>
            <a:r>
              <a:rPr lang="en-US" sz="3600">
                <a:solidFill>
                  <a:schemeClr val="dk1"/>
                </a:solidFill>
                <a:latin typeface="Trebuchet MS"/>
                <a:ea typeface="Trebuchet MS"/>
                <a:cs typeface="Trebuchet MS"/>
                <a:sym typeface="Trebuchet MS"/>
              </a:rPr>
              <a:t>(CHP+) and other health care programs for Coloradans who qualify. </a:t>
            </a:r>
            <a:endParaRPr sz="3600" b="1">
              <a:solidFill>
                <a:schemeClr val="dk1"/>
              </a:solidFill>
              <a:latin typeface="Trebuchet MS"/>
              <a:ea typeface="Trebuchet MS"/>
              <a:cs typeface="Trebuchet MS"/>
              <a:sym typeface="Trebuchet MS"/>
            </a:endParaRPr>
          </a:p>
        </p:txBody>
      </p:sp>
      <p:sp>
        <p:nvSpPr>
          <p:cNvPr id="143" name="Google Shape;143;p33"/>
          <p:cNvSpPr/>
          <p:nvPr/>
        </p:nvSpPr>
        <p:spPr>
          <a:xfrm>
            <a:off x="838200" y="382212"/>
            <a:ext cx="10433700" cy="10161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rgbClr val="232C68"/>
                </a:solidFill>
                <a:latin typeface="Trebuchet MS"/>
                <a:ea typeface="Trebuchet MS"/>
                <a:cs typeface="Trebuchet MS"/>
                <a:sym typeface="Trebuchet MS"/>
              </a:rPr>
              <a:t>What We Do</a:t>
            </a:r>
            <a:endParaRPr sz="1900">
              <a:solidFill>
                <a:schemeClr val="dk1"/>
              </a:solidFill>
              <a:latin typeface="Calibri"/>
              <a:ea typeface="Calibri"/>
              <a:cs typeface="Calibri"/>
              <a:sym typeface="Calibri"/>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44"/>
        <p:cNvGrpSpPr/>
        <p:nvPr/>
      </p:nvGrpSpPr>
      <p:grpSpPr>
        <a:xfrm>
          <a:off x="0" y="0"/>
          <a:ext cx="0" cy="0"/>
          <a:chOff x="0" y="0"/>
          <a:chExt cx="0" cy="0"/>
        </a:xfrm>
      </p:grpSpPr>
      <p:sp>
        <p:nvSpPr>
          <p:cNvPr id="145" name="Google Shape;145;p34"/>
          <p:cNvSpPr txBox="1">
            <a:spLocks noGrp="1"/>
          </p:cNvSpPr>
          <p:nvPr>
            <p:ph type="title"/>
          </p:nvPr>
        </p:nvSpPr>
        <p:spPr>
          <a:xfrm>
            <a:off x="807546" y="1806137"/>
            <a:ext cx="4803300" cy="2970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a:buNone/>
              <a:defRPr sz="72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46" name="Google Shape;146;p34"/>
          <p:cNvSpPr txBox="1">
            <a:spLocks noGrp="1"/>
          </p:cNvSpPr>
          <p:nvPr>
            <p:ph type="body" idx="1"/>
          </p:nvPr>
        </p:nvSpPr>
        <p:spPr>
          <a:xfrm>
            <a:off x="6476562" y="1806136"/>
            <a:ext cx="4856100" cy="29709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1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4650" algn="l">
              <a:lnSpc>
                <a:spcPct val="90000"/>
              </a:lnSpc>
              <a:spcBef>
                <a:spcPts val="500"/>
              </a:spcBef>
              <a:spcAft>
                <a:spcPts val="0"/>
              </a:spcAft>
              <a:buClr>
                <a:schemeClr val="dk1"/>
              </a:buClr>
              <a:buSzPts val="2300"/>
              <a:buFont typeface="Noto Sans Symbols"/>
              <a:buChar char="⮚"/>
              <a:defRPr sz="3200" b="0" i="0" u="none" strike="noStrike" cap="none">
                <a:solidFill>
                  <a:schemeClr val="dk1"/>
                </a:solidFill>
                <a:latin typeface="Trebuchet MS"/>
                <a:ea typeface="Trebuchet MS"/>
                <a:cs typeface="Trebuchet MS"/>
                <a:sym typeface="Trebuchet MS"/>
              </a:defRPr>
            </a:lvl2pPr>
            <a:lvl3pPr marL="1371600" marR="0" lvl="2" indent="-406400" algn="l">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5pPr>
            <a:lvl6pPr marL="2743200" marR="0" lvl="5"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147" name="Google Shape;147;p3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148" name="Google Shape;148;p34"/>
          <p:cNvCxnSpPr/>
          <p:nvPr/>
        </p:nvCxnSpPr>
        <p:spPr>
          <a:xfrm>
            <a:off x="6096000" y="1327150"/>
            <a:ext cx="0" cy="42036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9"/>
        <p:cNvGrpSpPr/>
        <p:nvPr/>
      </p:nvGrpSpPr>
      <p:grpSpPr>
        <a:xfrm>
          <a:off x="0" y="0"/>
          <a:ext cx="0" cy="0"/>
          <a:chOff x="0" y="0"/>
          <a:chExt cx="0" cy="0"/>
        </a:xfrm>
      </p:grpSpPr>
      <p:sp>
        <p:nvSpPr>
          <p:cNvPr id="150" name="Google Shape;150;p35"/>
          <p:cNvSpPr txBox="1">
            <a:spLocks noGrp="1"/>
          </p:cNvSpPr>
          <p:nvPr>
            <p:ph type="title"/>
          </p:nvPr>
        </p:nvSpPr>
        <p:spPr>
          <a:xfrm>
            <a:off x="183931" y="2193925"/>
            <a:ext cx="11824500" cy="13257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51" name="Google Shape;151;p3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152"/>
        <p:cNvGrpSpPr/>
        <p:nvPr/>
      </p:nvGrpSpPr>
      <p:grpSpPr>
        <a:xfrm>
          <a:off x="0" y="0"/>
          <a:ext cx="0" cy="0"/>
          <a:chOff x="0" y="0"/>
          <a:chExt cx="0" cy="0"/>
        </a:xfrm>
      </p:grpSpPr>
      <p:sp>
        <p:nvSpPr>
          <p:cNvPr id="153" name="Google Shape;153;p36"/>
          <p:cNvSpPr txBox="1">
            <a:spLocks noGrp="1"/>
          </p:cNvSpPr>
          <p:nvPr>
            <p:ph type="title"/>
          </p:nvPr>
        </p:nvSpPr>
        <p:spPr>
          <a:xfrm>
            <a:off x="6122788" y="2625328"/>
            <a:ext cx="5381700" cy="23139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100"/>
              <a:buFont typeface="Trebuchet MS"/>
              <a:buNone/>
              <a:defRPr sz="81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54" name="Google Shape;154;p3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55" name="Google Shape;155;p36" descr="Questions"/>
          <p:cNvPicPr preferRelativeResize="0"/>
          <p:nvPr/>
        </p:nvPicPr>
        <p:blipFill rotWithShape="1">
          <a:blip r:embed="rId2">
            <a:alphaModFix/>
          </a:blip>
          <a:srcRect/>
          <a:stretch/>
        </p:blipFill>
        <p:spPr>
          <a:xfrm>
            <a:off x="-952499" y="-298450"/>
            <a:ext cx="7429500" cy="742950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56"/>
        <p:cNvGrpSpPr/>
        <p:nvPr/>
      </p:nvGrpSpPr>
      <p:grpSpPr>
        <a:xfrm>
          <a:off x="0" y="0"/>
          <a:ext cx="0" cy="0"/>
          <a:chOff x="0" y="0"/>
          <a:chExt cx="0" cy="0"/>
        </a:xfrm>
      </p:grpSpPr>
      <p:sp>
        <p:nvSpPr>
          <p:cNvPr id="157" name="Google Shape;157;p37"/>
          <p:cNvSpPr txBox="1">
            <a:spLocks noGrp="1"/>
          </p:cNvSpPr>
          <p:nvPr>
            <p:ph type="title"/>
          </p:nvPr>
        </p:nvSpPr>
        <p:spPr>
          <a:xfrm>
            <a:off x="6122788" y="2253854"/>
            <a:ext cx="5759100" cy="2350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100"/>
              <a:buFont typeface="Trebuchet MS"/>
              <a:buNone/>
              <a:defRPr sz="81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58" name="Google Shape;158;p3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59" name="Google Shape;159;p37" descr="Chat"/>
          <p:cNvPicPr preferRelativeResize="0"/>
          <p:nvPr/>
        </p:nvPicPr>
        <p:blipFill rotWithShape="1">
          <a:blip r:embed="rId2">
            <a:alphaModFix/>
          </a:blip>
          <a:srcRect/>
          <a:stretch/>
        </p:blipFill>
        <p:spPr>
          <a:xfrm>
            <a:off x="-226026" y="107156"/>
            <a:ext cx="6589909" cy="6590111"/>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160"/>
        <p:cNvGrpSpPr/>
        <p:nvPr/>
      </p:nvGrpSpPr>
      <p:grpSpPr>
        <a:xfrm>
          <a:off x="0" y="0"/>
          <a:ext cx="0" cy="0"/>
          <a:chOff x="0" y="0"/>
          <a:chExt cx="0" cy="0"/>
        </a:xfrm>
      </p:grpSpPr>
      <p:sp>
        <p:nvSpPr>
          <p:cNvPr id="161" name="Google Shape;161;p3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62" name="Google Shape;162;p38"/>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63" name="Google Shape;163;p38"/>
          <p:cNvSpPr txBox="1">
            <a:spLocks noGrp="1"/>
          </p:cNvSpPr>
          <p:nvPr>
            <p:ph type="body" idx="1"/>
          </p:nvPr>
        </p:nvSpPr>
        <p:spPr>
          <a:xfrm>
            <a:off x="2220148" y="2162013"/>
            <a:ext cx="7751700" cy="38199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100"/>
              </a:spcBef>
              <a:spcAft>
                <a:spcPts val="0"/>
              </a:spcAft>
              <a:buClr>
                <a:schemeClr val="dk1"/>
              </a:buClr>
              <a:buSzPts val="28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5pPr>
            <a:lvl6pPr marL="2743200" marR="0" lvl="5"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164"/>
        <p:cNvGrpSpPr/>
        <p:nvPr/>
      </p:nvGrpSpPr>
      <p:grpSpPr>
        <a:xfrm>
          <a:off x="0" y="0"/>
          <a:ext cx="0" cy="0"/>
          <a:chOff x="0" y="0"/>
          <a:chExt cx="0" cy="0"/>
        </a:xfrm>
      </p:grpSpPr>
      <p:sp>
        <p:nvSpPr>
          <p:cNvPr id="165" name="Google Shape;165;p39"/>
          <p:cNvSpPr txBox="1">
            <a:spLocks noGrp="1"/>
          </p:cNvSpPr>
          <p:nvPr>
            <p:ph type="title"/>
          </p:nvPr>
        </p:nvSpPr>
        <p:spPr>
          <a:xfrm>
            <a:off x="595312" y="2180006"/>
            <a:ext cx="11001300" cy="1626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800"/>
              <a:buFont typeface="Trebuchet MS"/>
              <a:buNone/>
              <a:defRPr sz="68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66" name="Google Shape;166;p3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7"/>
        <p:cNvGrpSpPr/>
        <p:nvPr/>
      </p:nvGrpSpPr>
      <p:grpSpPr>
        <a:xfrm>
          <a:off x="0" y="0"/>
          <a:ext cx="0" cy="0"/>
          <a:chOff x="0" y="0"/>
          <a:chExt cx="0" cy="0"/>
        </a:xfrm>
      </p:grpSpPr>
      <p:sp>
        <p:nvSpPr>
          <p:cNvPr id="168" name="Google Shape;168;p40"/>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lvl="0" algn="l">
              <a:lnSpc>
                <a:spcPct val="100000"/>
              </a:lnSpc>
              <a:spcBef>
                <a:spcPts val="0"/>
              </a:spcBef>
              <a:spcAft>
                <a:spcPts val="0"/>
              </a:spcAft>
              <a:buSzPts val="3700"/>
              <a:buNone/>
              <a:defRPr sz="1900"/>
            </a:lvl1pPr>
            <a:lvl2pPr lvl="1" algn="l">
              <a:lnSpc>
                <a:spcPct val="100000"/>
              </a:lnSpc>
              <a:spcBef>
                <a:spcPts val="0"/>
              </a:spcBef>
              <a:spcAft>
                <a:spcPts val="0"/>
              </a:spcAft>
              <a:buSzPts val="3700"/>
              <a:buNone/>
              <a:defRPr sz="1900"/>
            </a:lvl2pPr>
            <a:lvl3pPr lvl="2" algn="l">
              <a:lnSpc>
                <a:spcPct val="100000"/>
              </a:lnSpc>
              <a:spcBef>
                <a:spcPts val="0"/>
              </a:spcBef>
              <a:spcAft>
                <a:spcPts val="0"/>
              </a:spcAft>
              <a:buSzPts val="3700"/>
              <a:buNone/>
              <a:defRPr sz="1900"/>
            </a:lvl3pPr>
            <a:lvl4pPr lvl="3" algn="l">
              <a:lnSpc>
                <a:spcPct val="100000"/>
              </a:lnSpc>
              <a:spcBef>
                <a:spcPts val="0"/>
              </a:spcBef>
              <a:spcAft>
                <a:spcPts val="0"/>
              </a:spcAft>
              <a:buSzPts val="3700"/>
              <a:buNone/>
              <a:defRPr sz="1900"/>
            </a:lvl4pPr>
            <a:lvl5pPr lvl="4" algn="l">
              <a:lnSpc>
                <a:spcPct val="100000"/>
              </a:lnSpc>
              <a:spcBef>
                <a:spcPts val="0"/>
              </a:spcBef>
              <a:spcAft>
                <a:spcPts val="0"/>
              </a:spcAft>
              <a:buSzPts val="3700"/>
              <a:buNone/>
              <a:defRPr sz="1900"/>
            </a:lvl5pPr>
            <a:lvl6pPr lvl="5" algn="l">
              <a:lnSpc>
                <a:spcPct val="100000"/>
              </a:lnSpc>
              <a:spcBef>
                <a:spcPts val="0"/>
              </a:spcBef>
              <a:spcAft>
                <a:spcPts val="0"/>
              </a:spcAft>
              <a:buSzPts val="3700"/>
              <a:buNone/>
              <a:defRPr sz="1900"/>
            </a:lvl6pPr>
            <a:lvl7pPr lvl="6" algn="l">
              <a:lnSpc>
                <a:spcPct val="100000"/>
              </a:lnSpc>
              <a:spcBef>
                <a:spcPts val="0"/>
              </a:spcBef>
              <a:spcAft>
                <a:spcPts val="0"/>
              </a:spcAft>
              <a:buSzPts val="3700"/>
              <a:buNone/>
              <a:defRPr sz="1900"/>
            </a:lvl7pPr>
            <a:lvl8pPr lvl="7" algn="l">
              <a:lnSpc>
                <a:spcPct val="100000"/>
              </a:lnSpc>
              <a:spcBef>
                <a:spcPts val="0"/>
              </a:spcBef>
              <a:spcAft>
                <a:spcPts val="0"/>
              </a:spcAft>
              <a:buSzPts val="3700"/>
              <a:buNone/>
              <a:defRPr sz="1900"/>
            </a:lvl8pPr>
            <a:lvl9pPr lvl="8" algn="l">
              <a:lnSpc>
                <a:spcPct val="100000"/>
              </a:lnSpc>
              <a:spcBef>
                <a:spcPts val="0"/>
              </a:spcBef>
              <a:spcAft>
                <a:spcPts val="0"/>
              </a:spcAft>
              <a:buSzPts val="3700"/>
              <a:buNone/>
              <a:defRPr sz="1900"/>
            </a:lvl9pPr>
          </a:lstStyle>
          <a:p>
            <a:endParaRPr/>
          </a:p>
        </p:txBody>
      </p:sp>
      <p:sp>
        <p:nvSpPr>
          <p:cNvPr id="169" name="Google Shape;169;p40"/>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lvl="0" indent="-381000" algn="l">
              <a:lnSpc>
                <a:spcPct val="115000"/>
              </a:lnSpc>
              <a:spcBef>
                <a:spcPts val="0"/>
              </a:spcBef>
              <a:spcAft>
                <a:spcPts val="0"/>
              </a:spcAft>
              <a:buSzPts val="2400"/>
              <a:buChar char="●"/>
              <a:defRPr sz="1900"/>
            </a:lvl1pPr>
            <a:lvl2pPr marL="914400" lvl="1" indent="-349250" algn="l">
              <a:lnSpc>
                <a:spcPct val="115000"/>
              </a:lnSpc>
              <a:spcBef>
                <a:spcPts val="2100"/>
              </a:spcBef>
              <a:spcAft>
                <a:spcPts val="0"/>
              </a:spcAft>
              <a:buSzPts val="1900"/>
              <a:buChar char="○"/>
              <a:defRPr sz="1900"/>
            </a:lvl2pPr>
            <a:lvl3pPr marL="1371600" lvl="2" indent="-349250" algn="l">
              <a:lnSpc>
                <a:spcPct val="115000"/>
              </a:lnSpc>
              <a:spcBef>
                <a:spcPts val="2100"/>
              </a:spcBef>
              <a:spcAft>
                <a:spcPts val="0"/>
              </a:spcAft>
              <a:buSzPts val="1900"/>
              <a:buChar char="■"/>
              <a:defRPr sz="1900"/>
            </a:lvl3pPr>
            <a:lvl4pPr marL="1828800" lvl="3" indent="-349250" algn="l">
              <a:lnSpc>
                <a:spcPct val="115000"/>
              </a:lnSpc>
              <a:spcBef>
                <a:spcPts val="2100"/>
              </a:spcBef>
              <a:spcAft>
                <a:spcPts val="0"/>
              </a:spcAft>
              <a:buSzPts val="1900"/>
              <a:buChar char="●"/>
              <a:defRPr sz="1900"/>
            </a:lvl4pPr>
            <a:lvl5pPr marL="2286000" lvl="4" indent="-349250" algn="l">
              <a:lnSpc>
                <a:spcPct val="115000"/>
              </a:lnSpc>
              <a:spcBef>
                <a:spcPts val="2100"/>
              </a:spcBef>
              <a:spcAft>
                <a:spcPts val="0"/>
              </a:spcAft>
              <a:buSzPts val="1900"/>
              <a:buChar char="○"/>
              <a:defRPr sz="1900"/>
            </a:lvl5pPr>
            <a:lvl6pPr marL="2743200" lvl="5" indent="-349250" algn="l">
              <a:lnSpc>
                <a:spcPct val="115000"/>
              </a:lnSpc>
              <a:spcBef>
                <a:spcPts val="2100"/>
              </a:spcBef>
              <a:spcAft>
                <a:spcPts val="0"/>
              </a:spcAft>
              <a:buSzPts val="1900"/>
              <a:buChar char="■"/>
              <a:defRPr sz="1900"/>
            </a:lvl6pPr>
            <a:lvl7pPr marL="3200400" lvl="6" indent="-349250" algn="l">
              <a:lnSpc>
                <a:spcPct val="115000"/>
              </a:lnSpc>
              <a:spcBef>
                <a:spcPts val="2100"/>
              </a:spcBef>
              <a:spcAft>
                <a:spcPts val="0"/>
              </a:spcAft>
              <a:buSzPts val="1900"/>
              <a:buChar char="●"/>
              <a:defRPr sz="1900"/>
            </a:lvl7pPr>
            <a:lvl8pPr marL="3657600" lvl="7" indent="-349250" algn="l">
              <a:lnSpc>
                <a:spcPct val="115000"/>
              </a:lnSpc>
              <a:spcBef>
                <a:spcPts val="2100"/>
              </a:spcBef>
              <a:spcAft>
                <a:spcPts val="0"/>
              </a:spcAft>
              <a:buSzPts val="1900"/>
              <a:buChar char="○"/>
              <a:defRPr sz="1900"/>
            </a:lvl8pPr>
            <a:lvl9pPr marL="4114800" lvl="8" indent="-349250" algn="l">
              <a:lnSpc>
                <a:spcPct val="115000"/>
              </a:lnSpc>
              <a:spcBef>
                <a:spcPts val="2100"/>
              </a:spcBef>
              <a:spcAft>
                <a:spcPts val="2100"/>
              </a:spcAft>
              <a:buSzPts val="1900"/>
              <a:buChar char="■"/>
              <a:defRPr sz="1900"/>
            </a:lvl9pPr>
          </a:lstStyle>
          <a:p>
            <a:endParaRPr/>
          </a:p>
        </p:txBody>
      </p:sp>
      <p:sp>
        <p:nvSpPr>
          <p:cNvPr id="170" name="Google Shape;170;p40"/>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1">
  <p:cSld name="Blank 1">
    <p:spTree>
      <p:nvGrpSpPr>
        <p:cNvPr id="1" name="Shape 171"/>
        <p:cNvGrpSpPr/>
        <p:nvPr/>
      </p:nvGrpSpPr>
      <p:grpSpPr>
        <a:xfrm>
          <a:off x="0" y="0"/>
          <a:ext cx="0" cy="0"/>
          <a:chOff x="0" y="0"/>
          <a:chExt cx="0" cy="0"/>
        </a:xfrm>
      </p:grpSpPr>
      <p:sp>
        <p:nvSpPr>
          <p:cNvPr id="172" name="Google Shape;172;p41"/>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a:buNone/>
              <a:defRPr sz="1300">
                <a:solidFill>
                  <a:schemeClr val="dk2"/>
                </a:solidFill>
              </a:defRPr>
            </a:lvl1pPr>
            <a:lvl2pPr lvl="1">
              <a:buNone/>
              <a:defRPr sz="1300">
                <a:solidFill>
                  <a:schemeClr val="dk2"/>
                </a:solidFill>
              </a:defRPr>
            </a:lvl2pPr>
            <a:lvl3pPr lvl="2">
              <a:buNone/>
              <a:defRPr sz="1300">
                <a:solidFill>
                  <a:schemeClr val="dk2"/>
                </a:solidFill>
              </a:defRPr>
            </a:lvl3pPr>
            <a:lvl4pPr lvl="3">
              <a:buNone/>
              <a:defRPr sz="1300">
                <a:solidFill>
                  <a:schemeClr val="dk2"/>
                </a:solidFill>
              </a:defRPr>
            </a:lvl4pPr>
            <a:lvl5pPr lvl="4">
              <a:buNone/>
              <a:defRPr sz="1300">
                <a:solidFill>
                  <a:schemeClr val="dk2"/>
                </a:solidFill>
              </a:defRPr>
            </a:lvl5pPr>
            <a:lvl6pPr lvl="5">
              <a:buNone/>
              <a:defRPr sz="1300">
                <a:solidFill>
                  <a:schemeClr val="dk2"/>
                </a:solidFill>
              </a:defRPr>
            </a:lvl6pPr>
            <a:lvl7pPr lvl="6">
              <a:buNone/>
              <a:defRPr sz="1300">
                <a:solidFill>
                  <a:schemeClr val="dk2"/>
                </a:solidFill>
              </a:defRPr>
            </a:lvl7pPr>
            <a:lvl8pPr lvl="7">
              <a:buNone/>
              <a:defRPr sz="1300">
                <a:solidFill>
                  <a:schemeClr val="dk2"/>
                </a:solidFill>
              </a:defRPr>
            </a:lvl8pPr>
            <a:lvl9pPr lvl="8">
              <a:buNone/>
              <a:defRPr sz="13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173"/>
        <p:cNvGrpSpPr/>
        <p:nvPr/>
      </p:nvGrpSpPr>
      <p:grpSpPr>
        <a:xfrm>
          <a:off x="0" y="0"/>
          <a:ext cx="0" cy="0"/>
          <a:chOff x="0" y="0"/>
          <a:chExt cx="0" cy="0"/>
        </a:xfrm>
      </p:grpSpPr>
      <p:sp>
        <p:nvSpPr>
          <p:cNvPr id="174" name="Google Shape;174;p42"/>
          <p:cNvSpPr txBox="1">
            <a:spLocks noGrp="1"/>
          </p:cNvSpPr>
          <p:nvPr>
            <p:ph type="body" idx="1"/>
          </p:nvPr>
        </p:nvSpPr>
        <p:spPr>
          <a:xfrm>
            <a:off x="309739" y="1714500"/>
            <a:ext cx="11572500" cy="43401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3100" b="0" i="0" u="none" strike="noStrike" cap="none">
                <a:solidFill>
                  <a:schemeClr val="dk1"/>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500" b="0" i="0" u="none" strike="noStrike" cap="none">
                <a:solidFill>
                  <a:schemeClr val="dk1"/>
                </a:solidFill>
                <a:latin typeface="Trebuchet MS"/>
                <a:ea typeface="Trebuchet MS"/>
                <a:cs typeface="Trebuchet MS"/>
                <a:sym typeface="Trebuchet MS"/>
              </a:defRPr>
            </a:lvl3pPr>
            <a:lvl4pPr marL="1828800" marR="0" lvl="3" indent="-374650" algn="l">
              <a:lnSpc>
                <a:spcPct val="100000"/>
              </a:lnSpc>
              <a:spcBef>
                <a:spcPts val="4000"/>
              </a:spcBef>
              <a:spcAft>
                <a:spcPts val="0"/>
              </a:spcAft>
              <a:buClr>
                <a:schemeClr val="dk1"/>
              </a:buClr>
              <a:buSzPts val="2300"/>
              <a:buFont typeface="Noto Sans"/>
              <a:buChar char="❖"/>
              <a:defRPr sz="23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175" name="Google Shape;175;p42"/>
          <p:cNvSpPr txBox="1">
            <a:spLocks noGrp="1"/>
          </p:cNvSpPr>
          <p:nvPr>
            <p:ph type="sldNum" idx="12"/>
          </p:nvPr>
        </p:nvSpPr>
        <p:spPr>
          <a:xfrm>
            <a:off x="9846354" y="6425137"/>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76" name="Google Shape;176;p42"/>
          <p:cNvSpPr txBox="1">
            <a:spLocks noGrp="1"/>
          </p:cNvSpPr>
          <p:nvPr>
            <p:ph type="title"/>
          </p:nvPr>
        </p:nvSpPr>
        <p:spPr>
          <a:xfrm>
            <a:off x="309739" y="439119"/>
            <a:ext cx="11572500" cy="8169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500"/>
              <a:buNone/>
              <a:defRPr sz="6100">
                <a:solidFill>
                  <a:srgbClr val="001254"/>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24"/>
        <p:cNvGrpSpPr/>
        <p:nvPr/>
      </p:nvGrpSpPr>
      <p:grpSpPr>
        <a:xfrm>
          <a:off x="0" y="0"/>
          <a:ext cx="0" cy="0"/>
          <a:chOff x="0" y="0"/>
          <a:chExt cx="0" cy="0"/>
        </a:xfrm>
      </p:grpSpPr>
      <p:sp>
        <p:nvSpPr>
          <p:cNvPr id="25" name="Google Shape;25;p5"/>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6" name="Google Shape;26;p5"/>
          <p:cNvSpPr/>
          <p:nvPr/>
        </p:nvSpPr>
        <p:spPr>
          <a:xfrm>
            <a:off x="838199" y="1873473"/>
            <a:ext cx="10433703" cy="230832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27" name="Google Shape;27;p5"/>
          <p:cNvSpPr/>
          <p:nvPr/>
        </p:nvSpPr>
        <p:spPr>
          <a:xfrm>
            <a:off x="878391" y="417891"/>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chemeClr val="dk2"/>
                </a:solidFill>
                <a:latin typeface="Trebuchet MS"/>
                <a:ea typeface="Trebuchet MS"/>
                <a:cs typeface="Trebuchet MS"/>
                <a:sym typeface="Trebuchet MS"/>
              </a:rPr>
              <a:t>Our Mission</a:t>
            </a:r>
            <a:endParaRPr sz="1800">
              <a:solidFill>
                <a:schemeClr val="dk2"/>
              </a:solidFill>
              <a:latin typeface="Calibri"/>
              <a:ea typeface="Calibri"/>
              <a:cs typeface="Calibri"/>
              <a:sym typeface="Calibri"/>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177"/>
        <p:cNvGrpSpPr/>
        <p:nvPr/>
      </p:nvGrpSpPr>
      <p:grpSpPr>
        <a:xfrm>
          <a:off x="0" y="0"/>
          <a:ext cx="0" cy="0"/>
          <a:chOff x="0" y="0"/>
          <a:chExt cx="0" cy="0"/>
        </a:xfrm>
      </p:grpSpPr>
      <p:sp>
        <p:nvSpPr>
          <p:cNvPr id="178" name="Google Shape;178;p43"/>
          <p:cNvSpPr txBox="1">
            <a:spLocks noGrp="1"/>
          </p:cNvSpPr>
          <p:nvPr>
            <p:ph type="body" idx="1"/>
          </p:nvPr>
        </p:nvSpPr>
        <p:spPr>
          <a:xfrm>
            <a:off x="487680" y="782621"/>
            <a:ext cx="11216700" cy="309600"/>
          </a:xfrm>
          <a:prstGeom prst="rect">
            <a:avLst/>
          </a:prstGeom>
          <a:noFill/>
          <a:ln>
            <a:noFill/>
          </a:ln>
        </p:spPr>
        <p:txBody>
          <a:bodyPr spcFirstLastPara="1" wrap="square" lIns="91425" tIns="91425" rIns="91425" bIns="91425" anchor="t" anchorCtr="0">
            <a:noAutofit/>
          </a:bodyPr>
          <a:lstStyle>
            <a:lvl1pPr marL="457200" marR="0" lvl="0" indent="-228600" algn="l">
              <a:lnSpc>
                <a:spcPct val="100000"/>
              </a:lnSpc>
              <a:spcBef>
                <a:spcPts val="1200"/>
              </a:spcBef>
              <a:spcAft>
                <a:spcPts val="0"/>
              </a:spcAft>
              <a:buClr>
                <a:srgbClr val="575757"/>
              </a:buClr>
              <a:buSzPts val="1500"/>
              <a:buFont typeface="Arial"/>
              <a:buNone/>
              <a:defRPr sz="2000" b="0" i="0" u="none" strike="noStrike" cap="none">
                <a:solidFill>
                  <a:srgbClr val="575757"/>
                </a:solidFill>
                <a:latin typeface="Arial"/>
                <a:ea typeface="Arial"/>
                <a:cs typeface="Arial"/>
                <a:sym typeface="Arial"/>
              </a:defRPr>
            </a:lvl1pPr>
            <a:lvl2pPr marL="914400" marR="0" lvl="1" indent="-349250" algn="l">
              <a:lnSpc>
                <a:spcPct val="100000"/>
              </a:lnSpc>
              <a:spcBef>
                <a:spcPts val="70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2pPr>
            <a:lvl3pPr marL="1371600" marR="0" lvl="2" indent="-349250" algn="l">
              <a:lnSpc>
                <a:spcPct val="100000"/>
              </a:lnSpc>
              <a:spcBef>
                <a:spcPts val="70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3pPr>
            <a:lvl4pPr marL="1828800" marR="0" lvl="3" indent="-330200" algn="l">
              <a:lnSpc>
                <a:spcPct val="100000"/>
              </a:lnSpc>
              <a:spcBef>
                <a:spcPts val="700"/>
              </a:spcBef>
              <a:spcAft>
                <a:spcPts val="0"/>
              </a:spcAft>
              <a:buClr>
                <a:schemeClr val="dk2"/>
              </a:buClr>
              <a:buSzPts val="1600"/>
              <a:buFont typeface="Arial"/>
              <a:buChar char="◦"/>
              <a:defRPr sz="1600" b="0" i="0" u="none" strike="noStrike" cap="none">
                <a:solidFill>
                  <a:schemeClr val="dk2"/>
                </a:solidFill>
                <a:latin typeface="Arial"/>
                <a:ea typeface="Arial"/>
                <a:cs typeface="Arial"/>
                <a:sym typeface="Arial"/>
              </a:defRPr>
            </a:lvl4pPr>
            <a:lvl5pPr marL="2286000" marR="0" lvl="4" indent="-330200" algn="l">
              <a:lnSpc>
                <a:spcPct val="100000"/>
              </a:lnSpc>
              <a:spcBef>
                <a:spcPts val="700"/>
              </a:spcBef>
              <a:spcAft>
                <a:spcPts val="0"/>
              </a:spcAft>
              <a:buClr>
                <a:schemeClr val="dk2"/>
              </a:buClr>
              <a:buSzPts val="1600"/>
              <a:buFont typeface="Arial"/>
              <a:buChar char="−"/>
              <a:defRPr sz="1600" b="0" i="0" u="none" strike="noStrike" cap="none">
                <a:solidFill>
                  <a:schemeClr val="dk2"/>
                </a:solidFill>
                <a:latin typeface="Arial"/>
                <a:ea typeface="Arial"/>
                <a:cs typeface="Arial"/>
                <a:sym typeface="Arial"/>
              </a:defRPr>
            </a:lvl5pPr>
            <a:lvl6pPr marL="2743200" marR="0" lvl="5"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79" name="Google Shape;179;p43"/>
          <p:cNvSpPr txBox="1">
            <a:spLocks noGrp="1"/>
          </p:cNvSpPr>
          <p:nvPr>
            <p:ph type="title"/>
          </p:nvPr>
        </p:nvSpPr>
        <p:spPr>
          <a:xfrm>
            <a:off x="487680" y="295683"/>
            <a:ext cx="11216700" cy="4695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accent2"/>
              </a:buClr>
              <a:buSzPts val="1500"/>
              <a:buFont typeface="Arial"/>
              <a:buNone/>
              <a:defRPr sz="2800" b="0" i="0" u="none" strike="noStrike" cap="none">
                <a:solidFill>
                  <a:schemeClr val="accent2"/>
                </a:solidFill>
                <a:latin typeface="Arial"/>
                <a:ea typeface="Arial"/>
                <a:cs typeface="Arial"/>
                <a:sym typeface="Arial"/>
              </a:defRPr>
            </a:lvl1pPr>
            <a:lvl2pPr lvl="1" algn="l">
              <a:lnSpc>
                <a:spcPct val="100000"/>
              </a:lnSpc>
              <a:spcBef>
                <a:spcPts val="0"/>
              </a:spcBef>
              <a:spcAft>
                <a:spcPts val="0"/>
              </a:spcAft>
              <a:buClr>
                <a:srgbClr val="FFFFFF"/>
              </a:buClr>
              <a:buSzPts val="1500"/>
              <a:buFont typeface="Trebuchet MS"/>
              <a:buNone/>
              <a:defRPr sz="1900"/>
            </a:lvl2pPr>
            <a:lvl3pPr lvl="2" algn="l">
              <a:lnSpc>
                <a:spcPct val="100000"/>
              </a:lnSpc>
              <a:spcBef>
                <a:spcPts val="0"/>
              </a:spcBef>
              <a:spcAft>
                <a:spcPts val="0"/>
              </a:spcAft>
              <a:buClr>
                <a:srgbClr val="FFFFFF"/>
              </a:buClr>
              <a:buSzPts val="1500"/>
              <a:buFont typeface="Trebuchet MS"/>
              <a:buNone/>
              <a:defRPr sz="1900"/>
            </a:lvl3pPr>
            <a:lvl4pPr lvl="3" algn="l">
              <a:lnSpc>
                <a:spcPct val="100000"/>
              </a:lnSpc>
              <a:spcBef>
                <a:spcPts val="0"/>
              </a:spcBef>
              <a:spcAft>
                <a:spcPts val="0"/>
              </a:spcAft>
              <a:buClr>
                <a:srgbClr val="FFFFFF"/>
              </a:buClr>
              <a:buSzPts val="1500"/>
              <a:buFont typeface="Trebuchet MS"/>
              <a:buNone/>
              <a:defRPr sz="1900"/>
            </a:lvl4pPr>
            <a:lvl5pPr lvl="4" algn="l">
              <a:lnSpc>
                <a:spcPct val="100000"/>
              </a:lnSpc>
              <a:spcBef>
                <a:spcPts val="0"/>
              </a:spcBef>
              <a:spcAft>
                <a:spcPts val="0"/>
              </a:spcAft>
              <a:buClr>
                <a:srgbClr val="FFFFFF"/>
              </a:buClr>
              <a:buSzPts val="1500"/>
              <a:buFont typeface="Trebuchet MS"/>
              <a:buNone/>
              <a:defRPr sz="1900"/>
            </a:lvl5pPr>
            <a:lvl6pPr lvl="5" algn="l">
              <a:lnSpc>
                <a:spcPct val="100000"/>
              </a:lnSpc>
              <a:spcBef>
                <a:spcPts val="0"/>
              </a:spcBef>
              <a:spcAft>
                <a:spcPts val="0"/>
              </a:spcAft>
              <a:buClr>
                <a:srgbClr val="FFFFFF"/>
              </a:buClr>
              <a:buSzPts val="1500"/>
              <a:buFont typeface="Trebuchet MS"/>
              <a:buNone/>
              <a:defRPr sz="1900"/>
            </a:lvl6pPr>
            <a:lvl7pPr lvl="6" algn="l">
              <a:lnSpc>
                <a:spcPct val="100000"/>
              </a:lnSpc>
              <a:spcBef>
                <a:spcPts val="0"/>
              </a:spcBef>
              <a:spcAft>
                <a:spcPts val="0"/>
              </a:spcAft>
              <a:buClr>
                <a:srgbClr val="FFFFFF"/>
              </a:buClr>
              <a:buSzPts val="1500"/>
              <a:buFont typeface="Trebuchet MS"/>
              <a:buNone/>
              <a:defRPr sz="1900"/>
            </a:lvl7pPr>
            <a:lvl8pPr lvl="7" algn="l">
              <a:lnSpc>
                <a:spcPct val="100000"/>
              </a:lnSpc>
              <a:spcBef>
                <a:spcPts val="0"/>
              </a:spcBef>
              <a:spcAft>
                <a:spcPts val="0"/>
              </a:spcAft>
              <a:buClr>
                <a:srgbClr val="FFFFFF"/>
              </a:buClr>
              <a:buSzPts val="1500"/>
              <a:buFont typeface="Trebuchet MS"/>
              <a:buNone/>
              <a:defRPr sz="1900"/>
            </a:lvl8pPr>
            <a:lvl9pPr lvl="8" algn="l">
              <a:lnSpc>
                <a:spcPct val="100000"/>
              </a:lnSpc>
              <a:spcBef>
                <a:spcPts val="0"/>
              </a:spcBef>
              <a:spcAft>
                <a:spcPts val="0"/>
              </a:spcAft>
              <a:buClr>
                <a:srgbClr val="FFFFFF"/>
              </a:buClr>
              <a:buSzPts val="1500"/>
              <a:buFont typeface="Trebuchet MS"/>
              <a:buNone/>
              <a:defRPr sz="1900"/>
            </a:lvl9pPr>
          </a:lstStyle>
          <a:p>
            <a:endParaRPr/>
          </a:p>
        </p:txBody>
      </p:sp>
      <p:sp>
        <p:nvSpPr>
          <p:cNvPr id="180" name="Google Shape;180;p43"/>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a:buNone/>
              <a:defRPr sz="1300">
                <a:solidFill>
                  <a:srgbClr val="575757"/>
                </a:solidFill>
                <a:latin typeface="Arial"/>
                <a:ea typeface="Arial"/>
                <a:cs typeface="Arial"/>
                <a:sym typeface="Arial"/>
              </a:defRPr>
            </a:lvl1pPr>
            <a:lvl2pPr lvl="1">
              <a:buNone/>
              <a:defRPr sz="1300">
                <a:solidFill>
                  <a:srgbClr val="575757"/>
                </a:solidFill>
                <a:latin typeface="Arial"/>
                <a:ea typeface="Arial"/>
                <a:cs typeface="Arial"/>
                <a:sym typeface="Arial"/>
              </a:defRPr>
            </a:lvl2pPr>
            <a:lvl3pPr lvl="2">
              <a:buNone/>
              <a:defRPr sz="1300">
                <a:solidFill>
                  <a:srgbClr val="575757"/>
                </a:solidFill>
                <a:latin typeface="Arial"/>
                <a:ea typeface="Arial"/>
                <a:cs typeface="Arial"/>
                <a:sym typeface="Arial"/>
              </a:defRPr>
            </a:lvl3pPr>
            <a:lvl4pPr lvl="3">
              <a:buNone/>
              <a:defRPr sz="1300">
                <a:solidFill>
                  <a:srgbClr val="575757"/>
                </a:solidFill>
                <a:latin typeface="Arial"/>
                <a:ea typeface="Arial"/>
                <a:cs typeface="Arial"/>
                <a:sym typeface="Arial"/>
              </a:defRPr>
            </a:lvl4pPr>
            <a:lvl5pPr lvl="4">
              <a:buNone/>
              <a:defRPr sz="1300">
                <a:solidFill>
                  <a:srgbClr val="575757"/>
                </a:solidFill>
                <a:latin typeface="Arial"/>
                <a:ea typeface="Arial"/>
                <a:cs typeface="Arial"/>
                <a:sym typeface="Arial"/>
              </a:defRPr>
            </a:lvl5pPr>
            <a:lvl6pPr lvl="5">
              <a:buNone/>
              <a:defRPr sz="1300">
                <a:solidFill>
                  <a:srgbClr val="575757"/>
                </a:solidFill>
                <a:latin typeface="Arial"/>
                <a:ea typeface="Arial"/>
                <a:cs typeface="Arial"/>
                <a:sym typeface="Arial"/>
              </a:defRPr>
            </a:lvl6pPr>
            <a:lvl7pPr lvl="6">
              <a:buNone/>
              <a:defRPr sz="1300">
                <a:solidFill>
                  <a:srgbClr val="575757"/>
                </a:solidFill>
                <a:latin typeface="Arial"/>
                <a:ea typeface="Arial"/>
                <a:cs typeface="Arial"/>
                <a:sym typeface="Arial"/>
              </a:defRPr>
            </a:lvl7pPr>
            <a:lvl8pPr lvl="7">
              <a:buNone/>
              <a:defRPr sz="1300">
                <a:solidFill>
                  <a:srgbClr val="575757"/>
                </a:solidFill>
                <a:latin typeface="Arial"/>
                <a:ea typeface="Arial"/>
                <a:cs typeface="Arial"/>
                <a:sym typeface="Arial"/>
              </a:defRPr>
            </a:lvl8pPr>
            <a:lvl9pPr lvl="8">
              <a:buNone/>
              <a:defRPr sz="1300">
                <a:solidFill>
                  <a:srgbClr val="575757"/>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81"/>
        <p:cNvGrpSpPr/>
        <p:nvPr/>
      </p:nvGrpSpPr>
      <p:grpSpPr>
        <a:xfrm>
          <a:off x="0" y="0"/>
          <a:ext cx="0" cy="0"/>
          <a:chOff x="0" y="0"/>
          <a:chExt cx="0" cy="0"/>
        </a:xfrm>
      </p:grpSpPr>
      <p:sp>
        <p:nvSpPr>
          <p:cNvPr id="182" name="Google Shape;182;p44"/>
          <p:cNvSpPr txBox="1">
            <a:spLocks noGrp="1"/>
          </p:cNvSpPr>
          <p:nvPr>
            <p:ph type="ctrTitle"/>
          </p:nvPr>
        </p:nvSpPr>
        <p:spPr>
          <a:xfrm>
            <a:off x="415611" y="992767"/>
            <a:ext cx="11360700" cy="2736900"/>
          </a:xfrm>
          <a:prstGeom prst="rect">
            <a:avLst/>
          </a:prstGeom>
          <a:noFill/>
          <a:ln>
            <a:noFill/>
          </a:ln>
        </p:spPr>
        <p:txBody>
          <a:bodyPr spcFirstLastPara="1" wrap="square" lIns="121900" tIns="60925" rIns="121900" bIns="60925" anchor="b" anchorCtr="0">
            <a:noAutofit/>
          </a:bodyPr>
          <a:lstStyle>
            <a:lvl1pPr lvl="0" algn="ctr">
              <a:lnSpc>
                <a:spcPct val="90000"/>
              </a:lnSpc>
              <a:spcBef>
                <a:spcPts val="0"/>
              </a:spcBef>
              <a:spcAft>
                <a:spcPts val="0"/>
              </a:spcAft>
              <a:buSzPts val="6900"/>
              <a:buNone/>
              <a:defRPr sz="6900"/>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a:endParaRPr/>
          </a:p>
        </p:txBody>
      </p:sp>
      <p:sp>
        <p:nvSpPr>
          <p:cNvPr id="183" name="Google Shape;183;p44"/>
          <p:cNvSpPr txBox="1">
            <a:spLocks noGrp="1"/>
          </p:cNvSpPr>
          <p:nvPr>
            <p:ph type="subTitle" idx="1"/>
          </p:nvPr>
        </p:nvSpPr>
        <p:spPr>
          <a:xfrm>
            <a:off x="415600" y="3778833"/>
            <a:ext cx="11360700" cy="1056900"/>
          </a:xfrm>
          <a:prstGeom prst="rect">
            <a:avLst/>
          </a:prstGeom>
          <a:noFill/>
          <a:ln>
            <a:noFill/>
          </a:ln>
        </p:spPr>
        <p:txBody>
          <a:bodyPr spcFirstLastPara="1" wrap="square" lIns="121900" tIns="121900" rIns="121900" bIns="121900" anchor="ctr" anchorCtr="0">
            <a:noAutofit/>
          </a:bodyPr>
          <a:lstStyle>
            <a:lvl1pPr marR="0" lvl="0"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1pPr>
            <a:lvl2pPr marR="0" lvl="1"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9pPr>
          </a:lstStyle>
          <a:p>
            <a:endParaRPr/>
          </a:p>
        </p:txBody>
      </p:sp>
      <p:sp>
        <p:nvSpPr>
          <p:cNvPr id="184" name="Google Shape;184;p44"/>
          <p:cNvSpPr txBox="1">
            <a:spLocks noGrp="1"/>
          </p:cNvSpPr>
          <p:nvPr>
            <p:ph type="sldNum" idx="12"/>
          </p:nvPr>
        </p:nvSpPr>
        <p:spPr>
          <a:xfrm>
            <a:off x="11296610" y="6217622"/>
            <a:ext cx="731700" cy="5247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5"/>
        <p:cNvGrpSpPr/>
        <p:nvPr/>
      </p:nvGrpSpPr>
      <p:grpSpPr>
        <a:xfrm>
          <a:off x="0" y="0"/>
          <a:ext cx="0" cy="0"/>
          <a:chOff x="0" y="0"/>
          <a:chExt cx="0" cy="0"/>
        </a:xfrm>
      </p:grpSpPr>
      <p:sp>
        <p:nvSpPr>
          <p:cNvPr id="186" name="Google Shape;186;p45"/>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Autofit/>
          </a:bodyPr>
          <a:lstStyle>
            <a:lvl1pPr lvl="0">
              <a:spcBef>
                <a:spcPts val="0"/>
              </a:spcBef>
              <a:spcAft>
                <a:spcPts val="0"/>
              </a:spcAft>
              <a:buSzPts val="60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87" name="Google Shape;187;p45"/>
          <p:cNvSpPr txBox="1">
            <a:spLocks noGrp="1"/>
          </p:cNvSpPr>
          <p:nvPr>
            <p:ph type="body" idx="1"/>
          </p:nvPr>
        </p:nvSpPr>
        <p:spPr>
          <a:xfrm>
            <a:off x="415600" y="1536633"/>
            <a:ext cx="5333100" cy="4555200"/>
          </a:xfrm>
          <a:prstGeom prst="rect">
            <a:avLst/>
          </a:prstGeom>
          <a:noFill/>
          <a:ln>
            <a:noFill/>
          </a:ln>
        </p:spPr>
        <p:txBody>
          <a:bodyPr spcFirstLastPara="1" wrap="square" lIns="121900" tIns="121900" rIns="121900" bIns="121900" anchor="ctr" anchorCtr="0">
            <a:no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188" name="Google Shape;188;p45"/>
          <p:cNvSpPr txBox="1">
            <a:spLocks noGrp="1"/>
          </p:cNvSpPr>
          <p:nvPr>
            <p:ph type="body" idx="2"/>
          </p:nvPr>
        </p:nvSpPr>
        <p:spPr>
          <a:xfrm>
            <a:off x="6443200" y="1536633"/>
            <a:ext cx="5333100" cy="4555200"/>
          </a:xfrm>
          <a:prstGeom prst="rect">
            <a:avLst/>
          </a:prstGeom>
          <a:noFill/>
          <a:ln>
            <a:noFill/>
          </a:ln>
        </p:spPr>
        <p:txBody>
          <a:bodyPr spcFirstLastPara="1" wrap="square" lIns="121900" tIns="121900" rIns="121900" bIns="121900" anchor="ctr" anchorCtr="0">
            <a:no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189" name="Google Shape;189;p45"/>
          <p:cNvSpPr txBox="1">
            <a:spLocks noGrp="1"/>
          </p:cNvSpPr>
          <p:nvPr>
            <p:ph type="sldNum" idx="12"/>
          </p:nvPr>
        </p:nvSpPr>
        <p:spPr>
          <a:xfrm>
            <a:off x="11296610" y="6217622"/>
            <a:ext cx="731700" cy="524700"/>
          </a:xfrm>
          <a:prstGeom prst="rect">
            <a:avLst/>
          </a:prstGeom>
        </p:spPr>
        <p:txBody>
          <a:bodyPr spcFirstLastPara="1" wrap="square" lIns="91425" tIns="45700" rIns="91425" bIns="457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190"/>
        <p:cNvGrpSpPr/>
        <p:nvPr/>
      </p:nvGrpSpPr>
      <p:grpSpPr>
        <a:xfrm>
          <a:off x="0" y="0"/>
          <a:ext cx="0" cy="0"/>
          <a:chOff x="0" y="0"/>
          <a:chExt cx="0" cy="0"/>
        </a:xfrm>
      </p:grpSpPr>
      <p:sp>
        <p:nvSpPr>
          <p:cNvPr id="191" name="Google Shape;191;p46"/>
          <p:cNvSpPr txBox="1">
            <a:spLocks noGrp="1"/>
          </p:cNvSpPr>
          <p:nvPr>
            <p:ph type="body" idx="1"/>
          </p:nvPr>
        </p:nvSpPr>
        <p:spPr>
          <a:xfrm>
            <a:off x="309741" y="1714500"/>
            <a:ext cx="11572500" cy="4340100"/>
          </a:xfrm>
          <a:prstGeom prst="rect">
            <a:avLst/>
          </a:prstGeom>
          <a:noFill/>
          <a:ln>
            <a:noFill/>
          </a:ln>
        </p:spPr>
        <p:txBody>
          <a:bodyPr spcFirstLastPara="1" wrap="square" lIns="78575" tIns="39275" rIns="78575" bIns="39275" anchor="t" anchorCtr="0">
            <a:noAutofit/>
          </a:bodyPr>
          <a:lstStyle>
            <a:lvl1pPr marL="457200" marR="0" lvl="0" indent="-228600" algn="l">
              <a:spcBef>
                <a:spcPts val="3600"/>
              </a:spcBef>
              <a:spcAft>
                <a:spcPts val="0"/>
              </a:spcAft>
              <a:buSzPts val="1200"/>
              <a:buNone/>
              <a:defRPr sz="3100" b="0" i="0" u="none" strike="noStrike" cap="none">
                <a:solidFill>
                  <a:schemeClr val="dk1"/>
                </a:solidFill>
                <a:latin typeface="Trebuchet MS"/>
                <a:ea typeface="Trebuchet MS"/>
                <a:cs typeface="Trebuchet MS"/>
                <a:sym typeface="Trebuchet MS"/>
              </a:defRPr>
            </a:lvl1pPr>
            <a:lvl2pPr marL="914400" marR="0" lvl="1" indent="-228600" algn="l">
              <a:spcBef>
                <a:spcPts val="3600"/>
              </a:spcBef>
              <a:spcAft>
                <a:spcPts val="0"/>
              </a:spcAft>
              <a:buSzPts val="1200"/>
              <a:buNone/>
              <a:defRPr sz="2800" b="0" i="0" u="none" strike="noStrike" cap="none">
                <a:solidFill>
                  <a:schemeClr val="dk1"/>
                </a:solidFill>
                <a:latin typeface="Trebuchet MS"/>
                <a:ea typeface="Trebuchet MS"/>
                <a:cs typeface="Trebuchet MS"/>
                <a:sym typeface="Trebuchet MS"/>
              </a:defRPr>
            </a:lvl2pPr>
            <a:lvl3pPr marL="1371600" marR="0" lvl="2" indent="-228600" algn="l">
              <a:spcBef>
                <a:spcPts val="3600"/>
              </a:spcBef>
              <a:spcAft>
                <a:spcPts val="0"/>
              </a:spcAft>
              <a:buSzPts val="1200"/>
              <a:buNone/>
              <a:defRPr sz="2300" b="0" i="0" u="none" strike="noStrike" cap="none">
                <a:solidFill>
                  <a:schemeClr val="dk1"/>
                </a:solidFill>
                <a:latin typeface="Trebuchet MS"/>
                <a:ea typeface="Trebuchet MS"/>
                <a:cs typeface="Trebuchet MS"/>
                <a:sym typeface="Trebuchet MS"/>
              </a:defRPr>
            </a:lvl3pPr>
            <a:lvl4pPr marL="1828800" marR="0" lvl="3" indent="-361950" algn="l">
              <a:spcBef>
                <a:spcPts val="36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4pPr>
            <a:lvl5pPr marL="2286000" marR="0" lvl="4" indent="-228600" algn="l">
              <a:spcBef>
                <a:spcPts val="3600"/>
              </a:spcBef>
              <a:spcAft>
                <a:spcPts val="0"/>
              </a:spcAft>
              <a:buSzPts val="1200"/>
              <a:buNone/>
              <a:defRPr sz="2700" b="0" i="0" u="none" strike="noStrike" cap="none">
                <a:solidFill>
                  <a:srgbClr val="5C6670"/>
                </a:solidFill>
                <a:latin typeface="Trebuchet MS"/>
                <a:ea typeface="Trebuchet MS"/>
                <a:cs typeface="Trebuchet MS"/>
                <a:sym typeface="Trebuchet MS"/>
              </a:defRPr>
            </a:lvl5pPr>
            <a:lvl6pPr marL="2743200" marR="0" lvl="5" indent="-228600" algn="l">
              <a:spcBef>
                <a:spcPts val="3600"/>
              </a:spcBef>
              <a:spcAft>
                <a:spcPts val="0"/>
              </a:spcAft>
              <a:buSzPts val="1200"/>
              <a:buNone/>
              <a:defRPr sz="2700" b="0" i="0" u="none" strike="noStrike" cap="none">
                <a:solidFill>
                  <a:srgbClr val="5C6670"/>
                </a:solidFill>
                <a:latin typeface="Trebuchet MS"/>
                <a:ea typeface="Trebuchet MS"/>
                <a:cs typeface="Trebuchet MS"/>
                <a:sym typeface="Trebuchet MS"/>
              </a:defRPr>
            </a:lvl6pPr>
            <a:lvl7pPr marL="3200400" marR="0" lvl="6" indent="-228600" algn="l">
              <a:spcBef>
                <a:spcPts val="3600"/>
              </a:spcBef>
              <a:spcAft>
                <a:spcPts val="0"/>
              </a:spcAft>
              <a:buSzPts val="1200"/>
              <a:buNone/>
              <a:defRPr sz="2700" b="0" i="0" u="none" strike="noStrike" cap="none">
                <a:solidFill>
                  <a:srgbClr val="5C6670"/>
                </a:solidFill>
                <a:latin typeface="Trebuchet MS"/>
                <a:ea typeface="Trebuchet MS"/>
                <a:cs typeface="Trebuchet MS"/>
                <a:sym typeface="Trebuchet MS"/>
              </a:defRPr>
            </a:lvl7pPr>
            <a:lvl8pPr marL="3657600" marR="0" lvl="7" indent="-228600" algn="l">
              <a:spcBef>
                <a:spcPts val="3600"/>
              </a:spcBef>
              <a:spcAft>
                <a:spcPts val="0"/>
              </a:spcAft>
              <a:buSzPts val="1200"/>
              <a:buNone/>
              <a:defRPr sz="2700" b="0" i="0" u="none" strike="noStrike" cap="none">
                <a:solidFill>
                  <a:srgbClr val="5C6670"/>
                </a:solidFill>
                <a:latin typeface="Trebuchet MS"/>
                <a:ea typeface="Trebuchet MS"/>
                <a:cs typeface="Trebuchet MS"/>
                <a:sym typeface="Trebuchet MS"/>
              </a:defRPr>
            </a:lvl8pPr>
            <a:lvl9pPr marL="4114800" marR="0" lvl="8" indent="-228600" algn="l">
              <a:spcBef>
                <a:spcPts val="3600"/>
              </a:spcBef>
              <a:spcAft>
                <a:spcPts val="0"/>
              </a:spcAft>
              <a:buSzPts val="1200"/>
              <a:buNone/>
              <a:defRPr sz="2700" b="0" i="0" u="none" strike="noStrike" cap="none">
                <a:solidFill>
                  <a:srgbClr val="5C6670"/>
                </a:solidFill>
                <a:latin typeface="Trebuchet MS"/>
                <a:ea typeface="Trebuchet MS"/>
                <a:cs typeface="Trebuchet MS"/>
                <a:sym typeface="Trebuchet MS"/>
              </a:defRPr>
            </a:lvl9pPr>
          </a:lstStyle>
          <a:p>
            <a:endParaRPr/>
          </a:p>
        </p:txBody>
      </p:sp>
      <p:sp>
        <p:nvSpPr>
          <p:cNvPr id="192" name="Google Shape;192;p46"/>
          <p:cNvSpPr txBox="1">
            <a:spLocks noGrp="1"/>
          </p:cNvSpPr>
          <p:nvPr>
            <p:ph type="sldNum" idx="12"/>
          </p:nvPr>
        </p:nvSpPr>
        <p:spPr>
          <a:xfrm>
            <a:off x="9846356" y="6425136"/>
            <a:ext cx="2012100" cy="364800"/>
          </a:xfrm>
          <a:prstGeom prst="rect">
            <a:avLst/>
          </a:prstGeom>
          <a:noFill/>
          <a:ln>
            <a:noFill/>
          </a:ln>
        </p:spPr>
        <p:txBody>
          <a:bodyPr spcFirstLastPara="1" wrap="square" lIns="78575" tIns="39275" rIns="78575" bIns="39275"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193" name="Google Shape;193;p46"/>
          <p:cNvSpPr txBox="1">
            <a:spLocks noGrp="1"/>
          </p:cNvSpPr>
          <p:nvPr>
            <p:ph type="title"/>
          </p:nvPr>
        </p:nvSpPr>
        <p:spPr>
          <a:xfrm>
            <a:off x="309741" y="439118"/>
            <a:ext cx="11572500" cy="8169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6000"/>
              <a:buNone/>
              <a:defRPr sz="5700">
                <a:solidFill>
                  <a:srgbClr val="001254"/>
                </a:solidFill>
              </a:defRPr>
            </a:lvl1pPr>
            <a:lvl2pPr lvl="1" algn="ctr">
              <a:spcBef>
                <a:spcPts val="0"/>
              </a:spcBef>
              <a:spcAft>
                <a:spcPts val="0"/>
              </a:spcAft>
              <a:buSzPts val="1500"/>
              <a:buNone/>
              <a:defRPr/>
            </a:lvl2pPr>
            <a:lvl3pPr lvl="2" algn="ctr">
              <a:spcBef>
                <a:spcPts val="0"/>
              </a:spcBef>
              <a:spcAft>
                <a:spcPts val="0"/>
              </a:spcAft>
              <a:buSzPts val="1500"/>
              <a:buNone/>
              <a:defRPr/>
            </a:lvl3pPr>
            <a:lvl4pPr lvl="3" algn="ctr">
              <a:spcBef>
                <a:spcPts val="0"/>
              </a:spcBef>
              <a:spcAft>
                <a:spcPts val="0"/>
              </a:spcAft>
              <a:buSzPts val="1500"/>
              <a:buNone/>
              <a:defRPr/>
            </a:lvl4pPr>
            <a:lvl5pPr lvl="4" algn="ctr">
              <a:spcBef>
                <a:spcPts val="0"/>
              </a:spcBef>
              <a:spcAft>
                <a:spcPts val="0"/>
              </a:spcAft>
              <a:buSzPts val="1500"/>
              <a:buNone/>
              <a:defRPr/>
            </a:lvl5pPr>
            <a:lvl6pPr lvl="5" algn="ctr">
              <a:spcBef>
                <a:spcPts val="0"/>
              </a:spcBef>
              <a:spcAft>
                <a:spcPts val="0"/>
              </a:spcAft>
              <a:buSzPts val="1500"/>
              <a:buNone/>
              <a:defRPr/>
            </a:lvl6pPr>
            <a:lvl7pPr lvl="6" algn="ctr">
              <a:spcBef>
                <a:spcPts val="0"/>
              </a:spcBef>
              <a:spcAft>
                <a:spcPts val="0"/>
              </a:spcAft>
              <a:buSzPts val="1500"/>
              <a:buNone/>
              <a:defRPr/>
            </a:lvl7pPr>
            <a:lvl8pPr lvl="7" algn="ctr">
              <a:spcBef>
                <a:spcPts val="0"/>
              </a:spcBef>
              <a:spcAft>
                <a:spcPts val="0"/>
              </a:spcAft>
              <a:buSzPts val="1500"/>
              <a:buNone/>
              <a:defRPr/>
            </a:lvl8pPr>
            <a:lvl9pPr lvl="8" algn="ctr">
              <a:spcBef>
                <a:spcPts val="0"/>
              </a:spcBef>
              <a:spcAft>
                <a:spcPts val="0"/>
              </a:spcAft>
              <a:buSzPts val="1500"/>
              <a:buNone/>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200"/>
        <p:cNvGrpSpPr/>
        <p:nvPr/>
      </p:nvGrpSpPr>
      <p:grpSpPr>
        <a:xfrm>
          <a:off x="0" y="0"/>
          <a:ext cx="0" cy="0"/>
          <a:chOff x="0" y="0"/>
          <a:chExt cx="0" cy="0"/>
        </a:xfrm>
      </p:grpSpPr>
      <p:sp>
        <p:nvSpPr>
          <p:cNvPr id="201" name="Google Shape;201;p48"/>
          <p:cNvSpPr txBox="1">
            <a:spLocks noGrp="1"/>
          </p:cNvSpPr>
          <p:nvPr>
            <p:ph type="body" idx="1"/>
          </p:nvPr>
        </p:nvSpPr>
        <p:spPr>
          <a:xfrm>
            <a:off x="309739" y="1714500"/>
            <a:ext cx="11572500" cy="4340100"/>
          </a:xfrm>
          <a:prstGeom prst="rect">
            <a:avLst/>
          </a:prstGeom>
          <a:noFill/>
          <a:ln>
            <a:noFill/>
          </a:ln>
        </p:spPr>
        <p:txBody>
          <a:bodyPr spcFirstLastPara="1" wrap="square" lIns="91425" tIns="45700" rIns="91425" bIns="45700" anchor="t" anchorCtr="0">
            <a:noAutofit/>
          </a:bodyPr>
          <a:lstStyle>
            <a:lvl1pPr marL="457200" marR="0" lvl="0" indent="-228600" algn="l">
              <a:spcBef>
                <a:spcPts val="4000"/>
              </a:spcBef>
              <a:spcAft>
                <a:spcPts val="0"/>
              </a:spcAft>
              <a:buSzPts val="1500"/>
              <a:buNone/>
              <a:defRPr sz="3300" b="0" i="0" u="none" strike="noStrike" cap="none">
                <a:solidFill>
                  <a:schemeClr val="dk1"/>
                </a:solidFill>
                <a:latin typeface="Trebuchet MS"/>
                <a:ea typeface="Trebuchet MS"/>
                <a:cs typeface="Trebuchet MS"/>
                <a:sym typeface="Trebuchet MS"/>
              </a:defRPr>
            </a:lvl1pPr>
            <a:lvl2pPr marL="914400" marR="0" lvl="1" indent="-228600" algn="l">
              <a:spcBef>
                <a:spcPts val="4000"/>
              </a:spcBef>
              <a:spcAft>
                <a:spcPts val="0"/>
              </a:spcAft>
              <a:buSzPts val="1500"/>
              <a:buNone/>
              <a:defRPr sz="3100" b="0" i="0" u="none" strike="noStrike" cap="none">
                <a:solidFill>
                  <a:schemeClr val="dk1"/>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500" b="0" i="0" u="none" strike="noStrike" cap="none">
                <a:solidFill>
                  <a:schemeClr val="dk1"/>
                </a:solidFill>
                <a:latin typeface="Trebuchet MS"/>
                <a:ea typeface="Trebuchet MS"/>
                <a:cs typeface="Trebuchet MS"/>
                <a:sym typeface="Trebuchet MS"/>
              </a:defRPr>
            </a:lvl3pPr>
            <a:lvl4pPr marL="1828800" marR="0" lvl="3" indent="-374650" algn="l">
              <a:spcBef>
                <a:spcPts val="4000"/>
              </a:spcBef>
              <a:spcAft>
                <a:spcPts val="0"/>
              </a:spcAft>
              <a:buClr>
                <a:schemeClr val="dk1"/>
              </a:buClr>
              <a:buSzPts val="2300"/>
              <a:buFont typeface="Noto Sans Symbols"/>
              <a:buChar char="❖"/>
              <a:defRPr sz="2300" b="0" i="0" u="none" strike="noStrike" cap="none">
                <a:solidFill>
                  <a:schemeClr val="dk1"/>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02" name="Google Shape;202;p48"/>
          <p:cNvSpPr txBox="1">
            <a:spLocks noGrp="1"/>
          </p:cNvSpPr>
          <p:nvPr>
            <p:ph type="title"/>
          </p:nvPr>
        </p:nvSpPr>
        <p:spPr>
          <a:xfrm>
            <a:off x="309739" y="439118"/>
            <a:ext cx="11572500" cy="8169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500"/>
              <a:buNone/>
              <a:defRPr sz="6100">
                <a:solidFill>
                  <a:srgbClr val="001254"/>
                </a:solidFill>
              </a:defRPr>
            </a:lvl1pPr>
            <a:lvl2pPr lvl="1" algn="ctr">
              <a:spcBef>
                <a:spcPts val="0"/>
              </a:spcBef>
              <a:spcAft>
                <a:spcPts val="0"/>
              </a:spcAft>
              <a:buSzPts val="1500"/>
              <a:buNone/>
              <a:defRPr/>
            </a:lvl2pPr>
            <a:lvl3pPr lvl="2" algn="ctr">
              <a:spcBef>
                <a:spcPts val="0"/>
              </a:spcBef>
              <a:spcAft>
                <a:spcPts val="0"/>
              </a:spcAft>
              <a:buSzPts val="1500"/>
              <a:buNone/>
              <a:defRPr/>
            </a:lvl3pPr>
            <a:lvl4pPr lvl="3" algn="ctr">
              <a:spcBef>
                <a:spcPts val="0"/>
              </a:spcBef>
              <a:spcAft>
                <a:spcPts val="0"/>
              </a:spcAft>
              <a:buSzPts val="1500"/>
              <a:buNone/>
              <a:defRPr/>
            </a:lvl4pPr>
            <a:lvl5pPr lvl="4" algn="ctr">
              <a:spcBef>
                <a:spcPts val="0"/>
              </a:spcBef>
              <a:spcAft>
                <a:spcPts val="0"/>
              </a:spcAft>
              <a:buSzPts val="1500"/>
              <a:buNone/>
              <a:defRPr/>
            </a:lvl5pPr>
            <a:lvl6pPr lvl="5" algn="ctr">
              <a:spcBef>
                <a:spcPts val="0"/>
              </a:spcBef>
              <a:spcAft>
                <a:spcPts val="0"/>
              </a:spcAft>
              <a:buSzPts val="1500"/>
              <a:buNone/>
              <a:defRPr/>
            </a:lvl6pPr>
            <a:lvl7pPr lvl="6" algn="ctr">
              <a:spcBef>
                <a:spcPts val="0"/>
              </a:spcBef>
              <a:spcAft>
                <a:spcPts val="0"/>
              </a:spcAft>
              <a:buSzPts val="1500"/>
              <a:buNone/>
              <a:defRPr/>
            </a:lvl7pPr>
            <a:lvl8pPr lvl="7" algn="ctr">
              <a:spcBef>
                <a:spcPts val="0"/>
              </a:spcBef>
              <a:spcAft>
                <a:spcPts val="0"/>
              </a:spcAft>
              <a:buSzPts val="1500"/>
              <a:buNone/>
              <a:defRPr/>
            </a:lvl8pPr>
            <a:lvl9pPr lvl="8" algn="ctr">
              <a:spcBef>
                <a:spcPts val="0"/>
              </a:spcBef>
              <a:spcAft>
                <a:spcPts val="0"/>
              </a:spcAft>
              <a:buSzPts val="1500"/>
              <a:buNone/>
              <a:defRPr/>
            </a:lvl9pPr>
          </a:lstStyle>
          <a:p>
            <a:endParaRPr/>
          </a:p>
        </p:txBody>
      </p:sp>
      <p:sp>
        <p:nvSpPr>
          <p:cNvPr id="203" name="Google Shape;203;p48"/>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204"/>
        <p:cNvGrpSpPr/>
        <p:nvPr/>
      </p:nvGrpSpPr>
      <p:grpSpPr>
        <a:xfrm>
          <a:off x="0" y="0"/>
          <a:ext cx="0" cy="0"/>
          <a:chOff x="0" y="0"/>
          <a:chExt cx="0" cy="0"/>
        </a:xfrm>
      </p:grpSpPr>
      <p:sp>
        <p:nvSpPr>
          <p:cNvPr id="205" name="Google Shape;205;p49"/>
          <p:cNvSpPr txBox="1">
            <a:spLocks noGrp="1"/>
          </p:cNvSpPr>
          <p:nvPr>
            <p:ph type="body" idx="1"/>
          </p:nvPr>
        </p:nvSpPr>
        <p:spPr>
          <a:xfrm>
            <a:off x="487680" y="782621"/>
            <a:ext cx="11216700" cy="309600"/>
          </a:xfrm>
          <a:prstGeom prst="rect">
            <a:avLst/>
          </a:prstGeom>
          <a:noFill/>
          <a:ln>
            <a:noFill/>
          </a:ln>
        </p:spPr>
        <p:txBody>
          <a:bodyPr spcFirstLastPara="1" wrap="square" lIns="91425" tIns="91425" rIns="91425" bIns="91425" anchor="t" anchorCtr="0">
            <a:noAutofit/>
          </a:bodyPr>
          <a:lstStyle>
            <a:lvl1pPr marL="457200" marR="0" lvl="0" indent="-228600" algn="l">
              <a:lnSpc>
                <a:spcPct val="100000"/>
              </a:lnSpc>
              <a:spcBef>
                <a:spcPts val="1200"/>
              </a:spcBef>
              <a:spcAft>
                <a:spcPts val="0"/>
              </a:spcAft>
              <a:buClr>
                <a:srgbClr val="575757"/>
              </a:buClr>
              <a:buSzPts val="1500"/>
              <a:buFont typeface="Arial"/>
              <a:buNone/>
              <a:defRPr sz="2000" b="0" i="0" u="none" strike="noStrike" cap="none">
                <a:solidFill>
                  <a:srgbClr val="575757"/>
                </a:solidFill>
                <a:latin typeface="Arial"/>
                <a:ea typeface="Arial"/>
                <a:cs typeface="Arial"/>
                <a:sym typeface="Arial"/>
              </a:defRPr>
            </a:lvl1pPr>
            <a:lvl2pPr marL="914400" marR="0" lvl="1" indent="-349250" algn="l">
              <a:lnSpc>
                <a:spcPct val="100000"/>
              </a:lnSpc>
              <a:spcBef>
                <a:spcPts val="70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2pPr>
            <a:lvl3pPr marL="1371600" marR="0" lvl="2" indent="-349250" algn="l">
              <a:lnSpc>
                <a:spcPct val="100000"/>
              </a:lnSpc>
              <a:spcBef>
                <a:spcPts val="70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3pPr>
            <a:lvl4pPr marL="1828800" marR="0" lvl="3" indent="-330200" algn="l">
              <a:lnSpc>
                <a:spcPct val="100000"/>
              </a:lnSpc>
              <a:spcBef>
                <a:spcPts val="700"/>
              </a:spcBef>
              <a:spcAft>
                <a:spcPts val="0"/>
              </a:spcAft>
              <a:buClr>
                <a:schemeClr val="dk2"/>
              </a:buClr>
              <a:buSzPts val="1600"/>
              <a:buFont typeface="Arial"/>
              <a:buChar char="◦"/>
              <a:defRPr sz="1600" b="0" i="0" u="none" strike="noStrike" cap="none">
                <a:solidFill>
                  <a:schemeClr val="dk2"/>
                </a:solidFill>
                <a:latin typeface="Arial"/>
                <a:ea typeface="Arial"/>
                <a:cs typeface="Arial"/>
                <a:sym typeface="Arial"/>
              </a:defRPr>
            </a:lvl4pPr>
            <a:lvl5pPr marL="2286000" marR="0" lvl="4" indent="-330200" algn="l">
              <a:lnSpc>
                <a:spcPct val="100000"/>
              </a:lnSpc>
              <a:spcBef>
                <a:spcPts val="700"/>
              </a:spcBef>
              <a:spcAft>
                <a:spcPts val="0"/>
              </a:spcAft>
              <a:buClr>
                <a:schemeClr val="dk2"/>
              </a:buClr>
              <a:buSzPts val="1600"/>
              <a:buFont typeface="Arial"/>
              <a:buChar char="−"/>
              <a:defRPr sz="1600" b="0" i="0" u="none" strike="noStrike" cap="none">
                <a:solidFill>
                  <a:schemeClr val="dk2"/>
                </a:solidFill>
                <a:latin typeface="Arial"/>
                <a:ea typeface="Arial"/>
                <a:cs typeface="Arial"/>
                <a:sym typeface="Arial"/>
              </a:defRPr>
            </a:lvl5pPr>
            <a:lvl6pPr marL="2743200" marR="0" lvl="5"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06" name="Google Shape;206;p49"/>
          <p:cNvSpPr txBox="1">
            <a:spLocks noGrp="1"/>
          </p:cNvSpPr>
          <p:nvPr>
            <p:ph type="title"/>
          </p:nvPr>
        </p:nvSpPr>
        <p:spPr>
          <a:xfrm>
            <a:off x="487680" y="295683"/>
            <a:ext cx="11216700" cy="4695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accent2"/>
              </a:buClr>
              <a:buSzPts val="1500"/>
              <a:buFont typeface="Arial"/>
              <a:buNone/>
              <a:defRPr sz="2800" b="0" i="0" u="none" strike="noStrike" cap="none">
                <a:solidFill>
                  <a:schemeClr val="accent2"/>
                </a:solidFill>
                <a:latin typeface="Arial"/>
                <a:ea typeface="Arial"/>
                <a:cs typeface="Arial"/>
                <a:sym typeface="Arial"/>
              </a:defRPr>
            </a:lvl1pPr>
            <a:lvl2pPr lvl="1" algn="l">
              <a:lnSpc>
                <a:spcPct val="100000"/>
              </a:lnSpc>
              <a:spcBef>
                <a:spcPts val="0"/>
              </a:spcBef>
              <a:spcAft>
                <a:spcPts val="0"/>
              </a:spcAft>
              <a:buClr>
                <a:srgbClr val="FFFFFF"/>
              </a:buClr>
              <a:buSzPts val="1500"/>
              <a:buFont typeface="Trebuchet MS"/>
              <a:buNone/>
              <a:defRPr sz="1900"/>
            </a:lvl2pPr>
            <a:lvl3pPr lvl="2" algn="l">
              <a:lnSpc>
                <a:spcPct val="100000"/>
              </a:lnSpc>
              <a:spcBef>
                <a:spcPts val="0"/>
              </a:spcBef>
              <a:spcAft>
                <a:spcPts val="0"/>
              </a:spcAft>
              <a:buClr>
                <a:srgbClr val="FFFFFF"/>
              </a:buClr>
              <a:buSzPts val="1500"/>
              <a:buFont typeface="Trebuchet MS"/>
              <a:buNone/>
              <a:defRPr sz="1900"/>
            </a:lvl3pPr>
            <a:lvl4pPr lvl="3" algn="l">
              <a:lnSpc>
                <a:spcPct val="100000"/>
              </a:lnSpc>
              <a:spcBef>
                <a:spcPts val="0"/>
              </a:spcBef>
              <a:spcAft>
                <a:spcPts val="0"/>
              </a:spcAft>
              <a:buClr>
                <a:srgbClr val="FFFFFF"/>
              </a:buClr>
              <a:buSzPts val="1500"/>
              <a:buFont typeface="Trebuchet MS"/>
              <a:buNone/>
              <a:defRPr sz="1900"/>
            </a:lvl4pPr>
            <a:lvl5pPr lvl="4" algn="l">
              <a:lnSpc>
                <a:spcPct val="100000"/>
              </a:lnSpc>
              <a:spcBef>
                <a:spcPts val="0"/>
              </a:spcBef>
              <a:spcAft>
                <a:spcPts val="0"/>
              </a:spcAft>
              <a:buClr>
                <a:srgbClr val="FFFFFF"/>
              </a:buClr>
              <a:buSzPts val="1500"/>
              <a:buFont typeface="Trebuchet MS"/>
              <a:buNone/>
              <a:defRPr sz="1900"/>
            </a:lvl5pPr>
            <a:lvl6pPr lvl="5" algn="l">
              <a:lnSpc>
                <a:spcPct val="100000"/>
              </a:lnSpc>
              <a:spcBef>
                <a:spcPts val="0"/>
              </a:spcBef>
              <a:spcAft>
                <a:spcPts val="0"/>
              </a:spcAft>
              <a:buClr>
                <a:srgbClr val="FFFFFF"/>
              </a:buClr>
              <a:buSzPts val="1500"/>
              <a:buFont typeface="Trebuchet MS"/>
              <a:buNone/>
              <a:defRPr sz="1900"/>
            </a:lvl6pPr>
            <a:lvl7pPr lvl="6" algn="l">
              <a:lnSpc>
                <a:spcPct val="100000"/>
              </a:lnSpc>
              <a:spcBef>
                <a:spcPts val="0"/>
              </a:spcBef>
              <a:spcAft>
                <a:spcPts val="0"/>
              </a:spcAft>
              <a:buClr>
                <a:srgbClr val="FFFFFF"/>
              </a:buClr>
              <a:buSzPts val="1500"/>
              <a:buFont typeface="Trebuchet MS"/>
              <a:buNone/>
              <a:defRPr sz="1900"/>
            </a:lvl7pPr>
            <a:lvl8pPr lvl="7" algn="l">
              <a:lnSpc>
                <a:spcPct val="100000"/>
              </a:lnSpc>
              <a:spcBef>
                <a:spcPts val="0"/>
              </a:spcBef>
              <a:spcAft>
                <a:spcPts val="0"/>
              </a:spcAft>
              <a:buClr>
                <a:srgbClr val="FFFFFF"/>
              </a:buClr>
              <a:buSzPts val="1500"/>
              <a:buFont typeface="Trebuchet MS"/>
              <a:buNone/>
              <a:defRPr sz="1900"/>
            </a:lvl8pPr>
            <a:lvl9pPr lvl="8" algn="l">
              <a:lnSpc>
                <a:spcPct val="100000"/>
              </a:lnSpc>
              <a:spcBef>
                <a:spcPts val="0"/>
              </a:spcBef>
              <a:spcAft>
                <a:spcPts val="0"/>
              </a:spcAft>
              <a:buClr>
                <a:srgbClr val="FFFFFF"/>
              </a:buClr>
              <a:buSzPts val="1500"/>
              <a:buFont typeface="Trebuchet MS"/>
              <a:buNone/>
              <a:defRPr sz="1900"/>
            </a:lvl9pPr>
          </a:lstStyle>
          <a:p>
            <a:endParaRPr/>
          </a:p>
        </p:txBody>
      </p:sp>
      <p:sp>
        <p:nvSpPr>
          <p:cNvPr id="207" name="Google Shape;207;p49"/>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208"/>
        <p:cNvGrpSpPr/>
        <p:nvPr/>
      </p:nvGrpSpPr>
      <p:grpSpPr>
        <a:xfrm>
          <a:off x="0" y="0"/>
          <a:ext cx="0" cy="0"/>
          <a:chOff x="0" y="0"/>
          <a:chExt cx="0" cy="0"/>
        </a:xfrm>
      </p:grpSpPr>
      <p:sp>
        <p:nvSpPr>
          <p:cNvPr id="209" name="Google Shape;209;p50"/>
          <p:cNvSpPr txBox="1">
            <a:spLocks noGrp="1"/>
          </p:cNvSpPr>
          <p:nvPr>
            <p:ph type="title"/>
          </p:nvPr>
        </p:nvSpPr>
        <p:spPr>
          <a:xfrm>
            <a:off x="487680" y="295683"/>
            <a:ext cx="11216700" cy="7965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accent2"/>
              </a:buClr>
              <a:buSzPts val="1500"/>
              <a:buFont typeface="Arial"/>
              <a:buNone/>
              <a:defRPr sz="2800" b="0" i="0" u="none" strike="noStrike" cap="none">
                <a:solidFill>
                  <a:schemeClr val="accent2"/>
                </a:solidFill>
                <a:latin typeface="Arial"/>
                <a:ea typeface="Arial"/>
                <a:cs typeface="Arial"/>
                <a:sym typeface="Arial"/>
              </a:defRPr>
            </a:lvl1pPr>
            <a:lvl2pPr lvl="1" algn="l">
              <a:lnSpc>
                <a:spcPct val="100000"/>
              </a:lnSpc>
              <a:spcBef>
                <a:spcPts val="0"/>
              </a:spcBef>
              <a:spcAft>
                <a:spcPts val="0"/>
              </a:spcAft>
              <a:buClr>
                <a:srgbClr val="FFFFFF"/>
              </a:buClr>
              <a:buSzPts val="1500"/>
              <a:buFont typeface="Trebuchet MS"/>
              <a:buNone/>
              <a:defRPr sz="1900"/>
            </a:lvl2pPr>
            <a:lvl3pPr lvl="2" algn="l">
              <a:lnSpc>
                <a:spcPct val="100000"/>
              </a:lnSpc>
              <a:spcBef>
                <a:spcPts val="0"/>
              </a:spcBef>
              <a:spcAft>
                <a:spcPts val="0"/>
              </a:spcAft>
              <a:buClr>
                <a:srgbClr val="FFFFFF"/>
              </a:buClr>
              <a:buSzPts val="1500"/>
              <a:buFont typeface="Trebuchet MS"/>
              <a:buNone/>
              <a:defRPr sz="1900"/>
            </a:lvl3pPr>
            <a:lvl4pPr lvl="3" algn="l">
              <a:lnSpc>
                <a:spcPct val="100000"/>
              </a:lnSpc>
              <a:spcBef>
                <a:spcPts val="0"/>
              </a:spcBef>
              <a:spcAft>
                <a:spcPts val="0"/>
              </a:spcAft>
              <a:buClr>
                <a:srgbClr val="FFFFFF"/>
              </a:buClr>
              <a:buSzPts val="1500"/>
              <a:buFont typeface="Trebuchet MS"/>
              <a:buNone/>
              <a:defRPr sz="1900"/>
            </a:lvl4pPr>
            <a:lvl5pPr lvl="4" algn="l">
              <a:lnSpc>
                <a:spcPct val="100000"/>
              </a:lnSpc>
              <a:spcBef>
                <a:spcPts val="0"/>
              </a:spcBef>
              <a:spcAft>
                <a:spcPts val="0"/>
              </a:spcAft>
              <a:buClr>
                <a:srgbClr val="FFFFFF"/>
              </a:buClr>
              <a:buSzPts val="1500"/>
              <a:buFont typeface="Trebuchet MS"/>
              <a:buNone/>
              <a:defRPr sz="1900"/>
            </a:lvl5pPr>
            <a:lvl6pPr lvl="5" algn="l">
              <a:lnSpc>
                <a:spcPct val="100000"/>
              </a:lnSpc>
              <a:spcBef>
                <a:spcPts val="0"/>
              </a:spcBef>
              <a:spcAft>
                <a:spcPts val="0"/>
              </a:spcAft>
              <a:buClr>
                <a:srgbClr val="FFFFFF"/>
              </a:buClr>
              <a:buSzPts val="1500"/>
              <a:buFont typeface="Trebuchet MS"/>
              <a:buNone/>
              <a:defRPr sz="1900"/>
            </a:lvl6pPr>
            <a:lvl7pPr lvl="6" algn="l">
              <a:lnSpc>
                <a:spcPct val="100000"/>
              </a:lnSpc>
              <a:spcBef>
                <a:spcPts val="0"/>
              </a:spcBef>
              <a:spcAft>
                <a:spcPts val="0"/>
              </a:spcAft>
              <a:buClr>
                <a:srgbClr val="FFFFFF"/>
              </a:buClr>
              <a:buSzPts val="1500"/>
              <a:buFont typeface="Trebuchet MS"/>
              <a:buNone/>
              <a:defRPr sz="1900"/>
            </a:lvl7pPr>
            <a:lvl8pPr lvl="7" algn="l">
              <a:lnSpc>
                <a:spcPct val="100000"/>
              </a:lnSpc>
              <a:spcBef>
                <a:spcPts val="0"/>
              </a:spcBef>
              <a:spcAft>
                <a:spcPts val="0"/>
              </a:spcAft>
              <a:buClr>
                <a:srgbClr val="FFFFFF"/>
              </a:buClr>
              <a:buSzPts val="1500"/>
              <a:buFont typeface="Trebuchet MS"/>
              <a:buNone/>
              <a:defRPr sz="1900"/>
            </a:lvl8pPr>
            <a:lvl9pPr lvl="8" algn="l">
              <a:lnSpc>
                <a:spcPct val="100000"/>
              </a:lnSpc>
              <a:spcBef>
                <a:spcPts val="0"/>
              </a:spcBef>
              <a:spcAft>
                <a:spcPts val="0"/>
              </a:spcAft>
              <a:buClr>
                <a:srgbClr val="FFFFFF"/>
              </a:buClr>
              <a:buSzPts val="1500"/>
              <a:buFont typeface="Trebuchet MS"/>
              <a:buNone/>
              <a:defRPr sz="1900"/>
            </a:lvl9pPr>
          </a:lstStyle>
          <a:p>
            <a:endParaRPr/>
          </a:p>
        </p:txBody>
      </p:sp>
      <p:sp>
        <p:nvSpPr>
          <p:cNvPr id="210" name="Google Shape;210;p50"/>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211"/>
        <p:cNvGrpSpPr/>
        <p:nvPr/>
      </p:nvGrpSpPr>
      <p:grpSpPr>
        <a:xfrm>
          <a:off x="0" y="0"/>
          <a:ext cx="0" cy="0"/>
          <a:chOff x="0" y="0"/>
          <a:chExt cx="0" cy="0"/>
        </a:xfrm>
      </p:grpSpPr>
      <p:sp>
        <p:nvSpPr>
          <p:cNvPr id="212" name="Google Shape;212;p51"/>
          <p:cNvSpPr txBox="1">
            <a:spLocks noGrp="1"/>
          </p:cNvSpPr>
          <p:nvPr>
            <p:ph type="title"/>
          </p:nvPr>
        </p:nvSpPr>
        <p:spPr>
          <a:xfrm>
            <a:off x="838200" y="437985"/>
            <a:ext cx="10515600" cy="96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4500"/>
              <a:buFont typeface="Trebuchet MS"/>
              <a:buNone/>
              <a:defRPr sz="4500"/>
            </a:lvl1pPr>
            <a:lvl2pPr lvl="1" algn="l">
              <a:lnSpc>
                <a:spcPct val="100000"/>
              </a:lnSpc>
              <a:spcBef>
                <a:spcPts val="0"/>
              </a:spcBef>
              <a:spcAft>
                <a:spcPts val="0"/>
              </a:spcAft>
              <a:buClr>
                <a:srgbClr val="FFFFFF"/>
              </a:buClr>
              <a:buSzPts val="1100"/>
              <a:buFont typeface="Trebuchet MS"/>
              <a:buNone/>
              <a:defRPr/>
            </a:lvl2pPr>
            <a:lvl3pPr lvl="2" algn="l">
              <a:lnSpc>
                <a:spcPct val="100000"/>
              </a:lnSpc>
              <a:spcBef>
                <a:spcPts val="0"/>
              </a:spcBef>
              <a:spcAft>
                <a:spcPts val="0"/>
              </a:spcAft>
              <a:buClr>
                <a:srgbClr val="FFFFFF"/>
              </a:buClr>
              <a:buSzPts val="1100"/>
              <a:buFont typeface="Trebuchet MS"/>
              <a:buNone/>
              <a:defRPr/>
            </a:lvl3pPr>
            <a:lvl4pPr lvl="3" algn="l">
              <a:lnSpc>
                <a:spcPct val="100000"/>
              </a:lnSpc>
              <a:spcBef>
                <a:spcPts val="0"/>
              </a:spcBef>
              <a:spcAft>
                <a:spcPts val="0"/>
              </a:spcAft>
              <a:buClr>
                <a:srgbClr val="FFFFFF"/>
              </a:buClr>
              <a:buSzPts val="1100"/>
              <a:buFont typeface="Trebuchet MS"/>
              <a:buNone/>
              <a:defRPr/>
            </a:lvl4pPr>
            <a:lvl5pPr lvl="4" algn="l">
              <a:lnSpc>
                <a:spcPct val="100000"/>
              </a:lnSpc>
              <a:spcBef>
                <a:spcPts val="0"/>
              </a:spcBef>
              <a:spcAft>
                <a:spcPts val="0"/>
              </a:spcAft>
              <a:buClr>
                <a:srgbClr val="FFFFFF"/>
              </a:buClr>
              <a:buSzPts val="1100"/>
              <a:buFont typeface="Trebuchet MS"/>
              <a:buNone/>
              <a:defRPr/>
            </a:lvl5pPr>
            <a:lvl6pPr lvl="5" algn="l">
              <a:lnSpc>
                <a:spcPct val="100000"/>
              </a:lnSpc>
              <a:spcBef>
                <a:spcPts val="0"/>
              </a:spcBef>
              <a:spcAft>
                <a:spcPts val="0"/>
              </a:spcAft>
              <a:buClr>
                <a:srgbClr val="FFFFFF"/>
              </a:buClr>
              <a:buSzPts val="1100"/>
              <a:buFont typeface="Trebuchet MS"/>
              <a:buNone/>
              <a:defRPr/>
            </a:lvl6pPr>
            <a:lvl7pPr lvl="6" algn="l">
              <a:lnSpc>
                <a:spcPct val="100000"/>
              </a:lnSpc>
              <a:spcBef>
                <a:spcPts val="0"/>
              </a:spcBef>
              <a:spcAft>
                <a:spcPts val="0"/>
              </a:spcAft>
              <a:buClr>
                <a:srgbClr val="FFFFFF"/>
              </a:buClr>
              <a:buSzPts val="1100"/>
              <a:buFont typeface="Trebuchet MS"/>
              <a:buNone/>
              <a:defRPr/>
            </a:lvl7pPr>
            <a:lvl8pPr lvl="7" algn="l">
              <a:lnSpc>
                <a:spcPct val="100000"/>
              </a:lnSpc>
              <a:spcBef>
                <a:spcPts val="0"/>
              </a:spcBef>
              <a:spcAft>
                <a:spcPts val="0"/>
              </a:spcAft>
              <a:buClr>
                <a:srgbClr val="FFFFFF"/>
              </a:buClr>
              <a:buSzPts val="1100"/>
              <a:buFont typeface="Trebuchet MS"/>
              <a:buNone/>
              <a:defRPr/>
            </a:lvl8pPr>
            <a:lvl9pPr lvl="8" algn="l">
              <a:lnSpc>
                <a:spcPct val="100000"/>
              </a:lnSpc>
              <a:spcBef>
                <a:spcPts val="0"/>
              </a:spcBef>
              <a:spcAft>
                <a:spcPts val="0"/>
              </a:spcAft>
              <a:buClr>
                <a:srgbClr val="FFFFFF"/>
              </a:buClr>
              <a:buSzPts val="1100"/>
              <a:buFont typeface="Trebuchet MS"/>
              <a:buNone/>
              <a:defRPr/>
            </a:lvl9pPr>
          </a:lstStyle>
          <a:p>
            <a:endParaRPr/>
          </a:p>
        </p:txBody>
      </p:sp>
      <p:sp>
        <p:nvSpPr>
          <p:cNvPr id="213" name="Google Shape;213;p51"/>
          <p:cNvSpPr txBox="1">
            <a:spLocks noGrp="1"/>
          </p:cNvSpPr>
          <p:nvPr>
            <p:ph type="body" idx="1"/>
          </p:nvPr>
        </p:nvSpPr>
        <p:spPr>
          <a:xfrm>
            <a:off x="838200" y="1852302"/>
            <a:ext cx="10515600" cy="4205700"/>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400"/>
              </a:spcBef>
              <a:spcAft>
                <a:spcPts val="0"/>
              </a:spcAft>
              <a:buClr>
                <a:schemeClr val="dk1"/>
              </a:buClr>
              <a:buSzPts val="1700"/>
              <a:buFont typeface="Noto Sans"/>
              <a:buChar char="⮚"/>
              <a:defRPr sz="2500" b="0" i="0" u="none" strike="noStrike" cap="none">
                <a:solidFill>
                  <a:schemeClr val="dk1"/>
                </a:solidFill>
                <a:latin typeface="Trebuchet MS"/>
                <a:ea typeface="Trebuchet MS"/>
                <a:cs typeface="Trebuchet MS"/>
                <a:sym typeface="Trebuchet MS"/>
              </a:defRPr>
            </a:lvl2pPr>
            <a:lvl3pPr marL="1371600" marR="0" lvl="2" indent="-355600" algn="l">
              <a:lnSpc>
                <a:spcPct val="90000"/>
              </a:lnSpc>
              <a:spcBef>
                <a:spcPts val="400"/>
              </a:spcBef>
              <a:spcAft>
                <a:spcPts val="0"/>
              </a:spcAft>
              <a:buClr>
                <a:schemeClr val="dk1"/>
              </a:buClr>
              <a:buSzPts val="2000"/>
              <a:buFont typeface="Noto Sans"/>
              <a:buChar char="▪"/>
              <a:defRPr sz="2000" b="0" i="0" u="none" strike="noStrike" cap="none">
                <a:solidFill>
                  <a:schemeClr val="dk1"/>
                </a:solidFill>
                <a:latin typeface="Calibri"/>
                <a:ea typeface="Calibri"/>
                <a:cs typeface="Calibri"/>
                <a:sym typeface="Calibri"/>
              </a:defRPr>
            </a:lvl3pPr>
            <a:lvl4pPr marL="1828800" marR="0" lvl="3" indent="-349250" algn="l">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214" name="Google Shape;214;p51"/>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White Title Slide">
  <p:cSld name="White Title Slide">
    <p:spTree>
      <p:nvGrpSpPr>
        <p:cNvPr id="1" name="Shape 215"/>
        <p:cNvGrpSpPr/>
        <p:nvPr/>
      </p:nvGrpSpPr>
      <p:grpSpPr>
        <a:xfrm>
          <a:off x="0" y="0"/>
          <a:ext cx="0" cy="0"/>
          <a:chOff x="0" y="0"/>
          <a:chExt cx="0" cy="0"/>
        </a:xfrm>
      </p:grpSpPr>
      <p:sp>
        <p:nvSpPr>
          <p:cNvPr id="216" name="Google Shape;216;p52"/>
          <p:cNvSpPr txBox="1">
            <a:spLocks noGrp="1"/>
          </p:cNvSpPr>
          <p:nvPr>
            <p:ph type="title"/>
          </p:nvPr>
        </p:nvSpPr>
        <p:spPr>
          <a:xfrm>
            <a:off x="595313" y="1121619"/>
            <a:ext cx="11001300" cy="12897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500"/>
              <a:buNone/>
              <a:defRPr sz="6800">
                <a:solidFill>
                  <a:srgbClr val="001254"/>
                </a:solidFill>
              </a:defRPr>
            </a:lvl1pPr>
            <a:lvl2pPr lvl="1" algn="ctr">
              <a:spcBef>
                <a:spcPts val="0"/>
              </a:spcBef>
              <a:spcAft>
                <a:spcPts val="0"/>
              </a:spcAft>
              <a:buSzPts val="1500"/>
              <a:buNone/>
              <a:defRPr/>
            </a:lvl2pPr>
            <a:lvl3pPr lvl="2" algn="ctr">
              <a:spcBef>
                <a:spcPts val="0"/>
              </a:spcBef>
              <a:spcAft>
                <a:spcPts val="0"/>
              </a:spcAft>
              <a:buSzPts val="1500"/>
              <a:buNone/>
              <a:defRPr/>
            </a:lvl3pPr>
            <a:lvl4pPr lvl="3" algn="ctr">
              <a:spcBef>
                <a:spcPts val="0"/>
              </a:spcBef>
              <a:spcAft>
                <a:spcPts val="0"/>
              </a:spcAft>
              <a:buSzPts val="1500"/>
              <a:buNone/>
              <a:defRPr/>
            </a:lvl4pPr>
            <a:lvl5pPr lvl="4" algn="ctr">
              <a:spcBef>
                <a:spcPts val="0"/>
              </a:spcBef>
              <a:spcAft>
                <a:spcPts val="0"/>
              </a:spcAft>
              <a:buSzPts val="1500"/>
              <a:buNone/>
              <a:defRPr/>
            </a:lvl5pPr>
            <a:lvl6pPr lvl="5" algn="ctr">
              <a:spcBef>
                <a:spcPts val="0"/>
              </a:spcBef>
              <a:spcAft>
                <a:spcPts val="0"/>
              </a:spcAft>
              <a:buSzPts val="1500"/>
              <a:buNone/>
              <a:defRPr/>
            </a:lvl6pPr>
            <a:lvl7pPr lvl="6" algn="ctr">
              <a:spcBef>
                <a:spcPts val="0"/>
              </a:spcBef>
              <a:spcAft>
                <a:spcPts val="0"/>
              </a:spcAft>
              <a:buSzPts val="1500"/>
              <a:buNone/>
              <a:defRPr/>
            </a:lvl7pPr>
            <a:lvl8pPr lvl="7" algn="ctr">
              <a:spcBef>
                <a:spcPts val="0"/>
              </a:spcBef>
              <a:spcAft>
                <a:spcPts val="0"/>
              </a:spcAft>
              <a:buSzPts val="1500"/>
              <a:buNone/>
              <a:defRPr/>
            </a:lvl8pPr>
            <a:lvl9pPr lvl="8" algn="ctr">
              <a:spcBef>
                <a:spcPts val="0"/>
              </a:spcBef>
              <a:spcAft>
                <a:spcPts val="0"/>
              </a:spcAft>
              <a:buSzPts val="1500"/>
              <a:buNone/>
              <a:defRPr/>
            </a:lvl9pPr>
          </a:lstStyle>
          <a:p>
            <a:endParaRPr/>
          </a:p>
        </p:txBody>
      </p:sp>
      <p:sp>
        <p:nvSpPr>
          <p:cNvPr id="217" name="Google Shape;217;p52"/>
          <p:cNvSpPr txBox="1">
            <a:spLocks noGrp="1"/>
          </p:cNvSpPr>
          <p:nvPr>
            <p:ph type="body" idx="1"/>
          </p:nvPr>
        </p:nvSpPr>
        <p:spPr>
          <a:xfrm>
            <a:off x="1522573" y="2773204"/>
            <a:ext cx="9147300" cy="816900"/>
          </a:xfrm>
          <a:prstGeom prst="rect">
            <a:avLst/>
          </a:prstGeom>
          <a:noFill/>
          <a:ln>
            <a:noFill/>
          </a:ln>
        </p:spPr>
        <p:txBody>
          <a:bodyPr spcFirstLastPara="1" wrap="square" lIns="91425" tIns="45700" rIns="91425" bIns="45700" anchor="ctr" anchorCtr="0">
            <a:noAutofit/>
          </a:bodyPr>
          <a:lstStyle>
            <a:lvl1pPr marL="457200" marR="0" lvl="0" indent="-228600" algn="ctr">
              <a:spcBef>
                <a:spcPts val="4000"/>
              </a:spcBef>
              <a:spcAft>
                <a:spcPts val="0"/>
              </a:spcAft>
              <a:buSzPts val="1500"/>
              <a:buNone/>
              <a:defRPr sz="4700" b="1" i="0" u="none" strike="noStrike" cap="none">
                <a:solidFill>
                  <a:srgbClr val="001254"/>
                </a:solidFill>
                <a:latin typeface="Trebuchet MS"/>
                <a:ea typeface="Trebuchet MS"/>
                <a:cs typeface="Trebuchet MS"/>
                <a:sym typeface="Trebuchet MS"/>
              </a:defRPr>
            </a:lvl1pPr>
            <a:lvl2pPr marL="914400" marR="0" lvl="1" indent="-228600" algn="r">
              <a:spcBef>
                <a:spcPts val="4000"/>
              </a:spcBef>
              <a:spcAft>
                <a:spcPts val="0"/>
              </a:spcAft>
              <a:buSzPts val="1500"/>
              <a:buNone/>
              <a:defRPr sz="2800" b="0" i="0" u="none" strike="noStrike" cap="none">
                <a:solidFill>
                  <a:schemeClr val="lt1"/>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18" name="Google Shape;218;p52"/>
          <p:cNvSpPr txBox="1">
            <a:spLocks noGrp="1"/>
          </p:cNvSpPr>
          <p:nvPr>
            <p:ph type="body" idx="2"/>
          </p:nvPr>
        </p:nvSpPr>
        <p:spPr>
          <a:xfrm>
            <a:off x="2916317" y="4179094"/>
            <a:ext cx="6359700" cy="411600"/>
          </a:xfrm>
          <a:prstGeom prst="rect">
            <a:avLst/>
          </a:prstGeom>
          <a:noFill/>
          <a:ln>
            <a:noFill/>
          </a:ln>
        </p:spPr>
        <p:txBody>
          <a:bodyPr spcFirstLastPara="1" wrap="square" lIns="91425" tIns="45700" rIns="91425" bIns="45700" anchor="ctr" anchorCtr="0">
            <a:noAutofit/>
          </a:bodyPr>
          <a:lstStyle>
            <a:lvl1pPr marL="457200" marR="0" lvl="0" indent="-228600" algn="ctr">
              <a:spcBef>
                <a:spcPts val="0"/>
              </a:spcBef>
              <a:spcAft>
                <a:spcPts val="0"/>
              </a:spcAft>
              <a:buSzPts val="1500"/>
              <a:buNone/>
              <a:defRPr sz="3100" b="0" i="0" u="none" strike="noStrike" cap="none">
                <a:solidFill>
                  <a:schemeClr val="dk1"/>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19" name="Google Shape;219;p52"/>
          <p:cNvSpPr txBox="1">
            <a:spLocks noGrp="1"/>
          </p:cNvSpPr>
          <p:nvPr>
            <p:ph type="dt" idx="10"/>
          </p:nvPr>
        </p:nvSpPr>
        <p:spPr>
          <a:xfrm>
            <a:off x="4724549" y="5099968"/>
            <a:ext cx="27429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sz="1900">
                <a:solidFill>
                  <a:schemeClr val="dk1"/>
                </a:solidFill>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a:endParaRPr/>
          </a:p>
        </p:txBody>
      </p:sp>
      <p:sp>
        <p:nvSpPr>
          <p:cNvPr id="220" name="Google Shape;220;p52"/>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White Mission Slide">
  <p:cSld name="White Mission Slide">
    <p:spTree>
      <p:nvGrpSpPr>
        <p:cNvPr id="1" name="Shape 221"/>
        <p:cNvGrpSpPr/>
        <p:nvPr/>
      </p:nvGrpSpPr>
      <p:grpSpPr>
        <a:xfrm>
          <a:off x="0" y="0"/>
          <a:ext cx="0" cy="0"/>
          <a:chOff x="0" y="0"/>
          <a:chExt cx="0" cy="0"/>
        </a:xfrm>
      </p:grpSpPr>
      <p:sp>
        <p:nvSpPr>
          <p:cNvPr id="222" name="Google Shape;222;p53"/>
          <p:cNvSpPr txBox="1"/>
          <p:nvPr/>
        </p:nvSpPr>
        <p:spPr>
          <a:xfrm>
            <a:off x="220132" y="654981"/>
            <a:ext cx="10215600" cy="10314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6100" b="1" i="0">
                <a:solidFill>
                  <a:srgbClr val="001254"/>
                </a:solidFill>
                <a:latin typeface="Trebuchet MS"/>
                <a:ea typeface="Trebuchet MS"/>
                <a:cs typeface="Trebuchet MS"/>
                <a:sym typeface="Trebuchet MS"/>
              </a:rPr>
              <a:t>Our Mission</a:t>
            </a:r>
            <a:endParaRPr sz="1500"/>
          </a:p>
        </p:txBody>
      </p:sp>
      <p:sp>
        <p:nvSpPr>
          <p:cNvPr id="223" name="Google Shape;223;p53"/>
          <p:cNvSpPr txBox="1"/>
          <p:nvPr/>
        </p:nvSpPr>
        <p:spPr>
          <a:xfrm>
            <a:off x="844554" y="1674530"/>
            <a:ext cx="10503300" cy="424830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chemeClr val="dk1"/>
              </a:buClr>
              <a:buSzPts val="5600"/>
              <a:buFont typeface="Trebuchet MS"/>
              <a:buNone/>
            </a:pPr>
            <a:r>
              <a:rPr lang="en-US" sz="5600" b="1">
                <a:solidFill>
                  <a:schemeClr val="dk1"/>
                </a:solidFill>
                <a:latin typeface="Trebuchet MS"/>
                <a:ea typeface="Trebuchet MS"/>
                <a:cs typeface="Trebuchet MS"/>
                <a:sym typeface="Trebuchet MS"/>
              </a:rPr>
              <a:t>Improving</a:t>
            </a:r>
            <a:r>
              <a:rPr lang="en-US" sz="5600" b="0">
                <a:solidFill>
                  <a:schemeClr val="dk1"/>
                </a:solidFill>
                <a:latin typeface="Trebuchet MS"/>
                <a:ea typeface="Trebuchet MS"/>
                <a:cs typeface="Trebuchet MS"/>
                <a:sym typeface="Trebuchet MS"/>
              </a:rPr>
              <a:t> </a:t>
            </a:r>
            <a:r>
              <a:rPr lang="en-US" sz="5100" b="0">
                <a:solidFill>
                  <a:schemeClr val="dk1"/>
                </a:solidFill>
                <a:latin typeface="Trebuchet MS"/>
                <a:ea typeface="Trebuchet MS"/>
                <a:cs typeface="Trebuchet MS"/>
                <a:sym typeface="Trebuchet MS"/>
              </a:rPr>
              <a:t>health care access and outcomes for the </a:t>
            </a:r>
            <a:r>
              <a:rPr lang="en-US" sz="5600" b="1">
                <a:solidFill>
                  <a:schemeClr val="dk1"/>
                </a:solidFill>
                <a:latin typeface="Trebuchet MS"/>
                <a:ea typeface="Trebuchet MS"/>
                <a:cs typeface="Trebuchet MS"/>
                <a:sym typeface="Trebuchet MS"/>
              </a:rPr>
              <a:t>people</a:t>
            </a:r>
            <a:r>
              <a:rPr lang="en-US" sz="5600" b="0">
                <a:solidFill>
                  <a:schemeClr val="dk1"/>
                </a:solidFill>
                <a:latin typeface="Trebuchet MS"/>
                <a:ea typeface="Trebuchet MS"/>
                <a:cs typeface="Trebuchet MS"/>
                <a:sym typeface="Trebuchet MS"/>
              </a:rPr>
              <a:t> </a:t>
            </a:r>
            <a:r>
              <a:rPr lang="en-US" sz="5100" b="0">
                <a:solidFill>
                  <a:schemeClr val="dk1"/>
                </a:solidFill>
                <a:latin typeface="Trebuchet MS"/>
                <a:ea typeface="Trebuchet MS"/>
                <a:cs typeface="Trebuchet MS"/>
                <a:sym typeface="Trebuchet MS"/>
              </a:rPr>
              <a:t>we serve </a:t>
            </a:r>
            <a:br>
              <a:rPr lang="en-US" sz="5100" b="0">
                <a:solidFill>
                  <a:schemeClr val="dk1"/>
                </a:solidFill>
                <a:latin typeface="Trebuchet MS"/>
                <a:ea typeface="Trebuchet MS"/>
                <a:cs typeface="Trebuchet MS"/>
                <a:sym typeface="Trebuchet MS"/>
              </a:rPr>
            </a:br>
            <a:r>
              <a:rPr lang="en-US" sz="5100" b="0">
                <a:solidFill>
                  <a:schemeClr val="dk1"/>
                </a:solidFill>
                <a:latin typeface="Trebuchet MS"/>
                <a:ea typeface="Trebuchet MS"/>
                <a:cs typeface="Trebuchet MS"/>
                <a:sym typeface="Trebuchet MS"/>
              </a:rPr>
              <a:t>while demonstrating sound stewardship of financial </a:t>
            </a:r>
            <a:r>
              <a:rPr lang="en-US" sz="5600" b="1">
                <a:solidFill>
                  <a:schemeClr val="dk1"/>
                </a:solidFill>
                <a:latin typeface="Trebuchet MS"/>
                <a:ea typeface="Trebuchet MS"/>
                <a:cs typeface="Trebuchet MS"/>
                <a:sym typeface="Trebuchet MS"/>
              </a:rPr>
              <a:t>resources</a:t>
            </a:r>
            <a:endParaRPr sz="5100" b="1">
              <a:solidFill>
                <a:schemeClr val="dk1"/>
              </a:solidFill>
              <a:latin typeface="Trebuchet MS"/>
              <a:ea typeface="Trebuchet MS"/>
              <a:cs typeface="Trebuchet MS"/>
              <a:sym typeface="Trebuchet MS"/>
            </a:endParaRPr>
          </a:p>
        </p:txBody>
      </p:sp>
      <p:sp>
        <p:nvSpPr>
          <p:cNvPr id="224" name="Google Shape;224;p53"/>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28"/>
        <p:cNvGrpSpPr/>
        <p:nvPr/>
      </p:nvGrpSpPr>
      <p:grpSpPr>
        <a:xfrm>
          <a:off x="0" y="0"/>
          <a:ext cx="0" cy="0"/>
          <a:chOff x="0" y="0"/>
          <a:chExt cx="0" cy="0"/>
        </a:xfrm>
      </p:grpSpPr>
      <p:sp>
        <p:nvSpPr>
          <p:cNvPr id="29" name="Google Shape;29;p6"/>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0" name="Google Shape;30;p6"/>
          <p:cNvSpPr txBox="1"/>
          <p:nvPr/>
        </p:nvSpPr>
        <p:spPr>
          <a:xfrm>
            <a:off x="13628419" y="8737353"/>
            <a:ext cx="2172022" cy="39409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801" b="1">
                <a:solidFill>
                  <a:srgbClr val="000000"/>
                </a:solidFill>
                <a:latin typeface="Trebuchet MS"/>
                <a:ea typeface="Trebuchet MS"/>
                <a:cs typeface="Trebuchet MS"/>
                <a:sym typeface="Trebuchet MS"/>
              </a:rPr>
              <a:t>‹#›</a:t>
            </a:fld>
            <a:endParaRPr sz="1801" b="1">
              <a:solidFill>
                <a:srgbClr val="000000"/>
              </a:solidFill>
              <a:latin typeface="Trebuchet MS"/>
              <a:ea typeface="Trebuchet MS"/>
              <a:cs typeface="Trebuchet MS"/>
              <a:sym typeface="Trebuchet MS"/>
            </a:endParaRPr>
          </a:p>
        </p:txBody>
      </p:sp>
      <p:pic>
        <p:nvPicPr>
          <p:cNvPr id="31" name="Google Shape;31;p6" descr="Father points out something on laptop to family, seated on couch, as wife, son and daughter look on."/>
          <p:cNvPicPr preferRelativeResize="0"/>
          <p:nvPr/>
        </p:nvPicPr>
        <p:blipFill rotWithShape="1">
          <a:blip r:embed="rId2">
            <a:alphaModFix/>
          </a:blip>
          <a:srcRect l="1682" t="12786" b="4825"/>
          <a:stretch/>
        </p:blipFill>
        <p:spPr>
          <a:xfrm>
            <a:off x="0" y="-1"/>
            <a:ext cx="12192000" cy="6260123"/>
          </a:xfrm>
          <a:prstGeom prst="rect">
            <a:avLst/>
          </a:prstGeom>
          <a:noFill/>
          <a:ln>
            <a:noFill/>
          </a:ln>
        </p:spPr>
      </p:pic>
      <p:sp>
        <p:nvSpPr>
          <p:cNvPr id="32" name="Google Shape;32;p6"/>
          <p:cNvSpPr/>
          <p:nvPr/>
        </p:nvSpPr>
        <p:spPr>
          <a:xfrm>
            <a:off x="0" y="3445746"/>
            <a:ext cx="12216412" cy="2558649"/>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a:solidFill>
                  <a:srgbClr val="FFFFFF"/>
                </a:solidFill>
                <a:latin typeface="Trebuchet MS"/>
                <a:ea typeface="Trebuchet MS"/>
                <a:cs typeface="Trebuchet MS"/>
                <a:sym typeface="Trebuchet MS"/>
              </a:rPr>
              <a:t>Our Mission: </a:t>
            </a:r>
            <a:endParaRPr sz="5400" b="0" i="0" u="none" strike="noStrike" cap="none">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Side-by-Side Content Slide 2">
  <p:cSld name="Side-by-Side Content Slide 2">
    <p:spTree>
      <p:nvGrpSpPr>
        <p:cNvPr id="1" name="Shape 225"/>
        <p:cNvGrpSpPr/>
        <p:nvPr/>
      </p:nvGrpSpPr>
      <p:grpSpPr>
        <a:xfrm>
          <a:off x="0" y="0"/>
          <a:ext cx="0" cy="0"/>
          <a:chOff x="0" y="0"/>
          <a:chExt cx="0" cy="0"/>
        </a:xfrm>
      </p:grpSpPr>
      <p:sp>
        <p:nvSpPr>
          <p:cNvPr id="226" name="Google Shape;226;p54"/>
          <p:cNvSpPr txBox="1">
            <a:spLocks noGrp="1"/>
          </p:cNvSpPr>
          <p:nvPr>
            <p:ph type="body" idx="1"/>
          </p:nvPr>
        </p:nvSpPr>
        <p:spPr>
          <a:xfrm>
            <a:off x="309739" y="1714500"/>
            <a:ext cx="5464800" cy="4340100"/>
          </a:xfrm>
          <a:prstGeom prst="rect">
            <a:avLst/>
          </a:prstGeom>
          <a:noFill/>
          <a:ln>
            <a:noFill/>
          </a:ln>
        </p:spPr>
        <p:txBody>
          <a:bodyPr spcFirstLastPara="1" wrap="square" lIns="91425" tIns="45700" rIns="91425" bIns="45700" anchor="t" anchorCtr="0">
            <a:noAutofit/>
          </a:bodyPr>
          <a:lstStyle>
            <a:lvl1pPr marL="457200" marR="0" lvl="0" indent="-228600" algn="l">
              <a:spcBef>
                <a:spcPts val="4000"/>
              </a:spcBef>
              <a:spcAft>
                <a:spcPts val="0"/>
              </a:spcAft>
              <a:buSzPts val="1500"/>
              <a:buNone/>
              <a:defRPr sz="2800" b="0" i="0" u="none" strike="noStrike" cap="none">
                <a:solidFill>
                  <a:schemeClr val="dk1"/>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500" b="0" i="0" u="none" strike="noStrike" cap="none">
                <a:solidFill>
                  <a:schemeClr val="dk1"/>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300" b="0" i="0" u="none" strike="noStrike" cap="none">
                <a:solidFill>
                  <a:schemeClr val="dk1"/>
                </a:solidFill>
                <a:latin typeface="Trebuchet MS"/>
                <a:ea typeface="Trebuchet MS"/>
                <a:cs typeface="Trebuchet MS"/>
                <a:sym typeface="Trebuchet MS"/>
              </a:defRPr>
            </a:lvl3pPr>
            <a:lvl4pPr marL="1828800" marR="0" lvl="3" indent="-355600" algn="l">
              <a:spcBef>
                <a:spcPts val="4000"/>
              </a:spcBef>
              <a:spcAft>
                <a:spcPts val="0"/>
              </a:spcAft>
              <a:buClr>
                <a:schemeClr val="dk1"/>
              </a:buClr>
              <a:buSzPts val="2000"/>
              <a:buFont typeface="Noto Sans Symbols"/>
              <a:buChar char="❖"/>
              <a:defRPr sz="2000" b="0" i="0" u="none" strike="noStrike" cap="none">
                <a:solidFill>
                  <a:schemeClr val="dk1"/>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27" name="Google Shape;227;p54"/>
          <p:cNvSpPr txBox="1">
            <a:spLocks noGrp="1"/>
          </p:cNvSpPr>
          <p:nvPr>
            <p:ph type="title"/>
          </p:nvPr>
        </p:nvSpPr>
        <p:spPr>
          <a:xfrm>
            <a:off x="309739" y="439118"/>
            <a:ext cx="11572500" cy="8169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500"/>
              <a:buNone/>
              <a:defRPr sz="6100">
                <a:solidFill>
                  <a:srgbClr val="001254"/>
                </a:solidFill>
              </a:defRPr>
            </a:lvl1pPr>
            <a:lvl2pPr lvl="1" algn="ctr">
              <a:spcBef>
                <a:spcPts val="0"/>
              </a:spcBef>
              <a:spcAft>
                <a:spcPts val="0"/>
              </a:spcAft>
              <a:buSzPts val="1500"/>
              <a:buNone/>
              <a:defRPr/>
            </a:lvl2pPr>
            <a:lvl3pPr lvl="2" algn="ctr">
              <a:spcBef>
                <a:spcPts val="0"/>
              </a:spcBef>
              <a:spcAft>
                <a:spcPts val="0"/>
              </a:spcAft>
              <a:buSzPts val="1500"/>
              <a:buNone/>
              <a:defRPr/>
            </a:lvl3pPr>
            <a:lvl4pPr lvl="3" algn="ctr">
              <a:spcBef>
                <a:spcPts val="0"/>
              </a:spcBef>
              <a:spcAft>
                <a:spcPts val="0"/>
              </a:spcAft>
              <a:buSzPts val="1500"/>
              <a:buNone/>
              <a:defRPr/>
            </a:lvl4pPr>
            <a:lvl5pPr lvl="4" algn="ctr">
              <a:spcBef>
                <a:spcPts val="0"/>
              </a:spcBef>
              <a:spcAft>
                <a:spcPts val="0"/>
              </a:spcAft>
              <a:buSzPts val="1500"/>
              <a:buNone/>
              <a:defRPr/>
            </a:lvl5pPr>
            <a:lvl6pPr lvl="5" algn="ctr">
              <a:spcBef>
                <a:spcPts val="0"/>
              </a:spcBef>
              <a:spcAft>
                <a:spcPts val="0"/>
              </a:spcAft>
              <a:buSzPts val="1500"/>
              <a:buNone/>
              <a:defRPr/>
            </a:lvl6pPr>
            <a:lvl7pPr lvl="6" algn="ctr">
              <a:spcBef>
                <a:spcPts val="0"/>
              </a:spcBef>
              <a:spcAft>
                <a:spcPts val="0"/>
              </a:spcAft>
              <a:buSzPts val="1500"/>
              <a:buNone/>
              <a:defRPr/>
            </a:lvl7pPr>
            <a:lvl8pPr lvl="7" algn="ctr">
              <a:spcBef>
                <a:spcPts val="0"/>
              </a:spcBef>
              <a:spcAft>
                <a:spcPts val="0"/>
              </a:spcAft>
              <a:buSzPts val="1500"/>
              <a:buNone/>
              <a:defRPr/>
            </a:lvl8pPr>
            <a:lvl9pPr lvl="8" algn="ctr">
              <a:spcBef>
                <a:spcPts val="0"/>
              </a:spcBef>
              <a:spcAft>
                <a:spcPts val="0"/>
              </a:spcAft>
              <a:buSzPts val="1500"/>
              <a:buNone/>
              <a:defRPr/>
            </a:lvl9pPr>
          </a:lstStyle>
          <a:p>
            <a:endParaRPr/>
          </a:p>
        </p:txBody>
      </p:sp>
      <p:sp>
        <p:nvSpPr>
          <p:cNvPr id="228" name="Google Shape;228;p54"/>
          <p:cNvSpPr txBox="1">
            <a:spLocks noGrp="1"/>
          </p:cNvSpPr>
          <p:nvPr>
            <p:ph type="body" idx="2"/>
          </p:nvPr>
        </p:nvSpPr>
        <p:spPr>
          <a:xfrm>
            <a:off x="6417458" y="1714500"/>
            <a:ext cx="5464800" cy="4340100"/>
          </a:xfrm>
          <a:prstGeom prst="rect">
            <a:avLst/>
          </a:prstGeom>
          <a:solidFill>
            <a:schemeClr val="accent5"/>
          </a:solidFill>
          <a:ln>
            <a:noFill/>
          </a:ln>
        </p:spPr>
        <p:txBody>
          <a:bodyPr spcFirstLastPara="1" wrap="square" lIns="91425" tIns="45700" rIns="91425" bIns="45700" anchor="t" anchorCtr="0">
            <a:noAutofit/>
          </a:bodyPr>
          <a:lstStyle>
            <a:lvl1pPr marL="457200" marR="0" lvl="0" indent="-228600" algn="l">
              <a:spcBef>
                <a:spcPts val="4000"/>
              </a:spcBef>
              <a:spcAft>
                <a:spcPts val="0"/>
              </a:spcAft>
              <a:buSzPts val="1500"/>
              <a:buNone/>
              <a:defRPr sz="2800" b="0" i="0" u="none" strike="noStrike" cap="none">
                <a:solidFill>
                  <a:schemeClr val="lt1"/>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500" b="0" i="0" u="none" strike="noStrike" cap="none">
                <a:solidFill>
                  <a:schemeClr val="lt1"/>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300" b="0" i="0" u="none" strike="noStrike" cap="none">
                <a:solidFill>
                  <a:schemeClr val="lt1"/>
                </a:solidFill>
                <a:latin typeface="Trebuchet MS"/>
                <a:ea typeface="Trebuchet MS"/>
                <a:cs typeface="Trebuchet MS"/>
                <a:sym typeface="Trebuchet MS"/>
              </a:defRPr>
            </a:lvl3pPr>
            <a:lvl4pPr marL="1828800" marR="0" lvl="3" indent="-355600" algn="l">
              <a:spcBef>
                <a:spcPts val="4000"/>
              </a:spcBef>
              <a:spcAft>
                <a:spcPts val="0"/>
              </a:spcAft>
              <a:buClr>
                <a:schemeClr val="lt1"/>
              </a:buClr>
              <a:buSzPts val="2000"/>
              <a:buFont typeface="Noto Sans Symbols"/>
              <a:buChar char="❖"/>
              <a:defRPr sz="2000" b="0" i="0" u="none" strike="noStrike" cap="none">
                <a:solidFill>
                  <a:schemeClr val="lt1"/>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29" name="Google Shape;229;p54"/>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4 Examples Slide 2">
  <p:cSld name="4 Examples Slide 2">
    <p:spTree>
      <p:nvGrpSpPr>
        <p:cNvPr id="1" name="Shape 230"/>
        <p:cNvGrpSpPr/>
        <p:nvPr/>
      </p:nvGrpSpPr>
      <p:grpSpPr>
        <a:xfrm>
          <a:off x="0" y="0"/>
          <a:ext cx="0" cy="0"/>
          <a:chOff x="0" y="0"/>
          <a:chExt cx="0" cy="0"/>
        </a:xfrm>
      </p:grpSpPr>
      <p:sp>
        <p:nvSpPr>
          <p:cNvPr id="231" name="Google Shape;231;p55"/>
          <p:cNvSpPr txBox="1">
            <a:spLocks noGrp="1"/>
          </p:cNvSpPr>
          <p:nvPr>
            <p:ph type="body" idx="1"/>
          </p:nvPr>
        </p:nvSpPr>
        <p:spPr>
          <a:xfrm>
            <a:off x="309739" y="1526977"/>
            <a:ext cx="3839700" cy="4578900"/>
          </a:xfrm>
          <a:prstGeom prst="rect">
            <a:avLst/>
          </a:prstGeom>
          <a:noFill/>
          <a:ln w="508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a:spcBef>
                <a:spcPts val="4000"/>
              </a:spcBef>
              <a:spcAft>
                <a:spcPts val="0"/>
              </a:spcAft>
              <a:buSzPts val="1500"/>
              <a:buNone/>
              <a:defRPr sz="2800" b="0" i="1" u="none" strike="noStrike" cap="none">
                <a:solidFill>
                  <a:srgbClr val="7F7F7F"/>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32" name="Google Shape;232;p55"/>
          <p:cNvSpPr txBox="1">
            <a:spLocks noGrp="1"/>
          </p:cNvSpPr>
          <p:nvPr>
            <p:ph type="body" idx="2"/>
          </p:nvPr>
        </p:nvSpPr>
        <p:spPr>
          <a:xfrm>
            <a:off x="7963852" y="1526977"/>
            <a:ext cx="3918300" cy="4578900"/>
          </a:xfrm>
          <a:prstGeom prst="rect">
            <a:avLst/>
          </a:prstGeom>
          <a:noFill/>
          <a:ln w="508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a:spcBef>
                <a:spcPts val="4000"/>
              </a:spcBef>
              <a:spcAft>
                <a:spcPts val="0"/>
              </a:spcAft>
              <a:buSzPts val="1500"/>
              <a:buNone/>
              <a:defRPr sz="2800" b="0" i="1" u="none" strike="noStrike" cap="none">
                <a:solidFill>
                  <a:srgbClr val="7F7F7F"/>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33" name="Google Shape;233;p55"/>
          <p:cNvSpPr txBox="1">
            <a:spLocks noGrp="1"/>
          </p:cNvSpPr>
          <p:nvPr>
            <p:ph type="body" idx="3"/>
          </p:nvPr>
        </p:nvSpPr>
        <p:spPr>
          <a:xfrm>
            <a:off x="4368641" y="1526977"/>
            <a:ext cx="3454800" cy="2019900"/>
          </a:xfrm>
          <a:prstGeom prst="rect">
            <a:avLst/>
          </a:prstGeom>
          <a:noFill/>
          <a:ln w="508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a:spcBef>
                <a:spcPts val="4000"/>
              </a:spcBef>
              <a:spcAft>
                <a:spcPts val="0"/>
              </a:spcAft>
              <a:buSzPts val="1500"/>
              <a:buNone/>
              <a:defRPr sz="2800" b="0" i="1" u="none" strike="noStrike" cap="none">
                <a:solidFill>
                  <a:srgbClr val="7F7F7F"/>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34" name="Google Shape;234;p55"/>
          <p:cNvSpPr txBox="1">
            <a:spLocks noGrp="1"/>
          </p:cNvSpPr>
          <p:nvPr>
            <p:ph type="body" idx="4"/>
          </p:nvPr>
        </p:nvSpPr>
        <p:spPr>
          <a:xfrm>
            <a:off x="4368641" y="3801905"/>
            <a:ext cx="3454800" cy="2304000"/>
          </a:xfrm>
          <a:prstGeom prst="rect">
            <a:avLst/>
          </a:prstGeom>
          <a:noFill/>
          <a:ln w="508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a:spcBef>
                <a:spcPts val="4000"/>
              </a:spcBef>
              <a:spcAft>
                <a:spcPts val="0"/>
              </a:spcAft>
              <a:buSzPts val="1500"/>
              <a:buNone/>
              <a:defRPr sz="2800" b="0" i="1" u="none" strike="noStrike" cap="none">
                <a:solidFill>
                  <a:srgbClr val="7F7F7F"/>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35" name="Google Shape;235;p55"/>
          <p:cNvSpPr txBox="1">
            <a:spLocks noGrp="1"/>
          </p:cNvSpPr>
          <p:nvPr>
            <p:ph type="title"/>
          </p:nvPr>
        </p:nvSpPr>
        <p:spPr>
          <a:xfrm>
            <a:off x="309739" y="441485"/>
            <a:ext cx="11572500" cy="8169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a:lvl1pPr>
            <a:lvl2pPr lvl="1" algn="ctr">
              <a:spcBef>
                <a:spcPts val="0"/>
              </a:spcBef>
              <a:spcAft>
                <a:spcPts val="0"/>
              </a:spcAft>
              <a:buSzPts val="1500"/>
              <a:buNone/>
              <a:defRPr/>
            </a:lvl2pPr>
            <a:lvl3pPr lvl="2" algn="ctr">
              <a:spcBef>
                <a:spcPts val="0"/>
              </a:spcBef>
              <a:spcAft>
                <a:spcPts val="0"/>
              </a:spcAft>
              <a:buSzPts val="1500"/>
              <a:buNone/>
              <a:defRPr/>
            </a:lvl3pPr>
            <a:lvl4pPr lvl="3" algn="ctr">
              <a:spcBef>
                <a:spcPts val="0"/>
              </a:spcBef>
              <a:spcAft>
                <a:spcPts val="0"/>
              </a:spcAft>
              <a:buSzPts val="1500"/>
              <a:buNone/>
              <a:defRPr/>
            </a:lvl4pPr>
            <a:lvl5pPr lvl="4" algn="ctr">
              <a:spcBef>
                <a:spcPts val="0"/>
              </a:spcBef>
              <a:spcAft>
                <a:spcPts val="0"/>
              </a:spcAft>
              <a:buSzPts val="1500"/>
              <a:buNone/>
              <a:defRPr/>
            </a:lvl5pPr>
            <a:lvl6pPr lvl="5" algn="ctr">
              <a:spcBef>
                <a:spcPts val="0"/>
              </a:spcBef>
              <a:spcAft>
                <a:spcPts val="0"/>
              </a:spcAft>
              <a:buSzPts val="1500"/>
              <a:buNone/>
              <a:defRPr/>
            </a:lvl6pPr>
            <a:lvl7pPr lvl="6" algn="ctr">
              <a:spcBef>
                <a:spcPts val="0"/>
              </a:spcBef>
              <a:spcAft>
                <a:spcPts val="0"/>
              </a:spcAft>
              <a:buSzPts val="1500"/>
              <a:buNone/>
              <a:defRPr/>
            </a:lvl7pPr>
            <a:lvl8pPr lvl="7" algn="ctr">
              <a:spcBef>
                <a:spcPts val="0"/>
              </a:spcBef>
              <a:spcAft>
                <a:spcPts val="0"/>
              </a:spcAft>
              <a:buSzPts val="1500"/>
              <a:buNone/>
              <a:defRPr/>
            </a:lvl8pPr>
            <a:lvl9pPr lvl="8" algn="ctr">
              <a:spcBef>
                <a:spcPts val="0"/>
              </a:spcBef>
              <a:spcAft>
                <a:spcPts val="0"/>
              </a:spcAft>
              <a:buSzPts val="1500"/>
              <a:buNone/>
              <a:defRPr/>
            </a:lvl9pPr>
          </a:lstStyle>
          <a:p>
            <a:endParaRPr/>
          </a:p>
        </p:txBody>
      </p:sp>
      <p:sp>
        <p:nvSpPr>
          <p:cNvPr id="236" name="Google Shape;236;p55"/>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White Main + Supporting Slide">
  <p:cSld name="White Main + Supporting Slide">
    <p:spTree>
      <p:nvGrpSpPr>
        <p:cNvPr id="1" name="Shape 237"/>
        <p:cNvGrpSpPr/>
        <p:nvPr/>
      </p:nvGrpSpPr>
      <p:grpSpPr>
        <a:xfrm>
          <a:off x="0" y="0"/>
          <a:ext cx="0" cy="0"/>
          <a:chOff x="0" y="0"/>
          <a:chExt cx="0" cy="0"/>
        </a:xfrm>
      </p:grpSpPr>
      <p:sp>
        <p:nvSpPr>
          <p:cNvPr id="238" name="Google Shape;238;p56"/>
          <p:cNvSpPr txBox="1">
            <a:spLocks noGrp="1"/>
          </p:cNvSpPr>
          <p:nvPr>
            <p:ph type="body" idx="1"/>
          </p:nvPr>
        </p:nvSpPr>
        <p:spPr>
          <a:xfrm>
            <a:off x="256163" y="2518647"/>
            <a:ext cx="4892400" cy="1820700"/>
          </a:xfrm>
          <a:prstGeom prst="rect">
            <a:avLst/>
          </a:prstGeom>
          <a:noFill/>
          <a:ln>
            <a:noFill/>
          </a:ln>
        </p:spPr>
        <p:txBody>
          <a:bodyPr spcFirstLastPara="1" wrap="square" lIns="91425" tIns="45700" rIns="91425" bIns="45700" anchor="ctr" anchorCtr="0">
            <a:noAutofit/>
          </a:bodyPr>
          <a:lstStyle>
            <a:lvl1pPr marL="457200" marR="0" lvl="0" indent="-228600" algn="l">
              <a:spcBef>
                <a:spcPts val="4000"/>
              </a:spcBef>
              <a:spcAft>
                <a:spcPts val="0"/>
              </a:spcAft>
              <a:buClr>
                <a:srgbClr val="001254"/>
              </a:buClr>
              <a:buSzPts val="6100"/>
              <a:buFont typeface="Trebuchet MS"/>
              <a:buNone/>
              <a:defRPr sz="6100" b="1" i="0" u="none" strike="noStrike" cap="none">
                <a:solidFill>
                  <a:srgbClr val="001254"/>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39" name="Google Shape;239;p56"/>
          <p:cNvSpPr txBox="1">
            <a:spLocks noGrp="1"/>
          </p:cNvSpPr>
          <p:nvPr>
            <p:ph type="body" idx="2"/>
          </p:nvPr>
        </p:nvSpPr>
        <p:spPr>
          <a:xfrm>
            <a:off x="6149576" y="1500188"/>
            <a:ext cx="5732700" cy="3857700"/>
          </a:xfrm>
          <a:prstGeom prst="rect">
            <a:avLst/>
          </a:prstGeom>
          <a:noFill/>
          <a:ln>
            <a:noFill/>
          </a:ln>
        </p:spPr>
        <p:txBody>
          <a:bodyPr spcFirstLastPara="1" wrap="square" lIns="91425" tIns="45700" rIns="91425" bIns="45700" anchor="t" anchorCtr="0">
            <a:noAutofit/>
          </a:bodyPr>
          <a:lstStyle>
            <a:lvl1pPr marL="457200" marR="0" lvl="0" indent="-228600" algn="l">
              <a:spcBef>
                <a:spcPts val="4000"/>
              </a:spcBef>
              <a:spcAft>
                <a:spcPts val="0"/>
              </a:spcAft>
              <a:buSzPts val="1500"/>
              <a:buNone/>
              <a:defRPr sz="3700" b="0" i="0" u="none" strike="noStrike" cap="none">
                <a:solidFill>
                  <a:schemeClr val="dk1"/>
                </a:solidFill>
                <a:latin typeface="Trebuchet MS"/>
                <a:ea typeface="Trebuchet MS"/>
                <a:cs typeface="Trebuchet MS"/>
                <a:sym typeface="Trebuchet MS"/>
              </a:defRPr>
            </a:lvl1pPr>
            <a:lvl2pPr marL="914400" marR="0" lvl="1" indent="-228600" algn="l">
              <a:spcBef>
                <a:spcPts val="4000"/>
              </a:spcBef>
              <a:spcAft>
                <a:spcPts val="0"/>
              </a:spcAft>
              <a:buSzPts val="1500"/>
              <a:buNone/>
              <a:defRPr sz="3100" b="0" i="0" u="none" strike="noStrike" cap="none">
                <a:solidFill>
                  <a:schemeClr val="dk1"/>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chemeClr val="dk1"/>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500" b="0" i="0" u="none" strike="noStrike" cap="none">
                <a:solidFill>
                  <a:schemeClr val="dk1"/>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chemeClr val="lt1"/>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pic>
        <p:nvPicPr>
          <p:cNvPr id="240" name="Google Shape;240;p56"/>
          <p:cNvPicPr preferRelativeResize="0"/>
          <p:nvPr/>
        </p:nvPicPr>
        <p:blipFill rotWithShape="1">
          <a:blip r:embed="rId2">
            <a:alphaModFix/>
          </a:blip>
          <a:srcRect/>
          <a:stretch/>
        </p:blipFill>
        <p:spPr>
          <a:xfrm>
            <a:off x="5238776" y="1875234"/>
            <a:ext cx="871704" cy="3000375"/>
          </a:xfrm>
          <a:prstGeom prst="rect">
            <a:avLst/>
          </a:prstGeom>
          <a:solidFill>
            <a:srgbClr val="FFFFFF"/>
          </a:solidFill>
          <a:ln>
            <a:noFill/>
          </a:ln>
        </p:spPr>
      </p:pic>
      <p:sp>
        <p:nvSpPr>
          <p:cNvPr id="241" name="Google Shape;241;p56"/>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White Main + Image Slide">
  <p:cSld name="White Main + Image Slide">
    <p:spTree>
      <p:nvGrpSpPr>
        <p:cNvPr id="1" name="Shape 242"/>
        <p:cNvGrpSpPr/>
        <p:nvPr/>
      </p:nvGrpSpPr>
      <p:grpSpPr>
        <a:xfrm>
          <a:off x="0" y="0"/>
          <a:ext cx="0" cy="0"/>
          <a:chOff x="0" y="0"/>
          <a:chExt cx="0" cy="0"/>
        </a:xfrm>
      </p:grpSpPr>
      <p:sp>
        <p:nvSpPr>
          <p:cNvPr id="243" name="Google Shape;243;p57" descr="&quot;&quot;"/>
          <p:cNvSpPr/>
          <p:nvPr/>
        </p:nvSpPr>
        <p:spPr>
          <a:xfrm>
            <a:off x="-1" y="2026899"/>
            <a:ext cx="12192000" cy="2804100"/>
          </a:xfrm>
          <a:prstGeom prst="rect">
            <a:avLst/>
          </a:prstGeom>
          <a:solidFill>
            <a:schemeClr val="accent5"/>
          </a:solidFill>
          <a:ln>
            <a:noFill/>
          </a:ln>
        </p:spPr>
        <p:txBody>
          <a:bodyPr spcFirstLastPara="1" wrap="square" lIns="109400" tIns="54700" rIns="109400" bIns="54700" anchor="ctr" anchorCtr="0">
            <a:noAutofit/>
          </a:bodyPr>
          <a:lstStyle/>
          <a:p>
            <a:pPr marL="0" marR="0" lvl="0" indent="0" algn="ctr" rtl="0">
              <a:spcBef>
                <a:spcPts val="0"/>
              </a:spcBef>
              <a:spcAft>
                <a:spcPts val="0"/>
              </a:spcAft>
              <a:buNone/>
            </a:pPr>
            <a:endParaRPr sz="1200">
              <a:solidFill>
                <a:srgbClr val="001254"/>
              </a:solidFill>
              <a:latin typeface="Trebuchet MS"/>
              <a:ea typeface="Trebuchet MS"/>
              <a:cs typeface="Trebuchet MS"/>
              <a:sym typeface="Trebuchet MS"/>
            </a:endParaRPr>
          </a:p>
        </p:txBody>
      </p:sp>
      <p:sp>
        <p:nvSpPr>
          <p:cNvPr id="244" name="Google Shape;244;p57"/>
          <p:cNvSpPr txBox="1">
            <a:spLocks noGrp="1"/>
          </p:cNvSpPr>
          <p:nvPr>
            <p:ph type="body" idx="1"/>
          </p:nvPr>
        </p:nvSpPr>
        <p:spPr>
          <a:xfrm>
            <a:off x="5720964" y="535782"/>
            <a:ext cx="5840100" cy="5460900"/>
          </a:xfrm>
          <a:prstGeom prst="rect">
            <a:avLst/>
          </a:prstGeom>
          <a:solidFill>
            <a:schemeClr val="lt1"/>
          </a:solidFill>
          <a:ln w="762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400050" algn="l">
              <a:spcBef>
                <a:spcPts val="4000"/>
              </a:spcBef>
              <a:spcAft>
                <a:spcPts val="0"/>
              </a:spcAft>
              <a:buClr>
                <a:srgbClr val="7F7F7F"/>
              </a:buClr>
              <a:buSzPts val="2700"/>
              <a:buFont typeface="Arial"/>
              <a:buChar char="•"/>
              <a:defRPr sz="2700" b="0" i="1" u="none" strike="noStrike" cap="none">
                <a:solidFill>
                  <a:srgbClr val="7F7F7F"/>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45" name="Google Shape;245;p57"/>
          <p:cNvSpPr txBox="1">
            <a:spLocks noGrp="1"/>
          </p:cNvSpPr>
          <p:nvPr>
            <p:ph type="body" idx="2"/>
          </p:nvPr>
        </p:nvSpPr>
        <p:spPr>
          <a:xfrm>
            <a:off x="309741" y="2411016"/>
            <a:ext cx="5143200" cy="2036100"/>
          </a:xfrm>
          <a:prstGeom prst="rect">
            <a:avLst/>
          </a:prstGeom>
          <a:noFill/>
          <a:ln>
            <a:noFill/>
          </a:ln>
        </p:spPr>
        <p:txBody>
          <a:bodyPr spcFirstLastPara="1" wrap="square" lIns="91425" tIns="45700" rIns="91425" bIns="45700" anchor="ctr" anchorCtr="0">
            <a:noAutofit/>
          </a:bodyPr>
          <a:lstStyle>
            <a:lvl1pPr marL="457200" marR="0" lvl="0" indent="-228600" algn="l">
              <a:spcBef>
                <a:spcPts val="4000"/>
              </a:spcBef>
              <a:spcAft>
                <a:spcPts val="0"/>
              </a:spcAft>
              <a:buSzPts val="1500"/>
              <a:buNone/>
              <a:defRPr sz="6100" b="1" i="0" u="none" strike="noStrike" cap="none">
                <a:solidFill>
                  <a:schemeClr val="lt1"/>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46" name="Google Shape;246;p57"/>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White Images + Text Slide">
  <p:cSld name="White Images + Text Slide">
    <p:spTree>
      <p:nvGrpSpPr>
        <p:cNvPr id="1" name="Shape 247"/>
        <p:cNvGrpSpPr/>
        <p:nvPr/>
      </p:nvGrpSpPr>
      <p:grpSpPr>
        <a:xfrm>
          <a:off x="0" y="0"/>
          <a:ext cx="0" cy="0"/>
          <a:chOff x="0" y="0"/>
          <a:chExt cx="0" cy="0"/>
        </a:xfrm>
      </p:grpSpPr>
      <p:sp>
        <p:nvSpPr>
          <p:cNvPr id="248" name="Google Shape;248;p58" descr="&quot;&quot;"/>
          <p:cNvSpPr/>
          <p:nvPr/>
        </p:nvSpPr>
        <p:spPr>
          <a:xfrm>
            <a:off x="840105" y="1685254"/>
            <a:ext cx="11352000" cy="805200"/>
          </a:xfrm>
          <a:prstGeom prst="rect">
            <a:avLst/>
          </a:prstGeom>
          <a:solidFill>
            <a:schemeClr val="accent5"/>
          </a:solidFill>
          <a:ln>
            <a:noFill/>
          </a:ln>
        </p:spPr>
        <p:txBody>
          <a:bodyPr spcFirstLastPara="1" wrap="square" lIns="109400" tIns="54700" rIns="109400" bIns="54700" anchor="ctr" anchorCtr="0">
            <a:noAutofit/>
          </a:bodyPr>
          <a:lstStyle/>
          <a:p>
            <a:pPr marL="0" marR="0" lvl="0" indent="0" algn="ctr" rtl="0">
              <a:spcBef>
                <a:spcPts val="0"/>
              </a:spcBef>
              <a:spcAft>
                <a:spcPts val="0"/>
              </a:spcAft>
              <a:buNone/>
            </a:pPr>
            <a:endParaRPr sz="1200">
              <a:solidFill>
                <a:schemeClr val="lt1"/>
              </a:solidFill>
              <a:latin typeface="Trebuchet MS"/>
              <a:ea typeface="Trebuchet MS"/>
              <a:cs typeface="Trebuchet MS"/>
              <a:sym typeface="Trebuchet MS"/>
            </a:endParaRPr>
          </a:p>
        </p:txBody>
      </p:sp>
      <p:sp>
        <p:nvSpPr>
          <p:cNvPr id="249" name="Google Shape;249;p58" descr="&quot;&quot;"/>
          <p:cNvSpPr/>
          <p:nvPr/>
        </p:nvSpPr>
        <p:spPr>
          <a:xfrm>
            <a:off x="840105" y="3372965"/>
            <a:ext cx="11352000" cy="805200"/>
          </a:xfrm>
          <a:prstGeom prst="rect">
            <a:avLst/>
          </a:prstGeom>
          <a:solidFill>
            <a:schemeClr val="accent5"/>
          </a:solidFill>
          <a:ln>
            <a:noFill/>
          </a:ln>
        </p:spPr>
        <p:txBody>
          <a:bodyPr spcFirstLastPara="1" wrap="square" lIns="109400" tIns="54700" rIns="109400" bIns="54700" anchor="ctr" anchorCtr="0">
            <a:noAutofit/>
          </a:bodyPr>
          <a:lstStyle/>
          <a:p>
            <a:pPr marL="0" marR="0" lvl="0" indent="0" algn="ctr" rtl="0">
              <a:spcBef>
                <a:spcPts val="0"/>
              </a:spcBef>
              <a:spcAft>
                <a:spcPts val="0"/>
              </a:spcAft>
              <a:buNone/>
            </a:pPr>
            <a:endParaRPr sz="1200">
              <a:solidFill>
                <a:schemeClr val="lt1"/>
              </a:solidFill>
              <a:latin typeface="Trebuchet MS"/>
              <a:ea typeface="Trebuchet MS"/>
              <a:cs typeface="Trebuchet MS"/>
              <a:sym typeface="Trebuchet MS"/>
            </a:endParaRPr>
          </a:p>
        </p:txBody>
      </p:sp>
      <p:sp>
        <p:nvSpPr>
          <p:cNvPr id="250" name="Google Shape;250;p58" descr="&quot;&quot;"/>
          <p:cNvSpPr/>
          <p:nvPr/>
        </p:nvSpPr>
        <p:spPr>
          <a:xfrm>
            <a:off x="840105" y="5060676"/>
            <a:ext cx="11352000" cy="805200"/>
          </a:xfrm>
          <a:prstGeom prst="rect">
            <a:avLst/>
          </a:prstGeom>
          <a:solidFill>
            <a:schemeClr val="accent5"/>
          </a:solidFill>
          <a:ln>
            <a:noFill/>
          </a:ln>
        </p:spPr>
        <p:txBody>
          <a:bodyPr spcFirstLastPara="1" wrap="square" lIns="109400" tIns="54700" rIns="109400" bIns="54700" anchor="ctr" anchorCtr="0">
            <a:noAutofit/>
          </a:bodyPr>
          <a:lstStyle/>
          <a:p>
            <a:pPr marL="0" marR="0" lvl="0" indent="0" algn="ctr" rtl="0">
              <a:spcBef>
                <a:spcPts val="0"/>
              </a:spcBef>
              <a:spcAft>
                <a:spcPts val="0"/>
              </a:spcAft>
              <a:buNone/>
            </a:pPr>
            <a:endParaRPr sz="1200">
              <a:solidFill>
                <a:schemeClr val="lt1"/>
              </a:solidFill>
              <a:latin typeface="Trebuchet MS"/>
              <a:ea typeface="Trebuchet MS"/>
              <a:cs typeface="Trebuchet MS"/>
              <a:sym typeface="Trebuchet MS"/>
            </a:endParaRPr>
          </a:p>
        </p:txBody>
      </p:sp>
      <p:sp>
        <p:nvSpPr>
          <p:cNvPr id="251" name="Google Shape;251;p58"/>
          <p:cNvSpPr txBox="1">
            <a:spLocks noGrp="1"/>
          </p:cNvSpPr>
          <p:nvPr>
            <p:ph type="body" idx="1"/>
          </p:nvPr>
        </p:nvSpPr>
        <p:spPr>
          <a:xfrm>
            <a:off x="840105" y="428625"/>
            <a:ext cx="10518900" cy="816900"/>
          </a:xfrm>
          <a:prstGeom prst="rect">
            <a:avLst/>
          </a:prstGeom>
          <a:noFill/>
          <a:ln>
            <a:noFill/>
          </a:ln>
        </p:spPr>
        <p:txBody>
          <a:bodyPr spcFirstLastPara="1" wrap="square" lIns="91425" tIns="45700" rIns="91425" bIns="45700" anchor="ctr" anchorCtr="0">
            <a:noAutofit/>
          </a:bodyPr>
          <a:lstStyle>
            <a:lvl1pPr marL="457200" marR="0" lvl="0" indent="-228600" algn="l">
              <a:spcBef>
                <a:spcPts val="4000"/>
              </a:spcBef>
              <a:spcAft>
                <a:spcPts val="0"/>
              </a:spcAft>
              <a:buSzPts val="1500"/>
              <a:buNone/>
              <a:defRPr sz="6100" b="1" i="0" u="none" strike="noStrike" cap="none">
                <a:solidFill>
                  <a:srgbClr val="001254"/>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52" name="Google Shape;252;p58"/>
          <p:cNvSpPr>
            <a:spLocks noGrp="1"/>
          </p:cNvSpPr>
          <p:nvPr>
            <p:ph type="body" idx="2"/>
          </p:nvPr>
        </p:nvSpPr>
        <p:spPr>
          <a:xfrm>
            <a:off x="310377" y="1336201"/>
            <a:ext cx="1575600" cy="1503300"/>
          </a:xfrm>
          <a:prstGeom prst="ellipse">
            <a:avLst/>
          </a:prstGeom>
          <a:solidFill>
            <a:schemeClr val="lt1"/>
          </a:solidFill>
          <a:ln w="76200" cap="flat" cmpd="sng">
            <a:solidFill>
              <a:srgbClr val="001254"/>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l">
              <a:spcBef>
                <a:spcPts val="4000"/>
              </a:spcBef>
              <a:spcAft>
                <a:spcPts val="0"/>
              </a:spcAft>
              <a:buSzPts val="1500"/>
              <a:buNone/>
              <a:defRPr sz="2500" b="0" i="1" u="none" strike="noStrike" cap="none">
                <a:solidFill>
                  <a:srgbClr val="7F7F7F"/>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53" name="Google Shape;253;p58"/>
          <p:cNvSpPr txBox="1">
            <a:spLocks noGrp="1"/>
          </p:cNvSpPr>
          <p:nvPr>
            <p:ph type="body" idx="3"/>
          </p:nvPr>
        </p:nvSpPr>
        <p:spPr>
          <a:xfrm>
            <a:off x="2146044" y="1666797"/>
            <a:ext cx="9736500" cy="842100"/>
          </a:xfrm>
          <a:prstGeom prst="rect">
            <a:avLst/>
          </a:prstGeom>
          <a:noFill/>
          <a:ln>
            <a:noFill/>
          </a:ln>
        </p:spPr>
        <p:txBody>
          <a:bodyPr spcFirstLastPara="1" wrap="square" lIns="91425" tIns="45700" rIns="91425" bIns="45700" anchor="ctr" anchorCtr="0">
            <a:noAutofit/>
          </a:bodyPr>
          <a:lstStyle>
            <a:lvl1pPr marL="457200" marR="0" lvl="0" indent="-228600" algn="l">
              <a:spcBef>
                <a:spcPts val="4000"/>
              </a:spcBef>
              <a:spcAft>
                <a:spcPts val="0"/>
              </a:spcAft>
              <a:buSzPts val="1500"/>
              <a:buNone/>
              <a:defRPr sz="4100" b="0" i="0" u="none" strike="noStrike" cap="none">
                <a:solidFill>
                  <a:schemeClr val="lt1"/>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54" name="Google Shape;254;p58"/>
          <p:cNvSpPr>
            <a:spLocks noGrp="1"/>
          </p:cNvSpPr>
          <p:nvPr>
            <p:ph type="body" idx="4"/>
          </p:nvPr>
        </p:nvSpPr>
        <p:spPr>
          <a:xfrm>
            <a:off x="305613" y="3023911"/>
            <a:ext cx="1575600" cy="1503300"/>
          </a:xfrm>
          <a:prstGeom prst="ellipse">
            <a:avLst/>
          </a:prstGeom>
          <a:solidFill>
            <a:schemeClr val="lt1"/>
          </a:solidFill>
          <a:ln w="76200" cap="flat" cmpd="sng">
            <a:solidFill>
              <a:srgbClr val="001254"/>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l">
              <a:spcBef>
                <a:spcPts val="4000"/>
              </a:spcBef>
              <a:spcAft>
                <a:spcPts val="0"/>
              </a:spcAft>
              <a:buSzPts val="1500"/>
              <a:buNone/>
              <a:defRPr sz="2500" b="0" i="1" u="none" strike="noStrike" cap="none">
                <a:solidFill>
                  <a:srgbClr val="7F7F7F"/>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55" name="Google Shape;255;p58"/>
          <p:cNvSpPr txBox="1">
            <a:spLocks noGrp="1"/>
          </p:cNvSpPr>
          <p:nvPr>
            <p:ph type="body" idx="5"/>
          </p:nvPr>
        </p:nvSpPr>
        <p:spPr>
          <a:xfrm>
            <a:off x="2131340" y="3354507"/>
            <a:ext cx="9736500" cy="842100"/>
          </a:xfrm>
          <a:prstGeom prst="rect">
            <a:avLst/>
          </a:prstGeom>
          <a:noFill/>
          <a:ln>
            <a:noFill/>
          </a:ln>
        </p:spPr>
        <p:txBody>
          <a:bodyPr spcFirstLastPara="1" wrap="square" lIns="91425" tIns="45700" rIns="91425" bIns="45700" anchor="ctr" anchorCtr="0">
            <a:noAutofit/>
          </a:bodyPr>
          <a:lstStyle>
            <a:lvl1pPr marL="457200" marR="0" lvl="0" indent="-228600" algn="l">
              <a:spcBef>
                <a:spcPts val="4000"/>
              </a:spcBef>
              <a:spcAft>
                <a:spcPts val="0"/>
              </a:spcAft>
              <a:buSzPts val="1500"/>
              <a:buNone/>
              <a:defRPr sz="4100" b="0" i="0" u="none" strike="noStrike" cap="none">
                <a:solidFill>
                  <a:schemeClr val="lt1"/>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56" name="Google Shape;256;p58"/>
          <p:cNvSpPr>
            <a:spLocks noGrp="1"/>
          </p:cNvSpPr>
          <p:nvPr>
            <p:ph type="body" idx="6"/>
          </p:nvPr>
        </p:nvSpPr>
        <p:spPr>
          <a:xfrm>
            <a:off x="305613" y="4711622"/>
            <a:ext cx="1575600" cy="1503300"/>
          </a:xfrm>
          <a:prstGeom prst="ellipse">
            <a:avLst/>
          </a:prstGeom>
          <a:solidFill>
            <a:schemeClr val="lt1"/>
          </a:solidFill>
          <a:ln w="76200" cap="flat" cmpd="sng">
            <a:solidFill>
              <a:srgbClr val="001254"/>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l">
              <a:spcBef>
                <a:spcPts val="4000"/>
              </a:spcBef>
              <a:spcAft>
                <a:spcPts val="0"/>
              </a:spcAft>
              <a:buSzPts val="1500"/>
              <a:buNone/>
              <a:defRPr sz="2500" b="0" i="1" u="none" strike="noStrike" cap="none">
                <a:solidFill>
                  <a:srgbClr val="7F7F7F"/>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57" name="Google Shape;257;p58"/>
          <p:cNvSpPr txBox="1">
            <a:spLocks noGrp="1"/>
          </p:cNvSpPr>
          <p:nvPr>
            <p:ph type="body" idx="7"/>
          </p:nvPr>
        </p:nvSpPr>
        <p:spPr>
          <a:xfrm>
            <a:off x="2131340" y="5042218"/>
            <a:ext cx="9736500" cy="842100"/>
          </a:xfrm>
          <a:prstGeom prst="rect">
            <a:avLst/>
          </a:prstGeom>
          <a:noFill/>
          <a:ln>
            <a:noFill/>
          </a:ln>
        </p:spPr>
        <p:txBody>
          <a:bodyPr spcFirstLastPara="1" wrap="square" lIns="91425" tIns="45700" rIns="91425" bIns="45700" anchor="ctr" anchorCtr="0">
            <a:noAutofit/>
          </a:bodyPr>
          <a:lstStyle>
            <a:lvl1pPr marL="457200" marR="0" lvl="0" indent="-488950" algn="l">
              <a:spcBef>
                <a:spcPts val="4000"/>
              </a:spcBef>
              <a:spcAft>
                <a:spcPts val="0"/>
              </a:spcAft>
              <a:buClr>
                <a:schemeClr val="lt1"/>
              </a:buClr>
              <a:buSzPts val="4100"/>
              <a:buFont typeface="Calibri"/>
              <a:buChar char="→"/>
              <a:defRPr sz="4100" b="0" i="0" u="none" strike="noStrike" cap="none">
                <a:solidFill>
                  <a:schemeClr val="lt1"/>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58" name="Google Shape;258;p58"/>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White Image + Supporting Text Slide">
  <p:cSld name="White Image + Supporting Text Slide">
    <p:spTree>
      <p:nvGrpSpPr>
        <p:cNvPr id="1" name="Shape 259"/>
        <p:cNvGrpSpPr/>
        <p:nvPr/>
      </p:nvGrpSpPr>
      <p:grpSpPr>
        <a:xfrm>
          <a:off x="0" y="0"/>
          <a:ext cx="0" cy="0"/>
          <a:chOff x="0" y="0"/>
          <a:chExt cx="0" cy="0"/>
        </a:xfrm>
      </p:grpSpPr>
      <p:sp>
        <p:nvSpPr>
          <p:cNvPr id="260" name="Google Shape;260;p59"/>
          <p:cNvSpPr txBox="1">
            <a:spLocks noGrp="1"/>
          </p:cNvSpPr>
          <p:nvPr>
            <p:ph type="body" idx="1"/>
          </p:nvPr>
        </p:nvSpPr>
        <p:spPr>
          <a:xfrm>
            <a:off x="836771" y="441485"/>
            <a:ext cx="10518900" cy="816900"/>
          </a:xfrm>
          <a:prstGeom prst="rect">
            <a:avLst/>
          </a:prstGeom>
          <a:noFill/>
          <a:ln>
            <a:noFill/>
          </a:ln>
        </p:spPr>
        <p:txBody>
          <a:bodyPr spcFirstLastPara="1" wrap="square" lIns="91425" tIns="45700" rIns="91425" bIns="45700" anchor="ctr" anchorCtr="0">
            <a:noAutofit/>
          </a:bodyPr>
          <a:lstStyle>
            <a:lvl1pPr marL="457200" marR="0" lvl="0" indent="-228600" algn="l">
              <a:spcBef>
                <a:spcPts val="4000"/>
              </a:spcBef>
              <a:spcAft>
                <a:spcPts val="0"/>
              </a:spcAft>
              <a:buSzPts val="1500"/>
              <a:buNone/>
              <a:defRPr sz="6100" b="1" i="0" u="none" strike="noStrike" cap="none">
                <a:solidFill>
                  <a:srgbClr val="001254"/>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61" name="Google Shape;261;p59"/>
          <p:cNvSpPr txBox="1">
            <a:spLocks noGrp="1"/>
          </p:cNvSpPr>
          <p:nvPr>
            <p:ph type="body" idx="2"/>
          </p:nvPr>
        </p:nvSpPr>
        <p:spPr>
          <a:xfrm>
            <a:off x="309739" y="1467883"/>
            <a:ext cx="5813100" cy="4532700"/>
          </a:xfrm>
          <a:prstGeom prst="rect">
            <a:avLst/>
          </a:prstGeom>
          <a:solidFill>
            <a:schemeClr val="lt1"/>
          </a:solidFill>
          <a:ln w="762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a:spcBef>
                <a:spcPts val="4000"/>
              </a:spcBef>
              <a:spcAft>
                <a:spcPts val="0"/>
              </a:spcAft>
              <a:buClr>
                <a:srgbClr val="7F7F7F"/>
              </a:buClr>
              <a:buSzPts val="2300"/>
              <a:buFont typeface="Trebuchet MS"/>
              <a:buNone/>
              <a:defRPr sz="2300" b="0" i="1" u="none" strike="noStrike" cap="none">
                <a:solidFill>
                  <a:srgbClr val="7F7F7F"/>
                </a:solidFill>
                <a:latin typeface="Trebuchet MS"/>
                <a:ea typeface="Trebuchet MS"/>
                <a:cs typeface="Trebuchet MS"/>
                <a:sym typeface="Trebuchet MS"/>
              </a:defRPr>
            </a:lvl1pPr>
            <a:lvl2pPr marL="914400" marR="0" lvl="1" indent="-228600" algn="l">
              <a:spcBef>
                <a:spcPts val="4000"/>
              </a:spcBef>
              <a:spcAft>
                <a:spcPts val="0"/>
              </a:spcAft>
              <a:buClr>
                <a:srgbClr val="5C6670"/>
              </a:buClr>
              <a:buSzPts val="2800"/>
              <a:buFont typeface="Trebuchet MS"/>
              <a:buNone/>
              <a:defRPr sz="2800" b="0" i="1"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Clr>
                <a:srgbClr val="5C6670"/>
              </a:buClr>
              <a:buSzPts val="2800"/>
              <a:buFont typeface="Trebuchet MS"/>
              <a:buNone/>
              <a:defRPr sz="2800" b="0" i="1"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Clr>
                <a:srgbClr val="5C6670"/>
              </a:buClr>
              <a:buSzPts val="2800"/>
              <a:buFont typeface="Trebuchet MS"/>
              <a:buNone/>
              <a:defRPr sz="2800" b="0" i="1"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Clr>
                <a:srgbClr val="5C6670"/>
              </a:buClr>
              <a:buSzPts val="2800"/>
              <a:buFont typeface="Trebuchet MS"/>
              <a:buNone/>
              <a:defRPr sz="2800" b="0" i="1"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62" name="Google Shape;262;p59"/>
          <p:cNvSpPr txBox="1">
            <a:spLocks noGrp="1"/>
          </p:cNvSpPr>
          <p:nvPr>
            <p:ph type="body" idx="3"/>
          </p:nvPr>
        </p:nvSpPr>
        <p:spPr>
          <a:xfrm>
            <a:off x="6765706" y="1485188"/>
            <a:ext cx="5116500" cy="4515600"/>
          </a:xfrm>
          <a:prstGeom prst="rect">
            <a:avLst/>
          </a:prstGeom>
          <a:noFill/>
          <a:ln>
            <a:noFill/>
          </a:ln>
        </p:spPr>
        <p:txBody>
          <a:bodyPr spcFirstLastPara="1" wrap="square" lIns="91425" tIns="45700" rIns="91425" bIns="45700" anchor="t" anchorCtr="0">
            <a:noAutofit/>
          </a:bodyPr>
          <a:lstStyle>
            <a:lvl1pPr marL="457200" marR="0" lvl="0" indent="-228600" algn="l">
              <a:spcBef>
                <a:spcPts val="4000"/>
              </a:spcBef>
              <a:spcAft>
                <a:spcPts val="0"/>
              </a:spcAft>
              <a:buSzPts val="1500"/>
              <a:buNone/>
              <a:defRPr sz="3700" b="0" i="0" u="none" strike="noStrike" cap="none">
                <a:solidFill>
                  <a:schemeClr val="dk1"/>
                </a:solidFill>
                <a:latin typeface="Trebuchet MS"/>
                <a:ea typeface="Trebuchet MS"/>
                <a:cs typeface="Trebuchet MS"/>
                <a:sym typeface="Trebuchet MS"/>
              </a:defRPr>
            </a:lvl1pPr>
            <a:lvl2pPr marL="914400" marR="0" lvl="1" indent="-228600" algn="l">
              <a:spcBef>
                <a:spcPts val="4000"/>
              </a:spcBef>
              <a:spcAft>
                <a:spcPts val="0"/>
              </a:spcAft>
              <a:buSzPts val="1500"/>
              <a:buNone/>
              <a:defRPr sz="3100" b="0" i="0" u="none" strike="noStrike" cap="none">
                <a:solidFill>
                  <a:schemeClr val="dk1"/>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chemeClr val="dk1"/>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500" b="0" i="0" u="none" strike="noStrike" cap="none">
                <a:solidFill>
                  <a:schemeClr val="dk1"/>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63" name="Google Shape;263;p59"/>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White Questions Slide 1">
  <p:cSld name="White Questions Slide 1">
    <p:spTree>
      <p:nvGrpSpPr>
        <p:cNvPr id="1" name="Shape 264"/>
        <p:cNvGrpSpPr/>
        <p:nvPr/>
      </p:nvGrpSpPr>
      <p:grpSpPr>
        <a:xfrm>
          <a:off x="0" y="0"/>
          <a:ext cx="0" cy="0"/>
          <a:chOff x="0" y="0"/>
          <a:chExt cx="0" cy="0"/>
        </a:xfrm>
      </p:grpSpPr>
      <p:pic>
        <p:nvPicPr>
          <p:cNvPr id="265" name="Google Shape;265;p60"/>
          <p:cNvPicPr preferRelativeResize="0"/>
          <p:nvPr/>
        </p:nvPicPr>
        <p:blipFill rotWithShape="1">
          <a:blip r:embed="rId2">
            <a:alphaModFix/>
          </a:blip>
          <a:srcRect/>
          <a:stretch/>
        </p:blipFill>
        <p:spPr>
          <a:xfrm>
            <a:off x="308600" y="176806"/>
            <a:ext cx="6319884" cy="6198993"/>
          </a:xfrm>
          <a:prstGeom prst="rect">
            <a:avLst/>
          </a:prstGeom>
          <a:noFill/>
          <a:ln>
            <a:noFill/>
          </a:ln>
        </p:spPr>
      </p:pic>
      <p:sp>
        <p:nvSpPr>
          <p:cNvPr id="266" name="Google Shape;266;p60"/>
          <p:cNvSpPr txBox="1">
            <a:spLocks noGrp="1"/>
          </p:cNvSpPr>
          <p:nvPr>
            <p:ph type="title"/>
          </p:nvPr>
        </p:nvSpPr>
        <p:spPr>
          <a:xfrm>
            <a:off x="6122788" y="2625328"/>
            <a:ext cx="5381700" cy="23139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500"/>
              <a:buNone/>
              <a:defRPr sz="8100">
                <a:solidFill>
                  <a:schemeClr val="dk2"/>
                </a:solidFill>
              </a:defRPr>
            </a:lvl1pPr>
            <a:lvl2pPr lvl="1" algn="ctr">
              <a:spcBef>
                <a:spcPts val="0"/>
              </a:spcBef>
              <a:spcAft>
                <a:spcPts val="0"/>
              </a:spcAft>
              <a:buSzPts val="1500"/>
              <a:buNone/>
              <a:defRPr/>
            </a:lvl2pPr>
            <a:lvl3pPr lvl="2" algn="ctr">
              <a:spcBef>
                <a:spcPts val="0"/>
              </a:spcBef>
              <a:spcAft>
                <a:spcPts val="0"/>
              </a:spcAft>
              <a:buSzPts val="1500"/>
              <a:buNone/>
              <a:defRPr/>
            </a:lvl3pPr>
            <a:lvl4pPr lvl="3" algn="ctr">
              <a:spcBef>
                <a:spcPts val="0"/>
              </a:spcBef>
              <a:spcAft>
                <a:spcPts val="0"/>
              </a:spcAft>
              <a:buSzPts val="1500"/>
              <a:buNone/>
              <a:defRPr/>
            </a:lvl4pPr>
            <a:lvl5pPr lvl="4" algn="ctr">
              <a:spcBef>
                <a:spcPts val="0"/>
              </a:spcBef>
              <a:spcAft>
                <a:spcPts val="0"/>
              </a:spcAft>
              <a:buSzPts val="1500"/>
              <a:buNone/>
              <a:defRPr/>
            </a:lvl5pPr>
            <a:lvl6pPr lvl="5" algn="ctr">
              <a:spcBef>
                <a:spcPts val="0"/>
              </a:spcBef>
              <a:spcAft>
                <a:spcPts val="0"/>
              </a:spcAft>
              <a:buSzPts val="1500"/>
              <a:buNone/>
              <a:defRPr/>
            </a:lvl6pPr>
            <a:lvl7pPr lvl="6" algn="ctr">
              <a:spcBef>
                <a:spcPts val="0"/>
              </a:spcBef>
              <a:spcAft>
                <a:spcPts val="0"/>
              </a:spcAft>
              <a:buSzPts val="1500"/>
              <a:buNone/>
              <a:defRPr/>
            </a:lvl7pPr>
            <a:lvl8pPr lvl="7" algn="ctr">
              <a:spcBef>
                <a:spcPts val="0"/>
              </a:spcBef>
              <a:spcAft>
                <a:spcPts val="0"/>
              </a:spcAft>
              <a:buSzPts val="1500"/>
              <a:buNone/>
              <a:defRPr/>
            </a:lvl8pPr>
            <a:lvl9pPr lvl="8" algn="ctr">
              <a:spcBef>
                <a:spcPts val="0"/>
              </a:spcBef>
              <a:spcAft>
                <a:spcPts val="0"/>
              </a:spcAft>
              <a:buSzPts val="1500"/>
              <a:buNone/>
              <a:defRPr/>
            </a:lvl9pPr>
          </a:lstStyle>
          <a:p>
            <a:endParaRPr/>
          </a:p>
        </p:txBody>
      </p:sp>
      <p:sp>
        <p:nvSpPr>
          <p:cNvPr id="267" name="Google Shape;267;p60"/>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White Questions Slide 2">
  <p:cSld name="White Questions Slide 2">
    <p:spTree>
      <p:nvGrpSpPr>
        <p:cNvPr id="1" name="Shape 268"/>
        <p:cNvGrpSpPr/>
        <p:nvPr/>
      </p:nvGrpSpPr>
      <p:grpSpPr>
        <a:xfrm>
          <a:off x="0" y="0"/>
          <a:ext cx="0" cy="0"/>
          <a:chOff x="0" y="0"/>
          <a:chExt cx="0" cy="0"/>
        </a:xfrm>
      </p:grpSpPr>
      <p:pic>
        <p:nvPicPr>
          <p:cNvPr id="269" name="Google Shape;269;p61" descr="Help"/>
          <p:cNvPicPr preferRelativeResize="0"/>
          <p:nvPr/>
        </p:nvPicPr>
        <p:blipFill rotWithShape="1">
          <a:blip r:embed="rId2">
            <a:alphaModFix/>
          </a:blip>
          <a:srcRect/>
          <a:stretch/>
        </p:blipFill>
        <p:spPr>
          <a:xfrm>
            <a:off x="416892" y="964406"/>
            <a:ext cx="4929038" cy="4929188"/>
          </a:xfrm>
          <a:prstGeom prst="rect">
            <a:avLst/>
          </a:prstGeom>
          <a:noFill/>
          <a:ln>
            <a:noFill/>
          </a:ln>
        </p:spPr>
      </p:pic>
      <p:sp>
        <p:nvSpPr>
          <p:cNvPr id="270" name="Google Shape;270;p61"/>
          <p:cNvSpPr txBox="1">
            <a:spLocks noGrp="1"/>
          </p:cNvSpPr>
          <p:nvPr>
            <p:ph type="body" idx="1"/>
          </p:nvPr>
        </p:nvSpPr>
        <p:spPr>
          <a:xfrm>
            <a:off x="5723344" y="2721579"/>
            <a:ext cx="5534400" cy="1414800"/>
          </a:xfrm>
          <a:prstGeom prst="rect">
            <a:avLst/>
          </a:prstGeom>
          <a:noFill/>
          <a:ln>
            <a:noFill/>
          </a:ln>
        </p:spPr>
        <p:txBody>
          <a:bodyPr spcFirstLastPara="1" wrap="square" lIns="0" tIns="0" rIns="0" bIns="0" anchor="ctr" anchorCtr="0">
            <a:noAutofit/>
          </a:bodyPr>
          <a:lstStyle>
            <a:lvl1pPr marL="457200" marR="0" lvl="0" indent="-228600" algn="l">
              <a:spcBef>
                <a:spcPts val="4000"/>
              </a:spcBef>
              <a:spcAft>
                <a:spcPts val="0"/>
              </a:spcAft>
              <a:buSzPts val="1500"/>
              <a:buNone/>
              <a:defRPr sz="8400" b="1" i="0" u="none" strike="noStrike" cap="none">
                <a:solidFill>
                  <a:schemeClr val="dk2"/>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71" name="Google Shape;271;p61"/>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White Chat Slide">
  <p:cSld name="White Chat Slide">
    <p:spTree>
      <p:nvGrpSpPr>
        <p:cNvPr id="1" name="Shape 272"/>
        <p:cNvGrpSpPr/>
        <p:nvPr/>
      </p:nvGrpSpPr>
      <p:grpSpPr>
        <a:xfrm>
          <a:off x="0" y="0"/>
          <a:ext cx="0" cy="0"/>
          <a:chOff x="0" y="0"/>
          <a:chExt cx="0" cy="0"/>
        </a:xfrm>
      </p:grpSpPr>
      <p:sp>
        <p:nvSpPr>
          <p:cNvPr id="273" name="Google Shape;273;p62"/>
          <p:cNvSpPr txBox="1">
            <a:spLocks noGrp="1"/>
          </p:cNvSpPr>
          <p:nvPr>
            <p:ph type="title"/>
          </p:nvPr>
        </p:nvSpPr>
        <p:spPr>
          <a:xfrm>
            <a:off x="6122788" y="2253854"/>
            <a:ext cx="5759100" cy="23505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500"/>
              <a:buNone/>
              <a:defRPr sz="8100">
                <a:solidFill>
                  <a:schemeClr val="dk2"/>
                </a:solidFill>
              </a:defRPr>
            </a:lvl1pPr>
            <a:lvl2pPr lvl="1" algn="ctr">
              <a:spcBef>
                <a:spcPts val="0"/>
              </a:spcBef>
              <a:spcAft>
                <a:spcPts val="0"/>
              </a:spcAft>
              <a:buSzPts val="1500"/>
              <a:buNone/>
              <a:defRPr/>
            </a:lvl2pPr>
            <a:lvl3pPr lvl="2" algn="ctr">
              <a:spcBef>
                <a:spcPts val="0"/>
              </a:spcBef>
              <a:spcAft>
                <a:spcPts val="0"/>
              </a:spcAft>
              <a:buSzPts val="1500"/>
              <a:buNone/>
              <a:defRPr/>
            </a:lvl3pPr>
            <a:lvl4pPr lvl="3" algn="ctr">
              <a:spcBef>
                <a:spcPts val="0"/>
              </a:spcBef>
              <a:spcAft>
                <a:spcPts val="0"/>
              </a:spcAft>
              <a:buSzPts val="1500"/>
              <a:buNone/>
              <a:defRPr/>
            </a:lvl4pPr>
            <a:lvl5pPr lvl="4" algn="ctr">
              <a:spcBef>
                <a:spcPts val="0"/>
              </a:spcBef>
              <a:spcAft>
                <a:spcPts val="0"/>
              </a:spcAft>
              <a:buSzPts val="1500"/>
              <a:buNone/>
              <a:defRPr/>
            </a:lvl5pPr>
            <a:lvl6pPr lvl="5" algn="ctr">
              <a:spcBef>
                <a:spcPts val="0"/>
              </a:spcBef>
              <a:spcAft>
                <a:spcPts val="0"/>
              </a:spcAft>
              <a:buSzPts val="1500"/>
              <a:buNone/>
              <a:defRPr/>
            </a:lvl6pPr>
            <a:lvl7pPr lvl="6" algn="ctr">
              <a:spcBef>
                <a:spcPts val="0"/>
              </a:spcBef>
              <a:spcAft>
                <a:spcPts val="0"/>
              </a:spcAft>
              <a:buSzPts val="1500"/>
              <a:buNone/>
              <a:defRPr/>
            </a:lvl7pPr>
            <a:lvl8pPr lvl="7" algn="ctr">
              <a:spcBef>
                <a:spcPts val="0"/>
              </a:spcBef>
              <a:spcAft>
                <a:spcPts val="0"/>
              </a:spcAft>
              <a:buSzPts val="1500"/>
              <a:buNone/>
              <a:defRPr/>
            </a:lvl8pPr>
            <a:lvl9pPr lvl="8" algn="ctr">
              <a:spcBef>
                <a:spcPts val="0"/>
              </a:spcBef>
              <a:spcAft>
                <a:spcPts val="0"/>
              </a:spcAft>
              <a:buSzPts val="1500"/>
              <a:buNone/>
              <a:defRPr/>
            </a:lvl9pPr>
          </a:lstStyle>
          <a:p>
            <a:endParaRPr/>
          </a:p>
        </p:txBody>
      </p:sp>
      <p:pic>
        <p:nvPicPr>
          <p:cNvPr id="274" name="Google Shape;274;p62" descr="Chat"/>
          <p:cNvPicPr preferRelativeResize="0"/>
          <p:nvPr/>
        </p:nvPicPr>
        <p:blipFill rotWithShape="1">
          <a:blip r:embed="rId2">
            <a:alphaModFix/>
          </a:blip>
          <a:srcRect/>
          <a:stretch/>
        </p:blipFill>
        <p:spPr>
          <a:xfrm>
            <a:off x="-226026" y="107156"/>
            <a:ext cx="6589909" cy="6590111"/>
          </a:xfrm>
          <a:prstGeom prst="rect">
            <a:avLst/>
          </a:prstGeom>
          <a:noFill/>
          <a:ln>
            <a:noFill/>
          </a:ln>
        </p:spPr>
      </p:pic>
      <p:sp>
        <p:nvSpPr>
          <p:cNvPr id="275" name="Google Shape;275;p62"/>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White Contact Info Slide">
  <p:cSld name="White Contact Info Slide">
    <p:spTree>
      <p:nvGrpSpPr>
        <p:cNvPr id="1" name="Shape 276"/>
        <p:cNvGrpSpPr/>
        <p:nvPr/>
      </p:nvGrpSpPr>
      <p:grpSpPr>
        <a:xfrm>
          <a:off x="0" y="0"/>
          <a:ext cx="0" cy="0"/>
          <a:chOff x="0" y="0"/>
          <a:chExt cx="0" cy="0"/>
        </a:xfrm>
      </p:grpSpPr>
      <p:sp>
        <p:nvSpPr>
          <p:cNvPr id="277" name="Google Shape;277;p63"/>
          <p:cNvSpPr txBox="1">
            <a:spLocks noGrp="1"/>
          </p:cNvSpPr>
          <p:nvPr>
            <p:ph type="title"/>
          </p:nvPr>
        </p:nvSpPr>
        <p:spPr>
          <a:xfrm>
            <a:off x="595312" y="443627"/>
            <a:ext cx="11001300" cy="816900"/>
          </a:xfrm>
          <a:prstGeom prst="rect">
            <a:avLst/>
          </a:prstGeom>
          <a:noFill/>
          <a:ln>
            <a:noFill/>
          </a:ln>
        </p:spPr>
        <p:txBody>
          <a:bodyPr spcFirstLastPara="1" wrap="square" lIns="0" tIns="0" rIns="0" bIns="0" anchor="ctr" anchorCtr="0">
            <a:normAutofit/>
          </a:bodyPr>
          <a:lstStyle>
            <a:lvl1pPr lvl="0" algn="ctr">
              <a:spcBef>
                <a:spcPts val="0"/>
              </a:spcBef>
              <a:spcAft>
                <a:spcPts val="0"/>
              </a:spcAft>
              <a:buSzPts val="1500"/>
              <a:buNone/>
              <a:defRPr/>
            </a:lvl1pPr>
            <a:lvl2pPr lvl="1" algn="ctr">
              <a:spcBef>
                <a:spcPts val="0"/>
              </a:spcBef>
              <a:spcAft>
                <a:spcPts val="0"/>
              </a:spcAft>
              <a:buSzPts val="1500"/>
              <a:buNone/>
              <a:defRPr/>
            </a:lvl2pPr>
            <a:lvl3pPr lvl="2" algn="ctr">
              <a:spcBef>
                <a:spcPts val="0"/>
              </a:spcBef>
              <a:spcAft>
                <a:spcPts val="0"/>
              </a:spcAft>
              <a:buSzPts val="1500"/>
              <a:buNone/>
              <a:defRPr/>
            </a:lvl3pPr>
            <a:lvl4pPr lvl="3" algn="ctr">
              <a:spcBef>
                <a:spcPts val="0"/>
              </a:spcBef>
              <a:spcAft>
                <a:spcPts val="0"/>
              </a:spcAft>
              <a:buSzPts val="1500"/>
              <a:buNone/>
              <a:defRPr/>
            </a:lvl4pPr>
            <a:lvl5pPr lvl="4" algn="ctr">
              <a:spcBef>
                <a:spcPts val="0"/>
              </a:spcBef>
              <a:spcAft>
                <a:spcPts val="0"/>
              </a:spcAft>
              <a:buSzPts val="1500"/>
              <a:buNone/>
              <a:defRPr/>
            </a:lvl5pPr>
            <a:lvl6pPr lvl="5" algn="ctr">
              <a:spcBef>
                <a:spcPts val="0"/>
              </a:spcBef>
              <a:spcAft>
                <a:spcPts val="0"/>
              </a:spcAft>
              <a:buSzPts val="1500"/>
              <a:buNone/>
              <a:defRPr/>
            </a:lvl6pPr>
            <a:lvl7pPr lvl="6" algn="ctr">
              <a:spcBef>
                <a:spcPts val="0"/>
              </a:spcBef>
              <a:spcAft>
                <a:spcPts val="0"/>
              </a:spcAft>
              <a:buSzPts val="1500"/>
              <a:buNone/>
              <a:defRPr/>
            </a:lvl7pPr>
            <a:lvl8pPr lvl="7" algn="ctr">
              <a:spcBef>
                <a:spcPts val="0"/>
              </a:spcBef>
              <a:spcAft>
                <a:spcPts val="0"/>
              </a:spcAft>
              <a:buSzPts val="1500"/>
              <a:buNone/>
              <a:defRPr/>
            </a:lvl8pPr>
            <a:lvl9pPr lvl="8" algn="ctr">
              <a:spcBef>
                <a:spcPts val="0"/>
              </a:spcBef>
              <a:spcAft>
                <a:spcPts val="0"/>
              </a:spcAft>
              <a:buSzPts val="1500"/>
              <a:buNone/>
              <a:defRPr/>
            </a:lvl9pPr>
          </a:lstStyle>
          <a:p>
            <a:endParaRPr/>
          </a:p>
        </p:txBody>
      </p:sp>
      <p:sp>
        <p:nvSpPr>
          <p:cNvPr id="278" name="Google Shape;278;p63"/>
          <p:cNvSpPr txBox="1">
            <a:spLocks noGrp="1"/>
          </p:cNvSpPr>
          <p:nvPr>
            <p:ph type="body" idx="1"/>
          </p:nvPr>
        </p:nvSpPr>
        <p:spPr>
          <a:xfrm>
            <a:off x="595313" y="1500188"/>
            <a:ext cx="11001300" cy="3857700"/>
          </a:xfrm>
          <a:prstGeom prst="rect">
            <a:avLst/>
          </a:prstGeom>
          <a:noFill/>
          <a:ln>
            <a:noFill/>
          </a:ln>
        </p:spPr>
        <p:txBody>
          <a:bodyPr spcFirstLastPara="1" wrap="square" lIns="91425" tIns="45700" rIns="91425" bIns="45700" anchor="ctr" anchorCtr="0">
            <a:noAutofit/>
          </a:bodyPr>
          <a:lstStyle>
            <a:lvl1pPr marL="457200" marR="0" lvl="0" indent="-228600" algn="ctr">
              <a:spcBef>
                <a:spcPts val="0"/>
              </a:spcBef>
              <a:spcAft>
                <a:spcPts val="0"/>
              </a:spcAft>
              <a:buSzPts val="1500"/>
              <a:buNone/>
              <a:defRPr sz="3300" b="0" i="0" u="none" strike="noStrike" cap="none">
                <a:solidFill>
                  <a:schemeClr val="dk1"/>
                </a:solidFill>
                <a:latin typeface="Trebuchet MS"/>
                <a:ea typeface="Trebuchet MS"/>
                <a:cs typeface="Trebuchet MS"/>
                <a:sym typeface="Trebuchet MS"/>
              </a:defRPr>
            </a:lvl1pPr>
            <a:lvl2pPr marL="914400" marR="0" lvl="1"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2pPr>
            <a:lvl3pPr marL="1371600" marR="0" lvl="2"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3pPr>
            <a:lvl4pPr marL="1828800" marR="0" lvl="3"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4pPr>
            <a:lvl5pPr marL="2286000" marR="0" lvl="4"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79" name="Google Shape;279;p63"/>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33"/>
        <p:cNvGrpSpPr/>
        <p:nvPr/>
      </p:nvGrpSpPr>
      <p:grpSpPr>
        <a:xfrm>
          <a:off x="0" y="0"/>
          <a:ext cx="0" cy="0"/>
          <a:chOff x="0" y="0"/>
          <a:chExt cx="0" cy="0"/>
        </a:xfrm>
      </p:grpSpPr>
      <p:sp>
        <p:nvSpPr>
          <p:cNvPr id="34" name="Google Shape;34;p7"/>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 name="Google Shape;35;p7"/>
          <p:cNvSpPr/>
          <p:nvPr/>
        </p:nvSpPr>
        <p:spPr>
          <a:xfrm>
            <a:off x="838199" y="1873473"/>
            <a:ext cx="10433703" cy="28623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a:solidFill>
                  <a:schemeClr val="dk1"/>
                </a:solidFill>
                <a:latin typeface="Trebuchet MS"/>
                <a:ea typeface="Trebuchet MS"/>
                <a:cs typeface="Trebuchet MS"/>
                <a:sym typeface="Trebuchet MS"/>
              </a:rPr>
              <a:t>Plus </a:t>
            </a:r>
            <a:r>
              <a:rPr lang="en-US" sz="3600">
                <a:solidFill>
                  <a:schemeClr val="dk1"/>
                </a:solidFill>
                <a:latin typeface="Trebuchet MS"/>
                <a:ea typeface="Trebuchet MS"/>
                <a:cs typeface="Trebuchet MS"/>
                <a:sym typeface="Trebuchet MS"/>
              </a:rPr>
              <a:t>(CHP+) and other health care programs for Coloradans who qualify. </a:t>
            </a:r>
            <a:endParaRPr sz="3600" b="1">
              <a:solidFill>
                <a:schemeClr val="dk1"/>
              </a:solidFill>
              <a:latin typeface="Trebuchet MS"/>
              <a:ea typeface="Trebuchet MS"/>
              <a:cs typeface="Trebuchet MS"/>
              <a:sym typeface="Trebuchet MS"/>
            </a:endParaRPr>
          </a:p>
        </p:txBody>
      </p:sp>
      <p:sp>
        <p:nvSpPr>
          <p:cNvPr id="36" name="Google Shape;36;p7"/>
          <p:cNvSpPr/>
          <p:nvPr/>
        </p:nvSpPr>
        <p:spPr>
          <a:xfrm>
            <a:off x="838200" y="382212"/>
            <a:ext cx="10433702"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rgbClr val="232C68"/>
                </a:solidFill>
                <a:latin typeface="Trebuchet MS"/>
                <a:ea typeface="Trebuchet MS"/>
                <a:cs typeface="Trebuchet MS"/>
                <a:sym typeface="Trebuchet MS"/>
              </a:rPr>
              <a:t>What We Do</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White Thank You">
  <p:cSld name="White Thank You">
    <p:spTree>
      <p:nvGrpSpPr>
        <p:cNvPr id="1" name="Shape 280"/>
        <p:cNvGrpSpPr/>
        <p:nvPr/>
      </p:nvGrpSpPr>
      <p:grpSpPr>
        <a:xfrm>
          <a:off x="0" y="0"/>
          <a:ext cx="0" cy="0"/>
          <a:chOff x="0" y="0"/>
          <a:chExt cx="0" cy="0"/>
        </a:xfrm>
      </p:grpSpPr>
      <p:sp>
        <p:nvSpPr>
          <p:cNvPr id="281" name="Google Shape;281;p64"/>
          <p:cNvSpPr txBox="1">
            <a:spLocks noGrp="1"/>
          </p:cNvSpPr>
          <p:nvPr>
            <p:ph type="title"/>
          </p:nvPr>
        </p:nvSpPr>
        <p:spPr>
          <a:xfrm>
            <a:off x="595312" y="2615841"/>
            <a:ext cx="11001300" cy="16263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500"/>
              <a:buNone/>
              <a:defRPr sz="6800"/>
            </a:lvl1pPr>
            <a:lvl2pPr lvl="1" algn="ctr">
              <a:spcBef>
                <a:spcPts val="0"/>
              </a:spcBef>
              <a:spcAft>
                <a:spcPts val="0"/>
              </a:spcAft>
              <a:buSzPts val="1500"/>
              <a:buNone/>
              <a:defRPr/>
            </a:lvl2pPr>
            <a:lvl3pPr lvl="2" algn="ctr">
              <a:spcBef>
                <a:spcPts val="0"/>
              </a:spcBef>
              <a:spcAft>
                <a:spcPts val="0"/>
              </a:spcAft>
              <a:buSzPts val="1500"/>
              <a:buNone/>
              <a:defRPr/>
            </a:lvl3pPr>
            <a:lvl4pPr lvl="3" algn="ctr">
              <a:spcBef>
                <a:spcPts val="0"/>
              </a:spcBef>
              <a:spcAft>
                <a:spcPts val="0"/>
              </a:spcAft>
              <a:buSzPts val="1500"/>
              <a:buNone/>
              <a:defRPr/>
            </a:lvl4pPr>
            <a:lvl5pPr lvl="4" algn="ctr">
              <a:spcBef>
                <a:spcPts val="0"/>
              </a:spcBef>
              <a:spcAft>
                <a:spcPts val="0"/>
              </a:spcAft>
              <a:buSzPts val="1500"/>
              <a:buNone/>
              <a:defRPr/>
            </a:lvl5pPr>
            <a:lvl6pPr lvl="5" algn="ctr">
              <a:spcBef>
                <a:spcPts val="0"/>
              </a:spcBef>
              <a:spcAft>
                <a:spcPts val="0"/>
              </a:spcAft>
              <a:buSzPts val="1500"/>
              <a:buNone/>
              <a:defRPr/>
            </a:lvl6pPr>
            <a:lvl7pPr lvl="6" algn="ctr">
              <a:spcBef>
                <a:spcPts val="0"/>
              </a:spcBef>
              <a:spcAft>
                <a:spcPts val="0"/>
              </a:spcAft>
              <a:buSzPts val="1500"/>
              <a:buNone/>
              <a:defRPr/>
            </a:lvl7pPr>
            <a:lvl8pPr lvl="7" algn="ctr">
              <a:spcBef>
                <a:spcPts val="0"/>
              </a:spcBef>
              <a:spcAft>
                <a:spcPts val="0"/>
              </a:spcAft>
              <a:buSzPts val="1500"/>
              <a:buNone/>
              <a:defRPr/>
            </a:lvl8pPr>
            <a:lvl9pPr lvl="8" algn="ctr">
              <a:spcBef>
                <a:spcPts val="0"/>
              </a:spcBef>
              <a:spcAft>
                <a:spcPts val="0"/>
              </a:spcAft>
              <a:buSzPts val="1500"/>
              <a:buNone/>
              <a:defRPr/>
            </a:lvl9pPr>
          </a:lstStyle>
          <a:p>
            <a:endParaRPr/>
          </a:p>
        </p:txBody>
      </p:sp>
      <p:sp>
        <p:nvSpPr>
          <p:cNvPr id="282" name="Google Shape;282;p64"/>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White Blank">
  <p:cSld name="White Blank">
    <p:spTree>
      <p:nvGrpSpPr>
        <p:cNvPr id="1" name="Shape 283"/>
        <p:cNvGrpSpPr/>
        <p:nvPr/>
      </p:nvGrpSpPr>
      <p:grpSpPr>
        <a:xfrm>
          <a:off x="0" y="0"/>
          <a:ext cx="0" cy="0"/>
          <a:chOff x="0" y="0"/>
          <a:chExt cx="0" cy="0"/>
        </a:xfrm>
      </p:grpSpPr>
      <p:sp>
        <p:nvSpPr>
          <p:cNvPr id="284" name="Google Shape;284;p65"/>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White Solid">
  <p:cSld name="White Solid">
    <p:spTree>
      <p:nvGrpSpPr>
        <p:cNvPr id="1" name="Shape 285"/>
        <p:cNvGrpSpPr/>
        <p:nvPr/>
      </p:nvGrpSpPr>
      <p:grpSpPr>
        <a:xfrm>
          <a:off x="0" y="0"/>
          <a:ext cx="0" cy="0"/>
          <a:chOff x="0" y="0"/>
          <a:chExt cx="0" cy="0"/>
        </a:xfrm>
      </p:grpSpPr>
      <p:sp>
        <p:nvSpPr>
          <p:cNvPr id="286" name="Google Shape;286;p66"/>
          <p:cNvSpPr/>
          <p:nvPr/>
        </p:nvSpPr>
        <p:spPr>
          <a:xfrm>
            <a:off x="0" y="6375797"/>
            <a:ext cx="12192000" cy="482100"/>
          </a:xfrm>
          <a:prstGeom prst="rect">
            <a:avLst/>
          </a:prstGeom>
          <a:solidFill>
            <a:schemeClr val="lt1"/>
          </a:solidFill>
          <a:ln>
            <a:noFill/>
          </a:ln>
        </p:spPr>
        <p:txBody>
          <a:bodyPr spcFirstLastPara="1" wrap="square" lIns="35700" tIns="35700" rIns="35700" bIns="35700" anchor="ctr" anchorCtr="0">
            <a:noAutofit/>
          </a:bodyPr>
          <a:lstStyle/>
          <a:p>
            <a:pPr marL="152400" marR="0" lvl="0" indent="0" algn="l" rtl="0">
              <a:lnSpc>
                <a:spcPct val="100000"/>
              </a:lnSpc>
              <a:spcBef>
                <a:spcPts val="0"/>
              </a:spcBef>
              <a:spcAft>
                <a:spcPts val="0"/>
              </a:spcAft>
              <a:buClr>
                <a:schemeClr val="dk1"/>
              </a:buClr>
              <a:buSzPts val="1200"/>
              <a:buFont typeface="Trebuchet MS"/>
              <a:buNone/>
            </a:pPr>
            <a:endParaRPr sz="1200" b="0" i="0" u="none" strike="noStrike" cap="none">
              <a:solidFill>
                <a:srgbClr val="5C6670"/>
              </a:solidFill>
              <a:latin typeface="Trebuchet MS"/>
              <a:ea typeface="Trebuchet MS"/>
              <a:cs typeface="Trebuchet MS"/>
              <a:sym typeface="Trebuchet MS"/>
            </a:endParaRPr>
          </a:p>
        </p:txBody>
      </p:sp>
      <p:pic>
        <p:nvPicPr>
          <p:cNvPr id="287" name="Google Shape;287;p66"/>
          <p:cNvPicPr preferRelativeResize="0"/>
          <p:nvPr/>
        </p:nvPicPr>
        <p:blipFill rotWithShape="1">
          <a:blip r:embed="rId2">
            <a:alphaModFix/>
          </a:blip>
          <a:srcRect/>
          <a:stretch/>
        </p:blipFill>
        <p:spPr>
          <a:xfrm>
            <a:off x="308601" y="6466598"/>
            <a:ext cx="1776483" cy="298458"/>
          </a:xfrm>
          <a:prstGeom prst="rect">
            <a:avLst/>
          </a:prstGeom>
          <a:noFill/>
          <a:ln>
            <a:noFill/>
          </a:ln>
        </p:spPr>
      </p:pic>
      <p:sp>
        <p:nvSpPr>
          <p:cNvPr id="288" name="Google Shape;288;p66"/>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dk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dk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dk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dk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dk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dk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dk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dk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rebuchet-White Content Slide">
  <p:cSld name="Trebuchet-White Content Slide">
    <p:spTree>
      <p:nvGrpSpPr>
        <p:cNvPr id="1" name="Shape 289"/>
        <p:cNvGrpSpPr/>
        <p:nvPr/>
      </p:nvGrpSpPr>
      <p:grpSpPr>
        <a:xfrm>
          <a:off x="0" y="0"/>
          <a:ext cx="0" cy="0"/>
          <a:chOff x="0" y="0"/>
          <a:chExt cx="0" cy="0"/>
        </a:xfrm>
      </p:grpSpPr>
      <p:sp>
        <p:nvSpPr>
          <p:cNvPr id="290" name="Google Shape;290;p67"/>
          <p:cNvSpPr txBox="1">
            <a:spLocks noGrp="1"/>
          </p:cNvSpPr>
          <p:nvPr>
            <p:ph type="title"/>
          </p:nvPr>
        </p:nvSpPr>
        <p:spPr>
          <a:xfrm>
            <a:off x="837903" y="642937"/>
            <a:ext cx="10516500" cy="813300"/>
          </a:xfrm>
          <a:prstGeom prst="rect">
            <a:avLst/>
          </a:prstGeom>
          <a:noFill/>
          <a:ln>
            <a:noFill/>
          </a:ln>
        </p:spPr>
        <p:txBody>
          <a:bodyPr spcFirstLastPara="1" wrap="square" lIns="0" tIns="0" rIns="0" bIns="0" anchor="ctr" anchorCtr="0">
            <a:normAutofit/>
          </a:bodyPr>
          <a:lstStyle>
            <a:lvl1pPr lvl="0" algn="ctr">
              <a:spcBef>
                <a:spcPts val="0"/>
              </a:spcBef>
              <a:spcAft>
                <a:spcPts val="0"/>
              </a:spcAft>
              <a:buSzPts val="1500"/>
              <a:buNone/>
              <a:defRPr sz="4300">
                <a:solidFill>
                  <a:schemeClr val="dk1"/>
                </a:solidFill>
              </a:defRPr>
            </a:lvl1pPr>
            <a:lvl2pPr lvl="1" algn="ctr">
              <a:spcBef>
                <a:spcPts val="0"/>
              </a:spcBef>
              <a:spcAft>
                <a:spcPts val="0"/>
              </a:spcAft>
              <a:buSzPts val="1500"/>
              <a:buNone/>
              <a:defRPr/>
            </a:lvl2pPr>
            <a:lvl3pPr lvl="2" algn="ctr">
              <a:spcBef>
                <a:spcPts val="0"/>
              </a:spcBef>
              <a:spcAft>
                <a:spcPts val="0"/>
              </a:spcAft>
              <a:buSzPts val="1500"/>
              <a:buNone/>
              <a:defRPr/>
            </a:lvl3pPr>
            <a:lvl4pPr lvl="3" algn="ctr">
              <a:spcBef>
                <a:spcPts val="0"/>
              </a:spcBef>
              <a:spcAft>
                <a:spcPts val="0"/>
              </a:spcAft>
              <a:buSzPts val="1500"/>
              <a:buNone/>
              <a:defRPr/>
            </a:lvl4pPr>
            <a:lvl5pPr lvl="4" algn="ctr">
              <a:spcBef>
                <a:spcPts val="0"/>
              </a:spcBef>
              <a:spcAft>
                <a:spcPts val="0"/>
              </a:spcAft>
              <a:buSzPts val="1500"/>
              <a:buNone/>
              <a:defRPr/>
            </a:lvl5pPr>
            <a:lvl6pPr lvl="5" algn="ctr">
              <a:spcBef>
                <a:spcPts val="0"/>
              </a:spcBef>
              <a:spcAft>
                <a:spcPts val="0"/>
              </a:spcAft>
              <a:buSzPts val="1500"/>
              <a:buNone/>
              <a:defRPr/>
            </a:lvl6pPr>
            <a:lvl7pPr lvl="6" algn="ctr">
              <a:spcBef>
                <a:spcPts val="0"/>
              </a:spcBef>
              <a:spcAft>
                <a:spcPts val="0"/>
              </a:spcAft>
              <a:buSzPts val="1500"/>
              <a:buNone/>
              <a:defRPr/>
            </a:lvl7pPr>
            <a:lvl8pPr lvl="7" algn="ctr">
              <a:spcBef>
                <a:spcPts val="0"/>
              </a:spcBef>
              <a:spcAft>
                <a:spcPts val="0"/>
              </a:spcAft>
              <a:buSzPts val="1500"/>
              <a:buNone/>
              <a:defRPr/>
            </a:lvl8pPr>
            <a:lvl9pPr lvl="8" algn="ctr">
              <a:spcBef>
                <a:spcPts val="0"/>
              </a:spcBef>
              <a:spcAft>
                <a:spcPts val="0"/>
              </a:spcAft>
              <a:buSzPts val="1500"/>
              <a:buNone/>
              <a:defRPr/>
            </a:lvl9pPr>
          </a:lstStyle>
          <a:p>
            <a:endParaRPr/>
          </a:p>
        </p:txBody>
      </p:sp>
      <p:sp>
        <p:nvSpPr>
          <p:cNvPr id="291" name="Google Shape;291;p67"/>
          <p:cNvSpPr txBox="1">
            <a:spLocks noGrp="1"/>
          </p:cNvSpPr>
          <p:nvPr>
            <p:ph type="body" idx="1"/>
          </p:nvPr>
        </p:nvSpPr>
        <p:spPr>
          <a:xfrm>
            <a:off x="837903" y="1714500"/>
            <a:ext cx="10516500" cy="4234800"/>
          </a:xfrm>
          <a:prstGeom prst="rect">
            <a:avLst/>
          </a:prstGeom>
          <a:noFill/>
          <a:ln>
            <a:noFill/>
          </a:ln>
        </p:spPr>
        <p:txBody>
          <a:bodyPr spcFirstLastPara="1" wrap="square" lIns="91425" tIns="45700" rIns="91425" bIns="45700" anchor="t" anchorCtr="0">
            <a:noAutofit/>
          </a:bodyPr>
          <a:lstStyle>
            <a:lvl1pPr marL="457200" marR="0" lvl="0" indent="-387350" algn="l">
              <a:spcBef>
                <a:spcPts val="500"/>
              </a:spcBef>
              <a:spcAft>
                <a:spcPts val="0"/>
              </a:spcAft>
              <a:buClr>
                <a:schemeClr val="dk1"/>
              </a:buClr>
              <a:buSzPts val="2500"/>
              <a:buFont typeface="Arial"/>
              <a:buChar char="•"/>
              <a:defRPr sz="2500" b="0" i="0" u="none" strike="noStrike" cap="none">
                <a:solidFill>
                  <a:schemeClr val="dk1"/>
                </a:solidFill>
                <a:latin typeface="Trebuchet MS"/>
                <a:ea typeface="Trebuchet MS"/>
                <a:cs typeface="Trebuchet MS"/>
                <a:sym typeface="Trebuchet MS"/>
              </a:defRPr>
            </a:lvl1pPr>
            <a:lvl2pPr marL="914400" marR="0" lvl="1" indent="-336550" algn="l">
              <a:spcBef>
                <a:spcPts val="500"/>
              </a:spcBef>
              <a:spcAft>
                <a:spcPts val="0"/>
              </a:spcAft>
              <a:buClr>
                <a:schemeClr val="dk1"/>
              </a:buClr>
              <a:buSzPts val="1700"/>
              <a:buFont typeface="Noto Sans Symbols"/>
              <a:buChar char="⮚"/>
              <a:defRPr sz="2300" b="0" i="0" u="none" strike="noStrike" cap="none">
                <a:solidFill>
                  <a:schemeClr val="dk1"/>
                </a:solidFill>
                <a:latin typeface="Trebuchet MS"/>
                <a:ea typeface="Trebuchet MS"/>
                <a:cs typeface="Trebuchet MS"/>
                <a:sym typeface="Trebuchet MS"/>
              </a:defRPr>
            </a:lvl2pPr>
            <a:lvl3pPr marL="1371600" marR="0" lvl="2" indent="-323850" algn="l">
              <a:spcBef>
                <a:spcPts val="500"/>
              </a:spcBef>
              <a:spcAft>
                <a:spcPts val="0"/>
              </a:spcAft>
              <a:buClr>
                <a:schemeClr val="dk1"/>
              </a:buClr>
              <a:buSzPts val="1500"/>
              <a:buFont typeface="Noto Sans Symbols"/>
              <a:buChar char="▪"/>
              <a:defRPr sz="2000" b="0" i="0" u="none" strike="noStrike" cap="none">
                <a:solidFill>
                  <a:schemeClr val="dk1"/>
                </a:solidFill>
                <a:latin typeface="Trebuchet MS"/>
                <a:ea typeface="Trebuchet MS"/>
                <a:cs typeface="Trebuchet MS"/>
                <a:sym typeface="Trebuchet MS"/>
              </a:defRPr>
            </a:lvl3pPr>
            <a:lvl4pPr marL="1828800" marR="0" lvl="3" indent="-336550" algn="l">
              <a:spcBef>
                <a:spcPts val="500"/>
              </a:spcBef>
              <a:spcAft>
                <a:spcPts val="0"/>
              </a:spcAft>
              <a:buClr>
                <a:schemeClr val="dk1"/>
              </a:buClr>
              <a:buSzPts val="1700"/>
              <a:buFont typeface="Arial"/>
              <a:buChar char="•"/>
              <a:defRPr sz="1700" b="0" i="0" u="none" strike="noStrike" cap="none">
                <a:solidFill>
                  <a:schemeClr val="dk1"/>
                </a:solidFill>
                <a:latin typeface="Trebuchet MS"/>
                <a:ea typeface="Trebuchet MS"/>
                <a:cs typeface="Trebuchet MS"/>
                <a:sym typeface="Trebuchet MS"/>
              </a:defRPr>
            </a:lvl4pPr>
            <a:lvl5pPr marL="2286000" marR="0" lvl="4" indent="-323850" algn="l">
              <a:spcBef>
                <a:spcPts val="500"/>
              </a:spcBef>
              <a:spcAft>
                <a:spcPts val="0"/>
              </a:spcAft>
              <a:buClr>
                <a:srgbClr val="5C6670"/>
              </a:buClr>
              <a:buSzPts val="1500"/>
              <a:buFont typeface="Arial"/>
              <a:buChar char="•"/>
              <a:defRPr sz="1500" b="0" i="0" u="none" strike="noStrike" cap="none">
                <a:solidFill>
                  <a:srgbClr val="5C6670"/>
                </a:solidFill>
                <a:latin typeface="Trebuchet MS"/>
                <a:ea typeface="Trebuchet MS"/>
                <a:cs typeface="Trebuchet MS"/>
                <a:sym typeface="Trebuchet MS"/>
              </a:defRPr>
            </a:lvl5pPr>
            <a:lvl6pPr marL="2743200" marR="0" lvl="5"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6pPr>
            <a:lvl7pPr marL="3200400" marR="0" lvl="6"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7pPr>
            <a:lvl8pPr marL="3657600" marR="0" lvl="7"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8pPr>
            <a:lvl9pPr marL="4114800" marR="0" lvl="8" indent="-228600" algn="l">
              <a:spcBef>
                <a:spcPts val="4000"/>
              </a:spcBef>
              <a:spcAft>
                <a:spcPts val="0"/>
              </a:spcAft>
              <a:buSzPts val="1500"/>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292" name="Google Shape;292;p67"/>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99"/>
        <p:cNvGrpSpPr/>
        <p:nvPr/>
      </p:nvGrpSpPr>
      <p:grpSpPr>
        <a:xfrm>
          <a:off x="0" y="0"/>
          <a:ext cx="0" cy="0"/>
          <a:chOff x="0" y="0"/>
          <a:chExt cx="0" cy="0"/>
        </a:xfrm>
      </p:grpSpPr>
      <p:sp>
        <p:nvSpPr>
          <p:cNvPr id="300" name="Google Shape;300;p6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301"/>
        <p:cNvGrpSpPr/>
        <p:nvPr/>
      </p:nvGrpSpPr>
      <p:grpSpPr>
        <a:xfrm>
          <a:off x="0" y="0"/>
          <a:ext cx="0" cy="0"/>
          <a:chOff x="0" y="0"/>
          <a:chExt cx="0" cy="0"/>
        </a:xfrm>
      </p:grpSpPr>
      <p:sp>
        <p:nvSpPr>
          <p:cNvPr id="302" name="Google Shape;302;p70"/>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3" name="Google Shape;303;p70"/>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304" name="Google Shape;304;p7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05"/>
        <p:cNvGrpSpPr/>
        <p:nvPr/>
      </p:nvGrpSpPr>
      <p:grpSpPr>
        <a:xfrm>
          <a:off x="0" y="0"/>
          <a:ext cx="0" cy="0"/>
          <a:chOff x="0" y="0"/>
          <a:chExt cx="0" cy="0"/>
        </a:xfrm>
      </p:grpSpPr>
      <p:sp>
        <p:nvSpPr>
          <p:cNvPr id="306" name="Google Shape;306;p71"/>
          <p:cNvSpPr txBox="1">
            <a:spLocks noGrp="1"/>
          </p:cNvSpPr>
          <p:nvPr>
            <p:ph type="ctrTitle"/>
          </p:nvPr>
        </p:nvSpPr>
        <p:spPr>
          <a:xfrm>
            <a:off x="1040524" y="1505158"/>
            <a:ext cx="10110900" cy="990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7" name="Google Shape;307;p71"/>
          <p:cNvSpPr txBox="1">
            <a:spLocks noGrp="1"/>
          </p:cNvSpPr>
          <p:nvPr>
            <p:ph type="subTitle" idx="1"/>
          </p:nvPr>
        </p:nvSpPr>
        <p:spPr>
          <a:xfrm>
            <a:off x="1524000" y="2583430"/>
            <a:ext cx="9144000" cy="7386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1000"/>
              </a:spcBef>
              <a:spcAft>
                <a:spcPts val="0"/>
              </a:spcAft>
              <a:buClr>
                <a:schemeClr val="dk1"/>
              </a:buClr>
              <a:buSzPts val="4950"/>
              <a:buFont typeface="Arial"/>
              <a:buNone/>
              <a:defRPr sz="4950" b="1" i="0" u="none" strike="noStrike" cap="none">
                <a:solidFill>
                  <a:schemeClr val="dk1"/>
                </a:solidFill>
                <a:latin typeface="Trebuchet MS"/>
                <a:ea typeface="Trebuchet MS"/>
                <a:cs typeface="Trebuchet MS"/>
                <a:sym typeface="Trebuchet MS"/>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308" name="Google Shape;308;p71"/>
          <p:cNvSpPr txBox="1">
            <a:spLocks noGrp="1"/>
          </p:cNvSpPr>
          <p:nvPr>
            <p:ph type="dt" idx="10"/>
          </p:nvPr>
        </p:nvSpPr>
        <p:spPr>
          <a:xfrm>
            <a:off x="4724400" y="4917556"/>
            <a:ext cx="27432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9" name="Google Shape;309;p7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10" name="Google Shape;310;p71"/>
          <p:cNvSpPr txBox="1">
            <a:spLocks noGrp="1"/>
          </p:cNvSpPr>
          <p:nvPr>
            <p:ph type="body" idx="2"/>
          </p:nvPr>
        </p:nvSpPr>
        <p:spPr>
          <a:xfrm>
            <a:off x="1913861" y="3680028"/>
            <a:ext cx="8364300" cy="9144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1000"/>
              </a:spcBef>
              <a:spcAft>
                <a:spcPts val="0"/>
              </a:spcAft>
              <a:buClr>
                <a:schemeClr val="dk1"/>
              </a:buClr>
              <a:buSzPts val="33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311"/>
        <p:cNvGrpSpPr/>
        <p:nvPr/>
      </p:nvGrpSpPr>
      <p:grpSpPr>
        <a:xfrm>
          <a:off x="0" y="0"/>
          <a:ext cx="0" cy="0"/>
          <a:chOff x="0" y="0"/>
          <a:chExt cx="0" cy="0"/>
        </a:xfrm>
      </p:grpSpPr>
      <p:sp>
        <p:nvSpPr>
          <p:cNvPr id="312" name="Google Shape;312;p7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13" name="Google Shape;313;p72"/>
          <p:cNvSpPr/>
          <p:nvPr/>
        </p:nvSpPr>
        <p:spPr>
          <a:xfrm>
            <a:off x="838199" y="1873473"/>
            <a:ext cx="10433700" cy="2308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314" name="Google Shape;314;p72"/>
          <p:cNvSpPr/>
          <p:nvPr/>
        </p:nvSpPr>
        <p:spPr>
          <a:xfrm>
            <a:off x="878391" y="417891"/>
            <a:ext cx="10433700" cy="1015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chemeClr val="dk2"/>
                </a:solidFill>
                <a:latin typeface="Trebuchet MS"/>
                <a:ea typeface="Trebuchet MS"/>
                <a:cs typeface="Trebuchet MS"/>
                <a:sym typeface="Trebuchet MS"/>
              </a:rPr>
              <a:t>Our Mission</a:t>
            </a:r>
            <a:endParaRPr sz="1800">
              <a:solidFill>
                <a:schemeClr val="dk2"/>
              </a:solidFill>
              <a:latin typeface="Calibri"/>
              <a:ea typeface="Calibri"/>
              <a:cs typeface="Calibri"/>
              <a:sym typeface="Calibri"/>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315"/>
        <p:cNvGrpSpPr/>
        <p:nvPr/>
      </p:nvGrpSpPr>
      <p:grpSpPr>
        <a:xfrm>
          <a:off x="0" y="0"/>
          <a:ext cx="0" cy="0"/>
          <a:chOff x="0" y="0"/>
          <a:chExt cx="0" cy="0"/>
        </a:xfrm>
      </p:grpSpPr>
      <p:sp>
        <p:nvSpPr>
          <p:cNvPr id="316" name="Google Shape;316;p7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17" name="Google Shape;317;p73"/>
          <p:cNvSpPr txBox="1"/>
          <p:nvPr/>
        </p:nvSpPr>
        <p:spPr>
          <a:xfrm>
            <a:off x="13628419" y="8737353"/>
            <a:ext cx="2172000" cy="3942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801" b="1">
                <a:solidFill>
                  <a:srgbClr val="000000"/>
                </a:solidFill>
                <a:latin typeface="Trebuchet MS"/>
                <a:ea typeface="Trebuchet MS"/>
                <a:cs typeface="Trebuchet MS"/>
                <a:sym typeface="Trebuchet MS"/>
              </a:rPr>
              <a:t>‹#›</a:t>
            </a:fld>
            <a:endParaRPr sz="1801" b="1">
              <a:solidFill>
                <a:srgbClr val="000000"/>
              </a:solidFill>
              <a:latin typeface="Trebuchet MS"/>
              <a:ea typeface="Trebuchet MS"/>
              <a:cs typeface="Trebuchet MS"/>
              <a:sym typeface="Trebuchet MS"/>
            </a:endParaRPr>
          </a:p>
        </p:txBody>
      </p:sp>
      <p:pic>
        <p:nvPicPr>
          <p:cNvPr id="318" name="Google Shape;318;p73"/>
          <p:cNvPicPr preferRelativeResize="0"/>
          <p:nvPr/>
        </p:nvPicPr>
        <p:blipFill rotWithShape="1">
          <a:blip r:embed="rId2">
            <a:alphaModFix/>
          </a:blip>
          <a:srcRect l="1681" t="12786" b="4827"/>
          <a:stretch/>
        </p:blipFill>
        <p:spPr>
          <a:xfrm>
            <a:off x="0" y="-1"/>
            <a:ext cx="12191998" cy="6260121"/>
          </a:xfrm>
          <a:prstGeom prst="rect">
            <a:avLst/>
          </a:prstGeom>
          <a:noFill/>
          <a:ln>
            <a:noFill/>
          </a:ln>
        </p:spPr>
      </p:pic>
      <p:sp>
        <p:nvSpPr>
          <p:cNvPr id="319" name="Google Shape;319;p73"/>
          <p:cNvSpPr/>
          <p:nvPr/>
        </p:nvSpPr>
        <p:spPr>
          <a:xfrm>
            <a:off x="0" y="3445746"/>
            <a:ext cx="12216300" cy="25587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a:solidFill>
                  <a:srgbClr val="FFFFFF"/>
                </a:solidFill>
                <a:latin typeface="Trebuchet MS"/>
                <a:ea typeface="Trebuchet MS"/>
                <a:cs typeface="Trebuchet MS"/>
                <a:sym typeface="Trebuchet MS"/>
              </a:rPr>
              <a:t>Our Mission: </a:t>
            </a:r>
            <a:endParaRPr sz="5400" b="0" i="0" u="none" strike="noStrike" cap="none">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320"/>
        <p:cNvGrpSpPr/>
        <p:nvPr/>
      </p:nvGrpSpPr>
      <p:grpSpPr>
        <a:xfrm>
          <a:off x="0" y="0"/>
          <a:ext cx="0" cy="0"/>
          <a:chOff x="0" y="0"/>
          <a:chExt cx="0" cy="0"/>
        </a:xfrm>
      </p:grpSpPr>
      <p:sp>
        <p:nvSpPr>
          <p:cNvPr id="321" name="Google Shape;321;p7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22" name="Google Shape;322;p74"/>
          <p:cNvSpPr/>
          <p:nvPr/>
        </p:nvSpPr>
        <p:spPr>
          <a:xfrm>
            <a:off x="838199" y="1873473"/>
            <a:ext cx="10433700" cy="2862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a:solidFill>
                  <a:schemeClr val="dk1"/>
                </a:solidFill>
                <a:latin typeface="Trebuchet MS"/>
                <a:ea typeface="Trebuchet MS"/>
                <a:cs typeface="Trebuchet MS"/>
                <a:sym typeface="Trebuchet MS"/>
              </a:rPr>
              <a:t>Plus </a:t>
            </a:r>
            <a:r>
              <a:rPr lang="en-US" sz="3600">
                <a:solidFill>
                  <a:schemeClr val="dk1"/>
                </a:solidFill>
                <a:latin typeface="Trebuchet MS"/>
                <a:ea typeface="Trebuchet MS"/>
                <a:cs typeface="Trebuchet MS"/>
                <a:sym typeface="Trebuchet MS"/>
              </a:rPr>
              <a:t>(CHP+) and other health care programs for Coloradans who qualify. </a:t>
            </a:r>
            <a:endParaRPr sz="3600" b="1">
              <a:solidFill>
                <a:schemeClr val="dk1"/>
              </a:solidFill>
              <a:latin typeface="Trebuchet MS"/>
              <a:ea typeface="Trebuchet MS"/>
              <a:cs typeface="Trebuchet MS"/>
              <a:sym typeface="Trebuchet MS"/>
            </a:endParaRPr>
          </a:p>
        </p:txBody>
      </p:sp>
      <p:sp>
        <p:nvSpPr>
          <p:cNvPr id="323" name="Google Shape;323;p74"/>
          <p:cNvSpPr/>
          <p:nvPr/>
        </p:nvSpPr>
        <p:spPr>
          <a:xfrm>
            <a:off x="838200" y="382212"/>
            <a:ext cx="10433700" cy="1015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rgbClr val="232C68"/>
                </a:solidFill>
                <a:latin typeface="Trebuchet MS"/>
                <a:ea typeface="Trebuchet MS"/>
                <a:cs typeface="Trebuchet MS"/>
                <a:sym typeface="Trebuchet MS"/>
              </a:rPr>
              <a:t>What We Do</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7"/>
        <p:cNvGrpSpPr/>
        <p:nvPr/>
      </p:nvGrpSpPr>
      <p:grpSpPr>
        <a:xfrm>
          <a:off x="0" y="0"/>
          <a:ext cx="0" cy="0"/>
          <a:chOff x="0" y="0"/>
          <a:chExt cx="0" cy="0"/>
        </a:xfrm>
      </p:grpSpPr>
      <p:sp>
        <p:nvSpPr>
          <p:cNvPr id="38" name="Google Shape;38;p8"/>
          <p:cNvSpPr txBox="1">
            <a:spLocks noGrp="1"/>
          </p:cNvSpPr>
          <p:nvPr>
            <p:ph type="title"/>
          </p:nvPr>
        </p:nvSpPr>
        <p:spPr>
          <a:xfrm>
            <a:off x="807546" y="1806137"/>
            <a:ext cx="4803226" cy="297081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8"/>
          <p:cNvSpPr txBox="1">
            <a:spLocks noGrp="1"/>
          </p:cNvSpPr>
          <p:nvPr>
            <p:ph type="body" idx="1"/>
          </p:nvPr>
        </p:nvSpPr>
        <p:spPr>
          <a:xfrm>
            <a:off x="6476562" y="1806136"/>
            <a:ext cx="4855778" cy="2970816"/>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0840" algn="l" rtl="0">
              <a:lnSpc>
                <a:spcPct val="90000"/>
              </a:lnSpc>
              <a:spcBef>
                <a:spcPts val="500"/>
              </a:spcBef>
              <a:spcAft>
                <a:spcPts val="0"/>
              </a:spcAft>
              <a:buClr>
                <a:schemeClr val="dk1"/>
              </a:buClr>
              <a:buSzPts val="2240"/>
              <a:buFont typeface="Noto Sans Symbols"/>
              <a:buChar char="⮚"/>
              <a:defRPr sz="3200" b="0" i="0" u="none" strike="noStrike" cap="none">
                <a:solidFill>
                  <a:schemeClr val="dk1"/>
                </a:solidFill>
                <a:latin typeface="Trebuchet MS"/>
                <a:ea typeface="Trebuchet MS"/>
                <a:cs typeface="Trebuchet MS"/>
                <a:sym typeface="Trebuchet MS"/>
              </a:defRPr>
            </a:lvl2pPr>
            <a:lvl3pPr marL="1371600" marR="0" lvl="2" indent="-406400" algn="l" rtl="0">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8"/>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41" name="Google Shape;41;p8"/>
          <p:cNvCxnSpPr/>
          <p:nvPr/>
        </p:nvCxnSpPr>
        <p:spPr>
          <a:xfrm>
            <a:off x="6096000" y="1327150"/>
            <a:ext cx="0" cy="42037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24"/>
        <p:cNvGrpSpPr/>
        <p:nvPr/>
      </p:nvGrpSpPr>
      <p:grpSpPr>
        <a:xfrm>
          <a:off x="0" y="0"/>
          <a:ext cx="0" cy="0"/>
          <a:chOff x="0" y="0"/>
          <a:chExt cx="0" cy="0"/>
        </a:xfrm>
      </p:grpSpPr>
      <p:sp>
        <p:nvSpPr>
          <p:cNvPr id="325" name="Google Shape;325;p75"/>
          <p:cNvSpPr txBox="1">
            <a:spLocks noGrp="1"/>
          </p:cNvSpPr>
          <p:nvPr>
            <p:ph type="title"/>
          </p:nvPr>
        </p:nvSpPr>
        <p:spPr>
          <a:xfrm>
            <a:off x="807546" y="1806137"/>
            <a:ext cx="4803300" cy="2970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6" name="Google Shape;326;p75"/>
          <p:cNvSpPr txBox="1">
            <a:spLocks noGrp="1"/>
          </p:cNvSpPr>
          <p:nvPr>
            <p:ph type="body" idx="1"/>
          </p:nvPr>
        </p:nvSpPr>
        <p:spPr>
          <a:xfrm>
            <a:off x="6476562" y="1806136"/>
            <a:ext cx="4855800" cy="29709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0840" algn="l">
              <a:lnSpc>
                <a:spcPct val="90000"/>
              </a:lnSpc>
              <a:spcBef>
                <a:spcPts val="500"/>
              </a:spcBef>
              <a:spcAft>
                <a:spcPts val="0"/>
              </a:spcAft>
              <a:buClr>
                <a:schemeClr val="dk1"/>
              </a:buClr>
              <a:buSzPts val="2240"/>
              <a:buFont typeface="Noto Sans Symbols"/>
              <a:buChar char="⮚"/>
              <a:defRPr sz="3200" b="0" i="0" u="none" strike="noStrike" cap="none">
                <a:solidFill>
                  <a:schemeClr val="dk1"/>
                </a:solidFill>
                <a:latin typeface="Trebuchet MS"/>
                <a:ea typeface="Trebuchet MS"/>
                <a:cs typeface="Trebuchet MS"/>
                <a:sym typeface="Trebuchet MS"/>
              </a:defRPr>
            </a:lvl2pPr>
            <a:lvl3pPr marL="1371600" marR="0" lvl="2" indent="-406400" algn="l">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7" name="Google Shape;327;p7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328" name="Google Shape;328;p75"/>
          <p:cNvCxnSpPr/>
          <p:nvPr/>
        </p:nvCxnSpPr>
        <p:spPr>
          <a:xfrm>
            <a:off x="6096000" y="1327150"/>
            <a:ext cx="0" cy="42036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9"/>
        <p:cNvGrpSpPr/>
        <p:nvPr/>
      </p:nvGrpSpPr>
      <p:grpSpPr>
        <a:xfrm>
          <a:off x="0" y="0"/>
          <a:ext cx="0" cy="0"/>
          <a:chOff x="0" y="0"/>
          <a:chExt cx="0" cy="0"/>
        </a:xfrm>
      </p:grpSpPr>
      <p:sp>
        <p:nvSpPr>
          <p:cNvPr id="330" name="Google Shape;330;p76"/>
          <p:cNvSpPr txBox="1">
            <a:spLocks noGrp="1"/>
          </p:cNvSpPr>
          <p:nvPr>
            <p:ph type="title"/>
          </p:nvPr>
        </p:nvSpPr>
        <p:spPr>
          <a:xfrm>
            <a:off x="183931" y="2193925"/>
            <a:ext cx="11824200" cy="13257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1" name="Google Shape;331;p7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332"/>
        <p:cNvGrpSpPr/>
        <p:nvPr/>
      </p:nvGrpSpPr>
      <p:grpSpPr>
        <a:xfrm>
          <a:off x="0" y="0"/>
          <a:ext cx="0" cy="0"/>
          <a:chOff x="0" y="0"/>
          <a:chExt cx="0" cy="0"/>
        </a:xfrm>
      </p:grpSpPr>
      <p:sp>
        <p:nvSpPr>
          <p:cNvPr id="333" name="Google Shape;333;p77"/>
          <p:cNvSpPr txBox="1">
            <a:spLocks noGrp="1"/>
          </p:cNvSpPr>
          <p:nvPr>
            <p:ph type="title"/>
          </p:nvPr>
        </p:nvSpPr>
        <p:spPr>
          <a:xfrm>
            <a:off x="6122788" y="2625328"/>
            <a:ext cx="5381400" cy="23139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4" name="Google Shape;334;p7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35" name="Google Shape;335;p77" descr="Questions"/>
          <p:cNvPicPr preferRelativeResize="0"/>
          <p:nvPr/>
        </p:nvPicPr>
        <p:blipFill rotWithShape="1">
          <a:blip r:embed="rId2">
            <a:alphaModFix/>
          </a:blip>
          <a:srcRect/>
          <a:stretch/>
        </p:blipFill>
        <p:spPr>
          <a:xfrm>
            <a:off x="-952499" y="-298450"/>
            <a:ext cx="7429500" cy="7429500"/>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336"/>
        <p:cNvGrpSpPr/>
        <p:nvPr/>
      </p:nvGrpSpPr>
      <p:grpSpPr>
        <a:xfrm>
          <a:off x="0" y="0"/>
          <a:ext cx="0" cy="0"/>
          <a:chOff x="0" y="0"/>
          <a:chExt cx="0" cy="0"/>
        </a:xfrm>
      </p:grpSpPr>
      <p:sp>
        <p:nvSpPr>
          <p:cNvPr id="337" name="Google Shape;337;p78"/>
          <p:cNvSpPr txBox="1">
            <a:spLocks noGrp="1"/>
          </p:cNvSpPr>
          <p:nvPr>
            <p:ph type="title"/>
          </p:nvPr>
        </p:nvSpPr>
        <p:spPr>
          <a:xfrm>
            <a:off x="6122788" y="2253854"/>
            <a:ext cx="5759400" cy="235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8" name="Google Shape;338;p7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39" name="Google Shape;339;p78" descr="Chat"/>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340"/>
        <p:cNvGrpSpPr/>
        <p:nvPr/>
      </p:nvGrpSpPr>
      <p:grpSpPr>
        <a:xfrm>
          <a:off x="0" y="0"/>
          <a:ext cx="0" cy="0"/>
          <a:chOff x="0" y="0"/>
          <a:chExt cx="0" cy="0"/>
        </a:xfrm>
      </p:grpSpPr>
      <p:sp>
        <p:nvSpPr>
          <p:cNvPr id="341" name="Google Shape;341;p7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42" name="Google Shape;342;p79"/>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3" name="Google Shape;343;p79"/>
          <p:cNvSpPr txBox="1">
            <a:spLocks noGrp="1"/>
          </p:cNvSpPr>
          <p:nvPr>
            <p:ph type="body" idx="1"/>
          </p:nvPr>
        </p:nvSpPr>
        <p:spPr>
          <a:xfrm>
            <a:off x="2220148" y="2162013"/>
            <a:ext cx="7751700" cy="38199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8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344"/>
        <p:cNvGrpSpPr/>
        <p:nvPr/>
      </p:nvGrpSpPr>
      <p:grpSpPr>
        <a:xfrm>
          <a:off x="0" y="0"/>
          <a:ext cx="0" cy="0"/>
          <a:chOff x="0" y="0"/>
          <a:chExt cx="0" cy="0"/>
        </a:xfrm>
      </p:grpSpPr>
      <p:sp>
        <p:nvSpPr>
          <p:cNvPr id="345" name="Google Shape;345;p80"/>
          <p:cNvSpPr txBox="1">
            <a:spLocks noGrp="1"/>
          </p:cNvSpPr>
          <p:nvPr>
            <p:ph type="title"/>
          </p:nvPr>
        </p:nvSpPr>
        <p:spPr>
          <a:xfrm>
            <a:off x="595312" y="2180006"/>
            <a:ext cx="11001300" cy="1626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6" name="Google Shape;346;p8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ransition - dark">
  <p:cSld name="Thank You Slide_1">
    <p:bg>
      <p:bgPr>
        <a:solidFill>
          <a:schemeClr val="dk2"/>
        </a:solidFill>
        <a:effectLst/>
      </p:bgPr>
    </p:bg>
    <p:spTree>
      <p:nvGrpSpPr>
        <p:cNvPr id="1" name="Shape 347"/>
        <p:cNvGrpSpPr/>
        <p:nvPr/>
      </p:nvGrpSpPr>
      <p:grpSpPr>
        <a:xfrm>
          <a:off x="0" y="0"/>
          <a:ext cx="0" cy="0"/>
          <a:chOff x="0" y="0"/>
          <a:chExt cx="0" cy="0"/>
        </a:xfrm>
      </p:grpSpPr>
      <p:sp>
        <p:nvSpPr>
          <p:cNvPr id="348" name="Google Shape;348;p81"/>
          <p:cNvSpPr txBox="1">
            <a:spLocks noGrp="1"/>
          </p:cNvSpPr>
          <p:nvPr>
            <p:ph type="title"/>
          </p:nvPr>
        </p:nvSpPr>
        <p:spPr>
          <a:xfrm>
            <a:off x="595312" y="2180006"/>
            <a:ext cx="11001300" cy="1626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750"/>
              <a:buFont typeface="Trebuchet MS"/>
              <a:buNone/>
              <a:defRPr sz="675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9" name="Google Shape;349;p8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Content Slide">
  <p:cSld name="Content Slide">
    <p:bg>
      <p:bgPr>
        <a:solidFill>
          <a:schemeClr val="lt1"/>
        </a:solidFill>
        <a:effectLst/>
      </p:bgPr>
    </p:bg>
    <p:spTree>
      <p:nvGrpSpPr>
        <p:cNvPr id="1" name="Shape 350"/>
        <p:cNvGrpSpPr/>
        <p:nvPr/>
      </p:nvGrpSpPr>
      <p:grpSpPr>
        <a:xfrm>
          <a:off x="0" y="0"/>
          <a:ext cx="0" cy="0"/>
          <a:chOff x="0" y="0"/>
          <a:chExt cx="0" cy="0"/>
        </a:xfrm>
      </p:grpSpPr>
      <p:sp>
        <p:nvSpPr>
          <p:cNvPr id="351" name="Google Shape;351;p82"/>
          <p:cNvSpPr txBox="1">
            <a:spLocks noGrp="1"/>
          </p:cNvSpPr>
          <p:nvPr>
            <p:ph type="body" idx="1"/>
          </p:nvPr>
        </p:nvSpPr>
        <p:spPr>
          <a:xfrm>
            <a:off x="309739" y="1714500"/>
            <a:ext cx="11572500" cy="4339800"/>
          </a:xfrm>
          <a:prstGeom prst="rect">
            <a:avLst/>
          </a:prstGeom>
          <a:noFill/>
          <a:ln>
            <a:noFill/>
          </a:ln>
        </p:spPr>
        <p:txBody>
          <a:bodyPr spcFirstLastPara="1" wrap="square" lIns="91425" tIns="45700" rIns="91425" bIns="45700" anchor="t" anchorCtr="0">
            <a:noAutofit/>
          </a:bodyPr>
          <a:lstStyle>
            <a:lvl1pPr marL="457200" marR="0" lvl="0" indent="-469709" algn="l">
              <a:lnSpc>
                <a:spcPct val="100000"/>
              </a:lnSpc>
              <a:spcBef>
                <a:spcPts val="2109"/>
              </a:spcBef>
              <a:spcAft>
                <a:spcPts val="0"/>
              </a:spcAft>
              <a:buClr>
                <a:schemeClr val="accent5"/>
              </a:buClr>
              <a:buSzPts val="3797"/>
              <a:buFont typeface="Arial"/>
              <a:buChar char="•"/>
              <a:defRPr sz="3797" b="0" i="0" u="none" strike="noStrike" cap="none">
                <a:solidFill>
                  <a:schemeClr val="accent5"/>
                </a:solidFill>
                <a:latin typeface="Trebuchet MS"/>
                <a:ea typeface="Trebuchet MS"/>
                <a:cs typeface="Trebuchet MS"/>
                <a:sym typeface="Trebuchet MS"/>
              </a:defRPr>
            </a:lvl1pPr>
            <a:lvl2pPr marL="914400" marR="0" lvl="1" indent="-405447" algn="l">
              <a:lnSpc>
                <a:spcPct val="100000"/>
              </a:lnSpc>
              <a:spcBef>
                <a:spcPts val="2109"/>
              </a:spcBef>
              <a:spcAft>
                <a:spcPts val="0"/>
              </a:spcAft>
              <a:buClr>
                <a:schemeClr val="accent5"/>
              </a:buClr>
              <a:buSzPts val="2785"/>
              <a:buFont typeface="Courier New"/>
              <a:buChar char="o"/>
              <a:defRPr sz="3094" b="0" i="0" u="none" strike="noStrike" cap="none">
                <a:solidFill>
                  <a:schemeClr val="accent5"/>
                </a:solidFill>
                <a:latin typeface="Trebuchet MS"/>
                <a:ea typeface="Trebuchet MS"/>
                <a:cs typeface="Trebuchet MS"/>
                <a:sym typeface="Trebuchet MS"/>
              </a:defRPr>
            </a:lvl2pPr>
            <a:lvl3pPr marL="1371600" marR="0" lvl="2" indent="-357187" algn="l">
              <a:lnSpc>
                <a:spcPct val="100000"/>
              </a:lnSpc>
              <a:spcBef>
                <a:spcPts val="2109"/>
              </a:spcBef>
              <a:spcAft>
                <a:spcPts val="0"/>
              </a:spcAft>
              <a:buClr>
                <a:schemeClr val="accent5"/>
              </a:buClr>
              <a:buSzPts val="2025"/>
              <a:buFont typeface="Noto Sans Symbols"/>
              <a:buChar char="⮚"/>
              <a:defRPr sz="2531" b="0" i="0" u="none" strike="noStrike" cap="none">
                <a:solidFill>
                  <a:schemeClr val="accent5"/>
                </a:solidFill>
                <a:latin typeface="Trebuchet MS"/>
                <a:ea typeface="Trebuchet MS"/>
                <a:cs typeface="Trebuchet MS"/>
                <a:sym typeface="Trebuchet MS"/>
              </a:defRPr>
            </a:lvl3pPr>
            <a:lvl4pPr marL="1828800" marR="0" lvl="3" indent="-431800" algn="l">
              <a:lnSpc>
                <a:spcPct val="100000"/>
              </a:lnSpc>
              <a:spcBef>
                <a:spcPts val="3937"/>
              </a:spcBef>
              <a:spcAft>
                <a:spcPts val="0"/>
              </a:spcAft>
              <a:buClr>
                <a:schemeClr val="lt1"/>
              </a:buClr>
              <a:buSzPts val="3200"/>
              <a:buFont typeface="Noto Sans Symbols"/>
              <a:buChar char="❖"/>
              <a:defRPr sz="2250" b="0" i="0" u="none" strike="noStrike" cap="none">
                <a:solidFill>
                  <a:schemeClr val="lt1"/>
                </a:solidFill>
                <a:latin typeface="Trebuchet MS"/>
                <a:ea typeface="Trebuchet MS"/>
                <a:cs typeface="Trebuchet MS"/>
                <a:sym typeface="Trebuchet MS"/>
              </a:defRPr>
            </a:lvl4pPr>
            <a:lvl5pPr marL="2286000" marR="0" lvl="4"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352" name="Google Shape;352;p82"/>
          <p:cNvSpPr txBox="1">
            <a:spLocks noGrp="1"/>
          </p:cNvSpPr>
          <p:nvPr>
            <p:ph type="sldNum" idx="12"/>
          </p:nvPr>
        </p:nvSpPr>
        <p:spPr>
          <a:xfrm>
            <a:off x="9870563" y="6434399"/>
            <a:ext cx="20118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5"/>
              </a:buClr>
              <a:buSzPts val="1266"/>
              <a:buFont typeface="Trebuchet MS"/>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5"/>
              </a:buClr>
              <a:buSzPts val="1266"/>
              <a:buFont typeface="Trebuchet MS"/>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5"/>
              </a:buClr>
              <a:buSzPts val="1266"/>
              <a:buFont typeface="Trebuchet MS"/>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5"/>
              </a:buClr>
              <a:buSzPts val="1266"/>
              <a:buFont typeface="Trebuchet MS"/>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5"/>
              </a:buClr>
              <a:buSzPts val="1266"/>
              <a:buFont typeface="Trebuchet MS"/>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5"/>
              </a:buClr>
              <a:buSzPts val="1266"/>
              <a:buFont typeface="Trebuchet MS"/>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5"/>
              </a:buClr>
              <a:buSzPts val="1266"/>
              <a:buFont typeface="Trebuchet MS"/>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5"/>
              </a:buClr>
              <a:buSzPts val="1266"/>
              <a:buFont typeface="Trebuchet MS"/>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5"/>
              </a:buClr>
              <a:buSzPts val="1266"/>
              <a:buFont typeface="Trebuchet MS"/>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353" name="Google Shape;353;p82"/>
          <p:cNvSpPr txBox="1">
            <a:spLocks noGrp="1"/>
          </p:cNvSpPr>
          <p:nvPr>
            <p:ph type="title"/>
          </p:nvPr>
        </p:nvSpPr>
        <p:spPr>
          <a:xfrm>
            <a:off x="309739" y="439119"/>
            <a:ext cx="11572500" cy="8166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accent5"/>
              </a:buClr>
              <a:buSzPts val="1400"/>
              <a:buFont typeface="Trebuchet MS"/>
              <a:buNone/>
              <a:defRPr sz="6187">
                <a:solidFill>
                  <a:schemeClr val="accent5"/>
                </a:solidFill>
              </a:defRPr>
            </a:lvl1pPr>
            <a:lvl2pPr lvl="1" algn="ctr">
              <a:lnSpc>
                <a:spcPct val="100000"/>
              </a:lnSpc>
              <a:spcBef>
                <a:spcPts val="0"/>
              </a:spcBef>
              <a:spcAft>
                <a:spcPts val="0"/>
              </a:spcAft>
              <a:buClr>
                <a:srgbClr val="FFFFFF"/>
              </a:buClr>
              <a:buSzPts val="1400"/>
              <a:buFont typeface="Trebuchet MS"/>
              <a:buNone/>
              <a:defRPr/>
            </a:lvl2pPr>
            <a:lvl3pPr lvl="2" algn="ctr">
              <a:lnSpc>
                <a:spcPct val="100000"/>
              </a:lnSpc>
              <a:spcBef>
                <a:spcPts val="0"/>
              </a:spcBef>
              <a:spcAft>
                <a:spcPts val="0"/>
              </a:spcAft>
              <a:buClr>
                <a:srgbClr val="FFFFFF"/>
              </a:buClr>
              <a:buSzPts val="1400"/>
              <a:buFont typeface="Trebuchet MS"/>
              <a:buNone/>
              <a:defRPr/>
            </a:lvl3pPr>
            <a:lvl4pPr lvl="3" algn="ctr">
              <a:lnSpc>
                <a:spcPct val="100000"/>
              </a:lnSpc>
              <a:spcBef>
                <a:spcPts val="0"/>
              </a:spcBef>
              <a:spcAft>
                <a:spcPts val="0"/>
              </a:spcAft>
              <a:buClr>
                <a:srgbClr val="FFFFFF"/>
              </a:buClr>
              <a:buSzPts val="1400"/>
              <a:buFont typeface="Trebuchet MS"/>
              <a:buNone/>
              <a:defRPr/>
            </a:lvl4pPr>
            <a:lvl5pPr lvl="4" algn="ctr">
              <a:lnSpc>
                <a:spcPct val="100000"/>
              </a:lnSpc>
              <a:spcBef>
                <a:spcPts val="0"/>
              </a:spcBef>
              <a:spcAft>
                <a:spcPts val="0"/>
              </a:spcAft>
              <a:buClr>
                <a:srgbClr val="FFFFFF"/>
              </a:buClr>
              <a:buSzPts val="1400"/>
              <a:buFont typeface="Trebuchet MS"/>
              <a:buNone/>
              <a:defRPr/>
            </a:lvl5pPr>
            <a:lvl6pPr lvl="5" algn="ctr">
              <a:lnSpc>
                <a:spcPct val="100000"/>
              </a:lnSpc>
              <a:spcBef>
                <a:spcPts val="0"/>
              </a:spcBef>
              <a:spcAft>
                <a:spcPts val="0"/>
              </a:spcAft>
              <a:buClr>
                <a:srgbClr val="FFFFFF"/>
              </a:buClr>
              <a:buSzPts val="1400"/>
              <a:buFont typeface="Trebuchet MS"/>
              <a:buNone/>
              <a:defRPr/>
            </a:lvl6pPr>
            <a:lvl7pPr lvl="6" algn="ctr">
              <a:lnSpc>
                <a:spcPct val="100000"/>
              </a:lnSpc>
              <a:spcBef>
                <a:spcPts val="0"/>
              </a:spcBef>
              <a:spcAft>
                <a:spcPts val="0"/>
              </a:spcAft>
              <a:buClr>
                <a:srgbClr val="FFFFFF"/>
              </a:buClr>
              <a:buSzPts val="1400"/>
              <a:buFont typeface="Trebuchet MS"/>
              <a:buNone/>
              <a:defRPr/>
            </a:lvl7pPr>
            <a:lvl8pPr lvl="7" algn="ctr">
              <a:lnSpc>
                <a:spcPct val="100000"/>
              </a:lnSpc>
              <a:spcBef>
                <a:spcPts val="0"/>
              </a:spcBef>
              <a:spcAft>
                <a:spcPts val="0"/>
              </a:spcAft>
              <a:buClr>
                <a:srgbClr val="FFFFFF"/>
              </a:buClr>
              <a:buSzPts val="1400"/>
              <a:buFont typeface="Trebuchet MS"/>
              <a:buNone/>
              <a:defRPr/>
            </a:lvl8pPr>
            <a:lvl9pPr lvl="8" algn="ctr">
              <a:lnSpc>
                <a:spcPct val="100000"/>
              </a:lnSpc>
              <a:spcBef>
                <a:spcPts val="0"/>
              </a:spcBef>
              <a:spcAft>
                <a:spcPts val="0"/>
              </a:spcAft>
              <a:buClr>
                <a:srgbClr val="FFFFFF"/>
              </a:buClr>
              <a:buSzPts val="1400"/>
              <a:buFont typeface="Trebuchet MS"/>
              <a:buNone/>
              <a:defRPr/>
            </a:lvl9pPr>
          </a:lstStyle>
          <a:p>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354"/>
        <p:cNvGrpSpPr/>
        <p:nvPr/>
      </p:nvGrpSpPr>
      <p:grpSpPr>
        <a:xfrm>
          <a:off x="0" y="0"/>
          <a:ext cx="0" cy="0"/>
          <a:chOff x="0" y="0"/>
          <a:chExt cx="0" cy="0"/>
        </a:xfrm>
      </p:grpSpPr>
      <p:sp>
        <p:nvSpPr>
          <p:cNvPr id="355" name="Google Shape;355;p83"/>
          <p:cNvSpPr txBox="1">
            <a:spLocks noGrp="1"/>
          </p:cNvSpPr>
          <p:nvPr>
            <p:ph type="body" idx="1"/>
          </p:nvPr>
        </p:nvSpPr>
        <p:spPr>
          <a:xfrm>
            <a:off x="309739" y="1714500"/>
            <a:ext cx="11572500" cy="4340100"/>
          </a:xfrm>
          <a:prstGeom prst="rect">
            <a:avLst/>
          </a:prstGeom>
          <a:noFill/>
          <a:ln>
            <a:noFill/>
          </a:ln>
        </p:spPr>
        <p:txBody>
          <a:bodyPr spcFirstLastPara="1" wrap="square" lIns="48200" tIns="24100" rIns="48200" bIns="24100" anchor="t" anchorCtr="0">
            <a:noAutofit/>
          </a:bodyPr>
          <a:lstStyle>
            <a:lvl1pPr marL="457200" marR="0" lvl="0" indent="-228600" algn="l">
              <a:lnSpc>
                <a:spcPct val="100000"/>
              </a:lnSpc>
              <a:spcBef>
                <a:spcPts val="0"/>
              </a:spcBef>
              <a:spcAft>
                <a:spcPts val="0"/>
              </a:spcAft>
              <a:buClr>
                <a:srgbClr val="000000"/>
              </a:buClr>
              <a:buSzPts val="800"/>
              <a:buFont typeface="Arial"/>
              <a:buNone/>
              <a:defRPr sz="3466" b="0" i="0" u="none" strike="noStrike" cap="none">
                <a:solidFill>
                  <a:schemeClr val="dk1"/>
                </a:solidFill>
                <a:latin typeface="Arial"/>
                <a:ea typeface="Arial"/>
                <a:cs typeface="Arial"/>
                <a:sym typeface="Arial"/>
              </a:defRPr>
            </a:lvl1pPr>
            <a:lvl2pPr marL="914400" marR="0" lvl="1" indent="-228600" algn="l">
              <a:lnSpc>
                <a:spcPct val="100000"/>
              </a:lnSpc>
              <a:spcBef>
                <a:spcPts val="0"/>
              </a:spcBef>
              <a:spcAft>
                <a:spcPts val="0"/>
              </a:spcAft>
              <a:buClr>
                <a:srgbClr val="000000"/>
              </a:buClr>
              <a:buSzPts val="800"/>
              <a:buFont typeface="Arial"/>
              <a:buNone/>
              <a:defRPr sz="3067" b="0" i="0" u="none" strike="noStrike" cap="none">
                <a:solidFill>
                  <a:schemeClr val="dk1"/>
                </a:solidFill>
                <a:latin typeface="Arial"/>
                <a:ea typeface="Arial"/>
                <a:cs typeface="Arial"/>
                <a:sym typeface="Arial"/>
              </a:defRPr>
            </a:lvl2pPr>
            <a:lvl3pPr marL="1371600" marR="0" lvl="2" indent="-228600" algn="l">
              <a:lnSpc>
                <a:spcPct val="100000"/>
              </a:lnSpc>
              <a:spcBef>
                <a:spcPts val="0"/>
              </a:spcBef>
              <a:spcAft>
                <a:spcPts val="0"/>
              </a:spcAft>
              <a:buClr>
                <a:srgbClr val="000000"/>
              </a:buClr>
              <a:buSzPts val="800"/>
              <a:buFont typeface="Arial"/>
              <a:buNone/>
              <a:defRPr sz="2533" b="0" i="0" u="none" strike="noStrike" cap="none">
                <a:solidFill>
                  <a:schemeClr val="dk1"/>
                </a:solidFill>
                <a:latin typeface="Arial"/>
                <a:ea typeface="Arial"/>
                <a:cs typeface="Arial"/>
                <a:sym typeface="Arial"/>
              </a:defRPr>
            </a:lvl3pPr>
            <a:lvl4pPr marL="1828800" marR="0" lvl="3" indent="-304800" algn="l">
              <a:lnSpc>
                <a:spcPct val="100000"/>
              </a:lnSpc>
              <a:spcBef>
                <a:spcPts val="0"/>
              </a:spcBef>
              <a:spcAft>
                <a:spcPts val="0"/>
              </a:spcAft>
              <a:buClr>
                <a:srgbClr val="000000"/>
              </a:buClr>
              <a:buSzPts val="1200"/>
              <a:buFont typeface="Noto Sans Symbols"/>
              <a:buChar char="❖"/>
              <a:defRPr sz="2267" b="0" i="0" u="none" strike="noStrike" cap="none">
                <a:solidFill>
                  <a:schemeClr val="dk1"/>
                </a:solidFill>
                <a:latin typeface="Arial"/>
                <a:ea typeface="Arial"/>
                <a:cs typeface="Arial"/>
                <a:sym typeface="Arial"/>
              </a:defRPr>
            </a:lvl4pPr>
            <a:lvl5pPr marL="2286000" marR="0" lvl="4" indent="-228600" algn="l">
              <a:lnSpc>
                <a:spcPct val="100000"/>
              </a:lnSpc>
              <a:spcBef>
                <a:spcPts val="0"/>
              </a:spcBef>
              <a:spcAft>
                <a:spcPts val="0"/>
              </a:spcAft>
              <a:buClr>
                <a:srgbClr val="000000"/>
              </a:buClr>
              <a:buSzPts val="800"/>
              <a:buFont typeface="Arial"/>
              <a:buNone/>
              <a:defRPr sz="1467" b="0" i="0" u="none" strike="noStrike" cap="none">
                <a:solidFill>
                  <a:srgbClr val="000000"/>
                </a:solidFill>
                <a:latin typeface="Arial"/>
                <a:ea typeface="Arial"/>
                <a:cs typeface="Arial"/>
                <a:sym typeface="Arial"/>
              </a:defRPr>
            </a:lvl5pPr>
            <a:lvl6pPr marL="2743200" marR="0" lvl="5" indent="-228600" algn="l">
              <a:lnSpc>
                <a:spcPct val="100000"/>
              </a:lnSpc>
              <a:spcBef>
                <a:spcPts val="0"/>
              </a:spcBef>
              <a:spcAft>
                <a:spcPts val="0"/>
              </a:spcAft>
              <a:buClr>
                <a:srgbClr val="000000"/>
              </a:buClr>
              <a:buSzPts val="800"/>
              <a:buFont typeface="Arial"/>
              <a:buNone/>
              <a:defRPr sz="1467" b="0" i="0" u="none" strike="noStrike" cap="none">
                <a:solidFill>
                  <a:srgbClr val="000000"/>
                </a:solidFill>
                <a:latin typeface="Arial"/>
                <a:ea typeface="Arial"/>
                <a:cs typeface="Arial"/>
                <a:sym typeface="Arial"/>
              </a:defRPr>
            </a:lvl6pPr>
            <a:lvl7pPr marL="3200400" marR="0" lvl="6" indent="-228600" algn="l">
              <a:lnSpc>
                <a:spcPct val="100000"/>
              </a:lnSpc>
              <a:spcBef>
                <a:spcPts val="0"/>
              </a:spcBef>
              <a:spcAft>
                <a:spcPts val="0"/>
              </a:spcAft>
              <a:buClr>
                <a:srgbClr val="000000"/>
              </a:buClr>
              <a:buSzPts val="800"/>
              <a:buFont typeface="Arial"/>
              <a:buNone/>
              <a:defRPr sz="1467" b="0" i="0" u="none" strike="noStrike" cap="none">
                <a:solidFill>
                  <a:srgbClr val="000000"/>
                </a:solidFill>
                <a:latin typeface="Arial"/>
                <a:ea typeface="Arial"/>
                <a:cs typeface="Arial"/>
                <a:sym typeface="Arial"/>
              </a:defRPr>
            </a:lvl7pPr>
            <a:lvl8pPr marL="3657600" marR="0" lvl="7" indent="-228600" algn="l">
              <a:lnSpc>
                <a:spcPct val="100000"/>
              </a:lnSpc>
              <a:spcBef>
                <a:spcPts val="0"/>
              </a:spcBef>
              <a:spcAft>
                <a:spcPts val="0"/>
              </a:spcAft>
              <a:buClr>
                <a:srgbClr val="000000"/>
              </a:buClr>
              <a:buSzPts val="800"/>
              <a:buFont typeface="Arial"/>
              <a:buNone/>
              <a:defRPr sz="1467" b="0" i="0" u="none" strike="noStrike" cap="none">
                <a:solidFill>
                  <a:srgbClr val="000000"/>
                </a:solidFill>
                <a:latin typeface="Arial"/>
                <a:ea typeface="Arial"/>
                <a:cs typeface="Arial"/>
                <a:sym typeface="Arial"/>
              </a:defRPr>
            </a:lvl8pPr>
            <a:lvl9pPr marL="4114800" marR="0" lvl="8" indent="-228600" algn="l">
              <a:lnSpc>
                <a:spcPct val="100000"/>
              </a:lnSpc>
              <a:spcBef>
                <a:spcPts val="0"/>
              </a:spcBef>
              <a:spcAft>
                <a:spcPts val="0"/>
              </a:spcAft>
              <a:buClr>
                <a:srgbClr val="000000"/>
              </a:buClr>
              <a:buSzPts val="800"/>
              <a:buFont typeface="Arial"/>
              <a:buNone/>
              <a:defRPr sz="1467" b="0" i="0" u="none" strike="noStrike" cap="none">
                <a:solidFill>
                  <a:srgbClr val="000000"/>
                </a:solidFill>
                <a:latin typeface="Arial"/>
                <a:ea typeface="Arial"/>
                <a:cs typeface="Arial"/>
                <a:sym typeface="Arial"/>
              </a:defRPr>
            </a:lvl9pPr>
          </a:lstStyle>
          <a:p>
            <a:endParaRPr/>
          </a:p>
        </p:txBody>
      </p:sp>
      <p:sp>
        <p:nvSpPr>
          <p:cNvPr id="356" name="Google Shape;356;p83"/>
          <p:cNvSpPr txBox="1">
            <a:spLocks noGrp="1"/>
          </p:cNvSpPr>
          <p:nvPr>
            <p:ph type="sldNum" idx="12"/>
          </p:nvPr>
        </p:nvSpPr>
        <p:spPr>
          <a:xfrm>
            <a:off x="9846361" y="6425136"/>
            <a:ext cx="2012100" cy="365100"/>
          </a:xfrm>
          <a:prstGeom prst="rect">
            <a:avLst/>
          </a:prstGeom>
          <a:noFill/>
          <a:ln>
            <a:noFill/>
          </a:ln>
        </p:spPr>
        <p:txBody>
          <a:bodyPr spcFirstLastPara="1" wrap="square" lIns="48200" tIns="24100" rIns="48200" bIns="24100" anchor="ctr" anchorCtr="0">
            <a:noAutofit/>
          </a:bodyPr>
          <a:lstStyle>
            <a:lvl1pPr marL="0" marR="0" lvl="0" indent="0" algn="r">
              <a:lnSpc>
                <a:spcPct val="100000"/>
              </a:lnSpc>
              <a:spcBef>
                <a:spcPts val="0"/>
              </a:spcBef>
              <a:spcAft>
                <a:spcPts val="0"/>
              </a:spcAft>
              <a:buClr>
                <a:srgbClr val="000000"/>
              </a:buClr>
              <a:buSzPts val="600"/>
              <a:buFont typeface="Arial"/>
              <a:buNone/>
              <a:defRPr sz="1333"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600"/>
              <a:buFont typeface="Arial"/>
              <a:buNone/>
              <a:defRPr sz="1333"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600"/>
              <a:buFont typeface="Arial"/>
              <a:buNone/>
              <a:defRPr sz="1333"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600"/>
              <a:buFont typeface="Arial"/>
              <a:buNone/>
              <a:defRPr sz="1333"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600"/>
              <a:buFont typeface="Arial"/>
              <a:buNone/>
              <a:defRPr sz="1333"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600"/>
              <a:buFont typeface="Arial"/>
              <a:buNone/>
              <a:defRPr sz="1333"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600"/>
              <a:buFont typeface="Arial"/>
              <a:buNone/>
              <a:defRPr sz="1333"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600"/>
              <a:buFont typeface="Arial"/>
              <a:buNone/>
              <a:defRPr sz="1333"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600"/>
              <a:buFont typeface="Arial"/>
              <a:buNone/>
              <a:defRPr sz="1333"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357" name="Google Shape;357;p83"/>
          <p:cNvSpPr txBox="1">
            <a:spLocks noGrp="1"/>
          </p:cNvSpPr>
          <p:nvPr>
            <p:ph type="title"/>
          </p:nvPr>
        </p:nvSpPr>
        <p:spPr>
          <a:xfrm>
            <a:off x="309739" y="439119"/>
            <a:ext cx="11572500" cy="8163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rgbClr val="001254"/>
              </a:buClr>
              <a:buSzPts val="800"/>
              <a:buFont typeface="Trebuchet MS"/>
              <a:buNone/>
              <a:defRPr sz="6267">
                <a:solidFill>
                  <a:srgbClr val="001254"/>
                </a:solidFill>
              </a:defRPr>
            </a:lvl1pPr>
            <a:lvl2pPr lvl="1" algn="ctr">
              <a:lnSpc>
                <a:spcPct val="100000"/>
              </a:lnSpc>
              <a:spcBef>
                <a:spcPts val="0"/>
              </a:spcBef>
              <a:spcAft>
                <a:spcPts val="0"/>
              </a:spcAft>
              <a:buClr>
                <a:srgbClr val="FFFFFF"/>
              </a:buClr>
              <a:buSzPts val="800"/>
              <a:buFont typeface="Trebuchet MS"/>
              <a:buNone/>
              <a:defRPr sz="1067"/>
            </a:lvl2pPr>
            <a:lvl3pPr lvl="2" algn="ctr">
              <a:lnSpc>
                <a:spcPct val="100000"/>
              </a:lnSpc>
              <a:spcBef>
                <a:spcPts val="0"/>
              </a:spcBef>
              <a:spcAft>
                <a:spcPts val="0"/>
              </a:spcAft>
              <a:buClr>
                <a:srgbClr val="FFFFFF"/>
              </a:buClr>
              <a:buSzPts val="800"/>
              <a:buFont typeface="Trebuchet MS"/>
              <a:buNone/>
              <a:defRPr sz="1067"/>
            </a:lvl3pPr>
            <a:lvl4pPr lvl="3" algn="ctr">
              <a:lnSpc>
                <a:spcPct val="100000"/>
              </a:lnSpc>
              <a:spcBef>
                <a:spcPts val="0"/>
              </a:spcBef>
              <a:spcAft>
                <a:spcPts val="0"/>
              </a:spcAft>
              <a:buClr>
                <a:srgbClr val="FFFFFF"/>
              </a:buClr>
              <a:buSzPts val="800"/>
              <a:buFont typeface="Trebuchet MS"/>
              <a:buNone/>
              <a:defRPr sz="1067"/>
            </a:lvl4pPr>
            <a:lvl5pPr lvl="4" algn="ctr">
              <a:lnSpc>
                <a:spcPct val="100000"/>
              </a:lnSpc>
              <a:spcBef>
                <a:spcPts val="0"/>
              </a:spcBef>
              <a:spcAft>
                <a:spcPts val="0"/>
              </a:spcAft>
              <a:buClr>
                <a:srgbClr val="FFFFFF"/>
              </a:buClr>
              <a:buSzPts val="800"/>
              <a:buFont typeface="Trebuchet MS"/>
              <a:buNone/>
              <a:defRPr sz="1067"/>
            </a:lvl5pPr>
            <a:lvl6pPr lvl="5" algn="ctr">
              <a:lnSpc>
                <a:spcPct val="100000"/>
              </a:lnSpc>
              <a:spcBef>
                <a:spcPts val="0"/>
              </a:spcBef>
              <a:spcAft>
                <a:spcPts val="0"/>
              </a:spcAft>
              <a:buClr>
                <a:srgbClr val="FFFFFF"/>
              </a:buClr>
              <a:buSzPts val="800"/>
              <a:buFont typeface="Trebuchet MS"/>
              <a:buNone/>
              <a:defRPr sz="1067"/>
            </a:lvl6pPr>
            <a:lvl7pPr lvl="6" algn="ctr">
              <a:lnSpc>
                <a:spcPct val="100000"/>
              </a:lnSpc>
              <a:spcBef>
                <a:spcPts val="0"/>
              </a:spcBef>
              <a:spcAft>
                <a:spcPts val="0"/>
              </a:spcAft>
              <a:buClr>
                <a:srgbClr val="FFFFFF"/>
              </a:buClr>
              <a:buSzPts val="800"/>
              <a:buFont typeface="Trebuchet MS"/>
              <a:buNone/>
              <a:defRPr sz="1067"/>
            </a:lvl7pPr>
            <a:lvl8pPr lvl="7" algn="ctr">
              <a:lnSpc>
                <a:spcPct val="100000"/>
              </a:lnSpc>
              <a:spcBef>
                <a:spcPts val="0"/>
              </a:spcBef>
              <a:spcAft>
                <a:spcPts val="0"/>
              </a:spcAft>
              <a:buClr>
                <a:srgbClr val="FFFFFF"/>
              </a:buClr>
              <a:buSzPts val="800"/>
              <a:buFont typeface="Trebuchet MS"/>
              <a:buNone/>
              <a:defRPr sz="1067"/>
            </a:lvl8pPr>
            <a:lvl9pPr lvl="8" algn="ctr">
              <a:lnSpc>
                <a:spcPct val="100000"/>
              </a:lnSpc>
              <a:spcBef>
                <a:spcPts val="0"/>
              </a:spcBef>
              <a:spcAft>
                <a:spcPts val="0"/>
              </a:spcAft>
              <a:buClr>
                <a:srgbClr val="FFFFFF"/>
              </a:buClr>
              <a:buSzPts val="800"/>
              <a:buFont typeface="Trebuchet MS"/>
              <a:buNone/>
              <a:defRPr sz="1067"/>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58"/>
        <p:cNvGrpSpPr/>
        <p:nvPr/>
      </p:nvGrpSpPr>
      <p:grpSpPr>
        <a:xfrm>
          <a:off x="0" y="0"/>
          <a:ext cx="0" cy="0"/>
          <a:chOff x="0" y="0"/>
          <a:chExt cx="0" cy="0"/>
        </a:xfrm>
      </p:grpSpPr>
      <p:sp>
        <p:nvSpPr>
          <p:cNvPr id="359" name="Google Shape;359;p84"/>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SzPts val="60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0" name="Google Shape;360;p84"/>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ctr" anchorCtr="0">
            <a:noAutofit/>
          </a:bodyPr>
          <a:lstStyle>
            <a:lvl1pPr marL="457200" marR="0" lvl="0" indent="-349250" algn="l">
              <a:lnSpc>
                <a:spcPct val="100000"/>
              </a:lnSpc>
              <a:spcBef>
                <a:spcPts val="0"/>
              </a:spcBef>
              <a:spcAft>
                <a:spcPts val="0"/>
              </a:spcAft>
              <a:buClr>
                <a:srgbClr val="000000"/>
              </a:buClr>
              <a:buSzPts val="1900"/>
              <a:buFont typeface="Trebuchet MS"/>
              <a:buChar char="●"/>
              <a:defRPr sz="1900" i="0" u="none" strike="noStrike" cap="none">
                <a:solidFill>
                  <a:srgbClr val="000000"/>
                </a:solidFill>
                <a:latin typeface="Trebuchet MS"/>
                <a:ea typeface="Trebuchet MS"/>
                <a:cs typeface="Trebuchet MS"/>
                <a:sym typeface="Trebuchet MS"/>
              </a:defRPr>
            </a:lvl1pPr>
            <a:lvl2pPr marL="914400" marR="0" lvl="1" indent="-349250" algn="l">
              <a:lnSpc>
                <a:spcPct val="100000"/>
              </a:lnSpc>
              <a:spcBef>
                <a:spcPts val="0"/>
              </a:spcBef>
              <a:spcAft>
                <a:spcPts val="0"/>
              </a:spcAft>
              <a:buClr>
                <a:srgbClr val="000000"/>
              </a:buClr>
              <a:buSzPts val="1900"/>
              <a:buFont typeface="Trebuchet MS"/>
              <a:buChar char="○"/>
              <a:defRPr sz="1900" i="0" u="none" strike="noStrike" cap="none">
                <a:solidFill>
                  <a:srgbClr val="000000"/>
                </a:solidFill>
                <a:latin typeface="Trebuchet MS"/>
                <a:ea typeface="Trebuchet MS"/>
                <a:cs typeface="Trebuchet MS"/>
                <a:sym typeface="Trebuchet MS"/>
              </a:defRPr>
            </a:lvl2pPr>
            <a:lvl3pPr marL="1371600" marR="0" lvl="2" indent="-349250" algn="l">
              <a:lnSpc>
                <a:spcPct val="100000"/>
              </a:lnSpc>
              <a:spcBef>
                <a:spcPts val="0"/>
              </a:spcBef>
              <a:spcAft>
                <a:spcPts val="0"/>
              </a:spcAft>
              <a:buClr>
                <a:srgbClr val="000000"/>
              </a:buClr>
              <a:buSzPts val="1900"/>
              <a:buFont typeface="Trebuchet MS"/>
              <a:buChar char="■"/>
              <a:defRPr sz="1900" i="0" u="none" strike="noStrike" cap="none">
                <a:solidFill>
                  <a:srgbClr val="000000"/>
                </a:solidFill>
                <a:latin typeface="Trebuchet MS"/>
                <a:ea typeface="Trebuchet MS"/>
                <a:cs typeface="Trebuchet MS"/>
                <a:sym typeface="Trebuchet MS"/>
              </a:defRPr>
            </a:lvl3pPr>
            <a:lvl4pPr marL="1828800" marR="0" lvl="3" indent="-349250" algn="l">
              <a:lnSpc>
                <a:spcPct val="100000"/>
              </a:lnSpc>
              <a:spcBef>
                <a:spcPts val="0"/>
              </a:spcBef>
              <a:spcAft>
                <a:spcPts val="0"/>
              </a:spcAft>
              <a:buClr>
                <a:srgbClr val="000000"/>
              </a:buClr>
              <a:buSzPts val="1900"/>
              <a:buFont typeface="Trebuchet MS"/>
              <a:buChar char="●"/>
              <a:defRPr sz="1900" i="0" u="none" strike="noStrike" cap="none">
                <a:solidFill>
                  <a:srgbClr val="000000"/>
                </a:solidFill>
                <a:latin typeface="Trebuchet MS"/>
                <a:ea typeface="Trebuchet MS"/>
                <a:cs typeface="Trebuchet MS"/>
                <a:sym typeface="Trebuchet MS"/>
              </a:defRPr>
            </a:lvl4pPr>
            <a:lvl5pPr marL="2286000" marR="0" lvl="4" indent="-349250" algn="l">
              <a:lnSpc>
                <a:spcPct val="100000"/>
              </a:lnSpc>
              <a:spcBef>
                <a:spcPts val="0"/>
              </a:spcBef>
              <a:spcAft>
                <a:spcPts val="0"/>
              </a:spcAft>
              <a:buClr>
                <a:srgbClr val="000000"/>
              </a:buClr>
              <a:buSzPts val="1900"/>
              <a:buFont typeface="Trebuchet MS"/>
              <a:buChar char="○"/>
              <a:defRPr sz="1900" i="0" u="none" strike="noStrike" cap="none">
                <a:solidFill>
                  <a:srgbClr val="000000"/>
                </a:solidFill>
                <a:latin typeface="Trebuchet MS"/>
                <a:ea typeface="Trebuchet MS"/>
                <a:cs typeface="Trebuchet MS"/>
                <a:sym typeface="Trebuchet MS"/>
              </a:defRPr>
            </a:lvl5pPr>
            <a:lvl6pPr marL="2743200" marR="0" lvl="5" indent="-349250" algn="l">
              <a:lnSpc>
                <a:spcPct val="100000"/>
              </a:lnSpc>
              <a:spcBef>
                <a:spcPts val="0"/>
              </a:spcBef>
              <a:spcAft>
                <a:spcPts val="0"/>
              </a:spcAft>
              <a:buClr>
                <a:srgbClr val="000000"/>
              </a:buClr>
              <a:buSzPts val="1900"/>
              <a:buFont typeface="Trebuchet MS"/>
              <a:buChar char="■"/>
              <a:defRPr sz="1900" i="0" u="none" strike="noStrike" cap="none">
                <a:solidFill>
                  <a:srgbClr val="000000"/>
                </a:solidFill>
                <a:latin typeface="Trebuchet MS"/>
                <a:ea typeface="Trebuchet MS"/>
                <a:cs typeface="Trebuchet MS"/>
                <a:sym typeface="Trebuchet MS"/>
              </a:defRPr>
            </a:lvl6pPr>
            <a:lvl7pPr marL="3200400" marR="0" lvl="6" indent="-349250" algn="l">
              <a:lnSpc>
                <a:spcPct val="100000"/>
              </a:lnSpc>
              <a:spcBef>
                <a:spcPts val="0"/>
              </a:spcBef>
              <a:spcAft>
                <a:spcPts val="0"/>
              </a:spcAft>
              <a:buClr>
                <a:srgbClr val="000000"/>
              </a:buClr>
              <a:buSzPts val="1900"/>
              <a:buFont typeface="Trebuchet MS"/>
              <a:buChar char="●"/>
              <a:defRPr sz="1900" i="0" u="none" strike="noStrike" cap="none">
                <a:solidFill>
                  <a:srgbClr val="000000"/>
                </a:solidFill>
                <a:latin typeface="Trebuchet MS"/>
                <a:ea typeface="Trebuchet MS"/>
                <a:cs typeface="Trebuchet MS"/>
                <a:sym typeface="Trebuchet MS"/>
              </a:defRPr>
            </a:lvl7pPr>
            <a:lvl8pPr marL="3657600" marR="0" lvl="7" indent="-349250" algn="l">
              <a:lnSpc>
                <a:spcPct val="100000"/>
              </a:lnSpc>
              <a:spcBef>
                <a:spcPts val="0"/>
              </a:spcBef>
              <a:spcAft>
                <a:spcPts val="0"/>
              </a:spcAft>
              <a:buClr>
                <a:srgbClr val="000000"/>
              </a:buClr>
              <a:buSzPts val="1900"/>
              <a:buFont typeface="Trebuchet MS"/>
              <a:buChar char="○"/>
              <a:defRPr sz="1900" i="0" u="none" strike="noStrike" cap="none">
                <a:solidFill>
                  <a:srgbClr val="000000"/>
                </a:solidFill>
                <a:latin typeface="Trebuchet MS"/>
                <a:ea typeface="Trebuchet MS"/>
                <a:cs typeface="Trebuchet MS"/>
                <a:sym typeface="Trebuchet MS"/>
              </a:defRPr>
            </a:lvl8pPr>
            <a:lvl9pPr marL="4114800" marR="0" lvl="8" indent="-349250" algn="l">
              <a:lnSpc>
                <a:spcPct val="100000"/>
              </a:lnSpc>
              <a:spcBef>
                <a:spcPts val="0"/>
              </a:spcBef>
              <a:spcAft>
                <a:spcPts val="0"/>
              </a:spcAft>
              <a:buClr>
                <a:srgbClr val="000000"/>
              </a:buClr>
              <a:buSzPts val="1900"/>
              <a:buFont typeface="Trebuchet MS"/>
              <a:buChar char="■"/>
              <a:defRPr sz="1900" i="0" u="none" strike="noStrike" cap="none">
                <a:solidFill>
                  <a:srgbClr val="000000"/>
                </a:solidFill>
                <a:latin typeface="Trebuchet MS"/>
                <a:ea typeface="Trebuchet MS"/>
                <a:cs typeface="Trebuchet MS"/>
                <a:sym typeface="Trebuchet MS"/>
              </a:defRPr>
            </a:lvl9pPr>
          </a:lstStyle>
          <a:p>
            <a:endParaRPr/>
          </a:p>
        </p:txBody>
      </p:sp>
      <p:sp>
        <p:nvSpPr>
          <p:cNvPr id="361" name="Google Shape;361;p84"/>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2"/>
        <p:cNvGrpSpPr/>
        <p:nvPr/>
      </p:nvGrpSpPr>
      <p:grpSpPr>
        <a:xfrm>
          <a:off x="0" y="0"/>
          <a:ext cx="0" cy="0"/>
          <a:chOff x="0" y="0"/>
          <a:chExt cx="0" cy="0"/>
        </a:xfrm>
      </p:grpSpPr>
      <p:sp>
        <p:nvSpPr>
          <p:cNvPr id="43" name="Google Shape;43;p9"/>
          <p:cNvSpPr txBox="1">
            <a:spLocks noGrp="1"/>
          </p:cNvSpPr>
          <p:nvPr>
            <p:ph type="title"/>
          </p:nvPr>
        </p:nvSpPr>
        <p:spPr>
          <a:xfrm>
            <a:off x="183931" y="2193925"/>
            <a:ext cx="11824138" cy="13255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9"/>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itle and body BLUE">
  <p:cSld name="TITLE_AND_BODY_1">
    <p:bg>
      <p:bgPr>
        <a:solidFill>
          <a:schemeClr val="dk2"/>
        </a:solidFill>
        <a:effectLst/>
      </p:bgPr>
    </p:bg>
    <p:spTree>
      <p:nvGrpSpPr>
        <p:cNvPr id="1" name="Shape 362"/>
        <p:cNvGrpSpPr/>
        <p:nvPr/>
      </p:nvGrpSpPr>
      <p:grpSpPr>
        <a:xfrm>
          <a:off x="0" y="0"/>
          <a:ext cx="0" cy="0"/>
          <a:chOff x="0" y="0"/>
          <a:chExt cx="0" cy="0"/>
        </a:xfrm>
      </p:grpSpPr>
      <p:sp>
        <p:nvSpPr>
          <p:cNvPr id="363" name="Google Shape;363;p85"/>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None/>
              <a:defRPr>
                <a:solidFill>
                  <a:schemeClr val="lt1"/>
                </a:solidFill>
              </a:defRPr>
            </a:lvl1pPr>
            <a:lvl2pPr lvl="1" algn="l">
              <a:lnSpc>
                <a:spcPct val="100000"/>
              </a:lnSpc>
              <a:spcBef>
                <a:spcPts val="0"/>
              </a:spcBef>
              <a:spcAft>
                <a:spcPts val="0"/>
              </a:spcAft>
              <a:buClr>
                <a:schemeClr val="lt1"/>
              </a:buClr>
              <a:buSzPts val="1400"/>
              <a:buNone/>
              <a:defRPr>
                <a:solidFill>
                  <a:schemeClr val="lt1"/>
                </a:solidFill>
              </a:defRPr>
            </a:lvl2pPr>
            <a:lvl3pPr lvl="2" algn="l">
              <a:lnSpc>
                <a:spcPct val="100000"/>
              </a:lnSpc>
              <a:spcBef>
                <a:spcPts val="0"/>
              </a:spcBef>
              <a:spcAft>
                <a:spcPts val="0"/>
              </a:spcAft>
              <a:buClr>
                <a:schemeClr val="lt1"/>
              </a:buClr>
              <a:buSzPts val="1400"/>
              <a:buNone/>
              <a:defRPr>
                <a:solidFill>
                  <a:schemeClr val="lt1"/>
                </a:solidFill>
              </a:defRPr>
            </a:lvl3pPr>
            <a:lvl4pPr lvl="3" algn="l">
              <a:lnSpc>
                <a:spcPct val="100000"/>
              </a:lnSpc>
              <a:spcBef>
                <a:spcPts val="0"/>
              </a:spcBef>
              <a:spcAft>
                <a:spcPts val="0"/>
              </a:spcAft>
              <a:buClr>
                <a:schemeClr val="lt1"/>
              </a:buClr>
              <a:buSzPts val="1400"/>
              <a:buNone/>
              <a:defRPr>
                <a:solidFill>
                  <a:schemeClr val="lt1"/>
                </a:solidFill>
              </a:defRPr>
            </a:lvl4pPr>
            <a:lvl5pPr lvl="4" algn="l">
              <a:lnSpc>
                <a:spcPct val="100000"/>
              </a:lnSpc>
              <a:spcBef>
                <a:spcPts val="0"/>
              </a:spcBef>
              <a:spcAft>
                <a:spcPts val="0"/>
              </a:spcAft>
              <a:buClr>
                <a:schemeClr val="lt1"/>
              </a:buClr>
              <a:buSzPts val="1400"/>
              <a:buNone/>
              <a:defRPr>
                <a:solidFill>
                  <a:schemeClr val="lt1"/>
                </a:solidFill>
              </a:defRPr>
            </a:lvl5pPr>
            <a:lvl6pPr lvl="5" algn="l">
              <a:lnSpc>
                <a:spcPct val="100000"/>
              </a:lnSpc>
              <a:spcBef>
                <a:spcPts val="0"/>
              </a:spcBef>
              <a:spcAft>
                <a:spcPts val="0"/>
              </a:spcAft>
              <a:buClr>
                <a:schemeClr val="lt1"/>
              </a:buClr>
              <a:buSzPts val="1400"/>
              <a:buNone/>
              <a:defRPr>
                <a:solidFill>
                  <a:schemeClr val="lt1"/>
                </a:solidFill>
              </a:defRPr>
            </a:lvl6pPr>
            <a:lvl7pPr lvl="6" algn="l">
              <a:lnSpc>
                <a:spcPct val="100000"/>
              </a:lnSpc>
              <a:spcBef>
                <a:spcPts val="0"/>
              </a:spcBef>
              <a:spcAft>
                <a:spcPts val="0"/>
              </a:spcAft>
              <a:buClr>
                <a:schemeClr val="lt1"/>
              </a:buClr>
              <a:buSzPts val="1400"/>
              <a:buNone/>
              <a:defRPr>
                <a:solidFill>
                  <a:schemeClr val="lt1"/>
                </a:solidFill>
              </a:defRPr>
            </a:lvl7pPr>
            <a:lvl8pPr lvl="7" algn="l">
              <a:lnSpc>
                <a:spcPct val="100000"/>
              </a:lnSpc>
              <a:spcBef>
                <a:spcPts val="0"/>
              </a:spcBef>
              <a:spcAft>
                <a:spcPts val="0"/>
              </a:spcAft>
              <a:buClr>
                <a:schemeClr val="lt1"/>
              </a:buClr>
              <a:buSzPts val="1400"/>
              <a:buNone/>
              <a:defRPr>
                <a:solidFill>
                  <a:schemeClr val="lt1"/>
                </a:solidFill>
              </a:defRPr>
            </a:lvl8pPr>
            <a:lvl9pPr lvl="8" algn="l">
              <a:lnSpc>
                <a:spcPct val="100000"/>
              </a:lnSpc>
              <a:spcBef>
                <a:spcPts val="0"/>
              </a:spcBef>
              <a:spcAft>
                <a:spcPts val="0"/>
              </a:spcAft>
              <a:buClr>
                <a:schemeClr val="lt1"/>
              </a:buClr>
              <a:buSzPts val="1400"/>
              <a:buNone/>
              <a:defRPr>
                <a:solidFill>
                  <a:schemeClr val="lt1"/>
                </a:solidFill>
              </a:defRPr>
            </a:lvl9pPr>
          </a:lstStyle>
          <a:p>
            <a:endParaRPr/>
          </a:p>
        </p:txBody>
      </p:sp>
      <p:sp>
        <p:nvSpPr>
          <p:cNvPr id="364" name="Google Shape;364;p85"/>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ctr" anchorCtr="0">
            <a:noAutofit/>
          </a:bodyPr>
          <a:lstStyle>
            <a:lvl1pPr marL="457200" marR="0" lvl="0" indent="-349250" algn="l">
              <a:lnSpc>
                <a:spcPct val="100000"/>
              </a:lnSpc>
              <a:spcBef>
                <a:spcPts val="0"/>
              </a:spcBef>
              <a:spcAft>
                <a:spcPts val="0"/>
              </a:spcAft>
              <a:buClr>
                <a:schemeClr val="lt1"/>
              </a:buClr>
              <a:buSzPts val="1900"/>
              <a:buFont typeface="Arial"/>
              <a:buChar char="●"/>
              <a:defRPr sz="1900" b="0" i="0" u="none" strike="noStrike" cap="none">
                <a:solidFill>
                  <a:schemeClr val="lt1"/>
                </a:solidFill>
                <a:latin typeface="Arial"/>
                <a:ea typeface="Arial"/>
                <a:cs typeface="Arial"/>
                <a:sym typeface="Arial"/>
              </a:defRPr>
            </a:lvl1pPr>
            <a:lvl2pPr marL="914400" marR="0" lvl="1" indent="-349250" algn="l">
              <a:lnSpc>
                <a:spcPct val="100000"/>
              </a:lnSpc>
              <a:spcBef>
                <a:spcPts val="0"/>
              </a:spcBef>
              <a:spcAft>
                <a:spcPts val="0"/>
              </a:spcAft>
              <a:buClr>
                <a:schemeClr val="lt1"/>
              </a:buClr>
              <a:buSzPts val="1900"/>
              <a:buFont typeface="Arial"/>
              <a:buChar char="○"/>
              <a:defRPr sz="1900" b="0" i="0" u="none" strike="noStrike" cap="none">
                <a:solidFill>
                  <a:schemeClr val="lt1"/>
                </a:solidFill>
                <a:latin typeface="Arial"/>
                <a:ea typeface="Arial"/>
                <a:cs typeface="Arial"/>
                <a:sym typeface="Arial"/>
              </a:defRPr>
            </a:lvl2pPr>
            <a:lvl3pPr marL="1371600" marR="0" lvl="2" indent="-349250" algn="l">
              <a:lnSpc>
                <a:spcPct val="100000"/>
              </a:lnSpc>
              <a:spcBef>
                <a:spcPts val="0"/>
              </a:spcBef>
              <a:spcAft>
                <a:spcPts val="0"/>
              </a:spcAft>
              <a:buClr>
                <a:schemeClr val="lt1"/>
              </a:buClr>
              <a:buSzPts val="1900"/>
              <a:buFont typeface="Arial"/>
              <a:buChar char="■"/>
              <a:defRPr sz="1900" b="0" i="0" u="none" strike="noStrike" cap="none">
                <a:solidFill>
                  <a:schemeClr val="lt1"/>
                </a:solidFill>
                <a:latin typeface="Arial"/>
                <a:ea typeface="Arial"/>
                <a:cs typeface="Arial"/>
                <a:sym typeface="Arial"/>
              </a:defRPr>
            </a:lvl3pPr>
            <a:lvl4pPr marL="1828800" marR="0" lvl="3" indent="-349250" algn="l">
              <a:lnSpc>
                <a:spcPct val="100000"/>
              </a:lnSpc>
              <a:spcBef>
                <a:spcPts val="0"/>
              </a:spcBef>
              <a:spcAft>
                <a:spcPts val="0"/>
              </a:spcAft>
              <a:buClr>
                <a:schemeClr val="lt1"/>
              </a:buClr>
              <a:buSzPts val="1900"/>
              <a:buFont typeface="Arial"/>
              <a:buChar char="●"/>
              <a:defRPr sz="1900" b="0" i="0" u="none" strike="noStrike" cap="none">
                <a:solidFill>
                  <a:schemeClr val="lt1"/>
                </a:solidFill>
                <a:latin typeface="Arial"/>
                <a:ea typeface="Arial"/>
                <a:cs typeface="Arial"/>
                <a:sym typeface="Arial"/>
              </a:defRPr>
            </a:lvl4pPr>
            <a:lvl5pPr marL="2286000" marR="0" lvl="4" indent="-349250" algn="l">
              <a:lnSpc>
                <a:spcPct val="100000"/>
              </a:lnSpc>
              <a:spcBef>
                <a:spcPts val="0"/>
              </a:spcBef>
              <a:spcAft>
                <a:spcPts val="0"/>
              </a:spcAft>
              <a:buClr>
                <a:schemeClr val="lt1"/>
              </a:buClr>
              <a:buSzPts val="1900"/>
              <a:buFont typeface="Arial"/>
              <a:buChar char="○"/>
              <a:defRPr sz="1900" b="0" i="0" u="none" strike="noStrike" cap="none">
                <a:solidFill>
                  <a:schemeClr val="lt1"/>
                </a:solidFill>
                <a:latin typeface="Arial"/>
                <a:ea typeface="Arial"/>
                <a:cs typeface="Arial"/>
                <a:sym typeface="Arial"/>
              </a:defRPr>
            </a:lvl5pPr>
            <a:lvl6pPr marL="2743200" marR="0" lvl="5" indent="-349250" algn="l">
              <a:lnSpc>
                <a:spcPct val="100000"/>
              </a:lnSpc>
              <a:spcBef>
                <a:spcPts val="0"/>
              </a:spcBef>
              <a:spcAft>
                <a:spcPts val="0"/>
              </a:spcAft>
              <a:buClr>
                <a:schemeClr val="lt1"/>
              </a:buClr>
              <a:buSzPts val="1900"/>
              <a:buFont typeface="Arial"/>
              <a:buChar char="■"/>
              <a:defRPr sz="1900" b="0" i="0" u="none" strike="noStrike" cap="none">
                <a:solidFill>
                  <a:schemeClr val="lt1"/>
                </a:solidFill>
                <a:latin typeface="Arial"/>
                <a:ea typeface="Arial"/>
                <a:cs typeface="Arial"/>
                <a:sym typeface="Arial"/>
              </a:defRPr>
            </a:lvl6pPr>
            <a:lvl7pPr marL="3200400" marR="0" lvl="6" indent="-349250" algn="l">
              <a:lnSpc>
                <a:spcPct val="100000"/>
              </a:lnSpc>
              <a:spcBef>
                <a:spcPts val="0"/>
              </a:spcBef>
              <a:spcAft>
                <a:spcPts val="0"/>
              </a:spcAft>
              <a:buClr>
                <a:schemeClr val="lt1"/>
              </a:buClr>
              <a:buSzPts val="1900"/>
              <a:buFont typeface="Arial"/>
              <a:buChar char="●"/>
              <a:defRPr sz="1900" b="0" i="0" u="none" strike="noStrike" cap="none">
                <a:solidFill>
                  <a:schemeClr val="lt1"/>
                </a:solidFill>
                <a:latin typeface="Arial"/>
                <a:ea typeface="Arial"/>
                <a:cs typeface="Arial"/>
                <a:sym typeface="Arial"/>
              </a:defRPr>
            </a:lvl7pPr>
            <a:lvl8pPr marL="3657600" marR="0" lvl="7" indent="-349250" algn="l">
              <a:lnSpc>
                <a:spcPct val="100000"/>
              </a:lnSpc>
              <a:spcBef>
                <a:spcPts val="0"/>
              </a:spcBef>
              <a:spcAft>
                <a:spcPts val="0"/>
              </a:spcAft>
              <a:buClr>
                <a:schemeClr val="lt1"/>
              </a:buClr>
              <a:buSzPts val="1900"/>
              <a:buFont typeface="Arial"/>
              <a:buChar char="○"/>
              <a:defRPr sz="1900" b="0" i="0" u="none" strike="noStrike" cap="none">
                <a:solidFill>
                  <a:schemeClr val="lt1"/>
                </a:solidFill>
                <a:latin typeface="Arial"/>
                <a:ea typeface="Arial"/>
                <a:cs typeface="Arial"/>
                <a:sym typeface="Arial"/>
              </a:defRPr>
            </a:lvl8pPr>
            <a:lvl9pPr marL="4114800" marR="0" lvl="8" indent="-349250" algn="l">
              <a:lnSpc>
                <a:spcPct val="100000"/>
              </a:lnSpc>
              <a:spcBef>
                <a:spcPts val="0"/>
              </a:spcBef>
              <a:spcAft>
                <a:spcPts val="0"/>
              </a:spcAft>
              <a:buClr>
                <a:schemeClr val="lt1"/>
              </a:buClr>
              <a:buSzPts val="1900"/>
              <a:buFont typeface="Arial"/>
              <a:buChar char="■"/>
              <a:defRPr sz="1900" b="0" i="0" u="none" strike="noStrike" cap="none">
                <a:solidFill>
                  <a:schemeClr val="lt1"/>
                </a:solidFill>
                <a:latin typeface="Arial"/>
                <a:ea typeface="Arial"/>
                <a:cs typeface="Arial"/>
                <a:sym typeface="Arial"/>
              </a:defRPr>
            </a:lvl9pPr>
          </a:lstStyle>
          <a:p>
            <a:endParaRPr/>
          </a:p>
        </p:txBody>
      </p:sp>
      <p:sp>
        <p:nvSpPr>
          <p:cNvPr id="365" name="Google Shape;365;p85"/>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Content Slide 2 1">
  <p:cSld name="Content Slide 2 2">
    <p:spTree>
      <p:nvGrpSpPr>
        <p:cNvPr id="1" name="Shape 366"/>
        <p:cNvGrpSpPr/>
        <p:nvPr/>
      </p:nvGrpSpPr>
      <p:grpSpPr>
        <a:xfrm>
          <a:off x="0" y="0"/>
          <a:ext cx="0" cy="0"/>
          <a:chOff x="0" y="0"/>
          <a:chExt cx="0" cy="0"/>
        </a:xfrm>
      </p:grpSpPr>
      <p:sp>
        <p:nvSpPr>
          <p:cNvPr id="367" name="Google Shape;367;p86"/>
          <p:cNvSpPr txBox="1">
            <a:spLocks noGrp="1"/>
          </p:cNvSpPr>
          <p:nvPr>
            <p:ph type="body" idx="1"/>
          </p:nvPr>
        </p:nvSpPr>
        <p:spPr>
          <a:xfrm>
            <a:off x="309741" y="1714500"/>
            <a:ext cx="11572500" cy="4339800"/>
          </a:xfrm>
          <a:prstGeom prst="rect">
            <a:avLst/>
          </a:prstGeom>
          <a:noFill/>
          <a:ln>
            <a:noFill/>
          </a:ln>
        </p:spPr>
        <p:txBody>
          <a:bodyPr spcFirstLastPara="1" wrap="square" lIns="78575" tIns="39275" rIns="78575" bIns="39275" anchor="t" anchorCtr="0">
            <a:noAutofit/>
          </a:bodyPr>
          <a:lstStyle>
            <a:lvl1pPr marL="457200" marR="0" lvl="0" indent="-228600" algn="l">
              <a:spcBef>
                <a:spcPts val="3600"/>
              </a:spcBef>
              <a:spcAft>
                <a:spcPts val="0"/>
              </a:spcAft>
              <a:buSzPts val="1200"/>
              <a:buNone/>
              <a:defRPr sz="3100" b="0" i="0" u="none" strike="noStrike" cap="none">
                <a:solidFill>
                  <a:schemeClr val="dk1"/>
                </a:solidFill>
                <a:latin typeface="Trebuchet MS"/>
                <a:ea typeface="Trebuchet MS"/>
                <a:cs typeface="Trebuchet MS"/>
                <a:sym typeface="Trebuchet MS"/>
              </a:defRPr>
            </a:lvl1pPr>
            <a:lvl2pPr marL="914400" marR="0" lvl="1" indent="-228600" algn="l">
              <a:spcBef>
                <a:spcPts val="3600"/>
              </a:spcBef>
              <a:spcAft>
                <a:spcPts val="0"/>
              </a:spcAft>
              <a:buSzPts val="1200"/>
              <a:buNone/>
              <a:defRPr sz="2800" b="0" i="0" u="none" strike="noStrike" cap="none">
                <a:solidFill>
                  <a:schemeClr val="dk1"/>
                </a:solidFill>
                <a:latin typeface="Trebuchet MS"/>
                <a:ea typeface="Trebuchet MS"/>
                <a:cs typeface="Trebuchet MS"/>
                <a:sym typeface="Trebuchet MS"/>
              </a:defRPr>
            </a:lvl2pPr>
            <a:lvl3pPr marL="1371600" marR="0" lvl="2" indent="-228600" algn="l">
              <a:spcBef>
                <a:spcPts val="3600"/>
              </a:spcBef>
              <a:spcAft>
                <a:spcPts val="0"/>
              </a:spcAft>
              <a:buSzPts val="1200"/>
              <a:buNone/>
              <a:defRPr sz="2300" b="0" i="0" u="none" strike="noStrike" cap="none">
                <a:solidFill>
                  <a:schemeClr val="dk1"/>
                </a:solidFill>
                <a:latin typeface="Trebuchet MS"/>
                <a:ea typeface="Trebuchet MS"/>
                <a:cs typeface="Trebuchet MS"/>
                <a:sym typeface="Trebuchet MS"/>
              </a:defRPr>
            </a:lvl3pPr>
            <a:lvl4pPr marL="1828800" marR="0" lvl="3" indent="-361950" algn="l">
              <a:spcBef>
                <a:spcPts val="36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4pPr>
            <a:lvl5pPr marL="2286000" marR="0" lvl="4"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5pPr>
            <a:lvl6pPr marL="2743200" marR="0" lvl="5"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6pPr>
            <a:lvl7pPr marL="3200400" marR="0" lvl="6"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7pPr>
            <a:lvl8pPr marL="3657600" marR="0" lvl="7"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8pPr>
            <a:lvl9pPr marL="4114800" marR="0" lvl="8"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9pPr>
          </a:lstStyle>
          <a:p>
            <a:endParaRPr/>
          </a:p>
        </p:txBody>
      </p:sp>
      <p:sp>
        <p:nvSpPr>
          <p:cNvPr id="368" name="Google Shape;368;p86"/>
          <p:cNvSpPr txBox="1">
            <a:spLocks noGrp="1"/>
          </p:cNvSpPr>
          <p:nvPr>
            <p:ph type="sldNum" idx="12"/>
          </p:nvPr>
        </p:nvSpPr>
        <p:spPr>
          <a:xfrm>
            <a:off x="9846356" y="6425136"/>
            <a:ext cx="2011800" cy="364800"/>
          </a:xfrm>
          <a:prstGeom prst="rect">
            <a:avLst/>
          </a:prstGeom>
          <a:noFill/>
          <a:ln>
            <a:noFill/>
          </a:ln>
        </p:spPr>
        <p:txBody>
          <a:bodyPr spcFirstLastPara="1" wrap="square" lIns="78575" tIns="39275" rIns="78575" bIns="39275"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369" name="Google Shape;369;p86"/>
          <p:cNvSpPr txBox="1">
            <a:spLocks noGrp="1"/>
          </p:cNvSpPr>
          <p:nvPr>
            <p:ph type="title"/>
          </p:nvPr>
        </p:nvSpPr>
        <p:spPr>
          <a:xfrm>
            <a:off x="309741" y="439118"/>
            <a:ext cx="11572500" cy="8166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6000"/>
              <a:buNone/>
              <a:defRPr sz="5700">
                <a:solidFill>
                  <a:srgbClr val="001254"/>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rebuchet-White Content Slide">
  <p:cSld name="Trebuchet-White Content Slide">
    <p:spTree>
      <p:nvGrpSpPr>
        <p:cNvPr id="1" name="Shape 370"/>
        <p:cNvGrpSpPr/>
        <p:nvPr/>
      </p:nvGrpSpPr>
      <p:grpSpPr>
        <a:xfrm>
          <a:off x="0" y="0"/>
          <a:ext cx="0" cy="0"/>
          <a:chOff x="0" y="0"/>
          <a:chExt cx="0" cy="0"/>
        </a:xfrm>
      </p:grpSpPr>
      <p:sp>
        <p:nvSpPr>
          <p:cNvPr id="371" name="Google Shape;371;p87"/>
          <p:cNvSpPr txBox="1">
            <a:spLocks noGrp="1"/>
          </p:cNvSpPr>
          <p:nvPr>
            <p:ph type="title"/>
          </p:nvPr>
        </p:nvSpPr>
        <p:spPr>
          <a:xfrm>
            <a:off x="837903" y="642938"/>
            <a:ext cx="10516200" cy="8130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6000"/>
              <a:buNone/>
              <a:defRPr sz="5200">
                <a:solidFill>
                  <a:schemeClr val="dk1"/>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72" name="Google Shape;372;p87"/>
          <p:cNvSpPr txBox="1">
            <a:spLocks noGrp="1"/>
          </p:cNvSpPr>
          <p:nvPr>
            <p:ph type="body" idx="1"/>
          </p:nvPr>
        </p:nvSpPr>
        <p:spPr>
          <a:xfrm>
            <a:off x="837903" y="1714500"/>
            <a:ext cx="10516200" cy="4234800"/>
          </a:xfrm>
          <a:prstGeom prst="rect">
            <a:avLst/>
          </a:prstGeom>
          <a:noFill/>
          <a:ln>
            <a:noFill/>
          </a:ln>
        </p:spPr>
        <p:txBody>
          <a:bodyPr spcFirstLastPara="1" wrap="square" lIns="78575" tIns="39275" rIns="78575" bIns="39275" anchor="t" anchorCtr="0">
            <a:noAutofit/>
          </a:bodyPr>
          <a:lstStyle>
            <a:lvl1pPr marL="457200" marR="0" lvl="0" indent="-425450" algn="l">
              <a:spcBef>
                <a:spcPts val="700"/>
              </a:spcBef>
              <a:spcAft>
                <a:spcPts val="0"/>
              </a:spcAft>
              <a:buClr>
                <a:schemeClr val="dk1"/>
              </a:buClr>
              <a:buSzPts val="3100"/>
              <a:buFont typeface="Arial"/>
              <a:buChar char="•"/>
              <a:defRPr sz="3100" b="0" i="0" u="none" strike="noStrike" cap="none">
                <a:solidFill>
                  <a:schemeClr val="dk1"/>
                </a:solidFill>
                <a:latin typeface="Trebuchet MS"/>
                <a:ea typeface="Trebuchet MS"/>
                <a:cs typeface="Trebuchet MS"/>
                <a:sym typeface="Trebuchet MS"/>
              </a:defRPr>
            </a:lvl1pPr>
            <a:lvl2pPr marL="914400" marR="0" lvl="1" indent="-361950" algn="l">
              <a:spcBef>
                <a:spcPts val="700"/>
              </a:spcBef>
              <a:spcAft>
                <a:spcPts val="0"/>
              </a:spcAft>
              <a:buClr>
                <a:schemeClr val="dk1"/>
              </a:buClr>
              <a:buSzPts val="2100"/>
              <a:buFont typeface="Noto Sans Symbols"/>
              <a:buChar char="⮚"/>
              <a:defRPr sz="2800" b="0" i="0" u="none" strike="noStrike" cap="none">
                <a:solidFill>
                  <a:schemeClr val="dk1"/>
                </a:solidFill>
                <a:latin typeface="Trebuchet MS"/>
                <a:ea typeface="Trebuchet MS"/>
                <a:cs typeface="Trebuchet MS"/>
                <a:sym typeface="Trebuchet MS"/>
              </a:defRPr>
            </a:lvl2pPr>
            <a:lvl3pPr marL="1371600" marR="0" lvl="2" indent="-342900" algn="l">
              <a:spcBef>
                <a:spcPts val="700"/>
              </a:spcBef>
              <a:spcAft>
                <a:spcPts val="0"/>
              </a:spcAft>
              <a:buClr>
                <a:schemeClr val="dk1"/>
              </a:buClr>
              <a:buSzPts val="1800"/>
              <a:buFont typeface="Noto Sans Symbols"/>
              <a:buChar char="▪"/>
              <a:defRPr sz="2400" b="0" i="0" u="none" strike="noStrike" cap="none">
                <a:solidFill>
                  <a:schemeClr val="dk1"/>
                </a:solidFill>
                <a:latin typeface="Trebuchet MS"/>
                <a:ea typeface="Trebuchet MS"/>
                <a:cs typeface="Trebuchet MS"/>
                <a:sym typeface="Trebuchet MS"/>
              </a:defRPr>
            </a:lvl3pPr>
            <a:lvl4pPr marL="1828800" marR="0" lvl="3" indent="-361950" algn="l">
              <a:spcBef>
                <a:spcPts val="700"/>
              </a:spcBef>
              <a:spcAft>
                <a:spcPts val="0"/>
              </a:spcAft>
              <a:buClr>
                <a:schemeClr val="dk1"/>
              </a:buClr>
              <a:buSzPts val="2100"/>
              <a:buFont typeface="Arial"/>
              <a:buChar char="•"/>
              <a:defRPr sz="2100" b="0" i="0" u="none" strike="noStrike" cap="none">
                <a:solidFill>
                  <a:schemeClr val="dk1"/>
                </a:solidFill>
                <a:latin typeface="Trebuchet MS"/>
                <a:ea typeface="Trebuchet MS"/>
                <a:cs typeface="Trebuchet MS"/>
                <a:sym typeface="Trebuchet MS"/>
              </a:defRPr>
            </a:lvl4pPr>
            <a:lvl5pPr marL="2286000" marR="0" lvl="4" indent="-336550" algn="l">
              <a:spcBef>
                <a:spcPts val="700"/>
              </a:spcBef>
              <a:spcAft>
                <a:spcPts val="0"/>
              </a:spcAft>
              <a:buClr>
                <a:srgbClr val="5C6670"/>
              </a:buClr>
              <a:buSzPts val="1700"/>
              <a:buFont typeface="Arial"/>
              <a:buChar char="•"/>
              <a:defRPr sz="1700" b="0" i="0" u="none" strike="noStrike" cap="none">
                <a:solidFill>
                  <a:srgbClr val="5C6670"/>
                </a:solidFill>
                <a:latin typeface="Trebuchet MS"/>
                <a:ea typeface="Trebuchet MS"/>
                <a:cs typeface="Trebuchet MS"/>
                <a:sym typeface="Trebuchet MS"/>
              </a:defRPr>
            </a:lvl5pPr>
            <a:lvl6pPr marL="2743200" marR="0" lvl="5"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6pPr>
            <a:lvl7pPr marL="3200400" marR="0" lvl="6"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7pPr>
            <a:lvl8pPr marL="3657600" marR="0" lvl="7"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8pPr>
            <a:lvl9pPr marL="4114800" marR="0" lvl="8"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9pPr>
          </a:lstStyle>
          <a:p>
            <a:endParaRPr/>
          </a:p>
        </p:txBody>
      </p:sp>
      <p:sp>
        <p:nvSpPr>
          <p:cNvPr id="373" name="Google Shape;373;p87"/>
          <p:cNvSpPr txBox="1">
            <a:spLocks noGrp="1"/>
          </p:cNvSpPr>
          <p:nvPr>
            <p:ph type="sldNum" idx="12"/>
          </p:nvPr>
        </p:nvSpPr>
        <p:spPr>
          <a:xfrm>
            <a:off x="8611195" y="6356822"/>
            <a:ext cx="2742900" cy="364800"/>
          </a:xfrm>
          <a:prstGeom prst="rect">
            <a:avLst/>
          </a:prstGeom>
          <a:noFill/>
          <a:ln>
            <a:noFill/>
          </a:ln>
        </p:spPr>
        <p:txBody>
          <a:bodyPr spcFirstLastPara="1" wrap="square" lIns="78575" tIns="39275" rIns="78575" bIns="39275"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374"/>
        <p:cNvGrpSpPr/>
        <p:nvPr/>
      </p:nvGrpSpPr>
      <p:grpSpPr>
        <a:xfrm>
          <a:off x="0" y="0"/>
          <a:ext cx="0" cy="0"/>
          <a:chOff x="0" y="0"/>
          <a:chExt cx="0" cy="0"/>
        </a:xfrm>
      </p:grpSpPr>
      <p:sp>
        <p:nvSpPr>
          <p:cNvPr id="375" name="Google Shape;375;p88"/>
          <p:cNvSpPr txBox="1">
            <a:spLocks noGrp="1"/>
          </p:cNvSpPr>
          <p:nvPr>
            <p:ph type="body" idx="1"/>
          </p:nvPr>
        </p:nvSpPr>
        <p:spPr>
          <a:xfrm>
            <a:off x="309741" y="1714500"/>
            <a:ext cx="11572500" cy="4339800"/>
          </a:xfrm>
          <a:prstGeom prst="rect">
            <a:avLst/>
          </a:prstGeom>
          <a:noFill/>
          <a:ln>
            <a:noFill/>
          </a:ln>
        </p:spPr>
        <p:txBody>
          <a:bodyPr spcFirstLastPara="1" wrap="square" lIns="78575" tIns="39275" rIns="78575" bIns="39275" anchor="t" anchorCtr="0">
            <a:noAutofit/>
          </a:bodyPr>
          <a:lstStyle>
            <a:lvl1pPr marL="457200" marR="0" lvl="0" indent="-228600" algn="l">
              <a:spcBef>
                <a:spcPts val="3600"/>
              </a:spcBef>
              <a:spcAft>
                <a:spcPts val="0"/>
              </a:spcAft>
              <a:buSzPts val="1200"/>
              <a:buNone/>
              <a:defRPr sz="3100" b="0" i="0" u="none" strike="noStrike" cap="none">
                <a:solidFill>
                  <a:schemeClr val="dk1"/>
                </a:solidFill>
                <a:latin typeface="Trebuchet MS"/>
                <a:ea typeface="Trebuchet MS"/>
                <a:cs typeface="Trebuchet MS"/>
                <a:sym typeface="Trebuchet MS"/>
              </a:defRPr>
            </a:lvl1pPr>
            <a:lvl2pPr marL="914400" marR="0" lvl="1" indent="-228600" algn="l">
              <a:spcBef>
                <a:spcPts val="3600"/>
              </a:spcBef>
              <a:spcAft>
                <a:spcPts val="0"/>
              </a:spcAft>
              <a:buSzPts val="1200"/>
              <a:buNone/>
              <a:defRPr sz="2800" b="0" i="0" u="none" strike="noStrike" cap="none">
                <a:solidFill>
                  <a:schemeClr val="dk1"/>
                </a:solidFill>
                <a:latin typeface="Trebuchet MS"/>
                <a:ea typeface="Trebuchet MS"/>
                <a:cs typeface="Trebuchet MS"/>
                <a:sym typeface="Trebuchet MS"/>
              </a:defRPr>
            </a:lvl2pPr>
            <a:lvl3pPr marL="1371600" marR="0" lvl="2" indent="-228600" algn="l">
              <a:spcBef>
                <a:spcPts val="3600"/>
              </a:spcBef>
              <a:spcAft>
                <a:spcPts val="0"/>
              </a:spcAft>
              <a:buSzPts val="1200"/>
              <a:buNone/>
              <a:defRPr sz="2300" b="0" i="0" u="none" strike="noStrike" cap="none">
                <a:solidFill>
                  <a:schemeClr val="dk1"/>
                </a:solidFill>
                <a:latin typeface="Trebuchet MS"/>
                <a:ea typeface="Trebuchet MS"/>
                <a:cs typeface="Trebuchet MS"/>
                <a:sym typeface="Trebuchet MS"/>
              </a:defRPr>
            </a:lvl3pPr>
            <a:lvl4pPr marL="1828800" marR="0" lvl="3" indent="-361950" algn="l">
              <a:spcBef>
                <a:spcPts val="36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4pPr>
            <a:lvl5pPr marL="2286000" marR="0" lvl="4"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5pPr>
            <a:lvl6pPr marL="2743200" marR="0" lvl="5"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6pPr>
            <a:lvl7pPr marL="3200400" marR="0" lvl="6"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7pPr>
            <a:lvl8pPr marL="3657600" marR="0" lvl="7"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8pPr>
            <a:lvl9pPr marL="4114800" marR="0" lvl="8"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9pPr>
          </a:lstStyle>
          <a:p>
            <a:endParaRPr/>
          </a:p>
        </p:txBody>
      </p:sp>
      <p:sp>
        <p:nvSpPr>
          <p:cNvPr id="376" name="Google Shape;376;p88"/>
          <p:cNvSpPr txBox="1">
            <a:spLocks noGrp="1"/>
          </p:cNvSpPr>
          <p:nvPr>
            <p:ph type="sldNum" idx="12"/>
          </p:nvPr>
        </p:nvSpPr>
        <p:spPr>
          <a:xfrm>
            <a:off x="9846356" y="6425136"/>
            <a:ext cx="2011800" cy="364800"/>
          </a:xfrm>
          <a:prstGeom prst="rect">
            <a:avLst/>
          </a:prstGeom>
          <a:noFill/>
          <a:ln>
            <a:noFill/>
          </a:ln>
        </p:spPr>
        <p:txBody>
          <a:bodyPr spcFirstLastPara="1" wrap="square" lIns="78575" tIns="39275" rIns="78575" bIns="39275"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377" name="Google Shape;377;p88"/>
          <p:cNvSpPr txBox="1">
            <a:spLocks noGrp="1"/>
          </p:cNvSpPr>
          <p:nvPr>
            <p:ph type="title"/>
          </p:nvPr>
        </p:nvSpPr>
        <p:spPr>
          <a:xfrm>
            <a:off x="309741" y="439118"/>
            <a:ext cx="11572500" cy="8166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6000"/>
              <a:buNone/>
              <a:defRPr sz="5700">
                <a:solidFill>
                  <a:srgbClr val="001254"/>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Blank 1">
  <p:cSld name="Blank">
    <p:spTree>
      <p:nvGrpSpPr>
        <p:cNvPr id="1" name="Shape 378"/>
        <p:cNvGrpSpPr/>
        <p:nvPr/>
      </p:nvGrpSpPr>
      <p:grpSpPr>
        <a:xfrm>
          <a:off x="0" y="0"/>
          <a:ext cx="0" cy="0"/>
          <a:chOff x="0" y="0"/>
          <a:chExt cx="0" cy="0"/>
        </a:xfrm>
      </p:grpSpPr>
      <p:sp>
        <p:nvSpPr>
          <p:cNvPr id="379" name="Google Shape;379;p89"/>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a:buNone/>
              <a:defRPr sz="1300">
                <a:solidFill>
                  <a:schemeClr val="dk2"/>
                </a:solidFill>
              </a:defRPr>
            </a:lvl1pPr>
            <a:lvl2pPr lvl="1">
              <a:buNone/>
              <a:defRPr sz="1300">
                <a:solidFill>
                  <a:schemeClr val="dk2"/>
                </a:solidFill>
              </a:defRPr>
            </a:lvl2pPr>
            <a:lvl3pPr lvl="2">
              <a:buNone/>
              <a:defRPr sz="1300">
                <a:solidFill>
                  <a:schemeClr val="dk2"/>
                </a:solidFill>
              </a:defRPr>
            </a:lvl3pPr>
            <a:lvl4pPr lvl="3">
              <a:buNone/>
              <a:defRPr sz="1300">
                <a:solidFill>
                  <a:schemeClr val="dk2"/>
                </a:solidFill>
              </a:defRPr>
            </a:lvl4pPr>
            <a:lvl5pPr lvl="4">
              <a:buNone/>
              <a:defRPr sz="1300">
                <a:solidFill>
                  <a:schemeClr val="dk2"/>
                </a:solidFill>
              </a:defRPr>
            </a:lvl5pPr>
            <a:lvl6pPr lvl="5">
              <a:buNone/>
              <a:defRPr sz="1300">
                <a:solidFill>
                  <a:schemeClr val="dk2"/>
                </a:solidFill>
              </a:defRPr>
            </a:lvl6pPr>
            <a:lvl7pPr lvl="6">
              <a:buNone/>
              <a:defRPr sz="1300">
                <a:solidFill>
                  <a:schemeClr val="dk2"/>
                </a:solidFill>
              </a:defRPr>
            </a:lvl7pPr>
            <a:lvl8pPr lvl="7">
              <a:buNone/>
              <a:defRPr sz="1300">
                <a:solidFill>
                  <a:schemeClr val="dk2"/>
                </a:solidFill>
              </a:defRPr>
            </a:lvl8pPr>
            <a:lvl9pPr lvl="8">
              <a:buNone/>
              <a:defRPr sz="13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1_White Contact Info Slide">
  <p:cSld name="1_White Contact Info Slide">
    <p:spTree>
      <p:nvGrpSpPr>
        <p:cNvPr id="1" name="Shape 380"/>
        <p:cNvGrpSpPr/>
        <p:nvPr/>
      </p:nvGrpSpPr>
      <p:grpSpPr>
        <a:xfrm>
          <a:off x="0" y="0"/>
          <a:ext cx="0" cy="0"/>
          <a:chOff x="0" y="0"/>
          <a:chExt cx="0" cy="0"/>
        </a:xfrm>
      </p:grpSpPr>
      <p:sp>
        <p:nvSpPr>
          <p:cNvPr id="381" name="Google Shape;381;p90"/>
          <p:cNvSpPr txBox="1">
            <a:spLocks noGrp="1"/>
          </p:cNvSpPr>
          <p:nvPr>
            <p:ph type="title"/>
          </p:nvPr>
        </p:nvSpPr>
        <p:spPr>
          <a:xfrm>
            <a:off x="595312" y="443627"/>
            <a:ext cx="11001300" cy="816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82" name="Google Shape;382;p90"/>
          <p:cNvSpPr txBox="1">
            <a:spLocks noGrp="1"/>
          </p:cNvSpPr>
          <p:nvPr>
            <p:ph type="sldNum" idx="12"/>
          </p:nvPr>
        </p:nvSpPr>
        <p:spPr>
          <a:xfrm>
            <a:off x="9846354" y="6425136"/>
            <a:ext cx="20118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383" name="Google Shape;383;p90"/>
          <p:cNvSpPr txBox="1">
            <a:spLocks noGrp="1"/>
          </p:cNvSpPr>
          <p:nvPr>
            <p:ph type="body" idx="1"/>
          </p:nvPr>
        </p:nvSpPr>
        <p:spPr>
          <a:xfrm>
            <a:off x="595313" y="1500188"/>
            <a:ext cx="11001300" cy="38577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100000"/>
              </a:lnSpc>
              <a:spcBef>
                <a:spcPts val="0"/>
              </a:spcBef>
              <a:spcAft>
                <a:spcPts val="0"/>
              </a:spcAft>
              <a:buClr>
                <a:srgbClr val="000000"/>
              </a:buClr>
              <a:buSzPts val="1400"/>
              <a:buFont typeface="Arial"/>
              <a:buNone/>
              <a:defRPr sz="3375"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84"/>
        <p:cNvGrpSpPr/>
        <p:nvPr/>
      </p:nvGrpSpPr>
      <p:grpSpPr>
        <a:xfrm>
          <a:off x="0" y="0"/>
          <a:ext cx="0" cy="0"/>
          <a:chOff x="0" y="0"/>
          <a:chExt cx="0" cy="0"/>
        </a:xfrm>
      </p:grpSpPr>
      <p:sp>
        <p:nvSpPr>
          <p:cNvPr id="385" name="Google Shape;385;p91"/>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6" name="Google Shape;386;p91"/>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87" name="Google Shape;387;p9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8" name="Google Shape;388;p9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9" name="Google Shape;389;p9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Side-by-Side Content Slide 2">
  <p:cSld name="Side-by-Side Content Slide 2">
    <p:spTree>
      <p:nvGrpSpPr>
        <p:cNvPr id="1" name="Shape 390"/>
        <p:cNvGrpSpPr/>
        <p:nvPr/>
      </p:nvGrpSpPr>
      <p:grpSpPr>
        <a:xfrm>
          <a:off x="0" y="0"/>
          <a:ext cx="0" cy="0"/>
          <a:chOff x="0" y="0"/>
          <a:chExt cx="0" cy="0"/>
        </a:xfrm>
      </p:grpSpPr>
      <p:sp>
        <p:nvSpPr>
          <p:cNvPr id="391" name="Google Shape;391;p92"/>
          <p:cNvSpPr txBox="1">
            <a:spLocks noGrp="1"/>
          </p:cNvSpPr>
          <p:nvPr>
            <p:ph type="body" idx="1"/>
          </p:nvPr>
        </p:nvSpPr>
        <p:spPr>
          <a:xfrm>
            <a:off x="309739" y="1714500"/>
            <a:ext cx="5464800" cy="43398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3937"/>
              </a:spcBef>
              <a:spcAft>
                <a:spcPts val="0"/>
              </a:spcAft>
              <a:buClr>
                <a:srgbClr val="000000"/>
              </a:buClr>
              <a:buSzPts val="1400"/>
              <a:buFont typeface="Arial"/>
              <a:buNone/>
              <a:defRPr sz="2812"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3937"/>
              </a:spcBef>
              <a:spcAft>
                <a:spcPts val="0"/>
              </a:spcAft>
              <a:buClr>
                <a:srgbClr val="000000"/>
              </a:buClr>
              <a:buSzPts val="1400"/>
              <a:buFont typeface="Arial"/>
              <a:buNone/>
              <a:defRPr sz="2531" b="0" i="0" u="none" strike="noStrike" cap="none">
                <a:solidFill>
                  <a:schemeClr val="dk1"/>
                </a:solidFill>
                <a:latin typeface="Trebuchet MS"/>
                <a:ea typeface="Trebuchet MS"/>
                <a:cs typeface="Trebuchet MS"/>
                <a:sym typeface="Trebuchet MS"/>
              </a:defRPr>
            </a:lvl2pPr>
            <a:lvl3pPr marL="1371600" marR="0" lvl="2" indent="-228600" algn="l">
              <a:lnSpc>
                <a:spcPct val="100000"/>
              </a:lnSpc>
              <a:spcBef>
                <a:spcPts val="3937"/>
              </a:spcBef>
              <a:spcAft>
                <a:spcPts val="0"/>
              </a:spcAft>
              <a:buClr>
                <a:srgbClr val="000000"/>
              </a:buClr>
              <a:buSzPts val="1400"/>
              <a:buFont typeface="Arial"/>
              <a:buNone/>
              <a:defRPr sz="2250" b="0" i="0" u="none" strike="noStrike" cap="none">
                <a:solidFill>
                  <a:schemeClr val="dk1"/>
                </a:solidFill>
                <a:latin typeface="Trebuchet MS"/>
                <a:ea typeface="Trebuchet MS"/>
                <a:cs typeface="Trebuchet MS"/>
                <a:sym typeface="Trebuchet MS"/>
              </a:defRPr>
            </a:lvl3pPr>
            <a:lvl4pPr marL="1828800" marR="0" lvl="3" indent="-353631" algn="l">
              <a:lnSpc>
                <a:spcPct val="100000"/>
              </a:lnSpc>
              <a:spcBef>
                <a:spcPts val="3937"/>
              </a:spcBef>
              <a:spcAft>
                <a:spcPts val="0"/>
              </a:spcAft>
              <a:buClr>
                <a:schemeClr val="dk1"/>
              </a:buClr>
              <a:buSzPts val="1969"/>
              <a:buFont typeface="Noto Sans Symbols"/>
              <a:buChar char="❖"/>
              <a:defRPr sz="1969"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392" name="Google Shape;392;p92"/>
          <p:cNvSpPr txBox="1">
            <a:spLocks noGrp="1"/>
          </p:cNvSpPr>
          <p:nvPr>
            <p:ph type="sldNum" idx="12"/>
          </p:nvPr>
        </p:nvSpPr>
        <p:spPr>
          <a:xfrm>
            <a:off x="9846354" y="6425137"/>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393" name="Google Shape;393;p92"/>
          <p:cNvSpPr txBox="1">
            <a:spLocks noGrp="1"/>
          </p:cNvSpPr>
          <p:nvPr>
            <p:ph type="title"/>
          </p:nvPr>
        </p:nvSpPr>
        <p:spPr>
          <a:xfrm>
            <a:off x="309739" y="439119"/>
            <a:ext cx="11572500" cy="8166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SzPts val="6000"/>
              <a:buNone/>
              <a:defRPr sz="6187">
                <a:solidFill>
                  <a:srgbClr val="001254"/>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94" name="Google Shape;394;p92"/>
          <p:cNvSpPr txBox="1">
            <a:spLocks noGrp="1"/>
          </p:cNvSpPr>
          <p:nvPr>
            <p:ph type="body" idx="2"/>
          </p:nvPr>
        </p:nvSpPr>
        <p:spPr>
          <a:xfrm>
            <a:off x="6417458" y="1714500"/>
            <a:ext cx="5464800" cy="4339800"/>
          </a:xfrm>
          <a:prstGeom prst="rect">
            <a:avLst/>
          </a:prstGeom>
          <a:solidFill>
            <a:schemeClr val="accent5"/>
          </a:solidFill>
          <a:ln>
            <a:noFill/>
          </a:ln>
        </p:spPr>
        <p:txBody>
          <a:bodyPr spcFirstLastPara="1" wrap="square" lIns="91425" tIns="45700" rIns="91425" bIns="45700" anchor="t" anchorCtr="0">
            <a:noAutofit/>
          </a:bodyPr>
          <a:lstStyle>
            <a:lvl1pPr marL="457200" marR="0" lvl="0" indent="-228600" algn="l">
              <a:lnSpc>
                <a:spcPct val="100000"/>
              </a:lnSpc>
              <a:spcBef>
                <a:spcPts val="3937"/>
              </a:spcBef>
              <a:spcAft>
                <a:spcPts val="0"/>
              </a:spcAft>
              <a:buClr>
                <a:srgbClr val="000000"/>
              </a:buClr>
              <a:buSzPts val="1400"/>
              <a:buFont typeface="Arial"/>
              <a:buNone/>
              <a:defRPr sz="2812"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3937"/>
              </a:spcBef>
              <a:spcAft>
                <a:spcPts val="0"/>
              </a:spcAft>
              <a:buClr>
                <a:srgbClr val="000000"/>
              </a:buClr>
              <a:buSzPts val="1400"/>
              <a:buFont typeface="Arial"/>
              <a:buNone/>
              <a:defRPr sz="2531" b="0" i="0" u="none" strike="noStrike" cap="none">
                <a:solidFill>
                  <a:schemeClr val="lt1"/>
                </a:solidFill>
                <a:latin typeface="Trebuchet MS"/>
                <a:ea typeface="Trebuchet MS"/>
                <a:cs typeface="Trebuchet MS"/>
                <a:sym typeface="Trebuchet MS"/>
              </a:defRPr>
            </a:lvl2pPr>
            <a:lvl3pPr marL="1371600" marR="0" lvl="2" indent="-228600" algn="l">
              <a:lnSpc>
                <a:spcPct val="100000"/>
              </a:lnSpc>
              <a:spcBef>
                <a:spcPts val="3937"/>
              </a:spcBef>
              <a:spcAft>
                <a:spcPts val="0"/>
              </a:spcAft>
              <a:buClr>
                <a:srgbClr val="000000"/>
              </a:buClr>
              <a:buSzPts val="1400"/>
              <a:buFont typeface="Arial"/>
              <a:buNone/>
              <a:defRPr sz="2250" b="0" i="0" u="none" strike="noStrike" cap="none">
                <a:solidFill>
                  <a:schemeClr val="lt1"/>
                </a:solidFill>
                <a:latin typeface="Trebuchet MS"/>
                <a:ea typeface="Trebuchet MS"/>
                <a:cs typeface="Trebuchet MS"/>
                <a:sym typeface="Trebuchet MS"/>
              </a:defRPr>
            </a:lvl3pPr>
            <a:lvl4pPr marL="1828800" marR="0" lvl="3" indent="-353631" algn="l">
              <a:lnSpc>
                <a:spcPct val="100000"/>
              </a:lnSpc>
              <a:spcBef>
                <a:spcPts val="3937"/>
              </a:spcBef>
              <a:spcAft>
                <a:spcPts val="0"/>
              </a:spcAft>
              <a:buClr>
                <a:schemeClr val="lt1"/>
              </a:buClr>
              <a:buSzPts val="1969"/>
              <a:buFont typeface="Noto Sans Symbols"/>
              <a:buChar char="❖"/>
              <a:defRPr sz="1969" b="0" i="0" u="none" strike="noStrike" cap="none">
                <a:solidFill>
                  <a:schemeClr val="lt1"/>
                </a:solidFill>
                <a:latin typeface="Trebuchet MS"/>
                <a:ea typeface="Trebuchet MS"/>
                <a:cs typeface="Trebuchet MS"/>
                <a:sym typeface="Trebuchet MS"/>
              </a:defRPr>
            </a:lvl4pPr>
            <a:lvl5pPr marL="2286000" marR="0" lvl="4"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95"/>
        <p:cNvGrpSpPr/>
        <p:nvPr/>
      </p:nvGrpSpPr>
      <p:grpSpPr>
        <a:xfrm>
          <a:off x="0" y="0"/>
          <a:ext cx="0" cy="0"/>
          <a:chOff x="0" y="0"/>
          <a:chExt cx="0" cy="0"/>
        </a:xfrm>
      </p:grpSpPr>
      <p:sp>
        <p:nvSpPr>
          <p:cNvPr id="396" name="Google Shape;396;p93"/>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3200"/>
              <a:buFont typeface="Trebuchet MS"/>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7" name="Google Shape;397;p93"/>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Autofit/>
          </a:bodyPr>
          <a:lstStyle>
            <a:lvl1pPr marL="457200" marR="0" lvl="0" indent="-431800" algn="l">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98" name="Google Shape;398;p93"/>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399" name="Google Shape;399;p93"/>
          <p:cNvSpPr txBox="1">
            <a:spLocks noGrp="1"/>
          </p:cNvSpPr>
          <p:nvPr>
            <p:ph type="dt" idx="10"/>
          </p:nvPr>
        </p:nvSpPr>
        <p:spPr>
          <a:xfrm>
            <a:off x="4724400" y="4907535"/>
            <a:ext cx="27432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0" name="Google Shape;400;p93"/>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01" name="Google Shape;401;p9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ext 1">
  <p:cSld name="Text 1">
    <p:spTree>
      <p:nvGrpSpPr>
        <p:cNvPr id="1" name="Shape 402"/>
        <p:cNvGrpSpPr/>
        <p:nvPr/>
      </p:nvGrpSpPr>
      <p:grpSpPr>
        <a:xfrm>
          <a:off x="0" y="0"/>
          <a:ext cx="0" cy="0"/>
          <a:chOff x="0" y="0"/>
          <a:chExt cx="0" cy="0"/>
        </a:xfrm>
      </p:grpSpPr>
      <p:sp>
        <p:nvSpPr>
          <p:cNvPr id="403" name="Google Shape;403;p94"/>
          <p:cNvSpPr txBox="1">
            <a:spLocks noGrp="1"/>
          </p:cNvSpPr>
          <p:nvPr>
            <p:ph type="title"/>
          </p:nvPr>
        </p:nvSpPr>
        <p:spPr>
          <a:xfrm>
            <a:off x="838200" y="437985"/>
            <a:ext cx="10515600" cy="96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4500"/>
              <a:buFont typeface="Trebuchet MS"/>
              <a:buNone/>
              <a:defRPr sz="60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04" name="Google Shape;404;p94"/>
          <p:cNvSpPr txBox="1">
            <a:spLocks noGrp="1"/>
          </p:cNvSpPr>
          <p:nvPr>
            <p:ph type="body" idx="1"/>
          </p:nvPr>
        </p:nvSpPr>
        <p:spPr>
          <a:xfrm>
            <a:off x="838200" y="1852301"/>
            <a:ext cx="10515600" cy="4205700"/>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1067"/>
              </a:spcBef>
              <a:spcAft>
                <a:spcPts val="0"/>
              </a:spcAft>
              <a:buClr>
                <a:schemeClr val="dk1"/>
              </a:buClr>
              <a:buSzPts val="27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533"/>
              </a:spcBef>
              <a:spcAft>
                <a:spcPts val="0"/>
              </a:spcAft>
              <a:buClr>
                <a:schemeClr val="dk1"/>
              </a:buClr>
              <a:buSzPts val="1700"/>
              <a:buFont typeface="Noto Sans Symbols"/>
              <a:buChar char="⮚"/>
              <a:defRPr sz="3333" b="0" i="0" u="none" strike="noStrike" cap="none">
                <a:solidFill>
                  <a:schemeClr val="dk1"/>
                </a:solidFill>
                <a:latin typeface="Trebuchet MS"/>
                <a:ea typeface="Trebuchet MS"/>
                <a:cs typeface="Trebuchet MS"/>
                <a:sym typeface="Trebuchet MS"/>
              </a:defRPr>
            </a:lvl2pPr>
            <a:lvl3pPr marL="1371600" marR="0" lvl="2" indent="-355600" algn="l">
              <a:lnSpc>
                <a:spcPct val="90000"/>
              </a:lnSpc>
              <a:spcBef>
                <a:spcPts val="533"/>
              </a:spcBef>
              <a:spcAft>
                <a:spcPts val="0"/>
              </a:spcAft>
              <a:buClr>
                <a:schemeClr val="dk1"/>
              </a:buClr>
              <a:buSzPts val="2000"/>
              <a:buFont typeface="Noto Sans Symbols"/>
              <a:buChar char="▪"/>
              <a:defRPr sz="2667" b="0" i="0" u="none" strike="noStrike" cap="none">
                <a:solidFill>
                  <a:schemeClr val="dk1"/>
                </a:solidFill>
                <a:latin typeface="Calibri"/>
                <a:ea typeface="Calibri"/>
                <a:cs typeface="Calibri"/>
                <a:sym typeface="Calibri"/>
              </a:defRPr>
            </a:lvl3pPr>
            <a:lvl4pPr marL="1828800" marR="0" lvl="3" indent="-342900" algn="l">
              <a:lnSpc>
                <a:spcPct val="90000"/>
              </a:lnSpc>
              <a:spcBef>
                <a:spcPts val="533"/>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4pPr>
            <a:lvl5pPr marL="2286000" marR="0" lvl="4" indent="-228600" algn="l">
              <a:lnSpc>
                <a:spcPct val="90000"/>
              </a:lnSpc>
              <a:spcBef>
                <a:spcPts val="533"/>
              </a:spcBef>
              <a:spcAft>
                <a:spcPts val="0"/>
              </a:spcAft>
              <a:buClr>
                <a:srgbClr val="888888"/>
              </a:buClr>
              <a:buSzPts val="1200"/>
              <a:buFont typeface="Arial"/>
              <a:buNone/>
              <a:defRPr sz="16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533"/>
              </a:spcBef>
              <a:spcAft>
                <a:spcPts val="0"/>
              </a:spcAft>
              <a:buClr>
                <a:srgbClr val="888888"/>
              </a:buClr>
              <a:buSzPts val="1200"/>
              <a:buFont typeface="Arial"/>
              <a:buNone/>
              <a:defRPr sz="16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533"/>
              </a:spcBef>
              <a:spcAft>
                <a:spcPts val="0"/>
              </a:spcAft>
              <a:buClr>
                <a:srgbClr val="888888"/>
              </a:buClr>
              <a:buSzPts val="1200"/>
              <a:buFont typeface="Arial"/>
              <a:buNone/>
              <a:defRPr sz="16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533"/>
              </a:spcBef>
              <a:spcAft>
                <a:spcPts val="0"/>
              </a:spcAft>
              <a:buClr>
                <a:srgbClr val="888888"/>
              </a:buClr>
              <a:buSzPts val="1200"/>
              <a:buFont typeface="Arial"/>
              <a:buNone/>
              <a:defRPr sz="16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533"/>
              </a:spcBef>
              <a:spcAft>
                <a:spcPts val="0"/>
              </a:spcAft>
              <a:buClr>
                <a:srgbClr val="888888"/>
              </a:buClr>
              <a:buSzPts val="12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405" name="Google Shape;405;p94"/>
          <p:cNvSpPr txBox="1">
            <a:spLocks noGrp="1"/>
          </p:cNvSpPr>
          <p:nvPr>
            <p:ph type="sldNum" idx="12"/>
          </p:nvPr>
        </p:nvSpPr>
        <p:spPr>
          <a:xfrm>
            <a:off x="9174125" y="6373685"/>
            <a:ext cx="2743200" cy="3651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6122788" y="2625328"/>
            <a:ext cx="5381431" cy="2313816"/>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0"/>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8" name="Google Shape;48;p10" descr="Icon of two people with a word bubble between them containing a question mark."/>
          <p:cNvPicPr preferRelativeResize="0"/>
          <p:nvPr/>
        </p:nvPicPr>
        <p:blipFill rotWithShape="1">
          <a:blip r:embed="rId2">
            <a:alphaModFix/>
          </a:blip>
          <a:srcRect/>
          <a:stretch/>
        </p:blipFill>
        <p:spPr>
          <a:xfrm>
            <a:off x="-952499" y="-298450"/>
            <a:ext cx="7429500" cy="7429500"/>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Custom Layout">
  <p:cSld name="1_Custom Layout">
    <p:spTree>
      <p:nvGrpSpPr>
        <p:cNvPr id="1" name="Shape 406"/>
        <p:cNvGrpSpPr/>
        <p:nvPr/>
      </p:nvGrpSpPr>
      <p:grpSpPr>
        <a:xfrm>
          <a:off x="0" y="0"/>
          <a:ext cx="0" cy="0"/>
          <a:chOff x="0" y="0"/>
          <a:chExt cx="0" cy="0"/>
        </a:xfrm>
      </p:grpSpPr>
      <p:sp>
        <p:nvSpPr>
          <p:cNvPr id="407" name="Google Shape;407;p95"/>
          <p:cNvSpPr txBox="1">
            <a:spLocks noGrp="1"/>
          </p:cNvSpPr>
          <p:nvPr>
            <p:ph type="title"/>
          </p:nvPr>
        </p:nvSpPr>
        <p:spPr>
          <a:xfrm>
            <a:off x="556438" y="365125"/>
            <a:ext cx="11079000" cy="13257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0"/>
              </a:spcBef>
              <a:spcAft>
                <a:spcPts val="0"/>
              </a:spcAft>
              <a:buClr>
                <a:schemeClr val="accent5"/>
              </a:buClr>
              <a:buSzPts val="4500"/>
              <a:buFont typeface="Trebuchet MS"/>
              <a:buNone/>
              <a:defRPr sz="6000" b="1" i="0" u="none" strike="noStrike" cap="none">
                <a:solidFill>
                  <a:schemeClr val="accent5"/>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9pPr>
          </a:lstStyle>
          <a:p>
            <a:endParaRPr/>
          </a:p>
        </p:txBody>
      </p:sp>
      <p:sp>
        <p:nvSpPr>
          <p:cNvPr id="408" name="Google Shape;408;p95"/>
          <p:cNvSpPr txBox="1">
            <a:spLocks noGrp="1"/>
          </p:cNvSpPr>
          <p:nvPr>
            <p:ph type="sldNum" idx="12"/>
          </p:nvPr>
        </p:nvSpPr>
        <p:spPr>
          <a:xfrm>
            <a:off x="9174125" y="6373687"/>
            <a:ext cx="2743200" cy="3651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409"/>
        <p:cNvGrpSpPr/>
        <p:nvPr/>
      </p:nvGrpSpPr>
      <p:grpSpPr>
        <a:xfrm>
          <a:off x="0" y="0"/>
          <a:ext cx="0" cy="0"/>
          <a:chOff x="0" y="0"/>
          <a:chExt cx="0" cy="0"/>
        </a:xfrm>
      </p:grpSpPr>
      <p:sp>
        <p:nvSpPr>
          <p:cNvPr id="410" name="Google Shape;410;p96"/>
          <p:cNvSpPr txBox="1">
            <a:spLocks noGrp="1"/>
          </p:cNvSpPr>
          <p:nvPr>
            <p:ph type="body" idx="1"/>
          </p:nvPr>
        </p:nvSpPr>
        <p:spPr>
          <a:xfrm>
            <a:off x="487680" y="782621"/>
            <a:ext cx="11216700" cy="309600"/>
          </a:xfrm>
          <a:prstGeom prst="rect">
            <a:avLst/>
          </a:prstGeom>
          <a:noFill/>
          <a:ln>
            <a:noFill/>
          </a:ln>
        </p:spPr>
        <p:txBody>
          <a:bodyPr spcFirstLastPara="1" wrap="square" lIns="91425" tIns="91425" rIns="91425" bIns="91425" anchor="t" anchorCtr="0">
            <a:noAutofit/>
          </a:bodyPr>
          <a:lstStyle>
            <a:lvl1pPr marL="457200" marR="0" lvl="0" indent="-228600" algn="l">
              <a:lnSpc>
                <a:spcPct val="100000"/>
              </a:lnSpc>
              <a:spcBef>
                <a:spcPts val="1200"/>
              </a:spcBef>
              <a:spcAft>
                <a:spcPts val="0"/>
              </a:spcAft>
              <a:buClr>
                <a:srgbClr val="575757"/>
              </a:buClr>
              <a:buSzPts val="1500"/>
              <a:buFont typeface="Trebuchet MS"/>
              <a:buNone/>
              <a:defRPr sz="2000" i="0" u="none" strike="noStrike" cap="none">
                <a:solidFill>
                  <a:srgbClr val="575757"/>
                </a:solidFill>
                <a:latin typeface="Trebuchet MS"/>
                <a:ea typeface="Trebuchet MS"/>
                <a:cs typeface="Trebuchet MS"/>
                <a:sym typeface="Trebuchet MS"/>
              </a:defRPr>
            </a:lvl1pPr>
            <a:lvl2pPr marL="914400" marR="0" lvl="1" indent="-349250" algn="l">
              <a:lnSpc>
                <a:spcPct val="100000"/>
              </a:lnSpc>
              <a:spcBef>
                <a:spcPts val="700"/>
              </a:spcBef>
              <a:spcAft>
                <a:spcPts val="0"/>
              </a:spcAft>
              <a:buClr>
                <a:schemeClr val="dk2"/>
              </a:buClr>
              <a:buSzPts val="1900"/>
              <a:buFont typeface="Trebuchet MS"/>
              <a:buChar char="•"/>
              <a:defRPr sz="1900" i="0" u="none" strike="noStrike" cap="none">
                <a:solidFill>
                  <a:schemeClr val="dk2"/>
                </a:solidFill>
                <a:latin typeface="Trebuchet MS"/>
                <a:ea typeface="Trebuchet MS"/>
                <a:cs typeface="Trebuchet MS"/>
                <a:sym typeface="Trebuchet MS"/>
              </a:defRPr>
            </a:lvl2pPr>
            <a:lvl3pPr marL="1371600" marR="0" lvl="2" indent="-349250" algn="l">
              <a:lnSpc>
                <a:spcPct val="100000"/>
              </a:lnSpc>
              <a:spcBef>
                <a:spcPts val="700"/>
              </a:spcBef>
              <a:spcAft>
                <a:spcPts val="0"/>
              </a:spcAft>
              <a:buClr>
                <a:schemeClr val="dk2"/>
              </a:buClr>
              <a:buSzPts val="1900"/>
              <a:buFont typeface="Trebuchet MS"/>
              <a:buChar char="−"/>
              <a:defRPr sz="1900" i="0" u="none" strike="noStrike" cap="none">
                <a:solidFill>
                  <a:schemeClr val="dk2"/>
                </a:solidFill>
                <a:latin typeface="Trebuchet MS"/>
                <a:ea typeface="Trebuchet MS"/>
                <a:cs typeface="Trebuchet MS"/>
                <a:sym typeface="Trebuchet MS"/>
              </a:defRPr>
            </a:lvl3pPr>
            <a:lvl4pPr marL="1828800" marR="0" lvl="3" indent="-330200" algn="l">
              <a:lnSpc>
                <a:spcPct val="100000"/>
              </a:lnSpc>
              <a:spcBef>
                <a:spcPts val="700"/>
              </a:spcBef>
              <a:spcAft>
                <a:spcPts val="0"/>
              </a:spcAft>
              <a:buClr>
                <a:schemeClr val="dk2"/>
              </a:buClr>
              <a:buSzPts val="1600"/>
              <a:buFont typeface="Trebuchet MS"/>
              <a:buChar char="◦"/>
              <a:defRPr sz="1600" i="0" u="none" strike="noStrike" cap="none">
                <a:solidFill>
                  <a:schemeClr val="dk2"/>
                </a:solidFill>
                <a:latin typeface="Trebuchet MS"/>
                <a:ea typeface="Trebuchet MS"/>
                <a:cs typeface="Trebuchet MS"/>
                <a:sym typeface="Trebuchet MS"/>
              </a:defRPr>
            </a:lvl4pPr>
            <a:lvl5pPr marL="2286000" marR="0" lvl="4" indent="-330200" algn="l">
              <a:lnSpc>
                <a:spcPct val="100000"/>
              </a:lnSpc>
              <a:spcBef>
                <a:spcPts val="700"/>
              </a:spcBef>
              <a:spcAft>
                <a:spcPts val="0"/>
              </a:spcAft>
              <a:buClr>
                <a:schemeClr val="dk2"/>
              </a:buClr>
              <a:buSzPts val="1600"/>
              <a:buFont typeface="Trebuchet MS"/>
              <a:buChar char="−"/>
              <a:defRPr sz="1600" i="0" u="none" strike="noStrike" cap="none">
                <a:solidFill>
                  <a:schemeClr val="dk2"/>
                </a:solidFill>
                <a:latin typeface="Trebuchet MS"/>
                <a:ea typeface="Trebuchet MS"/>
                <a:cs typeface="Trebuchet MS"/>
                <a:sym typeface="Trebuchet MS"/>
              </a:defRPr>
            </a:lvl5pPr>
            <a:lvl6pPr marL="2743200" marR="0" lvl="5" indent="-355600" algn="l">
              <a:lnSpc>
                <a:spcPct val="100000"/>
              </a:lnSpc>
              <a:spcBef>
                <a:spcPts val="400"/>
              </a:spcBef>
              <a:spcAft>
                <a:spcPts val="0"/>
              </a:spcAft>
              <a:buClr>
                <a:schemeClr val="dk1"/>
              </a:buClr>
              <a:buSzPts val="2000"/>
              <a:buFont typeface="Trebuchet MS"/>
              <a:buChar char="•"/>
              <a:defRPr sz="2000" i="0" u="none" strike="noStrike" cap="none">
                <a:solidFill>
                  <a:schemeClr val="dk1"/>
                </a:solidFill>
                <a:latin typeface="Trebuchet MS"/>
                <a:ea typeface="Trebuchet MS"/>
                <a:cs typeface="Trebuchet MS"/>
                <a:sym typeface="Trebuchet MS"/>
              </a:defRPr>
            </a:lvl6pPr>
            <a:lvl7pPr marL="3200400" marR="0" lvl="6" indent="-355600" algn="l">
              <a:lnSpc>
                <a:spcPct val="100000"/>
              </a:lnSpc>
              <a:spcBef>
                <a:spcPts val="400"/>
              </a:spcBef>
              <a:spcAft>
                <a:spcPts val="0"/>
              </a:spcAft>
              <a:buClr>
                <a:schemeClr val="dk1"/>
              </a:buClr>
              <a:buSzPts val="2000"/>
              <a:buFont typeface="Trebuchet MS"/>
              <a:buChar char="•"/>
              <a:defRPr sz="2000" i="0" u="none" strike="noStrike" cap="none">
                <a:solidFill>
                  <a:schemeClr val="dk1"/>
                </a:solidFill>
                <a:latin typeface="Trebuchet MS"/>
                <a:ea typeface="Trebuchet MS"/>
                <a:cs typeface="Trebuchet MS"/>
                <a:sym typeface="Trebuchet MS"/>
              </a:defRPr>
            </a:lvl7pPr>
            <a:lvl8pPr marL="3657600" marR="0" lvl="7" indent="-355600" algn="l">
              <a:lnSpc>
                <a:spcPct val="100000"/>
              </a:lnSpc>
              <a:spcBef>
                <a:spcPts val="400"/>
              </a:spcBef>
              <a:spcAft>
                <a:spcPts val="0"/>
              </a:spcAft>
              <a:buClr>
                <a:schemeClr val="dk1"/>
              </a:buClr>
              <a:buSzPts val="2000"/>
              <a:buFont typeface="Trebuchet MS"/>
              <a:buChar char="•"/>
              <a:defRPr sz="2000" i="0" u="none" strike="noStrike" cap="none">
                <a:solidFill>
                  <a:schemeClr val="dk1"/>
                </a:solidFill>
                <a:latin typeface="Trebuchet MS"/>
                <a:ea typeface="Trebuchet MS"/>
                <a:cs typeface="Trebuchet MS"/>
                <a:sym typeface="Trebuchet MS"/>
              </a:defRPr>
            </a:lvl8pPr>
            <a:lvl9pPr marL="4114800" marR="0" lvl="8" indent="-355600" algn="l">
              <a:lnSpc>
                <a:spcPct val="100000"/>
              </a:lnSpc>
              <a:spcBef>
                <a:spcPts val="400"/>
              </a:spcBef>
              <a:spcAft>
                <a:spcPts val="0"/>
              </a:spcAft>
              <a:buClr>
                <a:schemeClr val="dk1"/>
              </a:buClr>
              <a:buSzPts val="2000"/>
              <a:buFont typeface="Trebuchet MS"/>
              <a:buChar char="•"/>
              <a:defRPr sz="2000" i="0" u="none" strike="noStrike" cap="none">
                <a:solidFill>
                  <a:schemeClr val="dk1"/>
                </a:solidFill>
                <a:latin typeface="Trebuchet MS"/>
                <a:ea typeface="Trebuchet MS"/>
                <a:cs typeface="Trebuchet MS"/>
                <a:sym typeface="Trebuchet MS"/>
              </a:defRPr>
            </a:lvl9pPr>
          </a:lstStyle>
          <a:p>
            <a:endParaRPr/>
          </a:p>
        </p:txBody>
      </p:sp>
      <p:sp>
        <p:nvSpPr>
          <p:cNvPr id="411" name="Google Shape;411;p96"/>
          <p:cNvSpPr txBox="1">
            <a:spLocks noGrp="1"/>
          </p:cNvSpPr>
          <p:nvPr>
            <p:ph type="title"/>
          </p:nvPr>
        </p:nvSpPr>
        <p:spPr>
          <a:xfrm>
            <a:off x="487680" y="295683"/>
            <a:ext cx="11216700" cy="4695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accent2"/>
              </a:buClr>
              <a:buSzPts val="1500"/>
              <a:buNone/>
              <a:defRPr sz="2800" b="0" i="0" u="none" strike="noStrike" cap="none">
                <a:solidFill>
                  <a:schemeClr val="accent2"/>
                </a:solidFill>
              </a:defRPr>
            </a:lvl1pPr>
            <a:lvl2pPr lvl="1" algn="l">
              <a:lnSpc>
                <a:spcPct val="100000"/>
              </a:lnSpc>
              <a:spcBef>
                <a:spcPts val="0"/>
              </a:spcBef>
              <a:spcAft>
                <a:spcPts val="0"/>
              </a:spcAft>
              <a:buClr>
                <a:srgbClr val="FFFFFF"/>
              </a:buClr>
              <a:buSzPts val="1500"/>
              <a:buFont typeface="Trebuchet MS"/>
              <a:buNone/>
              <a:defRPr sz="1900">
                <a:latin typeface="Trebuchet MS"/>
                <a:ea typeface="Trebuchet MS"/>
                <a:cs typeface="Trebuchet MS"/>
                <a:sym typeface="Trebuchet MS"/>
              </a:defRPr>
            </a:lvl2pPr>
            <a:lvl3pPr lvl="2" algn="l">
              <a:lnSpc>
                <a:spcPct val="100000"/>
              </a:lnSpc>
              <a:spcBef>
                <a:spcPts val="0"/>
              </a:spcBef>
              <a:spcAft>
                <a:spcPts val="0"/>
              </a:spcAft>
              <a:buClr>
                <a:srgbClr val="FFFFFF"/>
              </a:buClr>
              <a:buSzPts val="1500"/>
              <a:buFont typeface="Trebuchet MS"/>
              <a:buNone/>
              <a:defRPr sz="1900">
                <a:latin typeface="Trebuchet MS"/>
                <a:ea typeface="Trebuchet MS"/>
                <a:cs typeface="Trebuchet MS"/>
                <a:sym typeface="Trebuchet MS"/>
              </a:defRPr>
            </a:lvl3pPr>
            <a:lvl4pPr lvl="3" algn="l">
              <a:lnSpc>
                <a:spcPct val="100000"/>
              </a:lnSpc>
              <a:spcBef>
                <a:spcPts val="0"/>
              </a:spcBef>
              <a:spcAft>
                <a:spcPts val="0"/>
              </a:spcAft>
              <a:buClr>
                <a:srgbClr val="FFFFFF"/>
              </a:buClr>
              <a:buSzPts val="1500"/>
              <a:buFont typeface="Trebuchet MS"/>
              <a:buNone/>
              <a:defRPr sz="1900">
                <a:latin typeface="Trebuchet MS"/>
                <a:ea typeface="Trebuchet MS"/>
                <a:cs typeface="Trebuchet MS"/>
                <a:sym typeface="Trebuchet MS"/>
              </a:defRPr>
            </a:lvl4pPr>
            <a:lvl5pPr lvl="4" algn="l">
              <a:lnSpc>
                <a:spcPct val="100000"/>
              </a:lnSpc>
              <a:spcBef>
                <a:spcPts val="0"/>
              </a:spcBef>
              <a:spcAft>
                <a:spcPts val="0"/>
              </a:spcAft>
              <a:buClr>
                <a:srgbClr val="FFFFFF"/>
              </a:buClr>
              <a:buSzPts val="1500"/>
              <a:buFont typeface="Trebuchet MS"/>
              <a:buNone/>
              <a:defRPr sz="1900">
                <a:latin typeface="Trebuchet MS"/>
                <a:ea typeface="Trebuchet MS"/>
                <a:cs typeface="Trebuchet MS"/>
                <a:sym typeface="Trebuchet MS"/>
              </a:defRPr>
            </a:lvl5pPr>
            <a:lvl6pPr lvl="5" algn="l">
              <a:lnSpc>
                <a:spcPct val="100000"/>
              </a:lnSpc>
              <a:spcBef>
                <a:spcPts val="0"/>
              </a:spcBef>
              <a:spcAft>
                <a:spcPts val="0"/>
              </a:spcAft>
              <a:buClr>
                <a:srgbClr val="FFFFFF"/>
              </a:buClr>
              <a:buSzPts val="1500"/>
              <a:buFont typeface="Trebuchet MS"/>
              <a:buNone/>
              <a:defRPr sz="1900">
                <a:latin typeface="Trebuchet MS"/>
                <a:ea typeface="Trebuchet MS"/>
                <a:cs typeface="Trebuchet MS"/>
                <a:sym typeface="Trebuchet MS"/>
              </a:defRPr>
            </a:lvl6pPr>
            <a:lvl7pPr lvl="6" algn="l">
              <a:lnSpc>
                <a:spcPct val="100000"/>
              </a:lnSpc>
              <a:spcBef>
                <a:spcPts val="0"/>
              </a:spcBef>
              <a:spcAft>
                <a:spcPts val="0"/>
              </a:spcAft>
              <a:buClr>
                <a:srgbClr val="FFFFFF"/>
              </a:buClr>
              <a:buSzPts val="1500"/>
              <a:buFont typeface="Trebuchet MS"/>
              <a:buNone/>
              <a:defRPr sz="1900">
                <a:latin typeface="Trebuchet MS"/>
                <a:ea typeface="Trebuchet MS"/>
                <a:cs typeface="Trebuchet MS"/>
                <a:sym typeface="Trebuchet MS"/>
              </a:defRPr>
            </a:lvl7pPr>
            <a:lvl8pPr lvl="7" algn="l">
              <a:lnSpc>
                <a:spcPct val="100000"/>
              </a:lnSpc>
              <a:spcBef>
                <a:spcPts val="0"/>
              </a:spcBef>
              <a:spcAft>
                <a:spcPts val="0"/>
              </a:spcAft>
              <a:buClr>
                <a:srgbClr val="FFFFFF"/>
              </a:buClr>
              <a:buSzPts val="1500"/>
              <a:buFont typeface="Trebuchet MS"/>
              <a:buNone/>
              <a:defRPr sz="1900">
                <a:latin typeface="Trebuchet MS"/>
                <a:ea typeface="Trebuchet MS"/>
                <a:cs typeface="Trebuchet MS"/>
                <a:sym typeface="Trebuchet MS"/>
              </a:defRPr>
            </a:lvl8pPr>
            <a:lvl9pPr lvl="8" algn="l">
              <a:lnSpc>
                <a:spcPct val="100000"/>
              </a:lnSpc>
              <a:spcBef>
                <a:spcPts val="0"/>
              </a:spcBef>
              <a:spcAft>
                <a:spcPts val="0"/>
              </a:spcAft>
              <a:buClr>
                <a:srgbClr val="FFFFFF"/>
              </a:buClr>
              <a:buSzPts val="1500"/>
              <a:buFont typeface="Trebuchet MS"/>
              <a:buNone/>
              <a:defRPr sz="1900">
                <a:latin typeface="Trebuchet MS"/>
                <a:ea typeface="Trebuchet MS"/>
                <a:cs typeface="Trebuchet MS"/>
                <a:sym typeface="Trebuchet MS"/>
              </a:defRPr>
            </a:lvl9pPr>
          </a:lstStyle>
          <a:p>
            <a:endParaRPr/>
          </a:p>
        </p:txBody>
      </p:sp>
      <p:sp>
        <p:nvSpPr>
          <p:cNvPr id="412" name="Google Shape;412;p96"/>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a:buNone/>
              <a:defRPr sz="1300">
                <a:solidFill>
                  <a:srgbClr val="575757"/>
                </a:solidFill>
              </a:defRPr>
            </a:lvl1pPr>
            <a:lvl2pPr lvl="1">
              <a:buNone/>
              <a:defRPr sz="1300">
                <a:solidFill>
                  <a:srgbClr val="575757"/>
                </a:solidFill>
              </a:defRPr>
            </a:lvl2pPr>
            <a:lvl3pPr lvl="2">
              <a:buNone/>
              <a:defRPr sz="1300">
                <a:solidFill>
                  <a:srgbClr val="575757"/>
                </a:solidFill>
              </a:defRPr>
            </a:lvl3pPr>
            <a:lvl4pPr lvl="3">
              <a:buNone/>
              <a:defRPr sz="1300">
                <a:solidFill>
                  <a:srgbClr val="575757"/>
                </a:solidFill>
              </a:defRPr>
            </a:lvl4pPr>
            <a:lvl5pPr lvl="4">
              <a:buNone/>
              <a:defRPr sz="1300">
                <a:solidFill>
                  <a:srgbClr val="575757"/>
                </a:solidFill>
              </a:defRPr>
            </a:lvl5pPr>
            <a:lvl6pPr lvl="5">
              <a:buNone/>
              <a:defRPr sz="1300">
                <a:solidFill>
                  <a:srgbClr val="575757"/>
                </a:solidFill>
              </a:defRPr>
            </a:lvl6pPr>
            <a:lvl7pPr lvl="6">
              <a:buNone/>
              <a:defRPr sz="1300">
                <a:solidFill>
                  <a:srgbClr val="575757"/>
                </a:solidFill>
              </a:defRPr>
            </a:lvl7pPr>
            <a:lvl8pPr lvl="7">
              <a:buNone/>
              <a:defRPr sz="1300">
                <a:solidFill>
                  <a:srgbClr val="575757"/>
                </a:solidFill>
              </a:defRPr>
            </a:lvl8pPr>
            <a:lvl9pPr lvl="8">
              <a:buNone/>
              <a:defRPr sz="1300">
                <a:solidFill>
                  <a:srgbClr val="575757"/>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Custom Layout 1">
  <p:cSld name="Custom Layout">
    <p:spTree>
      <p:nvGrpSpPr>
        <p:cNvPr id="1" name="Shape 413"/>
        <p:cNvGrpSpPr/>
        <p:nvPr/>
      </p:nvGrpSpPr>
      <p:grpSpPr>
        <a:xfrm>
          <a:off x="0" y="0"/>
          <a:ext cx="0" cy="0"/>
          <a:chOff x="0" y="0"/>
          <a:chExt cx="0" cy="0"/>
        </a:xfrm>
      </p:grpSpPr>
      <p:sp>
        <p:nvSpPr>
          <p:cNvPr id="414" name="Google Shape;414;p97"/>
          <p:cNvSpPr txBox="1">
            <a:spLocks noGrp="1"/>
          </p:cNvSpPr>
          <p:nvPr>
            <p:ph type="title"/>
          </p:nvPr>
        </p:nvSpPr>
        <p:spPr>
          <a:xfrm>
            <a:off x="556437" y="365125"/>
            <a:ext cx="11079300" cy="13257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0"/>
              </a:spcBef>
              <a:spcAft>
                <a:spcPts val="0"/>
              </a:spcAft>
              <a:buClr>
                <a:schemeClr val="accent5"/>
              </a:buClr>
              <a:buSzPts val="6000"/>
              <a:buFont typeface="Trebuchet MS"/>
              <a:buNone/>
              <a:defRPr sz="6000" b="1" i="0" u="none" strike="noStrike" cap="none">
                <a:solidFill>
                  <a:schemeClr val="accent5"/>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415" name="Google Shape;415;p9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ext 1 1">
  <p:cSld name="SECTION_HEADER_1">
    <p:spTree>
      <p:nvGrpSpPr>
        <p:cNvPr id="1" name="Shape 416"/>
        <p:cNvGrpSpPr/>
        <p:nvPr/>
      </p:nvGrpSpPr>
      <p:grpSpPr>
        <a:xfrm>
          <a:off x="0" y="0"/>
          <a:ext cx="0" cy="0"/>
          <a:chOff x="0" y="0"/>
          <a:chExt cx="0" cy="0"/>
        </a:xfrm>
      </p:grpSpPr>
      <p:sp>
        <p:nvSpPr>
          <p:cNvPr id="417" name="Google Shape;417;p98"/>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8" name="Google Shape;418;p98"/>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419" name="Google Shape;419;p9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Content Slide 2 2">
  <p:cSld name="Content Slide 2_2">
    <p:spTree>
      <p:nvGrpSpPr>
        <p:cNvPr id="1" name="Shape 420"/>
        <p:cNvGrpSpPr/>
        <p:nvPr/>
      </p:nvGrpSpPr>
      <p:grpSpPr>
        <a:xfrm>
          <a:off x="0" y="0"/>
          <a:ext cx="0" cy="0"/>
          <a:chOff x="0" y="0"/>
          <a:chExt cx="0" cy="0"/>
        </a:xfrm>
      </p:grpSpPr>
      <p:sp>
        <p:nvSpPr>
          <p:cNvPr id="421" name="Google Shape;421;p99"/>
          <p:cNvSpPr txBox="1">
            <a:spLocks noGrp="1"/>
          </p:cNvSpPr>
          <p:nvPr>
            <p:ph type="body" idx="1"/>
          </p:nvPr>
        </p:nvSpPr>
        <p:spPr>
          <a:xfrm>
            <a:off x="309739" y="1714500"/>
            <a:ext cx="11572500" cy="4340100"/>
          </a:xfrm>
          <a:prstGeom prst="rect">
            <a:avLst/>
          </a:prstGeom>
          <a:noFill/>
          <a:ln>
            <a:noFill/>
          </a:ln>
        </p:spPr>
        <p:txBody>
          <a:bodyPr spcFirstLastPara="1" wrap="square" lIns="64275" tIns="32125" rIns="64275" bIns="32125" anchor="t" anchorCtr="0">
            <a:noAutofit/>
          </a:bodyPr>
          <a:lstStyle>
            <a:lvl1pPr marL="457200" marR="0" lvl="0" indent="-228600" algn="l">
              <a:lnSpc>
                <a:spcPct val="100000"/>
              </a:lnSpc>
              <a:spcBef>
                <a:spcPts val="4000"/>
              </a:spcBef>
              <a:spcAft>
                <a:spcPts val="0"/>
              </a:spcAft>
              <a:buClr>
                <a:srgbClr val="000000"/>
              </a:buClr>
              <a:buSzPts val="9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900"/>
              <a:buFont typeface="Arial"/>
              <a:buNone/>
              <a:defRPr sz="3100" b="0" i="0" u="none" strike="noStrike" cap="none">
                <a:solidFill>
                  <a:schemeClr val="dk1"/>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900"/>
              <a:buFont typeface="Arial"/>
              <a:buNone/>
              <a:defRPr sz="2500" b="0" i="0" u="none" strike="noStrike" cap="none">
                <a:solidFill>
                  <a:schemeClr val="dk1"/>
                </a:solidFill>
                <a:latin typeface="Trebuchet MS"/>
                <a:ea typeface="Trebuchet MS"/>
                <a:cs typeface="Trebuchet MS"/>
                <a:sym typeface="Trebuchet MS"/>
              </a:defRPr>
            </a:lvl3pPr>
            <a:lvl4pPr marL="1828800" marR="0" lvl="3" indent="-374650" algn="l">
              <a:lnSpc>
                <a:spcPct val="100000"/>
              </a:lnSpc>
              <a:spcBef>
                <a:spcPts val="4000"/>
              </a:spcBef>
              <a:spcAft>
                <a:spcPts val="0"/>
              </a:spcAft>
              <a:buClr>
                <a:schemeClr val="dk1"/>
              </a:buClr>
              <a:buSzPts val="2300"/>
              <a:buFont typeface="Noto Sans Symbols"/>
              <a:buChar char="❖"/>
              <a:defRPr sz="23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9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9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9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9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9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422" name="Google Shape;422;p99"/>
          <p:cNvSpPr txBox="1">
            <a:spLocks noGrp="1"/>
          </p:cNvSpPr>
          <p:nvPr>
            <p:ph type="sldNum" idx="12"/>
          </p:nvPr>
        </p:nvSpPr>
        <p:spPr>
          <a:xfrm>
            <a:off x="9846361" y="6425136"/>
            <a:ext cx="2011500" cy="364800"/>
          </a:xfrm>
          <a:prstGeom prst="rect">
            <a:avLst/>
          </a:prstGeom>
          <a:noFill/>
          <a:ln>
            <a:noFill/>
          </a:ln>
        </p:spPr>
        <p:txBody>
          <a:bodyPr spcFirstLastPara="1" wrap="square" lIns="64275" tIns="32125" rIns="64275" bIns="32125"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423" name="Google Shape;423;p99"/>
          <p:cNvSpPr txBox="1">
            <a:spLocks noGrp="1"/>
          </p:cNvSpPr>
          <p:nvPr>
            <p:ph type="title"/>
          </p:nvPr>
        </p:nvSpPr>
        <p:spPr>
          <a:xfrm>
            <a:off x="309739" y="439118"/>
            <a:ext cx="11572500" cy="8163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900"/>
              <a:buNone/>
              <a:defRPr sz="6100">
                <a:solidFill>
                  <a:srgbClr val="001254"/>
                </a:solidFill>
              </a:defRPr>
            </a:lvl1pPr>
            <a:lvl2pPr lvl="1" algn="ctr">
              <a:lnSpc>
                <a:spcPct val="100000"/>
              </a:lnSpc>
              <a:spcBef>
                <a:spcPts val="0"/>
              </a:spcBef>
              <a:spcAft>
                <a:spcPts val="0"/>
              </a:spcAft>
              <a:buSzPts val="900"/>
              <a:buNone/>
              <a:defRPr/>
            </a:lvl2pPr>
            <a:lvl3pPr lvl="2" algn="ctr">
              <a:lnSpc>
                <a:spcPct val="100000"/>
              </a:lnSpc>
              <a:spcBef>
                <a:spcPts val="0"/>
              </a:spcBef>
              <a:spcAft>
                <a:spcPts val="0"/>
              </a:spcAft>
              <a:buSzPts val="900"/>
              <a:buNone/>
              <a:defRPr/>
            </a:lvl3pPr>
            <a:lvl4pPr lvl="3" algn="ctr">
              <a:lnSpc>
                <a:spcPct val="100000"/>
              </a:lnSpc>
              <a:spcBef>
                <a:spcPts val="0"/>
              </a:spcBef>
              <a:spcAft>
                <a:spcPts val="0"/>
              </a:spcAft>
              <a:buSzPts val="900"/>
              <a:buNone/>
              <a:defRPr/>
            </a:lvl4pPr>
            <a:lvl5pPr lvl="4" algn="ctr">
              <a:lnSpc>
                <a:spcPct val="100000"/>
              </a:lnSpc>
              <a:spcBef>
                <a:spcPts val="0"/>
              </a:spcBef>
              <a:spcAft>
                <a:spcPts val="0"/>
              </a:spcAft>
              <a:buSzPts val="900"/>
              <a:buNone/>
              <a:defRPr/>
            </a:lvl5pPr>
            <a:lvl6pPr lvl="5" algn="ctr">
              <a:lnSpc>
                <a:spcPct val="100000"/>
              </a:lnSpc>
              <a:spcBef>
                <a:spcPts val="0"/>
              </a:spcBef>
              <a:spcAft>
                <a:spcPts val="0"/>
              </a:spcAft>
              <a:buSzPts val="900"/>
              <a:buNone/>
              <a:defRPr/>
            </a:lvl6pPr>
            <a:lvl7pPr lvl="6" algn="ctr">
              <a:lnSpc>
                <a:spcPct val="100000"/>
              </a:lnSpc>
              <a:spcBef>
                <a:spcPts val="0"/>
              </a:spcBef>
              <a:spcAft>
                <a:spcPts val="0"/>
              </a:spcAft>
              <a:buSzPts val="900"/>
              <a:buNone/>
              <a:defRPr/>
            </a:lvl7pPr>
            <a:lvl8pPr lvl="7" algn="ctr">
              <a:lnSpc>
                <a:spcPct val="100000"/>
              </a:lnSpc>
              <a:spcBef>
                <a:spcPts val="0"/>
              </a:spcBef>
              <a:spcAft>
                <a:spcPts val="0"/>
              </a:spcAft>
              <a:buSzPts val="900"/>
              <a:buNone/>
              <a:defRPr/>
            </a:lvl8pPr>
            <a:lvl9pPr lvl="8" algn="ctr">
              <a:lnSpc>
                <a:spcPct val="100000"/>
              </a:lnSpc>
              <a:spcBef>
                <a:spcPts val="0"/>
              </a:spcBef>
              <a:spcAft>
                <a:spcPts val="0"/>
              </a:spcAft>
              <a:buSzPts val="900"/>
              <a:buNone/>
              <a:defRPr/>
            </a:lvl9pPr>
          </a:lstStyle>
          <a:p>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Master">
  <p:cSld name="Master">
    <p:spTree>
      <p:nvGrpSpPr>
        <p:cNvPr id="1" name="Shape 424"/>
        <p:cNvGrpSpPr/>
        <p:nvPr/>
      </p:nvGrpSpPr>
      <p:grpSpPr>
        <a:xfrm>
          <a:off x="0" y="0"/>
          <a:ext cx="0" cy="0"/>
          <a:chOff x="0" y="0"/>
          <a:chExt cx="0" cy="0"/>
        </a:xfrm>
      </p:grpSpPr>
      <p:sp>
        <p:nvSpPr>
          <p:cNvPr id="425" name="Google Shape;425;p100"/>
          <p:cNvSpPr txBox="1">
            <a:spLocks noGrp="1"/>
          </p:cNvSpPr>
          <p:nvPr>
            <p:ph type="sldNum" idx="12"/>
          </p:nvPr>
        </p:nvSpPr>
        <p:spPr>
          <a:xfrm>
            <a:off x="11409045" y="6333134"/>
            <a:ext cx="731700" cy="5247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200"/>
              <a:buFont typeface="Arial"/>
              <a:buNone/>
              <a:defRPr sz="1300" b="0" i="0" u="none" strike="noStrike" cap="none">
                <a:solidFill>
                  <a:schemeClr val="dk2"/>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300" b="0" i="0" u="none" strike="noStrike" cap="none">
                <a:solidFill>
                  <a:schemeClr val="dk2"/>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300" b="0" i="0" u="none" strike="noStrike" cap="none">
                <a:solidFill>
                  <a:schemeClr val="dk2"/>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300" b="0" i="0" u="none" strike="noStrike" cap="none">
                <a:solidFill>
                  <a:schemeClr val="dk2"/>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300" b="0" i="0" u="none" strike="noStrike" cap="none">
                <a:solidFill>
                  <a:schemeClr val="dk2"/>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300" b="0" i="0" u="none" strike="noStrike" cap="none">
                <a:solidFill>
                  <a:schemeClr val="dk2"/>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300" b="0" i="0" u="none" strike="noStrike" cap="none">
                <a:solidFill>
                  <a:schemeClr val="dk2"/>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300" b="0" i="0" u="none" strike="noStrike" cap="none">
                <a:solidFill>
                  <a:schemeClr val="dk2"/>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300" b="0" i="0" u="none" strike="noStrike" cap="none">
                <a:solidFill>
                  <a:schemeClr val="dk2"/>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426"/>
        <p:cNvGrpSpPr/>
        <p:nvPr/>
      </p:nvGrpSpPr>
      <p:grpSpPr>
        <a:xfrm>
          <a:off x="0" y="0"/>
          <a:ext cx="0" cy="0"/>
          <a:chOff x="0" y="0"/>
          <a:chExt cx="0" cy="0"/>
        </a:xfrm>
      </p:grpSpPr>
      <p:sp>
        <p:nvSpPr>
          <p:cNvPr id="427" name="Google Shape;427;p101"/>
          <p:cNvSpPr txBox="1">
            <a:spLocks noGrp="1"/>
          </p:cNvSpPr>
          <p:nvPr>
            <p:ph type="title"/>
          </p:nvPr>
        </p:nvSpPr>
        <p:spPr>
          <a:xfrm>
            <a:off x="595312" y="375047"/>
            <a:ext cx="10286700" cy="878700"/>
          </a:xfrm>
          <a:prstGeom prst="rect">
            <a:avLst/>
          </a:prstGeom>
          <a:noFill/>
          <a:ln>
            <a:noFill/>
          </a:ln>
        </p:spPr>
        <p:txBody>
          <a:bodyPr spcFirstLastPara="1" wrap="square" lIns="121900" tIns="60925" rIns="121900" bIns="60925" anchor="t" anchorCtr="0">
            <a:noAutofit/>
          </a:bodyPr>
          <a:lstStyle>
            <a:lvl1pPr marR="0" lvl="0" algn="l">
              <a:lnSpc>
                <a:spcPct val="100000"/>
              </a:lnSpc>
              <a:spcBef>
                <a:spcPts val="0"/>
              </a:spcBef>
              <a:spcAft>
                <a:spcPts val="0"/>
              </a:spcAft>
              <a:buClr>
                <a:srgbClr val="000000"/>
              </a:buClr>
              <a:buSzPts val="1900"/>
              <a:buNone/>
              <a:defRPr sz="4200" b="0" i="0" u="none" strike="noStrike" cap="none">
                <a:solidFill>
                  <a:srgbClr val="53585F"/>
                </a:solidFill>
              </a:defRPr>
            </a:lvl1pPr>
            <a:lvl2pPr marR="0" lvl="1" algn="l">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9pPr>
          </a:lstStyle>
          <a:p>
            <a:endParaRPr/>
          </a:p>
        </p:txBody>
      </p:sp>
      <p:sp>
        <p:nvSpPr>
          <p:cNvPr id="428" name="Google Shape;428;p101"/>
          <p:cNvSpPr txBox="1">
            <a:spLocks noGrp="1"/>
          </p:cNvSpPr>
          <p:nvPr>
            <p:ph type="body" idx="1"/>
          </p:nvPr>
        </p:nvSpPr>
        <p:spPr>
          <a:xfrm>
            <a:off x="610196" y="1339453"/>
            <a:ext cx="10286700" cy="4607700"/>
          </a:xfrm>
          <a:prstGeom prst="rect">
            <a:avLst/>
          </a:prstGeom>
          <a:noFill/>
          <a:ln>
            <a:noFill/>
          </a:ln>
        </p:spPr>
        <p:txBody>
          <a:bodyPr spcFirstLastPara="1" wrap="square" lIns="121900" tIns="60925" rIns="121900" bIns="60925" anchor="t" anchorCtr="0">
            <a:noAutofit/>
          </a:bodyPr>
          <a:lstStyle>
            <a:lvl1pPr marL="457200" marR="0" lvl="0" indent="-228600" algn="l">
              <a:lnSpc>
                <a:spcPct val="100000"/>
              </a:lnSpc>
              <a:spcBef>
                <a:spcPts val="0"/>
              </a:spcBef>
              <a:spcAft>
                <a:spcPts val="0"/>
              </a:spcAft>
              <a:buClr>
                <a:srgbClr val="000000"/>
              </a:buClr>
              <a:buSzPts val="1900"/>
              <a:buFont typeface="Trebuchet MS"/>
              <a:buNone/>
              <a:defRPr sz="1900" i="0" u="none" strike="noStrike" cap="none">
                <a:solidFill>
                  <a:srgbClr val="53585F"/>
                </a:solidFill>
                <a:latin typeface="Trebuchet MS"/>
                <a:ea typeface="Trebuchet MS"/>
                <a:cs typeface="Trebuchet MS"/>
                <a:sym typeface="Trebuchet MS"/>
              </a:defRPr>
            </a:lvl1pPr>
            <a:lvl2pPr marL="914400" marR="0" lvl="1" indent="-228600" algn="l">
              <a:lnSpc>
                <a:spcPct val="100000"/>
              </a:lnSpc>
              <a:spcBef>
                <a:spcPts val="0"/>
              </a:spcBef>
              <a:spcAft>
                <a:spcPts val="0"/>
              </a:spcAft>
              <a:buClr>
                <a:srgbClr val="000000"/>
              </a:buClr>
              <a:buSzPts val="1900"/>
              <a:buFont typeface="Trebuchet MS"/>
              <a:buNone/>
              <a:defRPr sz="1900" i="0" u="none" strike="noStrike" cap="none">
                <a:solidFill>
                  <a:srgbClr val="53585F"/>
                </a:solidFill>
                <a:latin typeface="Trebuchet MS"/>
                <a:ea typeface="Trebuchet MS"/>
                <a:cs typeface="Trebuchet MS"/>
                <a:sym typeface="Trebuchet MS"/>
              </a:defRPr>
            </a:lvl2pPr>
            <a:lvl3pPr marL="1371600" marR="0" lvl="2" indent="-228600" algn="l">
              <a:lnSpc>
                <a:spcPct val="100000"/>
              </a:lnSpc>
              <a:spcBef>
                <a:spcPts val="0"/>
              </a:spcBef>
              <a:spcAft>
                <a:spcPts val="0"/>
              </a:spcAft>
              <a:buClr>
                <a:srgbClr val="000000"/>
              </a:buClr>
              <a:buSzPts val="1900"/>
              <a:buFont typeface="Trebuchet MS"/>
              <a:buNone/>
              <a:defRPr sz="1900" i="0" u="none" strike="noStrike" cap="none">
                <a:solidFill>
                  <a:srgbClr val="53585F"/>
                </a:solidFill>
                <a:latin typeface="Trebuchet MS"/>
                <a:ea typeface="Trebuchet MS"/>
                <a:cs typeface="Trebuchet MS"/>
                <a:sym typeface="Trebuchet MS"/>
              </a:defRPr>
            </a:lvl3pPr>
            <a:lvl4pPr marL="1828800" marR="0" lvl="3" indent="-228600" algn="l">
              <a:lnSpc>
                <a:spcPct val="100000"/>
              </a:lnSpc>
              <a:spcBef>
                <a:spcPts val="0"/>
              </a:spcBef>
              <a:spcAft>
                <a:spcPts val="0"/>
              </a:spcAft>
              <a:buClr>
                <a:srgbClr val="000000"/>
              </a:buClr>
              <a:buSzPts val="1900"/>
              <a:buFont typeface="Trebuchet MS"/>
              <a:buNone/>
              <a:defRPr sz="1900" i="0" u="none" strike="noStrike" cap="none">
                <a:solidFill>
                  <a:srgbClr val="53585F"/>
                </a:solidFill>
                <a:latin typeface="Trebuchet MS"/>
                <a:ea typeface="Trebuchet MS"/>
                <a:cs typeface="Trebuchet MS"/>
                <a:sym typeface="Trebuchet MS"/>
              </a:defRPr>
            </a:lvl4pPr>
            <a:lvl5pPr marL="2286000" marR="0" lvl="4" indent="-228600" algn="l">
              <a:lnSpc>
                <a:spcPct val="100000"/>
              </a:lnSpc>
              <a:spcBef>
                <a:spcPts val="0"/>
              </a:spcBef>
              <a:spcAft>
                <a:spcPts val="0"/>
              </a:spcAft>
              <a:buClr>
                <a:srgbClr val="000000"/>
              </a:buClr>
              <a:buSzPts val="1900"/>
              <a:buFont typeface="Trebuchet MS"/>
              <a:buNone/>
              <a:defRPr sz="1900" i="0" u="none" strike="noStrike" cap="none">
                <a:solidFill>
                  <a:srgbClr val="53585F"/>
                </a:solidFill>
                <a:latin typeface="Trebuchet MS"/>
                <a:ea typeface="Trebuchet MS"/>
                <a:cs typeface="Trebuchet MS"/>
                <a:sym typeface="Trebuchet MS"/>
              </a:defRPr>
            </a:lvl5pPr>
            <a:lvl6pPr marL="2743200" marR="0" lvl="5" indent="-228600" algn="l">
              <a:lnSpc>
                <a:spcPct val="100000"/>
              </a:lnSpc>
              <a:spcBef>
                <a:spcPts val="0"/>
              </a:spcBef>
              <a:spcAft>
                <a:spcPts val="0"/>
              </a:spcAft>
              <a:buClr>
                <a:srgbClr val="000000"/>
              </a:buClr>
              <a:buSzPts val="1900"/>
              <a:buFont typeface="Trebuchet MS"/>
              <a:buNone/>
              <a:defRPr sz="1900" i="0" u="none" strike="noStrike" cap="none">
                <a:solidFill>
                  <a:srgbClr val="000000"/>
                </a:solidFill>
                <a:latin typeface="Trebuchet MS"/>
                <a:ea typeface="Trebuchet MS"/>
                <a:cs typeface="Trebuchet MS"/>
                <a:sym typeface="Trebuchet MS"/>
              </a:defRPr>
            </a:lvl6pPr>
            <a:lvl7pPr marL="3200400" marR="0" lvl="6" indent="-228600" algn="l">
              <a:lnSpc>
                <a:spcPct val="100000"/>
              </a:lnSpc>
              <a:spcBef>
                <a:spcPts val="0"/>
              </a:spcBef>
              <a:spcAft>
                <a:spcPts val="0"/>
              </a:spcAft>
              <a:buClr>
                <a:srgbClr val="000000"/>
              </a:buClr>
              <a:buSzPts val="1900"/>
              <a:buFont typeface="Trebuchet MS"/>
              <a:buNone/>
              <a:defRPr sz="1900" i="0" u="none" strike="noStrike" cap="none">
                <a:solidFill>
                  <a:srgbClr val="000000"/>
                </a:solidFill>
                <a:latin typeface="Trebuchet MS"/>
                <a:ea typeface="Trebuchet MS"/>
                <a:cs typeface="Trebuchet MS"/>
                <a:sym typeface="Trebuchet MS"/>
              </a:defRPr>
            </a:lvl7pPr>
            <a:lvl8pPr marL="3657600" marR="0" lvl="7" indent="-228600" algn="l">
              <a:lnSpc>
                <a:spcPct val="100000"/>
              </a:lnSpc>
              <a:spcBef>
                <a:spcPts val="0"/>
              </a:spcBef>
              <a:spcAft>
                <a:spcPts val="0"/>
              </a:spcAft>
              <a:buClr>
                <a:srgbClr val="000000"/>
              </a:buClr>
              <a:buSzPts val="1900"/>
              <a:buFont typeface="Trebuchet MS"/>
              <a:buNone/>
              <a:defRPr sz="1900" i="0" u="none" strike="noStrike" cap="none">
                <a:solidFill>
                  <a:srgbClr val="000000"/>
                </a:solidFill>
                <a:latin typeface="Trebuchet MS"/>
                <a:ea typeface="Trebuchet MS"/>
                <a:cs typeface="Trebuchet MS"/>
                <a:sym typeface="Trebuchet MS"/>
              </a:defRPr>
            </a:lvl8pPr>
            <a:lvl9pPr marL="4114800" marR="0" lvl="8" indent="-228600" algn="l">
              <a:lnSpc>
                <a:spcPct val="100000"/>
              </a:lnSpc>
              <a:spcBef>
                <a:spcPts val="0"/>
              </a:spcBef>
              <a:spcAft>
                <a:spcPts val="0"/>
              </a:spcAft>
              <a:buClr>
                <a:srgbClr val="000000"/>
              </a:buClr>
              <a:buSzPts val="1900"/>
              <a:buFont typeface="Trebuchet MS"/>
              <a:buNone/>
              <a:defRPr sz="1900" i="0" u="none" strike="noStrike" cap="none">
                <a:solidFill>
                  <a:srgbClr val="000000"/>
                </a:solidFill>
                <a:latin typeface="Trebuchet MS"/>
                <a:ea typeface="Trebuchet MS"/>
                <a:cs typeface="Trebuchet MS"/>
                <a:sym typeface="Trebuchet MS"/>
              </a:defRPr>
            </a:lvl9pPr>
          </a:lstStyle>
          <a:p>
            <a:endParaRPr/>
          </a:p>
        </p:txBody>
      </p:sp>
      <p:sp>
        <p:nvSpPr>
          <p:cNvPr id="429" name="Google Shape;429;p101"/>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a:buNone/>
              <a:defRPr sz="1300">
                <a:solidFill>
                  <a:srgbClr val="53585F"/>
                </a:solidFill>
                <a:latin typeface="Arial"/>
                <a:ea typeface="Arial"/>
                <a:cs typeface="Arial"/>
                <a:sym typeface="Arial"/>
              </a:defRPr>
            </a:lvl1pPr>
            <a:lvl2pPr lvl="1">
              <a:buNone/>
              <a:defRPr sz="1300">
                <a:solidFill>
                  <a:srgbClr val="53585F"/>
                </a:solidFill>
                <a:latin typeface="Arial"/>
                <a:ea typeface="Arial"/>
                <a:cs typeface="Arial"/>
                <a:sym typeface="Arial"/>
              </a:defRPr>
            </a:lvl2pPr>
            <a:lvl3pPr lvl="2">
              <a:buNone/>
              <a:defRPr sz="1300">
                <a:solidFill>
                  <a:srgbClr val="53585F"/>
                </a:solidFill>
                <a:latin typeface="Arial"/>
                <a:ea typeface="Arial"/>
                <a:cs typeface="Arial"/>
                <a:sym typeface="Arial"/>
              </a:defRPr>
            </a:lvl3pPr>
            <a:lvl4pPr lvl="3">
              <a:buNone/>
              <a:defRPr sz="1300">
                <a:solidFill>
                  <a:srgbClr val="53585F"/>
                </a:solidFill>
                <a:latin typeface="Arial"/>
                <a:ea typeface="Arial"/>
                <a:cs typeface="Arial"/>
                <a:sym typeface="Arial"/>
              </a:defRPr>
            </a:lvl4pPr>
            <a:lvl5pPr lvl="4">
              <a:buNone/>
              <a:defRPr sz="1300">
                <a:solidFill>
                  <a:srgbClr val="53585F"/>
                </a:solidFill>
                <a:latin typeface="Arial"/>
                <a:ea typeface="Arial"/>
                <a:cs typeface="Arial"/>
                <a:sym typeface="Arial"/>
              </a:defRPr>
            </a:lvl5pPr>
            <a:lvl6pPr lvl="5">
              <a:buNone/>
              <a:defRPr sz="1300">
                <a:solidFill>
                  <a:srgbClr val="53585F"/>
                </a:solidFill>
                <a:latin typeface="Arial"/>
                <a:ea typeface="Arial"/>
                <a:cs typeface="Arial"/>
                <a:sym typeface="Arial"/>
              </a:defRPr>
            </a:lvl6pPr>
            <a:lvl7pPr lvl="6">
              <a:buNone/>
              <a:defRPr sz="1300">
                <a:solidFill>
                  <a:srgbClr val="53585F"/>
                </a:solidFill>
                <a:latin typeface="Arial"/>
                <a:ea typeface="Arial"/>
                <a:cs typeface="Arial"/>
                <a:sym typeface="Arial"/>
              </a:defRPr>
            </a:lvl7pPr>
            <a:lvl8pPr lvl="7">
              <a:buNone/>
              <a:defRPr sz="1300">
                <a:solidFill>
                  <a:srgbClr val="53585F"/>
                </a:solidFill>
                <a:latin typeface="Arial"/>
                <a:ea typeface="Arial"/>
                <a:cs typeface="Arial"/>
                <a:sym typeface="Arial"/>
              </a:defRPr>
            </a:lvl8pPr>
            <a:lvl9pPr lvl="8">
              <a:buNone/>
              <a:defRPr sz="1300">
                <a:solidFill>
                  <a:srgbClr val="53585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30"/>
        <p:cNvGrpSpPr/>
        <p:nvPr/>
      </p:nvGrpSpPr>
      <p:grpSpPr>
        <a:xfrm>
          <a:off x="0" y="0"/>
          <a:ext cx="0" cy="0"/>
          <a:chOff x="0" y="0"/>
          <a:chExt cx="0" cy="0"/>
        </a:xfrm>
      </p:grpSpPr>
      <p:sp>
        <p:nvSpPr>
          <p:cNvPr id="431" name="Google Shape;431;p102"/>
          <p:cNvSpPr txBox="1">
            <a:spLocks noGrp="1"/>
          </p:cNvSpPr>
          <p:nvPr>
            <p:ph type="title"/>
          </p:nvPr>
        </p:nvSpPr>
        <p:spPr>
          <a:xfrm>
            <a:off x="837903" y="365001"/>
            <a:ext cx="10516200" cy="13263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60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32" name="Google Shape;432;p102"/>
          <p:cNvSpPr txBox="1">
            <a:spLocks noGrp="1"/>
          </p:cNvSpPr>
          <p:nvPr>
            <p:ph type="body" idx="1"/>
          </p:nvPr>
        </p:nvSpPr>
        <p:spPr>
          <a:xfrm>
            <a:off x="838200" y="1825625"/>
            <a:ext cx="10515600" cy="4351500"/>
          </a:xfrm>
          <a:prstGeom prst="rect">
            <a:avLst/>
          </a:prstGeom>
          <a:noFill/>
          <a:ln>
            <a:noFill/>
          </a:ln>
        </p:spPr>
        <p:txBody>
          <a:bodyPr spcFirstLastPara="1" wrap="square" lIns="78575" tIns="39275" rIns="78575" bIns="39275" anchor="t" anchorCtr="0">
            <a:noAutofit/>
          </a:bodyPr>
          <a:lstStyle>
            <a:lvl1pPr marL="457200" marR="0" lvl="0"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1pPr>
            <a:lvl2pPr marL="914400" marR="0" lvl="1"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2pPr>
            <a:lvl3pPr marL="1371600" marR="0" lvl="2"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3pPr>
            <a:lvl4pPr marL="1828800" marR="0" lvl="3"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4pPr>
            <a:lvl5pPr marL="2286000" marR="0" lvl="4"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5pPr>
            <a:lvl6pPr marL="2743200" marR="0" lvl="5"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6pPr>
            <a:lvl7pPr marL="3200400" marR="0" lvl="6"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7pPr>
            <a:lvl8pPr marL="3657600" marR="0" lvl="7"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8pPr>
            <a:lvl9pPr marL="4114800" marR="0" lvl="8" indent="-228600" algn="l">
              <a:spcBef>
                <a:spcPts val="3600"/>
              </a:spcBef>
              <a:spcAft>
                <a:spcPts val="0"/>
              </a:spcAft>
              <a:buSzPts val="1200"/>
              <a:buNone/>
              <a:defRPr sz="2600" b="0" i="0" u="none" strike="noStrike" cap="none">
                <a:solidFill>
                  <a:srgbClr val="5C6670"/>
                </a:solidFill>
                <a:latin typeface="Trebuchet MS"/>
                <a:ea typeface="Trebuchet MS"/>
                <a:cs typeface="Trebuchet MS"/>
                <a:sym typeface="Trebuchet MS"/>
              </a:defRPr>
            </a:lvl9pPr>
          </a:lstStyle>
          <a:p>
            <a:endParaRPr/>
          </a:p>
        </p:txBody>
      </p:sp>
      <p:sp>
        <p:nvSpPr>
          <p:cNvPr id="433" name="Google Shape;433;p102"/>
          <p:cNvSpPr txBox="1">
            <a:spLocks noGrp="1"/>
          </p:cNvSpPr>
          <p:nvPr>
            <p:ph type="dt" idx="10"/>
          </p:nvPr>
        </p:nvSpPr>
        <p:spPr>
          <a:xfrm>
            <a:off x="8611196" y="5593556"/>
            <a:ext cx="2742900" cy="364800"/>
          </a:xfrm>
          <a:prstGeom prst="rect">
            <a:avLst/>
          </a:prstGeom>
          <a:noFill/>
          <a:ln>
            <a:noFill/>
          </a:ln>
        </p:spPr>
        <p:txBody>
          <a:bodyPr spcFirstLastPara="1" wrap="square" lIns="78575" tIns="39275" rIns="78575" bIns="39275"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4" name="Google Shape;434;p102"/>
          <p:cNvSpPr txBox="1">
            <a:spLocks noGrp="1"/>
          </p:cNvSpPr>
          <p:nvPr>
            <p:ph type="ftr" idx="11"/>
          </p:nvPr>
        </p:nvSpPr>
        <p:spPr>
          <a:xfrm>
            <a:off x="4038600" y="6356351"/>
            <a:ext cx="4114800" cy="365100"/>
          </a:xfrm>
          <a:prstGeom prst="rect">
            <a:avLst/>
          </a:prstGeom>
          <a:noFill/>
          <a:ln>
            <a:noFill/>
          </a:ln>
        </p:spPr>
        <p:txBody>
          <a:bodyPr spcFirstLastPara="1" wrap="square" lIns="78575" tIns="39275" rIns="78575" bIns="39275" anchor="t" anchorCtr="0">
            <a:noAutofit/>
          </a:bodyPr>
          <a:lstStyle>
            <a:lvl1pPr marR="0" lvl="0" algn="l">
              <a:spcBef>
                <a:spcPts val="0"/>
              </a:spcBef>
              <a:spcAft>
                <a:spcPts val="0"/>
              </a:spcAft>
              <a:buSzPts val="1200"/>
              <a:buNone/>
              <a:defRPr sz="1500">
                <a:solidFill>
                  <a:srgbClr val="5C6670"/>
                </a:solidFill>
                <a:latin typeface="Trebuchet MS"/>
                <a:ea typeface="Trebuchet MS"/>
                <a:cs typeface="Trebuchet MS"/>
                <a:sym typeface="Trebuchet MS"/>
              </a:defRPr>
            </a:lvl1pPr>
            <a:lvl2pPr marR="0" lvl="1" algn="l">
              <a:spcBef>
                <a:spcPts val="0"/>
              </a:spcBef>
              <a:spcAft>
                <a:spcPts val="0"/>
              </a:spcAft>
              <a:buSzPts val="1200"/>
              <a:buNone/>
              <a:defRPr sz="1500" b="0" i="0" u="none" strike="noStrike" cap="none">
                <a:solidFill>
                  <a:srgbClr val="5C6670"/>
                </a:solidFill>
                <a:latin typeface="Trebuchet MS"/>
                <a:ea typeface="Trebuchet MS"/>
                <a:cs typeface="Trebuchet MS"/>
                <a:sym typeface="Trebuchet MS"/>
              </a:defRPr>
            </a:lvl2pPr>
            <a:lvl3pPr marR="0" lvl="2" algn="l">
              <a:spcBef>
                <a:spcPts val="0"/>
              </a:spcBef>
              <a:spcAft>
                <a:spcPts val="0"/>
              </a:spcAft>
              <a:buSzPts val="1200"/>
              <a:buNone/>
              <a:defRPr sz="1500" b="0" i="0" u="none" strike="noStrike" cap="none">
                <a:solidFill>
                  <a:srgbClr val="5C6670"/>
                </a:solidFill>
                <a:latin typeface="Trebuchet MS"/>
                <a:ea typeface="Trebuchet MS"/>
                <a:cs typeface="Trebuchet MS"/>
                <a:sym typeface="Trebuchet MS"/>
              </a:defRPr>
            </a:lvl3pPr>
            <a:lvl4pPr marR="0" lvl="3" algn="l">
              <a:spcBef>
                <a:spcPts val="0"/>
              </a:spcBef>
              <a:spcAft>
                <a:spcPts val="0"/>
              </a:spcAft>
              <a:buSzPts val="1200"/>
              <a:buNone/>
              <a:defRPr sz="1500" b="0" i="0" u="none" strike="noStrike" cap="none">
                <a:solidFill>
                  <a:srgbClr val="5C6670"/>
                </a:solidFill>
                <a:latin typeface="Trebuchet MS"/>
                <a:ea typeface="Trebuchet MS"/>
                <a:cs typeface="Trebuchet MS"/>
                <a:sym typeface="Trebuchet MS"/>
              </a:defRPr>
            </a:lvl4pPr>
            <a:lvl5pPr marR="0" lvl="4" algn="l">
              <a:spcBef>
                <a:spcPts val="0"/>
              </a:spcBef>
              <a:spcAft>
                <a:spcPts val="0"/>
              </a:spcAft>
              <a:buSzPts val="1200"/>
              <a:buNone/>
              <a:defRPr sz="1500" b="0" i="0" u="none" strike="noStrike" cap="none">
                <a:solidFill>
                  <a:srgbClr val="5C6670"/>
                </a:solidFill>
                <a:latin typeface="Trebuchet MS"/>
                <a:ea typeface="Trebuchet MS"/>
                <a:cs typeface="Trebuchet MS"/>
                <a:sym typeface="Trebuchet MS"/>
              </a:defRPr>
            </a:lvl5pPr>
            <a:lvl6pPr marR="0" lvl="5" algn="l">
              <a:spcBef>
                <a:spcPts val="0"/>
              </a:spcBef>
              <a:spcAft>
                <a:spcPts val="0"/>
              </a:spcAft>
              <a:buSzPts val="1200"/>
              <a:buNone/>
              <a:defRPr sz="1500" b="0" i="0" u="none" strike="noStrike" cap="none">
                <a:solidFill>
                  <a:srgbClr val="5C6670"/>
                </a:solidFill>
                <a:latin typeface="Trebuchet MS"/>
                <a:ea typeface="Trebuchet MS"/>
                <a:cs typeface="Trebuchet MS"/>
                <a:sym typeface="Trebuchet MS"/>
              </a:defRPr>
            </a:lvl6pPr>
            <a:lvl7pPr marR="0" lvl="6" algn="l">
              <a:spcBef>
                <a:spcPts val="0"/>
              </a:spcBef>
              <a:spcAft>
                <a:spcPts val="0"/>
              </a:spcAft>
              <a:buSzPts val="1200"/>
              <a:buNone/>
              <a:defRPr sz="1500" b="0" i="0" u="none" strike="noStrike" cap="none">
                <a:solidFill>
                  <a:srgbClr val="5C6670"/>
                </a:solidFill>
                <a:latin typeface="Trebuchet MS"/>
                <a:ea typeface="Trebuchet MS"/>
                <a:cs typeface="Trebuchet MS"/>
                <a:sym typeface="Trebuchet MS"/>
              </a:defRPr>
            </a:lvl7pPr>
            <a:lvl8pPr marR="0" lvl="7" algn="l">
              <a:spcBef>
                <a:spcPts val="0"/>
              </a:spcBef>
              <a:spcAft>
                <a:spcPts val="0"/>
              </a:spcAft>
              <a:buSzPts val="1200"/>
              <a:buNone/>
              <a:defRPr sz="1500" b="0" i="0" u="none" strike="noStrike" cap="none">
                <a:solidFill>
                  <a:srgbClr val="5C6670"/>
                </a:solidFill>
                <a:latin typeface="Trebuchet MS"/>
                <a:ea typeface="Trebuchet MS"/>
                <a:cs typeface="Trebuchet MS"/>
                <a:sym typeface="Trebuchet MS"/>
              </a:defRPr>
            </a:lvl8pPr>
            <a:lvl9pPr marR="0" lvl="8" algn="l">
              <a:spcBef>
                <a:spcPts val="0"/>
              </a:spcBef>
              <a:spcAft>
                <a:spcPts val="0"/>
              </a:spcAft>
              <a:buSzPts val="1200"/>
              <a:buNone/>
              <a:defRPr sz="1500" b="0" i="0" u="none" strike="noStrike" cap="none">
                <a:solidFill>
                  <a:srgbClr val="5C6670"/>
                </a:solidFill>
                <a:latin typeface="Trebuchet MS"/>
                <a:ea typeface="Trebuchet MS"/>
                <a:cs typeface="Trebuchet MS"/>
                <a:sym typeface="Trebuchet MS"/>
              </a:defRPr>
            </a:lvl9pPr>
          </a:lstStyle>
          <a:p>
            <a:endParaRPr/>
          </a:p>
        </p:txBody>
      </p:sp>
      <p:sp>
        <p:nvSpPr>
          <p:cNvPr id="435" name="Google Shape;435;p102"/>
          <p:cNvSpPr txBox="1">
            <a:spLocks noGrp="1"/>
          </p:cNvSpPr>
          <p:nvPr>
            <p:ph type="sldNum" idx="12"/>
          </p:nvPr>
        </p:nvSpPr>
        <p:spPr>
          <a:xfrm>
            <a:off x="8611195" y="6356822"/>
            <a:ext cx="2742900" cy="364800"/>
          </a:xfrm>
          <a:prstGeom prst="rect">
            <a:avLst/>
          </a:prstGeom>
          <a:noFill/>
          <a:ln>
            <a:noFill/>
          </a:ln>
        </p:spPr>
        <p:txBody>
          <a:bodyPr spcFirstLastPara="1" wrap="square" lIns="78575" tIns="39275" rIns="78575" bIns="39275"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White Blank White Logo">
  <p:cSld name="White Blank White Logo">
    <p:spTree>
      <p:nvGrpSpPr>
        <p:cNvPr id="1" name="Shape 436"/>
        <p:cNvGrpSpPr/>
        <p:nvPr/>
      </p:nvGrpSpPr>
      <p:grpSpPr>
        <a:xfrm>
          <a:off x="0" y="0"/>
          <a:ext cx="0" cy="0"/>
          <a:chOff x="0" y="0"/>
          <a:chExt cx="0" cy="0"/>
        </a:xfrm>
      </p:grpSpPr>
      <p:sp>
        <p:nvSpPr>
          <p:cNvPr id="437" name="Google Shape;437;p103"/>
          <p:cNvSpPr txBox="1">
            <a:spLocks noGrp="1"/>
          </p:cNvSpPr>
          <p:nvPr>
            <p:ph type="sldNum" idx="12"/>
          </p:nvPr>
        </p:nvSpPr>
        <p:spPr>
          <a:xfrm>
            <a:off x="9846356" y="6425136"/>
            <a:ext cx="2011500" cy="365100"/>
          </a:xfrm>
          <a:prstGeom prst="rect">
            <a:avLst/>
          </a:prstGeom>
          <a:noFill/>
          <a:ln>
            <a:noFill/>
          </a:ln>
        </p:spPr>
        <p:txBody>
          <a:bodyPr spcFirstLastPara="1" wrap="square" lIns="78575" tIns="39275" rIns="78575" bIns="39275" anchor="ctr" anchorCtr="0">
            <a:noAutofit/>
          </a:bodyPr>
          <a:lstStyle>
            <a:lvl1pPr marL="0" lvl="0" indent="0" algn="r">
              <a:spcBef>
                <a:spcPts val="0"/>
              </a:spcBef>
              <a:spcAft>
                <a:spcPts val="0"/>
              </a:spcAft>
              <a:buNone/>
              <a:defRPr sz="1200" b="1">
                <a:solidFill>
                  <a:schemeClr val="lt1"/>
                </a:solidFill>
                <a:latin typeface="Trebuchet MS"/>
                <a:ea typeface="Trebuchet MS"/>
                <a:cs typeface="Trebuchet MS"/>
                <a:sym typeface="Trebuchet MS"/>
              </a:defRPr>
            </a:lvl1pPr>
            <a:lvl2pPr marL="0" lvl="1" indent="0" algn="r">
              <a:spcBef>
                <a:spcPts val="0"/>
              </a:spcBef>
              <a:spcAft>
                <a:spcPts val="0"/>
              </a:spcAft>
              <a:buNone/>
              <a:defRPr sz="1200" b="1">
                <a:solidFill>
                  <a:schemeClr val="lt1"/>
                </a:solidFill>
                <a:latin typeface="Trebuchet MS"/>
                <a:ea typeface="Trebuchet MS"/>
                <a:cs typeface="Trebuchet MS"/>
                <a:sym typeface="Trebuchet MS"/>
              </a:defRPr>
            </a:lvl2pPr>
            <a:lvl3pPr marL="0" lvl="2" indent="0" algn="r">
              <a:spcBef>
                <a:spcPts val="0"/>
              </a:spcBef>
              <a:spcAft>
                <a:spcPts val="0"/>
              </a:spcAft>
              <a:buNone/>
              <a:defRPr sz="1200" b="1">
                <a:solidFill>
                  <a:schemeClr val="lt1"/>
                </a:solidFill>
                <a:latin typeface="Trebuchet MS"/>
                <a:ea typeface="Trebuchet MS"/>
                <a:cs typeface="Trebuchet MS"/>
                <a:sym typeface="Trebuchet MS"/>
              </a:defRPr>
            </a:lvl3pPr>
            <a:lvl4pPr marL="0" lvl="3" indent="0" algn="r">
              <a:spcBef>
                <a:spcPts val="0"/>
              </a:spcBef>
              <a:spcAft>
                <a:spcPts val="0"/>
              </a:spcAft>
              <a:buNone/>
              <a:defRPr sz="1200" b="1">
                <a:solidFill>
                  <a:schemeClr val="lt1"/>
                </a:solidFill>
                <a:latin typeface="Trebuchet MS"/>
                <a:ea typeface="Trebuchet MS"/>
                <a:cs typeface="Trebuchet MS"/>
                <a:sym typeface="Trebuchet MS"/>
              </a:defRPr>
            </a:lvl4pPr>
            <a:lvl5pPr marL="0" lvl="4" indent="0" algn="r">
              <a:spcBef>
                <a:spcPts val="0"/>
              </a:spcBef>
              <a:spcAft>
                <a:spcPts val="0"/>
              </a:spcAft>
              <a:buNone/>
              <a:defRPr sz="1200" b="1">
                <a:solidFill>
                  <a:schemeClr val="lt1"/>
                </a:solidFill>
                <a:latin typeface="Trebuchet MS"/>
                <a:ea typeface="Trebuchet MS"/>
                <a:cs typeface="Trebuchet MS"/>
                <a:sym typeface="Trebuchet MS"/>
              </a:defRPr>
            </a:lvl5pPr>
            <a:lvl6pPr marL="0" lvl="5" indent="0" algn="r">
              <a:spcBef>
                <a:spcPts val="0"/>
              </a:spcBef>
              <a:spcAft>
                <a:spcPts val="0"/>
              </a:spcAft>
              <a:buNone/>
              <a:defRPr sz="1200" b="1">
                <a:solidFill>
                  <a:schemeClr val="lt1"/>
                </a:solidFill>
                <a:latin typeface="Trebuchet MS"/>
                <a:ea typeface="Trebuchet MS"/>
                <a:cs typeface="Trebuchet MS"/>
                <a:sym typeface="Trebuchet MS"/>
              </a:defRPr>
            </a:lvl6pPr>
            <a:lvl7pPr marL="0" lvl="6" indent="0" algn="r">
              <a:spcBef>
                <a:spcPts val="0"/>
              </a:spcBef>
              <a:spcAft>
                <a:spcPts val="0"/>
              </a:spcAft>
              <a:buNone/>
              <a:defRPr sz="1200" b="1">
                <a:solidFill>
                  <a:schemeClr val="lt1"/>
                </a:solidFill>
                <a:latin typeface="Trebuchet MS"/>
                <a:ea typeface="Trebuchet MS"/>
                <a:cs typeface="Trebuchet MS"/>
                <a:sym typeface="Trebuchet MS"/>
              </a:defRPr>
            </a:lvl7pPr>
            <a:lvl8pPr marL="0" lvl="7" indent="0" algn="r">
              <a:spcBef>
                <a:spcPts val="0"/>
              </a:spcBef>
              <a:spcAft>
                <a:spcPts val="0"/>
              </a:spcAft>
              <a:buNone/>
              <a:defRPr sz="1200" b="1">
                <a:solidFill>
                  <a:schemeClr val="lt1"/>
                </a:solidFill>
                <a:latin typeface="Trebuchet MS"/>
                <a:ea typeface="Trebuchet MS"/>
                <a:cs typeface="Trebuchet MS"/>
                <a:sym typeface="Trebuchet MS"/>
              </a:defRPr>
            </a:lvl8pPr>
            <a:lvl9pPr marL="0" lvl="8" indent="0" algn="r">
              <a:spcBef>
                <a:spcPts val="0"/>
              </a:spcBef>
              <a:spcAft>
                <a:spcPts val="0"/>
              </a:spcAft>
              <a:buNone/>
              <a:defRPr sz="1200" b="1">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White Image + Supporting Text Slide">
  <p:cSld name="White Image + Supporting Text Slide">
    <p:spTree>
      <p:nvGrpSpPr>
        <p:cNvPr id="1" name="Shape 438"/>
        <p:cNvGrpSpPr/>
        <p:nvPr/>
      </p:nvGrpSpPr>
      <p:grpSpPr>
        <a:xfrm>
          <a:off x="0" y="0"/>
          <a:ext cx="0" cy="0"/>
          <a:chOff x="0" y="0"/>
          <a:chExt cx="0" cy="0"/>
        </a:xfrm>
      </p:grpSpPr>
      <p:sp>
        <p:nvSpPr>
          <p:cNvPr id="439" name="Google Shape;439;p104"/>
          <p:cNvSpPr txBox="1">
            <a:spLocks noGrp="1"/>
          </p:cNvSpPr>
          <p:nvPr>
            <p:ph type="body" idx="1"/>
          </p:nvPr>
        </p:nvSpPr>
        <p:spPr>
          <a:xfrm>
            <a:off x="836771" y="441485"/>
            <a:ext cx="10518600" cy="816600"/>
          </a:xfrm>
          <a:prstGeom prst="rect">
            <a:avLst/>
          </a:prstGeom>
          <a:noFill/>
          <a:ln>
            <a:noFill/>
          </a:ln>
        </p:spPr>
        <p:txBody>
          <a:bodyPr spcFirstLastPara="1" wrap="square" lIns="91425" tIns="45700" rIns="91425" bIns="45700" anchor="ctr" anchorCtr="0">
            <a:noAutofit/>
          </a:bodyPr>
          <a:lstStyle>
            <a:lvl1pPr marL="457200" marR="0" lvl="0" indent="-228600" algn="l">
              <a:lnSpc>
                <a:spcPct val="90000"/>
              </a:lnSpc>
              <a:spcBef>
                <a:spcPts val="3937"/>
              </a:spcBef>
              <a:spcAft>
                <a:spcPts val="0"/>
              </a:spcAft>
              <a:buClr>
                <a:srgbClr val="001970"/>
              </a:buClr>
              <a:buSzPts val="1400"/>
              <a:buFont typeface="Arial"/>
              <a:buNone/>
              <a:defRPr sz="6187" b="1" i="0" u="none" strike="noStrike" cap="none">
                <a:solidFill>
                  <a:srgbClr val="001970"/>
                </a:solidFill>
                <a:latin typeface="Trebuchet MS"/>
                <a:ea typeface="Trebuchet MS"/>
                <a:cs typeface="Trebuchet MS"/>
                <a:sym typeface="Trebuchet MS"/>
              </a:defRPr>
            </a:lvl1pPr>
            <a:lvl2pPr marL="914400" marR="0" lvl="1"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2pPr>
            <a:lvl3pPr marL="1371600" marR="0" lvl="2"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3pPr>
            <a:lvl4pPr marL="1828800" marR="0" lvl="3"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4pPr>
            <a:lvl5pPr marL="2286000" marR="0" lvl="4"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440" name="Google Shape;440;p104"/>
          <p:cNvSpPr txBox="1">
            <a:spLocks noGrp="1"/>
          </p:cNvSpPr>
          <p:nvPr>
            <p:ph type="body" idx="2"/>
          </p:nvPr>
        </p:nvSpPr>
        <p:spPr>
          <a:xfrm>
            <a:off x="309739" y="1467883"/>
            <a:ext cx="5813100" cy="4533000"/>
          </a:xfrm>
          <a:prstGeom prst="rect">
            <a:avLst/>
          </a:prstGeom>
          <a:solidFill>
            <a:schemeClr val="lt1"/>
          </a:solidFill>
          <a:ln w="5715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a:lnSpc>
                <a:spcPct val="90000"/>
              </a:lnSpc>
              <a:spcBef>
                <a:spcPts val="3937"/>
              </a:spcBef>
              <a:spcAft>
                <a:spcPts val="0"/>
              </a:spcAft>
              <a:buClr>
                <a:srgbClr val="7F7F7F"/>
              </a:buClr>
              <a:buSzPts val="3200"/>
              <a:buFont typeface="Trebuchet MS"/>
              <a:buNone/>
              <a:defRPr sz="2250" b="0" i="1" u="none" strike="noStrike" cap="none">
                <a:solidFill>
                  <a:srgbClr val="7F7F7F"/>
                </a:solidFill>
                <a:latin typeface="Trebuchet MS"/>
                <a:ea typeface="Trebuchet MS"/>
                <a:cs typeface="Trebuchet MS"/>
                <a:sym typeface="Trebuchet MS"/>
              </a:defRPr>
            </a:lvl1pPr>
            <a:lvl2pPr marL="914400" marR="0" lvl="1" indent="-228600" algn="l">
              <a:lnSpc>
                <a:spcPct val="90000"/>
              </a:lnSpc>
              <a:spcBef>
                <a:spcPts val="3937"/>
              </a:spcBef>
              <a:spcAft>
                <a:spcPts val="0"/>
              </a:spcAft>
              <a:buClr>
                <a:srgbClr val="5C6670"/>
              </a:buClr>
              <a:buSzPts val="4000"/>
              <a:buFont typeface="Trebuchet MS"/>
              <a:buNone/>
              <a:defRPr sz="2812" b="0" i="1" u="none" strike="noStrike" cap="none">
                <a:solidFill>
                  <a:srgbClr val="5C6670"/>
                </a:solidFill>
                <a:latin typeface="Trebuchet MS"/>
                <a:ea typeface="Trebuchet MS"/>
                <a:cs typeface="Trebuchet MS"/>
                <a:sym typeface="Trebuchet MS"/>
              </a:defRPr>
            </a:lvl2pPr>
            <a:lvl3pPr marL="1371600" marR="0" lvl="2" indent="-228600" algn="l">
              <a:lnSpc>
                <a:spcPct val="90000"/>
              </a:lnSpc>
              <a:spcBef>
                <a:spcPts val="3937"/>
              </a:spcBef>
              <a:spcAft>
                <a:spcPts val="0"/>
              </a:spcAft>
              <a:buClr>
                <a:srgbClr val="5C6670"/>
              </a:buClr>
              <a:buSzPts val="4000"/>
              <a:buFont typeface="Trebuchet MS"/>
              <a:buNone/>
              <a:defRPr sz="2812" b="0" i="1" u="none" strike="noStrike" cap="none">
                <a:solidFill>
                  <a:srgbClr val="5C6670"/>
                </a:solidFill>
                <a:latin typeface="Trebuchet MS"/>
                <a:ea typeface="Trebuchet MS"/>
                <a:cs typeface="Trebuchet MS"/>
                <a:sym typeface="Trebuchet MS"/>
              </a:defRPr>
            </a:lvl3pPr>
            <a:lvl4pPr marL="1828800" marR="0" lvl="3" indent="-228600" algn="l">
              <a:lnSpc>
                <a:spcPct val="90000"/>
              </a:lnSpc>
              <a:spcBef>
                <a:spcPts val="3937"/>
              </a:spcBef>
              <a:spcAft>
                <a:spcPts val="0"/>
              </a:spcAft>
              <a:buClr>
                <a:srgbClr val="5C6670"/>
              </a:buClr>
              <a:buSzPts val="4000"/>
              <a:buFont typeface="Trebuchet MS"/>
              <a:buNone/>
              <a:defRPr sz="2812" b="0" i="1" u="none" strike="noStrike" cap="none">
                <a:solidFill>
                  <a:srgbClr val="5C6670"/>
                </a:solidFill>
                <a:latin typeface="Trebuchet MS"/>
                <a:ea typeface="Trebuchet MS"/>
                <a:cs typeface="Trebuchet MS"/>
                <a:sym typeface="Trebuchet MS"/>
              </a:defRPr>
            </a:lvl4pPr>
            <a:lvl5pPr marL="2286000" marR="0" lvl="4" indent="-228600" algn="l">
              <a:lnSpc>
                <a:spcPct val="90000"/>
              </a:lnSpc>
              <a:spcBef>
                <a:spcPts val="3937"/>
              </a:spcBef>
              <a:spcAft>
                <a:spcPts val="0"/>
              </a:spcAft>
              <a:buClr>
                <a:srgbClr val="5C6670"/>
              </a:buClr>
              <a:buSzPts val="4000"/>
              <a:buFont typeface="Trebuchet MS"/>
              <a:buNone/>
              <a:defRPr sz="2812" b="0" i="1"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441" name="Google Shape;441;p104"/>
          <p:cNvSpPr txBox="1">
            <a:spLocks noGrp="1"/>
          </p:cNvSpPr>
          <p:nvPr>
            <p:ph type="body" idx="3"/>
          </p:nvPr>
        </p:nvSpPr>
        <p:spPr>
          <a:xfrm>
            <a:off x="6765706" y="1485188"/>
            <a:ext cx="5116500" cy="4515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3937"/>
              </a:spcBef>
              <a:spcAft>
                <a:spcPts val="0"/>
              </a:spcAft>
              <a:buClr>
                <a:schemeClr val="dk1"/>
              </a:buClr>
              <a:buSzPts val="1400"/>
              <a:buFont typeface="Arial"/>
              <a:buNone/>
              <a:defRPr sz="3797" b="0" i="0" u="none" strike="noStrike" cap="none">
                <a:solidFill>
                  <a:schemeClr val="dk1"/>
                </a:solidFill>
                <a:latin typeface="Trebuchet MS"/>
                <a:ea typeface="Trebuchet MS"/>
                <a:cs typeface="Trebuchet MS"/>
                <a:sym typeface="Trebuchet MS"/>
              </a:defRPr>
            </a:lvl1pPr>
            <a:lvl2pPr marL="914400" marR="0" lvl="1" indent="-228600" algn="l">
              <a:lnSpc>
                <a:spcPct val="90000"/>
              </a:lnSpc>
              <a:spcBef>
                <a:spcPts val="3937"/>
              </a:spcBef>
              <a:spcAft>
                <a:spcPts val="0"/>
              </a:spcAft>
              <a:buClr>
                <a:schemeClr val="dk1"/>
              </a:buClr>
              <a:buSzPts val="1400"/>
              <a:buFont typeface="Arial"/>
              <a:buNone/>
              <a:defRPr sz="3094" b="0" i="0" u="none" strike="noStrike" cap="none">
                <a:solidFill>
                  <a:schemeClr val="dk1"/>
                </a:solidFill>
                <a:latin typeface="Trebuchet MS"/>
                <a:ea typeface="Trebuchet MS"/>
                <a:cs typeface="Trebuchet MS"/>
                <a:sym typeface="Trebuchet MS"/>
              </a:defRPr>
            </a:lvl2pPr>
            <a:lvl3pPr marL="1371600" marR="0" lvl="2" indent="-228600" algn="l">
              <a:lnSpc>
                <a:spcPct val="90000"/>
              </a:lnSpc>
              <a:spcBef>
                <a:spcPts val="3937"/>
              </a:spcBef>
              <a:spcAft>
                <a:spcPts val="0"/>
              </a:spcAft>
              <a:buClr>
                <a:schemeClr val="dk1"/>
              </a:buClr>
              <a:buSzPts val="1400"/>
              <a:buFont typeface="Arial"/>
              <a:buNone/>
              <a:defRPr sz="2812" b="0" i="0" u="none" strike="noStrike" cap="none">
                <a:solidFill>
                  <a:schemeClr val="dk1"/>
                </a:solidFill>
                <a:latin typeface="Trebuchet MS"/>
                <a:ea typeface="Trebuchet MS"/>
                <a:cs typeface="Trebuchet MS"/>
                <a:sym typeface="Trebuchet MS"/>
              </a:defRPr>
            </a:lvl3pPr>
            <a:lvl4pPr marL="1828800" marR="0" lvl="3" indent="-228600" algn="l">
              <a:lnSpc>
                <a:spcPct val="90000"/>
              </a:lnSpc>
              <a:spcBef>
                <a:spcPts val="3937"/>
              </a:spcBef>
              <a:spcAft>
                <a:spcPts val="0"/>
              </a:spcAft>
              <a:buClr>
                <a:schemeClr val="dk1"/>
              </a:buClr>
              <a:buSzPts val="1400"/>
              <a:buFont typeface="Arial"/>
              <a:buNone/>
              <a:defRPr sz="2531"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442" name="Google Shape;442;p10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3" Type="http://schemas.openxmlformats.org/officeDocument/2006/relationships/slideLayout" Target="../slideLayouts/slideLayout27.xml"/><Relationship Id="rId21" Type="http://schemas.openxmlformats.org/officeDocument/2006/relationships/image" Target="../media/image1.png"/><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theme" Target="../theme/theme3.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slideLayout" Target="../slideLayouts/slideLayout61.xml"/><Relationship Id="rId3" Type="http://schemas.openxmlformats.org/officeDocument/2006/relationships/slideLayout" Target="../slideLayouts/slideLayout46.xml"/><Relationship Id="rId21" Type="http://schemas.openxmlformats.org/officeDocument/2006/relationships/theme" Target="../theme/theme4.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slideLayout" Target="../slideLayouts/slideLayout60.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20" Type="http://schemas.openxmlformats.org/officeDocument/2006/relationships/slideLayout" Target="../slideLayouts/slideLayout63.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10" Type="http://schemas.openxmlformats.org/officeDocument/2006/relationships/slideLayout" Target="../slideLayouts/slideLayout53.xml"/><Relationship Id="rId19" Type="http://schemas.openxmlformats.org/officeDocument/2006/relationships/slideLayout" Target="../slideLayouts/slideLayout62.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 Id="rId22"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76.xml"/><Relationship Id="rId18" Type="http://schemas.openxmlformats.org/officeDocument/2006/relationships/slideLayout" Target="../slideLayouts/slideLayout81.xml"/><Relationship Id="rId26" Type="http://schemas.openxmlformats.org/officeDocument/2006/relationships/slideLayout" Target="../slideLayouts/slideLayout89.xml"/><Relationship Id="rId39" Type="http://schemas.openxmlformats.org/officeDocument/2006/relationships/image" Target="../media/image1.png"/><Relationship Id="rId21" Type="http://schemas.openxmlformats.org/officeDocument/2006/relationships/slideLayout" Target="../slideLayouts/slideLayout84.xml"/><Relationship Id="rId34" Type="http://schemas.openxmlformats.org/officeDocument/2006/relationships/slideLayout" Target="../slideLayouts/slideLayout97.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17" Type="http://schemas.openxmlformats.org/officeDocument/2006/relationships/slideLayout" Target="../slideLayouts/slideLayout80.xml"/><Relationship Id="rId25" Type="http://schemas.openxmlformats.org/officeDocument/2006/relationships/slideLayout" Target="../slideLayouts/slideLayout88.xml"/><Relationship Id="rId33" Type="http://schemas.openxmlformats.org/officeDocument/2006/relationships/slideLayout" Target="../slideLayouts/slideLayout96.xml"/><Relationship Id="rId38" Type="http://schemas.openxmlformats.org/officeDocument/2006/relationships/theme" Target="../theme/theme5.xml"/><Relationship Id="rId2" Type="http://schemas.openxmlformats.org/officeDocument/2006/relationships/slideLayout" Target="../slideLayouts/slideLayout65.xml"/><Relationship Id="rId16" Type="http://schemas.openxmlformats.org/officeDocument/2006/relationships/slideLayout" Target="../slideLayouts/slideLayout79.xml"/><Relationship Id="rId20" Type="http://schemas.openxmlformats.org/officeDocument/2006/relationships/slideLayout" Target="../slideLayouts/slideLayout83.xml"/><Relationship Id="rId29" Type="http://schemas.openxmlformats.org/officeDocument/2006/relationships/slideLayout" Target="../slideLayouts/slideLayout92.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24" Type="http://schemas.openxmlformats.org/officeDocument/2006/relationships/slideLayout" Target="../slideLayouts/slideLayout87.xml"/><Relationship Id="rId32" Type="http://schemas.openxmlformats.org/officeDocument/2006/relationships/slideLayout" Target="../slideLayouts/slideLayout95.xml"/><Relationship Id="rId37" Type="http://schemas.openxmlformats.org/officeDocument/2006/relationships/slideLayout" Target="../slideLayouts/slideLayout100.xml"/><Relationship Id="rId5" Type="http://schemas.openxmlformats.org/officeDocument/2006/relationships/slideLayout" Target="../slideLayouts/slideLayout68.xml"/><Relationship Id="rId15" Type="http://schemas.openxmlformats.org/officeDocument/2006/relationships/slideLayout" Target="../slideLayouts/slideLayout78.xml"/><Relationship Id="rId23" Type="http://schemas.openxmlformats.org/officeDocument/2006/relationships/slideLayout" Target="../slideLayouts/slideLayout86.xml"/><Relationship Id="rId28" Type="http://schemas.openxmlformats.org/officeDocument/2006/relationships/slideLayout" Target="../slideLayouts/slideLayout91.xml"/><Relationship Id="rId36" Type="http://schemas.openxmlformats.org/officeDocument/2006/relationships/slideLayout" Target="../slideLayouts/slideLayout99.xml"/><Relationship Id="rId10" Type="http://schemas.openxmlformats.org/officeDocument/2006/relationships/slideLayout" Target="../slideLayouts/slideLayout73.xml"/><Relationship Id="rId19" Type="http://schemas.openxmlformats.org/officeDocument/2006/relationships/slideLayout" Target="../slideLayouts/slideLayout82.xml"/><Relationship Id="rId31" Type="http://schemas.openxmlformats.org/officeDocument/2006/relationships/slideLayout" Target="../slideLayouts/slideLayout94.xml"/><Relationship Id="rId4" Type="http://schemas.openxmlformats.org/officeDocument/2006/relationships/slideLayout" Target="../slideLayouts/slideLayout67.xml"/><Relationship Id="rId9" Type="http://schemas.openxmlformats.org/officeDocument/2006/relationships/slideLayout" Target="../slideLayouts/slideLayout72.xml"/><Relationship Id="rId14" Type="http://schemas.openxmlformats.org/officeDocument/2006/relationships/slideLayout" Target="../slideLayouts/slideLayout77.xml"/><Relationship Id="rId22" Type="http://schemas.openxmlformats.org/officeDocument/2006/relationships/slideLayout" Target="../slideLayouts/slideLayout85.xml"/><Relationship Id="rId27" Type="http://schemas.openxmlformats.org/officeDocument/2006/relationships/slideLayout" Target="../slideLayouts/slideLayout90.xml"/><Relationship Id="rId30" Type="http://schemas.openxmlformats.org/officeDocument/2006/relationships/slideLayout" Target="../slideLayouts/slideLayout93.xml"/><Relationship Id="rId35" Type="http://schemas.openxmlformats.org/officeDocument/2006/relationships/slideLayout" Target="../slideLayouts/slideLayout98.xml"/><Relationship Id="rId8" Type="http://schemas.openxmlformats.org/officeDocument/2006/relationships/slideLayout" Target="../slideLayouts/slideLayout71.xml"/><Relationship Id="rId3" Type="http://schemas.openxmlformats.org/officeDocument/2006/relationships/slideLayout" Target="../slideLayouts/slideLayout6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slideLayout" Target="../slideLayouts/slideLayout113.xml"/><Relationship Id="rId18" Type="http://schemas.openxmlformats.org/officeDocument/2006/relationships/slideLayout" Target="../slideLayouts/slideLayout118.xml"/><Relationship Id="rId3" Type="http://schemas.openxmlformats.org/officeDocument/2006/relationships/slideLayout" Target="../slideLayouts/slideLayout103.xml"/><Relationship Id="rId21" Type="http://schemas.openxmlformats.org/officeDocument/2006/relationships/theme" Target="../theme/theme6.xml"/><Relationship Id="rId7" Type="http://schemas.openxmlformats.org/officeDocument/2006/relationships/slideLayout" Target="../slideLayouts/slideLayout107.xml"/><Relationship Id="rId12" Type="http://schemas.openxmlformats.org/officeDocument/2006/relationships/slideLayout" Target="../slideLayouts/slideLayout112.xml"/><Relationship Id="rId17" Type="http://schemas.openxmlformats.org/officeDocument/2006/relationships/slideLayout" Target="../slideLayouts/slideLayout117.xml"/><Relationship Id="rId2" Type="http://schemas.openxmlformats.org/officeDocument/2006/relationships/slideLayout" Target="../slideLayouts/slideLayout102.xml"/><Relationship Id="rId16" Type="http://schemas.openxmlformats.org/officeDocument/2006/relationships/slideLayout" Target="../slideLayouts/slideLayout116.xml"/><Relationship Id="rId20" Type="http://schemas.openxmlformats.org/officeDocument/2006/relationships/slideLayout" Target="../slideLayouts/slideLayout120.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5" Type="http://schemas.openxmlformats.org/officeDocument/2006/relationships/slideLayout" Target="../slideLayouts/slideLayout115.xml"/><Relationship Id="rId10" Type="http://schemas.openxmlformats.org/officeDocument/2006/relationships/slideLayout" Target="../slideLayouts/slideLayout110.xml"/><Relationship Id="rId19" Type="http://schemas.openxmlformats.org/officeDocument/2006/relationships/slideLayout" Target="../slideLayouts/slideLayout119.xml"/><Relationship Id="rId4" Type="http://schemas.openxmlformats.org/officeDocument/2006/relationships/slideLayout" Target="../slideLayouts/slideLayout104.xml"/><Relationship Id="rId9" Type="http://schemas.openxmlformats.org/officeDocument/2006/relationships/slideLayout" Target="../slideLayouts/slideLayout109.xml"/><Relationship Id="rId14" Type="http://schemas.openxmlformats.org/officeDocument/2006/relationships/slideLayout" Target="../slideLayouts/slideLayout114.xml"/><Relationship Id="rId22"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slideLayout" Target="../slideLayouts/slideLayout133.xml"/><Relationship Id="rId18" Type="http://schemas.openxmlformats.org/officeDocument/2006/relationships/slideLayout" Target="../slideLayouts/slideLayout138.xml"/><Relationship Id="rId26" Type="http://schemas.openxmlformats.org/officeDocument/2006/relationships/theme" Target="../theme/theme7.xml"/><Relationship Id="rId3" Type="http://schemas.openxmlformats.org/officeDocument/2006/relationships/slideLayout" Target="../slideLayouts/slideLayout123.xml"/><Relationship Id="rId21" Type="http://schemas.openxmlformats.org/officeDocument/2006/relationships/slideLayout" Target="../slideLayouts/slideLayout141.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17" Type="http://schemas.openxmlformats.org/officeDocument/2006/relationships/slideLayout" Target="../slideLayouts/slideLayout137.xml"/><Relationship Id="rId25" Type="http://schemas.openxmlformats.org/officeDocument/2006/relationships/slideLayout" Target="../slideLayouts/slideLayout145.xml"/><Relationship Id="rId2" Type="http://schemas.openxmlformats.org/officeDocument/2006/relationships/slideLayout" Target="../slideLayouts/slideLayout122.xml"/><Relationship Id="rId16" Type="http://schemas.openxmlformats.org/officeDocument/2006/relationships/slideLayout" Target="../slideLayouts/slideLayout136.xml"/><Relationship Id="rId20" Type="http://schemas.openxmlformats.org/officeDocument/2006/relationships/slideLayout" Target="../slideLayouts/slideLayout140.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24" Type="http://schemas.openxmlformats.org/officeDocument/2006/relationships/slideLayout" Target="../slideLayouts/slideLayout144.xml"/><Relationship Id="rId5" Type="http://schemas.openxmlformats.org/officeDocument/2006/relationships/slideLayout" Target="../slideLayouts/slideLayout125.xml"/><Relationship Id="rId15" Type="http://schemas.openxmlformats.org/officeDocument/2006/relationships/slideLayout" Target="../slideLayouts/slideLayout135.xml"/><Relationship Id="rId23" Type="http://schemas.openxmlformats.org/officeDocument/2006/relationships/slideLayout" Target="../slideLayouts/slideLayout143.xml"/><Relationship Id="rId10" Type="http://schemas.openxmlformats.org/officeDocument/2006/relationships/slideLayout" Target="../slideLayouts/slideLayout130.xml"/><Relationship Id="rId19" Type="http://schemas.openxmlformats.org/officeDocument/2006/relationships/slideLayout" Target="../slideLayouts/slideLayout139.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slideLayout" Target="../slideLayouts/slideLayout134.xml"/><Relationship Id="rId22" Type="http://schemas.openxmlformats.org/officeDocument/2006/relationships/slideLayout" Target="../slideLayouts/slideLayout142.xml"/><Relationship Id="rId27" Type="http://schemas.openxmlformats.org/officeDocument/2006/relationships/image" Target="../media/image13.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
        <p:cNvGrpSpPr/>
        <p:nvPr/>
      </p:nvGrpSpPr>
      <p:grpSpPr>
        <a:xfrm>
          <a:off x="0" y="0"/>
          <a:ext cx="0" cy="0"/>
          <a:chOff x="0" y="0"/>
          <a:chExt cx="0" cy="0"/>
        </a:xfrm>
      </p:grpSpPr>
      <p:sp>
        <p:nvSpPr>
          <p:cNvPr id="7" name="Google Shape;7;p1"/>
          <p:cNvSpPr txBox="1">
            <a:spLocks noGrp="1"/>
          </p:cNvSpPr>
          <p:nvPr>
            <p:ph type="title"/>
          </p:nvPr>
        </p:nvSpPr>
        <p:spPr>
          <a:xfrm>
            <a:off x="183931" y="2193925"/>
            <a:ext cx="11824138" cy="1325563"/>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1"/>
          <p:cNvSpPr txBox="1">
            <a:spLocks noGrp="1"/>
          </p:cNvSpPr>
          <p:nvPr>
            <p:ph type="dt" idx="10"/>
          </p:nvPr>
        </p:nvSpPr>
        <p:spPr>
          <a:xfrm>
            <a:off x="4724400" y="4907535"/>
            <a:ext cx="27432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p:nvPr/>
        </p:nvSpPr>
        <p:spPr>
          <a:xfrm>
            <a:off x="0" y="6256612"/>
            <a:ext cx="12192000" cy="6096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 name="Google Shape;10;p1"/>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Trebuchet MS"/>
                <a:ea typeface="Trebuchet MS"/>
                <a:cs typeface="Trebuchet MS"/>
                <a:sym typeface="Trebuchet MS"/>
              </a:defRPr>
            </a:lvl1pPr>
            <a:lvl2pPr marL="0" marR="0" lvl="1" indent="0" algn="r" rtl="0">
              <a:spcBef>
                <a:spcPts val="0"/>
              </a:spcBef>
              <a:buNone/>
              <a:defRPr sz="1200" b="0" i="0" u="none" strike="noStrike" cap="none">
                <a:solidFill>
                  <a:schemeClr val="lt1"/>
                </a:solidFill>
                <a:latin typeface="Trebuchet MS"/>
                <a:ea typeface="Trebuchet MS"/>
                <a:cs typeface="Trebuchet MS"/>
                <a:sym typeface="Trebuchet MS"/>
              </a:defRPr>
            </a:lvl2pPr>
            <a:lvl3pPr marL="0" marR="0" lvl="2" indent="0" algn="r" rtl="0">
              <a:spcBef>
                <a:spcPts val="0"/>
              </a:spcBef>
              <a:buNone/>
              <a:defRPr sz="1200" b="0" i="0" u="none" strike="noStrike" cap="none">
                <a:solidFill>
                  <a:schemeClr val="lt1"/>
                </a:solidFill>
                <a:latin typeface="Trebuchet MS"/>
                <a:ea typeface="Trebuchet MS"/>
                <a:cs typeface="Trebuchet MS"/>
                <a:sym typeface="Trebuchet MS"/>
              </a:defRPr>
            </a:lvl3pPr>
            <a:lvl4pPr marL="0" marR="0" lvl="3" indent="0" algn="r" rtl="0">
              <a:spcBef>
                <a:spcPts val="0"/>
              </a:spcBef>
              <a:buNone/>
              <a:defRPr sz="1200" b="0" i="0" u="none" strike="noStrike" cap="none">
                <a:solidFill>
                  <a:schemeClr val="lt1"/>
                </a:solidFill>
                <a:latin typeface="Trebuchet MS"/>
                <a:ea typeface="Trebuchet MS"/>
                <a:cs typeface="Trebuchet MS"/>
                <a:sym typeface="Trebuchet MS"/>
              </a:defRPr>
            </a:lvl4pPr>
            <a:lvl5pPr marL="0" marR="0" lvl="4" indent="0" algn="r" rtl="0">
              <a:spcBef>
                <a:spcPts val="0"/>
              </a:spcBef>
              <a:buNone/>
              <a:defRPr sz="1200" b="0" i="0" u="none" strike="noStrike" cap="none">
                <a:solidFill>
                  <a:schemeClr val="lt1"/>
                </a:solidFill>
                <a:latin typeface="Trebuchet MS"/>
                <a:ea typeface="Trebuchet MS"/>
                <a:cs typeface="Trebuchet MS"/>
                <a:sym typeface="Trebuchet MS"/>
              </a:defRPr>
            </a:lvl5pPr>
            <a:lvl6pPr marL="0" marR="0" lvl="5" indent="0" algn="r" rtl="0">
              <a:spcBef>
                <a:spcPts val="0"/>
              </a:spcBef>
              <a:buNone/>
              <a:defRPr sz="1200" b="0" i="0" u="none" strike="noStrike" cap="none">
                <a:solidFill>
                  <a:schemeClr val="lt1"/>
                </a:solidFill>
                <a:latin typeface="Trebuchet MS"/>
                <a:ea typeface="Trebuchet MS"/>
                <a:cs typeface="Trebuchet MS"/>
                <a:sym typeface="Trebuchet MS"/>
              </a:defRPr>
            </a:lvl6pPr>
            <a:lvl7pPr marL="0" marR="0" lvl="6" indent="0" algn="r" rtl="0">
              <a:spcBef>
                <a:spcPts val="0"/>
              </a:spcBef>
              <a:buNone/>
              <a:defRPr sz="1200" b="0" i="0" u="none" strike="noStrike" cap="none">
                <a:solidFill>
                  <a:schemeClr val="lt1"/>
                </a:solidFill>
                <a:latin typeface="Trebuchet MS"/>
                <a:ea typeface="Trebuchet MS"/>
                <a:cs typeface="Trebuchet MS"/>
                <a:sym typeface="Trebuchet MS"/>
              </a:defRPr>
            </a:lvl7pPr>
            <a:lvl8pPr marL="0" marR="0" lvl="7" indent="0" algn="r" rtl="0">
              <a:spcBef>
                <a:spcPts val="0"/>
              </a:spcBef>
              <a:buNone/>
              <a:defRPr sz="1200" b="0" i="0" u="none" strike="noStrike" cap="none">
                <a:solidFill>
                  <a:schemeClr val="lt1"/>
                </a:solidFill>
                <a:latin typeface="Trebuchet MS"/>
                <a:ea typeface="Trebuchet MS"/>
                <a:cs typeface="Trebuchet MS"/>
                <a:sym typeface="Trebuchet MS"/>
              </a:defRPr>
            </a:lvl8pPr>
            <a:lvl9pPr marL="0" marR="0" lvl="8" indent="0" algn="r" rtl="0">
              <a:spcBef>
                <a:spcPts val="0"/>
              </a:spcBef>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1" name="Google Shape;11;p1" descr="Colorado Department of Health Care Policy &amp; Financing"/>
          <p:cNvPicPr preferRelativeResize="0"/>
          <p:nvPr/>
        </p:nvPicPr>
        <p:blipFill rotWithShape="1">
          <a:blip r:embed="rId14">
            <a:alphaModFix/>
          </a:blip>
          <a:srcRect/>
          <a:stretch/>
        </p:blipFill>
        <p:spPr>
          <a:xfrm>
            <a:off x="274320" y="6364224"/>
            <a:ext cx="2268059" cy="384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183931" y="2168288"/>
            <a:ext cx="11824138" cy="1325563"/>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lt1"/>
              </a:buClr>
              <a:buSzPts val="6000"/>
              <a:buFont typeface="Trebuchet MS"/>
              <a:buNone/>
              <a:defRPr sz="6000" b="1" i="0" u="none" strike="noStrike" cap="non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2" name="Google Shape;62;p14"/>
          <p:cNvSpPr txBox="1">
            <a:spLocks noGrp="1"/>
          </p:cNvSpPr>
          <p:nvPr>
            <p:ph type="dt" idx="10"/>
          </p:nvPr>
        </p:nvSpPr>
        <p:spPr>
          <a:xfrm>
            <a:off x="4724400" y="4907535"/>
            <a:ext cx="27432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000">
                <a:solidFill>
                  <a:schemeClr val="l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3" name="Google Shape;63;p14"/>
          <p:cNvSpPr/>
          <p:nvPr/>
        </p:nvSpPr>
        <p:spPr>
          <a:xfrm>
            <a:off x="0" y="6256612"/>
            <a:ext cx="121920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4" name="Google Shape;64;p14"/>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chemeClr val="dk1"/>
                </a:solidFill>
                <a:latin typeface="Trebuchet MS"/>
                <a:ea typeface="Trebuchet MS"/>
                <a:cs typeface="Trebuchet MS"/>
                <a:sym typeface="Trebuchet MS"/>
              </a:defRPr>
            </a:lvl1pPr>
            <a:lvl2pPr marL="0" marR="0" lvl="1" indent="0" algn="r" rtl="0">
              <a:spcBef>
                <a:spcPts val="0"/>
              </a:spcBef>
              <a:buNone/>
              <a:defRPr sz="1200">
                <a:solidFill>
                  <a:schemeClr val="dk1"/>
                </a:solidFill>
                <a:latin typeface="Trebuchet MS"/>
                <a:ea typeface="Trebuchet MS"/>
                <a:cs typeface="Trebuchet MS"/>
                <a:sym typeface="Trebuchet MS"/>
              </a:defRPr>
            </a:lvl2pPr>
            <a:lvl3pPr marL="0" marR="0" lvl="2" indent="0" algn="r" rtl="0">
              <a:spcBef>
                <a:spcPts val="0"/>
              </a:spcBef>
              <a:buNone/>
              <a:defRPr sz="1200">
                <a:solidFill>
                  <a:schemeClr val="dk1"/>
                </a:solidFill>
                <a:latin typeface="Trebuchet MS"/>
                <a:ea typeface="Trebuchet MS"/>
                <a:cs typeface="Trebuchet MS"/>
                <a:sym typeface="Trebuchet MS"/>
              </a:defRPr>
            </a:lvl3pPr>
            <a:lvl4pPr marL="0" marR="0" lvl="3" indent="0" algn="r" rtl="0">
              <a:spcBef>
                <a:spcPts val="0"/>
              </a:spcBef>
              <a:buNone/>
              <a:defRPr sz="1200">
                <a:solidFill>
                  <a:schemeClr val="dk1"/>
                </a:solidFill>
                <a:latin typeface="Trebuchet MS"/>
                <a:ea typeface="Trebuchet MS"/>
                <a:cs typeface="Trebuchet MS"/>
                <a:sym typeface="Trebuchet MS"/>
              </a:defRPr>
            </a:lvl4pPr>
            <a:lvl5pPr marL="0" marR="0" lvl="4" indent="0" algn="r" rtl="0">
              <a:spcBef>
                <a:spcPts val="0"/>
              </a:spcBef>
              <a:buNone/>
              <a:defRPr sz="1200">
                <a:solidFill>
                  <a:schemeClr val="dk1"/>
                </a:solidFill>
                <a:latin typeface="Trebuchet MS"/>
                <a:ea typeface="Trebuchet MS"/>
                <a:cs typeface="Trebuchet MS"/>
                <a:sym typeface="Trebuchet MS"/>
              </a:defRPr>
            </a:lvl5pPr>
            <a:lvl6pPr marL="0" marR="0" lvl="5" indent="0" algn="r" rtl="0">
              <a:spcBef>
                <a:spcPts val="0"/>
              </a:spcBef>
              <a:buNone/>
              <a:defRPr sz="1200">
                <a:solidFill>
                  <a:schemeClr val="dk1"/>
                </a:solidFill>
                <a:latin typeface="Trebuchet MS"/>
                <a:ea typeface="Trebuchet MS"/>
                <a:cs typeface="Trebuchet MS"/>
                <a:sym typeface="Trebuchet MS"/>
              </a:defRPr>
            </a:lvl6pPr>
            <a:lvl7pPr marL="0" marR="0" lvl="6" indent="0" algn="r" rtl="0">
              <a:spcBef>
                <a:spcPts val="0"/>
              </a:spcBef>
              <a:buNone/>
              <a:defRPr sz="1200">
                <a:solidFill>
                  <a:schemeClr val="dk1"/>
                </a:solidFill>
                <a:latin typeface="Trebuchet MS"/>
                <a:ea typeface="Trebuchet MS"/>
                <a:cs typeface="Trebuchet MS"/>
                <a:sym typeface="Trebuchet MS"/>
              </a:defRPr>
            </a:lvl7pPr>
            <a:lvl8pPr marL="0" marR="0" lvl="7" indent="0" algn="r" rtl="0">
              <a:spcBef>
                <a:spcPts val="0"/>
              </a:spcBef>
              <a:buNone/>
              <a:defRPr sz="1200">
                <a:solidFill>
                  <a:schemeClr val="dk1"/>
                </a:solidFill>
                <a:latin typeface="Trebuchet MS"/>
                <a:ea typeface="Trebuchet MS"/>
                <a:cs typeface="Trebuchet MS"/>
                <a:sym typeface="Trebuchet MS"/>
              </a:defRPr>
            </a:lvl8pPr>
            <a:lvl9pPr marL="0" marR="0" lvl="8" indent="0" algn="r" rtl="0">
              <a:spcBef>
                <a:spcPts val="0"/>
              </a:spcBef>
              <a:buNone/>
              <a:defRPr sz="1200">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65" name="Google Shape;65;p14" descr="Colorado Department of Health Care Policy and Financing"/>
          <p:cNvPicPr preferRelativeResize="0"/>
          <p:nvPr/>
        </p:nvPicPr>
        <p:blipFill rotWithShape="1">
          <a:blip r:embed="rId14">
            <a:alphaModFix/>
          </a:blip>
          <a:srcRect/>
          <a:stretch/>
        </p:blipFill>
        <p:spPr>
          <a:xfrm>
            <a:off x="274674" y="6363571"/>
            <a:ext cx="2214118" cy="37949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3"/>
        <p:cNvGrpSpPr/>
        <p:nvPr/>
      </p:nvGrpSpPr>
      <p:grpSpPr>
        <a:xfrm>
          <a:off x="0" y="0"/>
          <a:ext cx="0" cy="0"/>
          <a:chOff x="0" y="0"/>
          <a:chExt cx="0" cy="0"/>
        </a:xfrm>
      </p:grpSpPr>
      <p:sp>
        <p:nvSpPr>
          <p:cNvPr id="114" name="Google Shape;114;p27"/>
          <p:cNvSpPr txBox="1">
            <a:spLocks noGrp="1"/>
          </p:cNvSpPr>
          <p:nvPr>
            <p:ph type="title"/>
          </p:nvPr>
        </p:nvSpPr>
        <p:spPr>
          <a:xfrm>
            <a:off x="183931" y="2193925"/>
            <a:ext cx="11824500" cy="13257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lvl="1">
              <a:spcBef>
                <a:spcPts val="0"/>
              </a:spcBef>
              <a:spcAft>
                <a:spcPts val="0"/>
              </a:spcAft>
              <a:buSzPts val="1500"/>
              <a:buNone/>
              <a:defRPr sz="1900"/>
            </a:lvl2pPr>
            <a:lvl3pPr lvl="2">
              <a:spcBef>
                <a:spcPts val="0"/>
              </a:spcBef>
              <a:spcAft>
                <a:spcPts val="0"/>
              </a:spcAft>
              <a:buSzPts val="1500"/>
              <a:buNone/>
              <a:defRPr sz="1900"/>
            </a:lvl3pPr>
            <a:lvl4pPr lvl="3">
              <a:spcBef>
                <a:spcPts val="0"/>
              </a:spcBef>
              <a:spcAft>
                <a:spcPts val="0"/>
              </a:spcAft>
              <a:buSzPts val="1500"/>
              <a:buNone/>
              <a:defRPr sz="1900"/>
            </a:lvl4pPr>
            <a:lvl5pPr lvl="4">
              <a:spcBef>
                <a:spcPts val="0"/>
              </a:spcBef>
              <a:spcAft>
                <a:spcPts val="0"/>
              </a:spcAft>
              <a:buSzPts val="1500"/>
              <a:buNone/>
              <a:defRPr sz="1900"/>
            </a:lvl5pPr>
            <a:lvl6pPr lvl="5">
              <a:spcBef>
                <a:spcPts val="0"/>
              </a:spcBef>
              <a:spcAft>
                <a:spcPts val="0"/>
              </a:spcAft>
              <a:buSzPts val="1500"/>
              <a:buNone/>
              <a:defRPr sz="1900"/>
            </a:lvl6pPr>
            <a:lvl7pPr lvl="6">
              <a:spcBef>
                <a:spcPts val="0"/>
              </a:spcBef>
              <a:spcAft>
                <a:spcPts val="0"/>
              </a:spcAft>
              <a:buSzPts val="1500"/>
              <a:buNone/>
              <a:defRPr sz="1900"/>
            </a:lvl7pPr>
            <a:lvl8pPr lvl="7">
              <a:spcBef>
                <a:spcPts val="0"/>
              </a:spcBef>
              <a:spcAft>
                <a:spcPts val="0"/>
              </a:spcAft>
              <a:buSzPts val="1500"/>
              <a:buNone/>
              <a:defRPr sz="1900"/>
            </a:lvl8pPr>
            <a:lvl9pPr lvl="8">
              <a:spcBef>
                <a:spcPts val="0"/>
              </a:spcBef>
              <a:spcAft>
                <a:spcPts val="0"/>
              </a:spcAft>
              <a:buSzPts val="1500"/>
              <a:buNone/>
              <a:defRPr sz="1900"/>
            </a:lvl9pPr>
          </a:lstStyle>
          <a:p>
            <a:endParaRPr/>
          </a:p>
        </p:txBody>
      </p:sp>
      <p:sp>
        <p:nvSpPr>
          <p:cNvPr id="115" name="Google Shape;115;p27"/>
          <p:cNvSpPr txBox="1">
            <a:spLocks noGrp="1"/>
          </p:cNvSpPr>
          <p:nvPr>
            <p:ph type="dt" idx="10"/>
          </p:nvPr>
        </p:nvSpPr>
        <p:spPr>
          <a:xfrm>
            <a:off x="4724400" y="4907535"/>
            <a:ext cx="27432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500"/>
              <a:buNone/>
              <a:defRPr sz="2000" b="0" i="0" u="none" strike="noStrike" cap="none">
                <a:solidFill>
                  <a:schemeClr val="dk1"/>
                </a:solidFill>
                <a:latin typeface="Trebuchet MS"/>
                <a:ea typeface="Trebuchet MS"/>
                <a:cs typeface="Trebuchet MS"/>
                <a:sym typeface="Trebuchet MS"/>
              </a:defRPr>
            </a:lvl1pPr>
            <a:lvl2pPr marR="0" lvl="1" algn="l">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116" name="Google Shape;116;p27"/>
          <p:cNvSpPr/>
          <p:nvPr/>
        </p:nvSpPr>
        <p:spPr>
          <a:xfrm>
            <a:off x="0" y="6256612"/>
            <a:ext cx="12192000" cy="6096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Calibri"/>
              <a:ea typeface="Calibri"/>
              <a:cs typeface="Calibri"/>
              <a:sym typeface="Calibri"/>
            </a:endParaRPr>
          </a:p>
        </p:txBody>
      </p:sp>
      <p:sp>
        <p:nvSpPr>
          <p:cNvPr id="117" name="Google Shape;117;p2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0"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0"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0"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0"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0"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0"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0"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18" name="Google Shape;118;p27"/>
          <p:cNvPicPr preferRelativeResize="0"/>
          <p:nvPr/>
        </p:nvPicPr>
        <p:blipFill rotWithShape="1">
          <a:blip r:embed="rId21">
            <a:alphaModFix/>
          </a:blip>
          <a:srcRect/>
          <a:stretch/>
        </p:blipFill>
        <p:spPr>
          <a:xfrm>
            <a:off x="274320" y="6364224"/>
            <a:ext cx="2268059" cy="384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 id="2147483689" r:id="rId18"/>
    <p:sldLayoutId id="2147483690" r:id="rId1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94"/>
        <p:cNvGrpSpPr/>
        <p:nvPr/>
      </p:nvGrpSpPr>
      <p:grpSpPr>
        <a:xfrm>
          <a:off x="0" y="0"/>
          <a:ext cx="0" cy="0"/>
          <a:chOff x="0" y="0"/>
          <a:chExt cx="0" cy="0"/>
        </a:xfrm>
      </p:grpSpPr>
      <p:sp>
        <p:nvSpPr>
          <p:cNvPr id="195" name="Google Shape;195;p47" descr="&quot;&quot;"/>
          <p:cNvSpPr/>
          <p:nvPr/>
        </p:nvSpPr>
        <p:spPr>
          <a:xfrm>
            <a:off x="0" y="6375797"/>
            <a:ext cx="12192066" cy="482274"/>
          </a:xfrm>
          <a:custGeom>
            <a:avLst/>
            <a:gdLst/>
            <a:ahLst/>
            <a:cxnLst/>
            <a:rect l="l" t="t" r="r" b="b"/>
            <a:pathLst>
              <a:path w="21600" h="21600" extrusionOk="0">
                <a:moveTo>
                  <a:pt x="0" y="0"/>
                </a:moveTo>
                <a:lnTo>
                  <a:pt x="21600" y="0"/>
                </a:lnTo>
                <a:lnTo>
                  <a:pt x="21600" y="21600"/>
                </a:lnTo>
                <a:lnTo>
                  <a:pt x="0" y="21600"/>
                </a:lnTo>
                <a:close/>
              </a:path>
            </a:pathLst>
          </a:custGeom>
          <a:solidFill>
            <a:schemeClr val="dk2"/>
          </a:solidFill>
          <a:ln>
            <a:noFill/>
          </a:ln>
        </p:spPr>
        <p:txBody>
          <a:bodyPr spcFirstLastPara="1" wrap="square" lIns="47625" tIns="47625" rIns="47625" bIns="47625" anchor="ctr" anchorCtr="0">
            <a:noAutofit/>
          </a:bodyPr>
          <a:lstStyle/>
          <a:p>
            <a:pPr marL="0" marR="0" lvl="0" indent="0" algn="l" rtl="0">
              <a:spcBef>
                <a:spcPts val="0"/>
              </a:spcBef>
              <a:spcAft>
                <a:spcPts val="0"/>
              </a:spcAft>
              <a:buNone/>
            </a:pPr>
            <a:endParaRPr sz="1500" b="0" i="0" u="none" strike="noStrike" cap="none">
              <a:solidFill>
                <a:srgbClr val="53C1DD"/>
              </a:solidFill>
              <a:latin typeface="Trebuchet MS"/>
              <a:ea typeface="Trebuchet MS"/>
              <a:cs typeface="Trebuchet MS"/>
              <a:sym typeface="Trebuchet MS"/>
            </a:endParaRPr>
          </a:p>
        </p:txBody>
      </p:sp>
      <p:pic>
        <p:nvPicPr>
          <p:cNvPr id="196" name="Google Shape;196;p47"/>
          <p:cNvPicPr preferRelativeResize="0"/>
          <p:nvPr/>
        </p:nvPicPr>
        <p:blipFill rotWithShape="1">
          <a:blip r:embed="rId22">
            <a:alphaModFix/>
          </a:blip>
          <a:srcRect/>
          <a:stretch/>
        </p:blipFill>
        <p:spPr>
          <a:xfrm>
            <a:off x="309739" y="6466489"/>
            <a:ext cx="1776486" cy="300819"/>
          </a:xfrm>
          <a:prstGeom prst="rect">
            <a:avLst/>
          </a:prstGeom>
          <a:noFill/>
          <a:ln>
            <a:noFill/>
          </a:ln>
        </p:spPr>
      </p:pic>
      <p:sp>
        <p:nvSpPr>
          <p:cNvPr id="197" name="Google Shape;197;p47"/>
          <p:cNvSpPr txBox="1">
            <a:spLocks noGrp="1"/>
          </p:cNvSpPr>
          <p:nvPr>
            <p:ph type="title"/>
          </p:nvPr>
        </p:nvSpPr>
        <p:spPr>
          <a:xfrm>
            <a:off x="309739" y="880043"/>
            <a:ext cx="11572500" cy="620100"/>
          </a:xfrm>
          <a:prstGeom prst="rect">
            <a:avLst/>
          </a:prstGeom>
          <a:noFill/>
          <a:ln>
            <a:noFill/>
          </a:ln>
        </p:spPr>
        <p:txBody>
          <a:bodyPr spcFirstLastPara="1" wrap="square" lIns="0" tIns="0" rIns="0" bIns="0" anchor="ctr" anchorCtr="0">
            <a:normAutofit/>
          </a:bodyPr>
          <a:lstStyle>
            <a:lvl1pPr marR="0" lvl="0" algn="l">
              <a:spcBef>
                <a:spcPts val="0"/>
              </a:spcBef>
              <a:spcAft>
                <a:spcPts val="0"/>
              </a:spcAft>
              <a:buSzPts val="1500"/>
              <a:buNone/>
              <a:defRPr sz="6100" b="1" i="0" u="none" strike="noStrike" cap="none">
                <a:solidFill>
                  <a:srgbClr val="001254"/>
                </a:solidFill>
                <a:latin typeface="Trebuchet MS"/>
                <a:ea typeface="Trebuchet MS"/>
                <a:cs typeface="Trebuchet MS"/>
                <a:sym typeface="Trebuchet MS"/>
              </a:defRPr>
            </a:lvl1pPr>
            <a:lvl2pPr marR="0" lvl="1" algn="ctr">
              <a:spcBef>
                <a:spcPts val="0"/>
              </a:spcBef>
              <a:spcAft>
                <a:spcPts val="0"/>
              </a:spcAft>
              <a:buSzPts val="1500"/>
              <a:buNone/>
              <a:defRPr sz="6100" b="1" i="1" u="none" strike="noStrike" cap="none">
                <a:solidFill>
                  <a:srgbClr val="FFFFFF"/>
                </a:solidFill>
                <a:latin typeface="Trebuchet MS"/>
                <a:ea typeface="Trebuchet MS"/>
                <a:cs typeface="Trebuchet MS"/>
                <a:sym typeface="Trebuchet MS"/>
              </a:defRPr>
            </a:lvl2pPr>
            <a:lvl3pPr marR="0" lvl="2" algn="ctr">
              <a:spcBef>
                <a:spcPts val="0"/>
              </a:spcBef>
              <a:spcAft>
                <a:spcPts val="0"/>
              </a:spcAft>
              <a:buSzPts val="1500"/>
              <a:buNone/>
              <a:defRPr sz="6100" b="1" i="1" u="none" strike="noStrike" cap="none">
                <a:solidFill>
                  <a:srgbClr val="FFFFFF"/>
                </a:solidFill>
                <a:latin typeface="Trebuchet MS"/>
                <a:ea typeface="Trebuchet MS"/>
                <a:cs typeface="Trebuchet MS"/>
                <a:sym typeface="Trebuchet MS"/>
              </a:defRPr>
            </a:lvl3pPr>
            <a:lvl4pPr marR="0" lvl="3" algn="ctr">
              <a:spcBef>
                <a:spcPts val="0"/>
              </a:spcBef>
              <a:spcAft>
                <a:spcPts val="0"/>
              </a:spcAft>
              <a:buSzPts val="1500"/>
              <a:buNone/>
              <a:defRPr sz="6100" b="1" i="1" u="none" strike="noStrike" cap="none">
                <a:solidFill>
                  <a:srgbClr val="FFFFFF"/>
                </a:solidFill>
                <a:latin typeface="Trebuchet MS"/>
                <a:ea typeface="Trebuchet MS"/>
                <a:cs typeface="Trebuchet MS"/>
                <a:sym typeface="Trebuchet MS"/>
              </a:defRPr>
            </a:lvl4pPr>
            <a:lvl5pPr marR="0" lvl="4" algn="ctr">
              <a:spcBef>
                <a:spcPts val="0"/>
              </a:spcBef>
              <a:spcAft>
                <a:spcPts val="0"/>
              </a:spcAft>
              <a:buSzPts val="1500"/>
              <a:buNone/>
              <a:defRPr sz="6100" b="1" i="1" u="none" strike="noStrike" cap="none">
                <a:solidFill>
                  <a:srgbClr val="FFFFFF"/>
                </a:solidFill>
                <a:latin typeface="Trebuchet MS"/>
                <a:ea typeface="Trebuchet MS"/>
                <a:cs typeface="Trebuchet MS"/>
                <a:sym typeface="Trebuchet MS"/>
              </a:defRPr>
            </a:lvl5pPr>
            <a:lvl6pPr marR="0" lvl="5" algn="ctr">
              <a:spcBef>
                <a:spcPts val="0"/>
              </a:spcBef>
              <a:spcAft>
                <a:spcPts val="0"/>
              </a:spcAft>
              <a:buSzPts val="1500"/>
              <a:buNone/>
              <a:defRPr sz="6100" b="1" i="1" u="none" strike="noStrike" cap="none">
                <a:solidFill>
                  <a:srgbClr val="FFFFFF"/>
                </a:solidFill>
                <a:latin typeface="Trebuchet MS"/>
                <a:ea typeface="Trebuchet MS"/>
                <a:cs typeface="Trebuchet MS"/>
                <a:sym typeface="Trebuchet MS"/>
              </a:defRPr>
            </a:lvl6pPr>
            <a:lvl7pPr marR="0" lvl="6" algn="ctr">
              <a:spcBef>
                <a:spcPts val="0"/>
              </a:spcBef>
              <a:spcAft>
                <a:spcPts val="0"/>
              </a:spcAft>
              <a:buSzPts val="1500"/>
              <a:buNone/>
              <a:defRPr sz="6100" b="1" i="1" u="none" strike="noStrike" cap="none">
                <a:solidFill>
                  <a:srgbClr val="FFFFFF"/>
                </a:solidFill>
                <a:latin typeface="Trebuchet MS"/>
                <a:ea typeface="Trebuchet MS"/>
                <a:cs typeface="Trebuchet MS"/>
                <a:sym typeface="Trebuchet MS"/>
              </a:defRPr>
            </a:lvl7pPr>
            <a:lvl8pPr marR="0" lvl="7" algn="ctr">
              <a:spcBef>
                <a:spcPts val="0"/>
              </a:spcBef>
              <a:spcAft>
                <a:spcPts val="0"/>
              </a:spcAft>
              <a:buSzPts val="1500"/>
              <a:buNone/>
              <a:defRPr sz="6100" b="1" i="1" u="none" strike="noStrike" cap="none">
                <a:solidFill>
                  <a:srgbClr val="FFFFFF"/>
                </a:solidFill>
                <a:latin typeface="Trebuchet MS"/>
                <a:ea typeface="Trebuchet MS"/>
                <a:cs typeface="Trebuchet MS"/>
                <a:sym typeface="Trebuchet MS"/>
              </a:defRPr>
            </a:lvl8pPr>
            <a:lvl9pPr marR="0" lvl="8" algn="ctr">
              <a:spcBef>
                <a:spcPts val="0"/>
              </a:spcBef>
              <a:spcAft>
                <a:spcPts val="0"/>
              </a:spcAft>
              <a:buSzPts val="1500"/>
              <a:buNone/>
              <a:defRPr sz="6100" b="1" i="1" u="none" strike="noStrike" cap="none">
                <a:solidFill>
                  <a:srgbClr val="FFFFFF"/>
                </a:solidFill>
                <a:latin typeface="Trebuchet MS"/>
                <a:ea typeface="Trebuchet MS"/>
                <a:cs typeface="Trebuchet MS"/>
                <a:sym typeface="Trebuchet MS"/>
              </a:defRPr>
            </a:lvl9pPr>
          </a:lstStyle>
          <a:p>
            <a:endParaRPr/>
          </a:p>
        </p:txBody>
      </p:sp>
      <p:sp>
        <p:nvSpPr>
          <p:cNvPr id="198" name="Google Shape;198;p47"/>
          <p:cNvSpPr txBox="1">
            <a:spLocks noGrp="1"/>
          </p:cNvSpPr>
          <p:nvPr>
            <p:ph type="dt" idx="10"/>
          </p:nvPr>
        </p:nvSpPr>
        <p:spPr>
          <a:xfrm>
            <a:off x="4724549" y="5098494"/>
            <a:ext cx="27429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500"/>
              <a:buNone/>
              <a:defRPr sz="1900" b="0" i="0" u="none" strike="noStrike" cap="none">
                <a:solidFill>
                  <a:schemeClr val="dk1"/>
                </a:solidFill>
                <a:latin typeface="Trebuchet MS"/>
                <a:ea typeface="Trebuchet MS"/>
                <a:cs typeface="Trebuchet MS"/>
                <a:sym typeface="Trebuchet MS"/>
              </a:defRPr>
            </a:lvl1pPr>
            <a:lvl2pPr marR="0" lvl="1" algn="l">
              <a:spcBef>
                <a:spcPts val="0"/>
              </a:spcBef>
              <a:spcAft>
                <a:spcPts val="0"/>
              </a:spcAft>
              <a:buSzPts val="1500"/>
              <a:buNone/>
              <a:defRPr sz="1900" b="0" i="0" u="none" strike="noStrike" cap="none">
                <a:solidFill>
                  <a:schemeClr val="dk1"/>
                </a:solidFill>
                <a:latin typeface="Trebuchet MS"/>
                <a:ea typeface="Trebuchet MS"/>
                <a:cs typeface="Trebuchet MS"/>
                <a:sym typeface="Trebuchet MS"/>
              </a:defRPr>
            </a:lvl2pPr>
            <a:lvl3pPr marR="0" lvl="2" algn="l">
              <a:spcBef>
                <a:spcPts val="0"/>
              </a:spcBef>
              <a:spcAft>
                <a:spcPts val="0"/>
              </a:spcAft>
              <a:buSzPts val="1500"/>
              <a:buNone/>
              <a:defRPr sz="1900" b="0" i="0" u="none" strike="noStrike" cap="none">
                <a:solidFill>
                  <a:schemeClr val="dk1"/>
                </a:solidFill>
                <a:latin typeface="Trebuchet MS"/>
                <a:ea typeface="Trebuchet MS"/>
                <a:cs typeface="Trebuchet MS"/>
                <a:sym typeface="Trebuchet MS"/>
              </a:defRPr>
            </a:lvl3pPr>
            <a:lvl4pPr marR="0" lvl="3" algn="l">
              <a:spcBef>
                <a:spcPts val="0"/>
              </a:spcBef>
              <a:spcAft>
                <a:spcPts val="0"/>
              </a:spcAft>
              <a:buSzPts val="1500"/>
              <a:buNone/>
              <a:defRPr sz="1900" b="0" i="0" u="none" strike="noStrike" cap="none">
                <a:solidFill>
                  <a:schemeClr val="dk1"/>
                </a:solidFill>
                <a:latin typeface="Trebuchet MS"/>
                <a:ea typeface="Trebuchet MS"/>
                <a:cs typeface="Trebuchet MS"/>
                <a:sym typeface="Trebuchet MS"/>
              </a:defRPr>
            </a:lvl4pPr>
            <a:lvl5pPr marR="0" lvl="4" algn="l">
              <a:spcBef>
                <a:spcPts val="0"/>
              </a:spcBef>
              <a:spcAft>
                <a:spcPts val="0"/>
              </a:spcAft>
              <a:buSzPts val="1500"/>
              <a:buNone/>
              <a:defRPr sz="1900" b="0" i="0" u="none" strike="noStrike" cap="none">
                <a:solidFill>
                  <a:schemeClr val="dk1"/>
                </a:solidFill>
                <a:latin typeface="Trebuchet MS"/>
                <a:ea typeface="Trebuchet MS"/>
                <a:cs typeface="Trebuchet MS"/>
                <a:sym typeface="Trebuchet MS"/>
              </a:defRPr>
            </a:lvl5pPr>
            <a:lvl6pPr marR="0" lvl="5" algn="l">
              <a:spcBef>
                <a:spcPts val="0"/>
              </a:spcBef>
              <a:spcAft>
                <a:spcPts val="0"/>
              </a:spcAft>
              <a:buSzPts val="1500"/>
              <a:buNone/>
              <a:defRPr sz="1900" b="0" i="0" u="none" strike="noStrike" cap="none">
                <a:solidFill>
                  <a:schemeClr val="dk1"/>
                </a:solidFill>
                <a:latin typeface="Trebuchet MS"/>
                <a:ea typeface="Trebuchet MS"/>
                <a:cs typeface="Trebuchet MS"/>
                <a:sym typeface="Trebuchet MS"/>
              </a:defRPr>
            </a:lvl6pPr>
            <a:lvl7pPr marR="0" lvl="6" algn="l">
              <a:spcBef>
                <a:spcPts val="0"/>
              </a:spcBef>
              <a:spcAft>
                <a:spcPts val="0"/>
              </a:spcAft>
              <a:buSzPts val="1500"/>
              <a:buNone/>
              <a:defRPr sz="1900" b="0" i="0" u="none" strike="noStrike" cap="none">
                <a:solidFill>
                  <a:schemeClr val="dk1"/>
                </a:solidFill>
                <a:latin typeface="Trebuchet MS"/>
                <a:ea typeface="Trebuchet MS"/>
                <a:cs typeface="Trebuchet MS"/>
                <a:sym typeface="Trebuchet MS"/>
              </a:defRPr>
            </a:lvl7pPr>
            <a:lvl8pPr marR="0" lvl="7" algn="l">
              <a:spcBef>
                <a:spcPts val="0"/>
              </a:spcBef>
              <a:spcAft>
                <a:spcPts val="0"/>
              </a:spcAft>
              <a:buSzPts val="1500"/>
              <a:buNone/>
              <a:defRPr sz="1900" b="0" i="0" u="none" strike="noStrike" cap="none">
                <a:solidFill>
                  <a:schemeClr val="dk1"/>
                </a:solidFill>
                <a:latin typeface="Trebuchet MS"/>
                <a:ea typeface="Trebuchet MS"/>
                <a:cs typeface="Trebuchet MS"/>
                <a:sym typeface="Trebuchet MS"/>
              </a:defRPr>
            </a:lvl8pPr>
            <a:lvl9pPr marR="0" lvl="8" algn="l">
              <a:spcBef>
                <a:spcPts val="0"/>
              </a:spcBef>
              <a:spcAft>
                <a:spcPts val="0"/>
              </a:spcAft>
              <a:buSzPts val="1500"/>
              <a:buNone/>
              <a:defRPr sz="1900" b="0" i="0" u="none" strike="noStrike" cap="none">
                <a:solidFill>
                  <a:schemeClr val="dk1"/>
                </a:solidFill>
                <a:latin typeface="Trebuchet MS"/>
                <a:ea typeface="Trebuchet MS"/>
                <a:cs typeface="Trebuchet MS"/>
                <a:sym typeface="Trebuchet MS"/>
              </a:defRPr>
            </a:lvl9pPr>
          </a:lstStyle>
          <a:p>
            <a:endParaRPr/>
          </a:p>
        </p:txBody>
      </p:sp>
      <p:sp>
        <p:nvSpPr>
          <p:cNvPr id="199" name="Google Shape;199;p47"/>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 id="2147483710"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3"/>
        <p:cNvGrpSpPr/>
        <p:nvPr/>
      </p:nvGrpSpPr>
      <p:grpSpPr>
        <a:xfrm>
          <a:off x="0" y="0"/>
          <a:ext cx="0" cy="0"/>
          <a:chOff x="0" y="0"/>
          <a:chExt cx="0" cy="0"/>
        </a:xfrm>
      </p:grpSpPr>
      <p:sp>
        <p:nvSpPr>
          <p:cNvPr id="294" name="Google Shape;294;p68"/>
          <p:cNvSpPr txBox="1">
            <a:spLocks noGrp="1"/>
          </p:cNvSpPr>
          <p:nvPr>
            <p:ph type="title"/>
          </p:nvPr>
        </p:nvSpPr>
        <p:spPr>
          <a:xfrm>
            <a:off x="183931" y="2193925"/>
            <a:ext cx="11824200" cy="13257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lvl="1">
              <a:spcBef>
                <a:spcPts val="0"/>
              </a:spcBef>
              <a:spcAft>
                <a:spcPts val="0"/>
              </a:spcAft>
              <a:buSzPts val="1400"/>
              <a:buFont typeface="Trebuchet MS"/>
              <a:buNone/>
              <a:defRPr sz="1800">
                <a:latin typeface="Trebuchet MS"/>
                <a:ea typeface="Trebuchet MS"/>
                <a:cs typeface="Trebuchet MS"/>
                <a:sym typeface="Trebuchet MS"/>
              </a:defRPr>
            </a:lvl2pPr>
            <a:lvl3pPr lvl="2">
              <a:spcBef>
                <a:spcPts val="0"/>
              </a:spcBef>
              <a:spcAft>
                <a:spcPts val="0"/>
              </a:spcAft>
              <a:buSzPts val="1400"/>
              <a:buFont typeface="Trebuchet MS"/>
              <a:buNone/>
              <a:defRPr sz="1800">
                <a:latin typeface="Trebuchet MS"/>
                <a:ea typeface="Trebuchet MS"/>
                <a:cs typeface="Trebuchet MS"/>
                <a:sym typeface="Trebuchet MS"/>
              </a:defRPr>
            </a:lvl3pPr>
            <a:lvl4pPr lvl="3">
              <a:spcBef>
                <a:spcPts val="0"/>
              </a:spcBef>
              <a:spcAft>
                <a:spcPts val="0"/>
              </a:spcAft>
              <a:buSzPts val="1400"/>
              <a:buFont typeface="Trebuchet MS"/>
              <a:buNone/>
              <a:defRPr sz="1800">
                <a:latin typeface="Trebuchet MS"/>
                <a:ea typeface="Trebuchet MS"/>
                <a:cs typeface="Trebuchet MS"/>
                <a:sym typeface="Trebuchet MS"/>
              </a:defRPr>
            </a:lvl4pPr>
            <a:lvl5pPr lvl="4">
              <a:spcBef>
                <a:spcPts val="0"/>
              </a:spcBef>
              <a:spcAft>
                <a:spcPts val="0"/>
              </a:spcAft>
              <a:buSzPts val="1400"/>
              <a:buFont typeface="Trebuchet MS"/>
              <a:buNone/>
              <a:defRPr sz="1800">
                <a:latin typeface="Trebuchet MS"/>
                <a:ea typeface="Trebuchet MS"/>
                <a:cs typeface="Trebuchet MS"/>
                <a:sym typeface="Trebuchet MS"/>
              </a:defRPr>
            </a:lvl5pPr>
            <a:lvl6pPr lvl="5">
              <a:spcBef>
                <a:spcPts val="0"/>
              </a:spcBef>
              <a:spcAft>
                <a:spcPts val="0"/>
              </a:spcAft>
              <a:buSzPts val="1400"/>
              <a:buFont typeface="Trebuchet MS"/>
              <a:buNone/>
              <a:defRPr sz="1800">
                <a:latin typeface="Trebuchet MS"/>
                <a:ea typeface="Trebuchet MS"/>
                <a:cs typeface="Trebuchet MS"/>
                <a:sym typeface="Trebuchet MS"/>
              </a:defRPr>
            </a:lvl6pPr>
            <a:lvl7pPr lvl="6">
              <a:spcBef>
                <a:spcPts val="0"/>
              </a:spcBef>
              <a:spcAft>
                <a:spcPts val="0"/>
              </a:spcAft>
              <a:buSzPts val="1400"/>
              <a:buFont typeface="Trebuchet MS"/>
              <a:buNone/>
              <a:defRPr sz="1800">
                <a:latin typeface="Trebuchet MS"/>
                <a:ea typeface="Trebuchet MS"/>
                <a:cs typeface="Trebuchet MS"/>
                <a:sym typeface="Trebuchet MS"/>
              </a:defRPr>
            </a:lvl7pPr>
            <a:lvl8pPr lvl="7">
              <a:spcBef>
                <a:spcPts val="0"/>
              </a:spcBef>
              <a:spcAft>
                <a:spcPts val="0"/>
              </a:spcAft>
              <a:buSzPts val="1400"/>
              <a:buFont typeface="Trebuchet MS"/>
              <a:buNone/>
              <a:defRPr sz="1800">
                <a:latin typeface="Trebuchet MS"/>
                <a:ea typeface="Trebuchet MS"/>
                <a:cs typeface="Trebuchet MS"/>
                <a:sym typeface="Trebuchet MS"/>
              </a:defRPr>
            </a:lvl8pPr>
            <a:lvl9pPr lvl="8">
              <a:spcBef>
                <a:spcPts val="0"/>
              </a:spcBef>
              <a:spcAft>
                <a:spcPts val="0"/>
              </a:spcAft>
              <a:buSzPts val="1400"/>
              <a:buFont typeface="Trebuchet MS"/>
              <a:buNone/>
              <a:defRPr sz="1800">
                <a:latin typeface="Trebuchet MS"/>
                <a:ea typeface="Trebuchet MS"/>
                <a:cs typeface="Trebuchet MS"/>
                <a:sym typeface="Trebuchet MS"/>
              </a:defRPr>
            </a:lvl9pPr>
          </a:lstStyle>
          <a:p>
            <a:endParaRPr/>
          </a:p>
        </p:txBody>
      </p:sp>
      <p:sp>
        <p:nvSpPr>
          <p:cNvPr id="295" name="Google Shape;295;p68"/>
          <p:cNvSpPr txBox="1">
            <a:spLocks noGrp="1"/>
          </p:cNvSpPr>
          <p:nvPr>
            <p:ph type="dt" idx="10"/>
          </p:nvPr>
        </p:nvSpPr>
        <p:spPr>
          <a:xfrm>
            <a:off x="4724400" y="4907535"/>
            <a:ext cx="27432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96" name="Google Shape;296;p68"/>
          <p:cNvSpPr/>
          <p:nvPr/>
        </p:nvSpPr>
        <p:spPr>
          <a:xfrm>
            <a:off x="0" y="6248412"/>
            <a:ext cx="12192000" cy="6096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97" name="Google Shape;297;p68"/>
          <p:cNvSpPr txBox="1">
            <a:spLocks noGrp="1"/>
          </p:cNvSpPr>
          <p:nvPr>
            <p:ph type="sldNum" idx="12"/>
          </p:nvPr>
        </p:nvSpPr>
        <p:spPr>
          <a:xfrm>
            <a:off x="9174126" y="6365486"/>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0"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0"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0"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0"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0"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0"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0"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298" name="Google Shape;298;p68"/>
          <p:cNvPicPr preferRelativeResize="0"/>
          <p:nvPr/>
        </p:nvPicPr>
        <p:blipFill rotWithShape="1">
          <a:blip r:embed="rId39">
            <a:alphaModFix/>
          </a:blip>
          <a:srcRect/>
          <a:stretch/>
        </p:blipFill>
        <p:spPr>
          <a:xfrm>
            <a:off x="274320" y="6356024"/>
            <a:ext cx="2268059" cy="384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 id="2147483732" r:id="rId22"/>
    <p:sldLayoutId id="2147483733" r:id="rId23"/>
    <p:sldLayoutId id="2147483734" r:id="rId24"/>
    <p:sldLayoutId id="2147483735" r:id="rId25"/>
    <p:sldLayoutId id="2147483736" r:id="rId26"/>
    <p:sldLayoutId id="2147483737" r:id="rId27"/>
    <p:sldLayoutId id="2147483738" r:id="rId28"/>
    <p:sldLayoutId id="2147483739" r:id="rId29"/>
    <p:sldLayoutId id="2147483740" r:id="rId30"/>
    <p:sldLayoutId id="2147483741" r:id="rId31"/>
    <p:sldLayoutId id="2147483742" r:id="rId32"/>
    <p:sldLayoutId id="2147483743" r:id="rId33"/>
    <p:sldLayoutId id="2147483744" r:id="rId34"/>
    <p:sldLayoutId id="2147483745" r:id="rId35"/>
    <p:sldLayoutId id="2147483746" r:id="rId36"/>
    <p:sldLayoutId id="2147483747" r:id="rId3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8"/>
        <p:cNvGrpSpPr/>
        <p:nvPr/>
      </p:nvGrpSpPr>
      <p:grpSpPr>
        <a:xfrm>
          <a:off x="0" y="0"/>
          <a:ext cx="0" cy="0"/>
          <a:chOff x="0" y="0"/>
          <a:chExt cx="0" cy="0"/>
        </a:xfrm>
      </p:grpSpPr>
      <p:sp>
        <p:nvSpPr>
          <p:cNvPr id="449" name="Google Shape;449;p106"/>
          <p:cNvSpPr txBox="1">
            <a:spLocks noGrp="1"/>
          </p:cNvSpPr>
          <p:nvPr>
            <p:ph type="title"/>
          </p:nvPr>
        </p:nvSpPr>
        <p:spPr>
          <a:xfrm>
            <a:off x="183931" y="2193925"/>
            <a:ext cx="11824500" cy="13257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lvl="1">
              <a:spcBef>
                <a:spcPts val="0"/>
              </a:spcBef>
              <a:spcAft>
                <a:spcPts val="0"/>
              </a:spcAft>
              <a:buSzPts val="1500"/>
              <a:buNone/>
              <a:defRPr sz="1900"/>
            </a:lvl2pPr>
            <a:lvl3pPr lvl="2">
              <a:spcBef>
                <a:spcPts val="0"/>
              </a:spcBef>
              <a:spcAft>
                <a:spcPts val="0"/>
              </a:spcAft>
              <a:buSzPts val="1500"/>
              <a:buNone/>
              <a:defRPr sz="1900"/>
            </a:lvl3pPr>
            <a:lvl4pPr lvl="3">
              <a:spcBef>
                <a:spcPts val="0"/>
              </a:spcBef>
              <a:spcAft>
                <a:spcPts val="0"/>
              </a:spcAft>
              <a:buSzPts val="1500"/>
              <a:buNone/>
              <a:defRPr sz="1900"/>
            </a:lvl4pPr>
            <a:lvl5pPr lvl="4">
              <a:spcBef>
                <a:spcPts val="0"/>
              </a:spcBef>
              <a:spcAft>
                <a:spcPts val="0"/>
              </a:spcAft>
              <a:buSzPts val="1500"/>
              <a:buNone/>
              <a:defRPr sz="1900"/>
            </a:lvl5pPr>
            <a:lvl6pPr lvl="5">
              <a:spcBef>
                <a:spcPts val="0"/>
              </a:spcBef>
              <a:spcAft>
                <a:spcPts val="0"/>
              </a:spcAft>
              <a:buSzPts val="1500"/>
              <a:buNone/>
              <a:defRPr sz="1900"/>
            </a:lvl6pPr>
            <a:lvl7pPr lvl="6">
              <a:spcBef>
                <a:spcPts val="0"/>
              </a:spcBef>
              <a:spcAft>
                <a:spcPts val="0"/>
              </a:spcAft>
              <a:buSzPts val="1500"/>
              <a:buNone/>
              <a:defRPr sz="1900"/>
            </a:lvl7pPr>
            <a:lvl8pPr lvl="7">
              <a:spcBef>
                <a:spcPts val="0"/>
              </a:spcBef>
              <a:spcAft>
                <a:spcPts val="0"/>
              </a:spcAft>
              <a:buSzPts val="1500"/>
              <a:buNone/>
              <a:defRPr sz="1900"/>
            </a:lvl8pPr>
            <a:lvl9pPr lvl="8">
              <a:spcBef>
                <a:spcPts val="0"/>
              </a:spcBef>
              <a:spcAft>
                <a:spcPts val="0"/>
              </a:spcAft>
              <a:buSzPts val="1500"/>
              <a:buNone/>
              <a:defRPr sz="1900"/>
            </a:lvl9pPr>
          </a:lstStyle>
          <a:p>
            <a:endParaRPr/>
          </a:p>
        </p:txBody>
      </p:sp>
      <p:sp>
        <p:nvSpPr>
          <p:cNvPr id="450" name="Google Shape;450;p106"/>
          <p:cNvSpPr txBox="1">
            <a:spLocks noGrp="1"/>
          </p:cNvSpPr>
          <p:nvPr>
            <p:ph type="dt" idx="10"/>
          </p:nvPr>
        </p:nvSpPr>
        <p:spPr>
          <a:xfrm>
            <a:off x="4724400" y="4907535"/>
            <a:ext cx="27432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500"/>
              <a:buNone/>
              <a:defRPr sz="2000" b="0" i="0" u="none" strike="noStrike" cap="none">
                <a:solidFill>
                  <a:schemeClr val="dk1"/>
                </a:solidFill>
                <a:latin typeface="Trebuchet MS"/>
                <a:ea typeface="Trebuchet MS"/>
                <a:cs typeface="Trebuchet MS"/>
                <a:sym typeface="Trebuchet MS"/>
              </a:defRPr>
            </a:lvl1pPr>
            <a:lvl2pPr marR="0" lvl="1" algn="l">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451" name="Google Shape;451;p106"/>
          <p:cNvSpPr/>
          <p:nvPr/>
        </p:nvSpPr>
        <p:spPr>
          <a:xfrm>
            <a:off x="0" y="6256612"/>
            <a:ext cx="12192000" cy="6096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Calibri"/>
              <a:ea typeface="Calibri"/>
              <a:cs typeface="Calibri"/>
              <a:sym typeface="Calibri"/>
            </a:endParaRPr>
          </a:p>
        </p:txBody>
      </p:sp>
      <p:sp>
        <p:nvSpPr>
          <p:cNvPr id="452" name="Google Shape;452;p10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0"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0"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0"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0"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0"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0"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0"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453" name="Google Shape;453;p106"/>
          <p:cNvPicPr preferRelativeResize="0"/>
          <p:nvPr/>
        </p:nvPicPr>
        <p:blipFill rotWithShape="1">
          <a:blip r:embed="rId22">
            <a:alphaModFix/>
          </a:blip>
          <a:srcRect/>
          <a:stretch/>
        </p:blipFill>
        <p:spPr>
          <a:xfrm>
            <a:off x="274320" y="6364224"/>
            <a:ext cx="2268059" cy="384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 id="2147483762" r:id="rId15"/>
    <p:sldLayoutId id="2147483763" r:id="rId16"/>
    <p:sldLayoutId id="2147483764" r:id="rId17"/>
    <p:sldLayoutId id="2147483765" r:id="rId18"/>
    <p:sldLayoutId id="2147483766" r:id="rId19"/>
    <p:sldLayoutId id="2147483767"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4"/>
        <p:cNvGrpSpPr/>
        <p:nvPr/>
      </p:nvGrpSpPr>
      <p:grpSpPr>
        <a:xfrm>
          <a:off x="0" y="0"/>
          <a:ext cx="0" cy="0"/>
          <a:chOff x="0" y="0"/>
          <a:chExt cx="0" cy="0"/>
        </a:xfrm>
      </p:grpSpPr>
      <p:sp>
        <p:nvSpPr>
          <p:cNvPr id="535" name="Google Shape;535;p127" descr="&quot;&quot;"/>
          <p:cNvSpPr/>
          <p:nvPr/>
        </p:nvSpPr>
        <p:spPr>
          <a:xfrm>
            <a:off x="0" y="6375797"/>
            <a:ext cx="12215826" cy="482274"/>
          </a:xfrm>
          <a:custGeom>
            <a:avLst/>
            <a:gdLst/>
            <a:ahLst/>
            <a:cxnLst/>
            <a:rect l="l" t="t" r="r" b="b"/>
            <a:pathLst>
              <a:path w="21600" h="21600" extrusionOk="0">
                <a:moveTo>
                  <a:pt x="0" y="0"/>
                </a:moveTo>
                <a:lnTo>
                  <a:pt x="21599" y="0"/>
                </a:lnTo>
                <a:lnTo>
                  <a:pt x="21599" y="21600"/>
                </a:lnTo>
                <a:lnTo>
                  <a:pt x="0" y="21600"/>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Trebuchet MS"/>
              <a:ea typeface="Trebuchet MS"/>
              <a:cs typeface="Trebuchet MS"/>
              <a:sym typeface="Trebuchet MS"/>
            </a:endParaRPr>
          </a:p>
        </p:txBody>
      </p:sp>
      <p:pic>
        <p:nvPicPr>
          <p:cNvPr id="536" name="Google Shape;536;p127"/>
          <p:cNvPicPr preferRelativeResize="0"/>
          <p:nvPr/>
        </p:nvPicPr>
        <p:blipFill rotWithShape="1">
          <a:blip r:embed="rId27">
            <a:alphaModFix/>
          </a:blip>
          <a:srcRect/>
          <a:stretch/>
        </p:blipFill>
        <p:spPr>
          <a:xfrm>
            <a:off x="309739" y="6467430"/>
            <a:ext cx="1776483" cy="298936"/>
          </a:xfrm>
          <a:prstGeom prst="rect">
            <a:avLst/>
          </a:prstGeom>
          <a:noFill/>
          <a:ln>
            <a:noFill/>
          </a:ln>
        </p:spPr>
      </p:pic>
      <p:sp>
        <p:nvSpPr>
          <p:cNvPr id="537" name="Google Shape;537;p127"/>
          <p:cNvSpPr txBox="1">
            <a:spLocks noGrp="1"/>
          </p:cNvSpPr>
          <p:nvPr>
            <p:ph type="title"/>
          </p:nvPr>
        </p:nvSpPr>
        <p:spPr>
          <a:xfrm>
            <a:off x="309739" y="803672"/>
            <a:ext cx="11572500" cy="736800"/>
          </a:xfrm>
          <a:prstGeom prst="rect">
            <a:avLst/>
          </a:prstGeom>
          <a:noFill/>
          <a:ln>
            <a:noFill/>
          </a:ln>
        </p:spPr>
        <p:txBody>
          <a:bodyPr spcFirstLastPara="1" wrap="square" lIns="91425" tIns="45700" rIns="91425" bIns="45700" anchor="ctr" anchorCtr="0">
            <a:normAutofit/>
          </a:bodyPr>
          <a:lstStyle>
            <a:lvl1pPr marR="0" lvl="0" algn="ctr">
              <a:lnSpc>
                <a:spcPct val="100000"/>
              </a:lnSpc>
              <a:spcBef>
                <a:spcPts val="0"/>
              </a:spcBef>
              <a:spcAft>
                <a:spcPts val="0"/>
              </a:spcAft>
              <a:buClr>
                <a:srgbClr val="000000"/>
              </a:buClr>
              <a:buSzPts val="1500"/>
              <a:buFont typeface="Arial"/>
              <a:buNone/>
              <a:defRPr sz="6100" b="1" i="0" u="none" strike="noStrike" cap="none">
                <a:solidFill>
                  <a:schemeClr val="lt1"/>
                </a:solidFill>
                <a:latin typeface="Trebuchet MS"/>
                <a:ea typeface="Trebuchet MS"/>
                <a:cs typeface="Trebuchet MS"/>
                <a:sym typeface="Trebuchet MS"/>
              </a:defRPr>
            </a:lvl1pPr>
            <a:lvl2pPr marR="0" lvl="1" algn="ctr">
              <a:lnSpc>
                <a:spcPct val="100000"/>
              </a:lnSpc>
              <a:spcBef>
                <a:spcPts val="0"/>
              </a:spcBef>
              <a:spcAft>
                <a:spcPts val="0"/>
              </a:spcAft>
              <a:buClr>
                <a:srgbClr val="000000"/>
              </a:buClr>
              <a:buSzPts val="1500"/>
              <a:buFont typeface="Arial"/>
              <a:buNone/>
              <a:defRPr sz="6100" b="1" i="1" u="none" strike="noStrike" cap="none">
                <a:solidFill>
                  <a:srgbClr val="FFFFFF"/>
                </a:solidFill>
                <a:latin typeface="Trebuchet MS"/>
                <a:ea typeface="Trebuchet MS"/>
                <a:cs typeface="Trebuchet MS"/>
                <a:sym typeface="Trebuchet MS"/>
              </a:defRPr>
            </a:lvl2pPr>
            <a:lvl3pPr marR="0" lvl="2" algn="ctr">
              <a:lnSpc>
                <a:spcPct val="100000"/>
              </a:lnSpc>
              <a:spcBef>
                <a:spcPts val="0"/>
              </a:spcBef>
              <a:spcAft>
                <a:spcPts val="0"/>
              </a:spcAft>
              <a:buClr>
                <a:srgbClr val="000000"/>
              </a:buClr>
              <a:buSzPts val="1500"/>
              <a:buFont typeface="Arial"/>
              <a:buNone/>
              <a:defRPr sz="6100" b="1" i="1" u="none" strike="noStrike" cap="none">
                <a:solidFill>
                  <a:srgbClr val="FFFFFF"/>
                </a:solidFill>
                <a:latin typeface="Trebuchet MS"/>
                <a:ea typeface="Trebuchet MS"/>
                <a:cs typeface="Trebuchet MS"/>
                <a:sym typeface="Trebuchet MS"/>
              </a:defRPr>
            </a:lvl3pPr>
            <a:lvl4pPr marR="0" lvl="3" algn="ctr">
              <a:lnSpc>
                <a:spcPct val="100000"/>
              </a:lnSpc>
              <a:spcBef>
                <a:spcPts val="0"/>
              </a:spcBef>
              <a:spcAft>
                <a:spcPts val="0"/>
              </a:spcAft>
              <a:buClr>
                <a:srgbClr val="000000"/>
              </a:buClr>
              <a:buSzPts val="1500"/>
              <a:buFont typeface="Arial"/>
              <a:buNone/>
              <a:defRPr sz="6100" b="1" i="1" u="none" strike="noStrike" cap="none">
                <a:solidFill>
                  <a:srgbClr val="FFFFFF"/>
                </a:solidFill>
                <a:latin typeface="Trebuchet MS"/>
                <a:ea typeface="Trebuchet MS"/>
                <a:cs typeface="Trebuchet MS"/>
                <a:sym typeface="Trebuchet MS"/>
              </a:defRPr>
            </a:lvl4pPr>
            <a:lvl5pPr marR="0" lvl="4" algn="ctr">
              <a:lnSpc>
                <a:spcPct val="100000"/>
              </a:lnSpc>
              <a:spcBef>
                <a:spcPts val="0"/>
              </a:spcBef>
              <a:spcAft>
                <a:spcPts val="0"/>
              </a:spcAft>
              <a:buClr>
                <a:srgbClr val="000000"/>
              </a:buClr>
              <a:buSzPts val="1500"/>
              <a:buFont typeface="Arial"/>
              <a:buNone/>
              <a:defRPr sz="6100" b="1" i="1" u="none" strike="noStrike" cap="none">
                <a:solidFill>
                  <a:srgbClr val="FFFFFF"/>
                </a:solidFill>
                <a:latin typeface="Trebuchet MS"/>
                <a:ea typeface="Trebuchet MS"/>
                <a:cs typeface="Trebuchet MS"/>
                <a:sym typeface="Trebuchet MS"/>
              </a:defRPr>
            </a:lvl5pPr>
            <a:lvl6pPr marR="0" lvl="5" algn="ctr">
              <a:lnSpc>
                <a:spcPct val="100000"/>
              </a:lnSpc>
              <a:spcBef>
                <a:spcPts val="0"/>
              </a:spcBef>
              <a:spcAft>
                <a:spcPts val="0"/>
              </a:spcAft>
              <a:buClr>
                <a:srgbClr val="000000"/>
              </a:buClr>
              <a:buSzPts val="1500"/>
              <a:buFont typeface="Arial"/>
              <a:buNone/>
              <a:defRPr sz="6100" b="1" i="1" u="none" strike="noStrike" cap="none">
                <a:solidFill>
                  <a:srgbClr val="FFFFFF"/>
                </a:solidFill>
                <a:latin typeface="Trebuchet MS"/>
                <a:ea typeface="Trebuchet MS"/>
                <a:cs typeface="Trebuchet MS"/>
                <a:sym typeface="Trebuchet MS"/>
              </a:defRPr>
            </a:lvl6pPr>
            <a:lvl7pPr marR="0" lvl="6" algn="ctr">
              <a:lnSpc>
                <a:spcPct val="100000"/>
              </a:lnSpc>
              <a:spcBef>
                <a:spcPts val="0"/>
              </a:spcBef>
              <a:spcAft>
                <a:spcPts val="0"/>
              </a:spcAft>
              <a:buClr>
                <a:srgbClr val="000000"/>
              </a:buClr>
              <a:buSzPts val="1500"/>
              <a:buFont typeface="Arial"/>
              <a:buNone/>
              <a:defRPr sz="6100" b="1" i="1" u="none" strike="noStrike" cap="none">
                <a:solidFill>
                  <a:srgbClr val="FFFFFF"/>
                </a:solidFill>
                <a:latin typeface="Trebuchet MS"/>
                <a:ea typeface="Trebuchet MS"/>
                <a:cs typeface="Trebuchet MS"/>
                <a:sym typeface="Trebuchet MS"/>
              </a:defRPr>
            </a:lvl7pPr>
            <a:lvl8pPr marR="0" lvl="7" algn="ctr">
              <a:lnSpc>
                <a:spcPct val="100000"/>
              </a:lnSpc>
              <a:spcBef>
                <a:spcPts val="0"/>
              </a:spcBef>
              <a:spcAft>
                <a:spcPts val="0"/>
              </a:spcAft>
              <a:buClr>
                <a:srgbClr val="000000"/>
              </a:buClr>
              <a:buSzPts val="1500"/>
              <a:buFont typeface="Arial"/>
              <a:buNone/>
              <a:defRPr sz="6100" b="1" i="1" u="none" strike="noStrike" cap="none">
                <a:solidFill>
                  <a:srgbClr val="FFFFFF"/>
                </a:solidFill>
                <a:latin typeface="Trebuchet MS"/>
                <a:ea typeface="Trebuchet MS"/>
                <a:cs typeface="Trebuchet MS"/>
                <a:sym typeface="Trebuchet MS"/>
              </a:defRPr>
            </a:lvl8pPr>
            <a:lvl9pPr marR="0" lvl="8" algn="ctr">
              <a:lnSpc>
                <a:spcPct val="100000"/>
              </a:lnSpc>
              <a:spcBef>
                <a:spcPts val="0"/>
              </a:spcBef>
              <a:spcAft>
                <a:spcPts val="0"/>
              </a:spcAft>
              <a:buClr>
                <a:srgbClr val="000000"/>
              </a:buClr>
              <a:buSzPts val="1500"/>
              <a:buFont typeface="Arial"/>
              <a:buNone/>
              <a:defRPr sz="6100" b="1" i="1" u="none" strike="noStrike" cap="none">
                <a:solidFill>
                  <a:srgbClr val="FFFFFF"/>
                </a:solidFill>
                <a:latin typeface="Trebuchet MS"/>
                <a:ea typeface="Trebuchet MS"/>
                <a:cs typeface="Trebuchet MS"/>
                <a:sym typeface="Trebuchet MS"/>
              </a:defRPr>
            </a:lvl9pPr>
          </a:lstStyle>
          <a:p>
            <a:endParaRPr/>
          </a:p>
        </p:txBody>
      </p:sp>
      <p:sp>
        <p:nvSpPr>
          <p:cNvPr id="538" name="Google Shape;538;p127"/>
          <p:cNvSpPr txBox="1">
            <a:spLocks noGrp="1"/>
          </p:cNvSpPr>
          <p:nvPr>
            <p:ph type="dt" idx="10"/>
          </p:nvPr>
        </p:nvSpPr>
        <p:spPr>
          <a:xfrm>
            <a:off x="4724549" y="5099968"/>
            <a:ext cx="27429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000000"/>
              </a:buClr>
              <a:buSzPts val="1500"/>
              <a:buFont typeface="Arial"/>
              <a:buNone/>
              <a:defRPr sz="1900" b="0" i="0" u="none" strike="noStrike" cap="none">
                <a:solidFill>
                  <a:schemeClr val="lt1"/>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Trebuchet MS"/>
                <a:ea typeface="Trebuchet MS"/>
                <a:cs typeface="Trebuchet MS"/>
                <a:sym typeface="Trebuchet MS"/>
              </a:defRPr>
            </a:lvl2pPr>
            <a:lvl3pPr marR="0" lvl="2"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Trebuchet MS"/>
                <a:ea typeface="Trebuchet MS"/>
                <a:cs typeface="Trebuchet MS"/>
                <a:sym typeface="Trebuchet MS"/>
              </a:defRPr>
            </a:lvl3pPr>
            <a:lvl4pPr marR="0" lvl="3"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Trebuchet MS"/>
                <a:ea typeface="Trebuchet MS"/>
                <a:cs typeface="Trebuchet MS"/>
                <a:sym typeface="Trebuchet MS"/>
              </a:defRPr>
            </a:lvl4pPr>
            <a:lvl5pPr marR="0" lvl="4"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Trebuchet MS"/>
                <a:ea typeface="Trebuchet MS"/>
                <a:cs typeface="Trebuchet MS"/>
                <a:sym typeface="Trebuchet MS"/>
              </a:defRPr>
            </a:lvl5pPr>
            <a:lvl6pPr marR="0" lvl="5"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Trebuchet MS"/>
                <a:ea typeface="Trebuchet MS"/>
                <a:cs typeface="Trebuchet MS"/>
                <a:sym typeface="Trebuchet MS"/>
              </a:defRPr>
            </a:lvl6pPr>
            <a:lvl7pPr marR="0" lvl="6"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Trebuchet MS"/>
                <a:ea typeface="Trebuchet MS"/>
                <a:cs typeface="Trebuchet MS"/>
                <a:sym typeface="Trebuchet MS"/>
              </a:defRPr>
            </a:lvl7pPr>
            <a:lvl8pPr marR="0" lvl="7"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Trebuchet MS"/>
                <a:ea typeface="Trebuchet MS"/>
                <a:cs typeface="Trebuchet MS"/>
                <a:sym typeface="Trebuchet MS"/>
              </a:defRPr>
            </a:lvl8pPr>
            <a:lvl9pPr marR="0" lvl="8"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Trebuchet MS"/>
                <a:ea typeface="Trebuchet MS"/>
                <a:cs typeface="Trebuchet MS"/>
                <a:sym typeface="Trebuchet MS"/>
              </a:defRPr>
            </a:lvl9pPr>
          </a:lstStyle>
          <a:p>
            <a:endParaRPr/>
          </a:p>
        </p:txBody>
      </p:sp>
      <p:sp>
        <p:nvSpPr>
          <p:cNvPr id="539" name="Google Shape;539;p127"/>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 id="2147483783" r:id="rId16"/>
    <p:sldLayoutId id="2147483784" r:id="rId17"/>
    <p:sldLayoutId id="2147483785" r:id="rId18"/>
    <p:sldLayoutId id="2147483786" r:id="rId19"/>
    <p:sldLayoutId id="2147483787" r:id="rId20"/>
    <p:sldLayoutId id="2147483788" r:id="rId21"/>
    <p:sldLayoutId id="2147483789" r:id="rId22"/>
    <p:sldLayoutId id="2147483790" r:id="rId23"/>
    <p:sldLayoutId id="2147483791" r:id="rId24"/>
    <p:sldLayoutId id="2147483792" r:id="rId2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hyperlink" Target="https://www.medicaid.gov/federal-policy-guidance/downloads/cib12082025.pdf" TargetMode="External"/><Relationship Id="rId2" Type="http://schemas.openxmlformats.org/officeDocument/2006/relationships/notesSlide" Target="../notesSlides/notesSlide11.xml"/><Relationship Id="rId1" Type="http://schemas.openxmlformats.org/officeDocument/2006/relationships/slideLayout" Target="../slideLayouts/slideLayout143.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12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4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4.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124.xml"/></Relationships>
</file>

<file path=ppt/slides/_rels/slide2.xml.rels><?xml version="1.0" encoding="UTF-8" standalone="yes"?>
<Relationships xmlns="http://schemas.openxmlformats.org/package/2006/relationships"><Relationship Id="rId3" Type="http://schemas.openxmlformats.org/officeDocument/2006/relationships/hyperlink" Target="https://hcpf.colorado.gov/impact" TargetMode="External"/><Relationship Id="rId2" Type="http://schemas.openxmlformats.org/officeDocument/2006/relationships/notesSlide" Target="../notesSlides/notesSlide2.xml"/><Relationship Id="rId1" Type="http://schemas.openxmlformats.org/officeDocument/2006/relationships/slideLayout" Target="../slideLayouts/slideLayout65.xml"/><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2.xml"/></Relationships>
</file>

<file path=ppt/slides/_rels/slide30.xml.rels><?xml version="1.0" encoding="UTF-8" standalone="yes"?>
<Relationships xmlns="http://schemas.openxmlformats.org/package/2006/relationships"><Relationship Id="rId3" Type="http://schemas.openxmlformats.org/officeDocument/2006/relationships/hyperlink" Target="http://colorado.gov/hcpf/county-resource-center" TargetMode="External"/><Relationship Id="rId2" Type="http://schemas.openxmlformats.org/officeDocument/2006/relationships/notesSlide" Target="../notesSlides/notesSlide30.xml"/><Relationship Id="rId1" Type="http://schemas.openxmlformats.org/officeDocument/2006/relationships/slideLayout" Target="../slideLayouts/slideLayout37.xml"/></Relationships>
</file>

<file path=ppt/slides/_rels/slide31.xml.rels><?xml version="1.0" encoding="UTF-8" standalone="yes"?>
<Relationships xmlns="http://schemas.openxmlformats.org/package/2006/relationships"><Relationship Id="rId3" Type="http://schemas.openxmlformats.org/officeDocument/2006/relationships/hyperlink" Target="http://colorado.gov/hcpf/county-resource-center" TargetMode="External"/><Relationship Id="rId2" Type="http://schemas.openxmlformats.org/officeDocument/2006/relationships/notesSlide" Target="../notesSlides/notesSlide31.xml"/><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3" Type="http://schemas.openxmlformats.org/officeDocument/2006/relationships/hyperlink" Target="https://hcpf.colorado.gov/member-correspondence-improvements" TargetMode="External"/><Relationship Id="rId2" Type="http://schemas.openxmlformats.org/officeDocument/2006/relationships/notesSlide" Target="../notesSlides/notesSlide34.xml"/><Relationship Id="rId1" Type="http://schemas.openxmlformats.org/officeDocument/2006/relationships/slideLayout" Target="../slideLayouts/slideLayout26.xml"/><Relationship Id="rId6" Type="http://schemas.openxmlformats.org/officeDocument/2006/relationships/hyperlink" Target="mailto:hcpf_hr1@state.co.us" TargetMode="External"/><Relationship Id="rId5" Type="http://schemas.openxmlformats.org/officeDocument/2006/relationships/hyperlink" Target="https://lp.constantcontactpages.com/sl/P5xXjrw" TargetMode="External"/><Relationship Id="rId4" Type="http://schemas.openxmlformats.org/officeDocument/2006/relationships/hyperlink" Target="https://docs.google.com/forms/d/e/1FAIpQLSfKmG1KBDHGbuKz6Ynkka_FHkaCfCxkKFXQHORuM0qw-T-CbA/viewform?usp=publish-editor"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www.healthfirstcolorado.org/work-requirements-screener/" TargetMode="External"/><Relationship Id="rId2" Type="http://schemas.openxmlformats.org/officeDocument/2006/relationships/notesSlide" Target="../notesSlides/notesSlide35.xml"/><Relationship Id="rId1" Type="http://schemas.openxmlformats.org/officeDocument/2006/relationships/slideLayout" Target="../slideLayouts/slideLayout26.xml"/><Relationship Id="rId5" Type="http://schemas.openxmlformats.org/officeDocument/2006/relationships/image" Target="../media/image21.png"/><Relationship Id="rId4" Type="http://schemas.openxmlformats.org/officeDocument/2006/relationships/hyperlink" Target="https://www.healthfirstcolorado.org/changes-are-coming-to-health-first-colorado/"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colorado.gov/hcpf/publications" TargetMode="External"/><Relationship Id="rId2" Type="http://schemas.openxmlformats.org/officeDocument/2006/relationships/notesSlide" Target="../notesSlides/notesSlide36.xml"/><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3" Type="http://schemas.openxmlformats.org/officeDocument/2006/relationships/hyperlink" Target="https://www.youtube.com/shorts/pcRaBbOQPj4" TargetMode="External"/><Relationship Id="rId2" Type="http://schemas.openxmlformats.org/officeDocument/2006/relationships/notesSlide" Target="../notesSlides/notesSlide38.xml"/><Relationship Id="rId1" Type="http://schemas.openxmlformats.org/officeDocument/2006/relationships/slideLayout" Target="../slideLayouts/slideLayout26.xml"/><Relationship Id="rId6" Type="http://schemas.openxmlformats.org/officeDocument/2006/relationships/hyperlink" Target="http://colorado.gov/hcpf/publications" TargetMode="External"/><Relationship Id="rId5" Type="http://schemas.openxmlformats.org/officeDocument/2006/relationships/hyperlink" Target="mailto:hcpf_HR1@state.co.us" TargetMode="External"/><Relationship Id="rId4" Type="http://schemas.openxmlformats.org/officeDocument/2006/relationships/hyperlink" Target="http://colorado.gov/hcpf/impact"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hyperlink" Target="http://colorado.gov/hcpf/impacts" TargetMode="External"/><Relationship Id="rId2" Type="http://schemas.openxmlformats.org/officeDocument/2006/relationships/notesSlide" Target="../notesSlides/notesSlide7.xml"/><Relationship Id="rId1" Type="http://schemas.openxmlformats.org/officeDocument/2006/relationships/slideLayout" Target="../slideLayouts/slideLayout13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p153"/>
          <p:cNvSpPr txBox="1">
            <a:spLocks noGrp="1"/>
          </p:cNvSpPr>
          <p:nvPr>
            <p:ph type="ctrTitle"/>
          </p:nvPr>
        </p:nvSpPr>
        <p:spPr>
          <a:xfrm>
            <a:off x="1040525" y="914578"/>
            <a:ext cx="10110900" cy="24195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Trebuchet MS"/>
              <a:buNone/>
            </a:pPr>
            <a:r>
              <a:rPr lang="en-US"/>
              <a:t>H.R. 1 Medicaid Coverage, Eligibility, &amp; Implementation Updates Webinar</a:t>
            </a:r>
            <a:endParaRPr/>
          </a:p>
        </p:txBody>
      </p:sp>
      <p:sp>
        <p:nvSpPr>
          <p:cNvPr id="666" name="Google Shape;666;p153"/>
          <p:cNvSpPr txBox="1">
            <a:spLocks noGrp="1"/>
          </p:cNvSpPr>
          <p:nvPr>
            <p:ph type="body" idx="1"/>
          </p:nvPr>
        </p:nvSpPr>
        <p:spPr>
          <a:xfrm>
            <a:off x="1913861" y="3680568"/>
            <a:ext cx="8364279" cy="1671734"/>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300"/>
              <a:buNone/>
            </a:pPr>
            <a:r>
              <a:rPr lang="en-US"/>
              <a:t>Presented by the Department of Health Care Policy and Financing</a:t>
            </a:r>
            <a:endParaRPr/>
          </a:p>
          <a:p>
            <a:pPr marL="0" lvl="0" indent="0" algn="ctr" rtl="0">
              <a:lnSpc>
                <a:spcPct val="90000"/>
              </a:lnSpc>
              <a:spcBef>
                <a:spcPts val="0"/>
              </a:spcBef>
              <a:spcAft>
                <a:spcPts val="0"/>
              </a:spcAft>
              <a:buClr>
                <a:schemeClr val="lt1"/>
              </a:buClr>
              <a:buSzPts val="3300"/>
              <a:buNone/>
            </a:pPr>
            <a:r>
              <a:rPr lang="en-US"/>
              <a:t>February 24, 2026</a:t>
            </a:r>
            <a:endParaRPr/>
          </a:p>
        </p:txBody>
      </p:sp>
      <p:sp>
        <p:nvSpPr>
          <p:cNvPr id="667" name="Google Shape;667;p153"/>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22"/>
        <p:cNvGrpSpPr/>
        <p:nvPr/>
      </p:nvGrpSpPr>
      <p:grpSpPr>
        <a:xfrm>
          <a:off x="0" y="0"/>
          <a:ext cx="0" cy="0"/>
          <a:chOff x="0" y="0"/>
          <a:chExt cx="0" cy="0"/>
        </a:xfrm>
      </p:grpSpPr>
      <p:sp>
        <p:nvSpPr>
          <p:cNvPr id="823" name="Google Shape;823;p162"/>
          <p:cNvSpPr/>
          <p:nvPr/>
        </p:nvSpPr>
        <p:spPr>
          <a:xfrm>
            <a:off x="460075" y="5267871"/>
            <a:ext cx="11064900" cy="724500"/>
          </a:xfrm>
          <a:prstGeom prst="rect">
            <a:avLst/>
          </a:prstGeom>
          <a:solidFill>
            <a:srgbClr val="001970">
              <a:alpha val="8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24" name="Google Shape;824;p162"/>
          <p:cNvSpPr txBox="1">
            <a:spLocks noGrp="1"/>
          </p:cNvSpPr>
          <p:nvPr>
            <p:ph type="title"/>
          </p:nvPr>
        </p:nvSpPr>
        <p:spPr>
          <a:xfrm>
            <a:off x="838200" y="1752950"/>
            <a:ext cx="10515600" cy="4157700"/>
          </a:xfrm>
          <a:prstGeom prst="rect">
            <a:avLst/>
          </a:prstGeom>
        </p:spPr>
        <p:txBody>
          <a:bodyPr spcFirstLastPara="1" wrap="square" lIns="91425" tIns="45700" rIns="91425" bIns="45700" anchor="ctr" anchorCtr="0">
            <a:noAutofit/>
          </a:bodyPr>
          <a:lstStyle/>
          <a:p>
            <a:pPr marL="0" lvl="0" indent="0" algn="l" rtl="0">
              <a:lnSpc>
                <a:spcPct val="100000"/>
              </a:lnSpc>
              <a:spcBef>
                <a:spcPts val="0"/>
              </a:spcBef>
              <a:spcAft>
                <a:spcPts val="0"/>
              </a:spcAft>
              <a:buNone/>
            </a:pPr>
            <a:r>
              <a:rPr lang="en-US" sz="7200"/>
              <a:t>Implementation Updates</a:t>
            </a:r>
            <a:endParaRPr sz="7200"/>
          </a:p>
          <a:p>
            <a:pPr marL="0" lvl="0" indent="0" algn="l" rtl="0">
              <a:spcBef>
                <a:spcPts val="1000"/>
              </a:spcBef>
              <a:spcAft>
                <a:spcPts val="0"/>
              </a:spcAft>
              <a:buNone/>
            </a:pPr>
            <a:r>
              <a:rPr lang="en-US" sz="3300" i="1">
                <a:solidFill>
                  <a:srgbClr val="6071AA"/>
                </a:solidFill>
              </a:rPr>
              <a:t>Marivel Klueckman, Eligibility Division Director</a:t>
            </a:r>
            <a:endParaRPr sz="7200"/>
          </a:p>
          <a:p>
            <a:pPr marL="0" lvl="0" indent="0" algn="l" rtl="0">
              <a:lnSpc>
                <a:spcPct val="100000"/>
              </a:lnSpc>
              <a:spcBef>
                <a:spcPts val="0"/>
              </a:spcBef>
              <a:spcAft>
                <a:spcPts val="0"/>
              </a:spcAft>
              <a:buNone/>
            </a:pPr>
            <a:endParaRPr sz="4000"/>
          </a:p>
          <a:p>
            <a:pPr marL="0" lvl="0" indent="0" algn="l" rtl="0">
              <a:lnSpc>
                <a:spcPct val="100000"/>
              </a:lnSpc>
              <a:spcBef>
                <a:spcPts val="1000"/>
              </a:spcBef>
              <a:spcAft>
                <a:spcPts val="0"/>
              </a:spcAft>
              <a:buNone/>
            </a:pPr>
            <a:r>
              <a:rPr lang="en-US" sz="2600" i="1">
                <a:solidFill>
                  <a:schemeClr val="lt1"/>
                </a:solidFill>
              </a:rPr>
              <a:t>What to expect over the next 6–12 months and beyond</a:t>
            </a:r>
            <a:endParaRPr sz="2600" i="1">
              <a:solidFill>
                <a:schemeClr val="lt1"/>
              </a:solidFill>
            </a:endParaRPr>
          </a:p>
        </p:txBody>
      </p:sp>
      <p:sp>
        <p:nvSpPr>
          <p:cNvPr id="825" name="Google Shape;825;p162"/>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29"/>
        <p:cNvGrpSpPr/>
        <p:nvPr/>
      </p:nvGrpSpPr>
      <p:grpSpPr>
        <a:xfrm>
          <a:off x="0" y="0"/>
          <a:ext cx="0" cy="0"/>
          <a:chOff x="0" y="0"/>
          <a:chExt cx="0" cy="0"/>
        </a:xfrm>
      </p:grpSpPr>
      <p:sp>
        <p:nvSpPr>
          <p:cNvPr id="830" name="Google Shape;830;p163"/>
          <p:cNvSpPr txBox="1">
            <a:spLocks noGrp="1"/>
          </p:cNvSpPr>
          <p:nvPr>
            <p:ph type="body" idx="1"/>
          </p:nvPr>
        </p:nvSpPr>
        <p:spPr>
          <a:xfrm>
            <a:off x="481275" y="1354650"/>
            <a:ext cx="11527200" cy="4778400"/>
          </a:xfrm>
          <a:prstGeom prst="rect">
            <a:avLst/>
          </a:prstGeom>
        </p:spPr>
        <p:txBody>
          <a:bodyPr spcFirstLastPara="1" wrap="square" lIns="68550" tIns="34250" rIns="68550" bIns="34250" anchor="t" anchorCtr="0">
            <a:noAutofit/>
          </a:bodyPr>
          <a:lstStyle/>
          <a:p>
            <a:pPr marL="609600" lvl="0" indent="-450850" algn="l" rtl="0">
              <a:lnSpc>
                <a:spcPct val="90000"/>
              </a:lnSpc>
              <a:spcBef>
                <a:spcPts val="0"/>
              </a:spcBef>
              <a:spcAft>
                <a:spcPts val="0"/>
              </a:spcAft>
              <a:buSzPts val="2300"/>
              <a:buChar char="●"/>
            </a:pPr>
            <a:r>
              <a:rPr lang="en-US" sz="2300"/>
              <a:t>Preliminary guidance received from the federal government, CMS,* in mid-November via PowerPoint with a </a:t>
            </a:r>
            <a:r>
              <a:rPr lang="en-US" sz="2300" u="sng">
                <a:solidFill>
                  <a:schemeClr val="hlink"/>
                </a:solidFill>
                <a:hlinkClick r:id="rId3"/>
              </a:rPr>
              <a:t>CMCS Informational Bulletin</a:t>
            </a:r>
            <a:r>
              <a:rPr lang="en-US" sz="2300"/>
              <a:t> on December 8</a:t>
            </a:r>
            <a:endParaRPr sz="2300"/>
          </a:p>
          <a:p>
            <a:pPr marL="609600" lvl="0" indent="-450850" algn="l" rtl="0">
              <a:lnSpc>
                <a:spcPct val="90000"/>
              </a:lnSpc>
              <a:spcBef>
                <a:spcPts val="800"/>
              </a:spcBef>
              <a:spcAft>
                <a:spcPts val="0"/>
              </a:spcAft>
              <a:buSzPts val="2300"/>
              <a:buChar char="●"/>
            </a:pPr>
            <a:r>
              <a:rPr lang="en-US" sz="2300" b="1"/>
              <a:t>States will have </a:t>
            </a:r>
            <a:r>
              <a:rPr lang="en-US" sz="2300" b="1" i="1"/>
              <a:t>less flexibility</a:t>
            </a:r>
            <a:r>
              <a:rPr lang="en-US" sz="2300" b="1"/>
              <a:t> than what we expected under the law.</a:t>
            </a:r>
            <a:endParaRPr sz="2300" b="1"/>
          </a:p>
          <a:p>
            <a:pPr marL="1219200" lvl="1" indent="-450850" algn="l" rtl="0">
              <a:lnSpc>
                <a:spcPct val="90000"/>
              </a:lnSpc>
              <a:spcBef>
                <a:spcPts val="800"/>
              </a:spcBef>
              <a:spcAft>
                <a:spcPts val="0"/>
              </a:spcAft>
              <a:buSzPts val="2300"/>
              <a:buChar char="○"/>
            </a:pPr>
            <a:r>
              <a:rPr lang="en-US" sz="2300"/>
              <a:t>Limited ability to leverage self-reporting or “self-attestation.”</a:t>
            </a:r>
            <a:endParaRPr sz="2300"/>
          </a:p>
          <a:p>
            <a:pPr marL="1219200" lvl="1" indent="-450850" algn="l" rtl="0">
              <a:lnSpc>
                <a:spcPct val="90000"/>
              </a:lnSpc>
              <a:spcBef>
                <a:spcPts val="800"/>
              </a:spcBef>
              <a:spcAft>
                <a:spcPts val="0"/>
              </a:spcAft>
              <a:buSzPts val="2300"/>
              <a:buChar char="○"/>
            </a:pPr>
            <a:r>
              <a:rPr lang="en-US" sz="2300"/>
              <a:t>CMS to provide guidance on definition of “medically frail.”</a:t>
            </a:r>
            <a:endParaRPr sz="2300"/>
          </a:p>
          <a:p>
            <a:pPr marL="1219200" lvl="1" indent="-450850" algn="l" rtl="0">
              <a:lnSpc>
                <a:spcPct val="90000"/>
              </a:lnSpc>
              <a:spcBef>
                <a:spcPts val="800"/>
              </a:spcBef>
              <a:spcAft>
                <a:spcPts val="0"/>
              </a:spcAft>
              <a:buSzPts val="2300"/>
              <a:buChar char="○"/>
            </a:pPr>
            <a:r>
              <a:rPr lang="en-US" sz="2300"/>
              <a:t>Strong emphasis on everything being auditable.</a:t>
            </a:r>
            <a:endParaRPr sz="2300"/>
          </a:p>
          <a:p>
            <a:pPr marL="609600" lvl="0" indent="-450850" algn="l" rtl="0">
              <a:lnSpc>
                <a:spcPct val="90000"/>
              </a:lnSpc>
              <a:spcBef>
                <a:spcPts val="800"/>
              </a:spcBef>
              <a:spcAft>
                <a:spcPts val="0"/>
              </a:spcAft>
              <a:buSzPts val="2300"/>
              <a:buChar char="●"/>
            </a:pPr>
            <a:r>
              <a:rPr lang="en-US" sz="2300" b="1"/>
              <a:t>CMS has warned Colorado not to expect any waivers to delay implementation.</a:t>
            </a:r>
            <a:endParaRPr sz="2300"/>
          </a:p>
          <a:p>
            <a:pPr marL="609600" lvl="0" indent="-450850" algn="l" rtl="0">
              <a:lnSpc>
                <a:spcPct val="90000"/>
              </a:lnSpc>
              <a:spcBef>
                <a:spcPts val="800"/>
              </a:spcBef>
              <a:spcAft>
                <a:spcPts val="0"/>
              </a:spcAft>
              <a:buSzPts val="2300"/>
              <a:buChar char="●"/>
            </a:pPr>
            <a:r>
              <a:rPr lang="en-US" sz="2300"/>
              <a:t>CMS is encouraging a </a:t>
            </a:r>
            <a:r>
              <a:rPr lang="en-US" sz="2300" b="1"/>
              <a:t>Minimum Viable Product (MVP) at launch. </a:t>
            </a:r>
            <a:endParaRPr sz="2300" b="1"/>
          </a:p>
          <a:p>
            <a:pPr marL="1219200" lvl="1" indent="-450850" algn="l" rtl="0">
              <a:lnSpc>
                <a:spcPct val="90000"/>
              </a:lnSpc>
              <a:spcBef>
                <a:spcPts val="800"/>
              </a:spcBef>
              <a:spcAft>
                <a:spcPts val="0"/>
              </a:spcAft>
              <a:buSzPts val="2300"/>
              <a:buChar char="○"/>
            </a:pPr>
            <a:r>
              <a:rPr lang="en-US" sz="2300"/>
              <a:t>Must be operational by all states by </a:t>
            </a:r>
            <a:r>
              <a:rPr lang="en-US" sz="2300" b="1"/>
              <a:t>January 1, 2027. </a:t>
            </a:r>
            <a:endParaRPr sz="2300" b="1"/>
          </a:p>
          <a:p>
            <a:pPr marL="1219200" lvl="1" indent="-450850" algn="l" rtl="0">
              <a:lnSpc>
                <a:spcPct val="90000"/>
              </a:lnSpc>
              <a:spcBef>
                <a:spcPts val="800"/>
              </a:spcBef>
              <a:spcAft>
                <a:spcPts val="0"/>
              </a:spcAft>
              <a:buSzPts val="2300"/>
              <a:buChar char="○"/>
            </a:pPr>
            <a:r>
              <a:rPr lang="en-US" sz="2300"/>
              <a:t>Colorado is designing its MVP model now.</a:t>
            </a:r>
            <a:endParaRPr sz="2300"/>
          </a:p>
          <a:p>
            <a:pPr marL="609600" lvl="0" indent="-450850" algn="l" rtl="0">
              <a:spcBef>
                <a:spcPts val="800"/>
              </a:spcBef>
              <a:spcAft>
                <a:spcPts val="1000"/>
              </a:spcAft>
              <a:buSzPts val="2300"/>
              <a:buChar char="●"/>
            </a:pPr>
            <a:r>
              <a:rPr lang="en-US" sz="2300"/>
              <a:t>Final rules for work requirements (community engagement) due in </a:t>
            </a:r>
            <a:r>
              <a:rPr lang="en-US" sz="2300" b="1"/>
              <a:t>June 2026. </a:t>
            </a:r>
            <a:endParaRPr sz="2300" b="1"/>
          </a:p>
        </p:txBody>
      </p:sp>
      <p:sp>
        <p:nvSpPr>
          <p:cNvPr id="831" name="Google Shape;831;p163"/>
          <p:cNvSpPr txBox="1"/>
          <p:nvPr/>
        </p:nvSpPr>
        <p:spPr>
          <a:xfrm>
            <a:off x="-975" y="183004"/>
            <a:ext cx="12192000" cy="1176000"/>
          </a:xfrm>
          <a:prstGeom prst="rect">
            <a:avLst/>
          </a:prstGeom>
          <a:noFill/>
          <a:ln>
            <a:noFill/>
          </a:ln>
        </p:spPr>
        <p:txBody>
          <a:bodyPr spcFirstLastPara="1" wrap="square" lIns="121900" tIns="60925" rIns="121900" bIns="60925" anchor="ctr" anchorCtr="0">
            <a:noAutofit/>
          </a:bodyPr>
          <a:lstStyle/>
          <a:p>
            <a:pPr marL="0" lvl="0" indent="0" algn="ctr" rtl="0">
              <a:lnSpc>
                <a:spcPct val="90000"/>
              </a:lnSpc>
              <a:spcBef>
                <a:spcPts val="0"/>
              </a:spcBef>
              <a:spcAft>
                <a:spcPts val="0"/>
              </a:spcAft>
              <a:buNone/>
            </a:pPr>
            <a:r>
              <a:rPr lang="en-US" sz="4400" b="1">
                <a:solidFill>
                  <a:srgbClr val="001970"/>
                </a:solidFill>
                <a:latin typeface="Trebuchet MS"/>
                <a:ea typeface="Trebuchet MS"/>
                <a:cs typeface="Trebuchet MS"/>
                <a:sym typeface="Trebuchet MS"/>
              </a:rPr>
              <a:t>Federal Guidance: What We Know</a:t>
            </a:r>
            <a:endParaRPr sz="4400" b="1">
              <a:solidFill>
                <a:srgbClr val="001970"/>
              </a:solidFill>
              <a:latin typeface="Trebuchet MS"/>
              <a:ea typeface="Trebuchet MS"/>
              <a:cs typeface="Trebuchet MS"/>
              <a:sym typeface="Trebuchet MS"/>
            </a:endParaRPr>
          </a:p>
        </p:txBody>
      </p:sp>
      <p:sp>
        <p:nvSpPr>
          <p:cNvPr id="832" name="Google Shape;832;p163"/>
          <p:cNvSpPr txBox="1"/>
          <p:nvPr/>
        </p:nvSpPr>
        <p:spPr>
          <a:xfrm>
            <a:off x="2415700" y="6278000"/>
            <a:ext cx="8510100" cy="30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a:latin typeface="Trebuchet MS"/>
                <a:ea typeface="Trebuchet MS"/>
                <a:cs typeface="Trebuchet MS"/>
                <a:sym typeface="Trebuchet MS"/>
              </a:rPr>
              <a:t>*CMS stands for the federal Centers for Medicare and Medicaid Services</a:t>
            </a:r>
            <a:endParaRPr sz="1600">
              <a:latin typeface="Trebuchet MS"/>
              <a:ea typeface="Trebuchet MS"/>
              <a:cs typeface="Trebuchet MS"/>
              <a:sym typeface="Trebuchet MS"/>
            </a:endParaRPr>
          </a:p>
        </p:txBody>
      </p:sp>
      <p:sp>
        <p:nvSpPr>
          <p:cNvPr id="833" name="Google Shape;833;p163"/>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solidFill>
                  <a:schemeClr val="dk1"/>
                </a:solidFill>
              </a:rPr>
              <a:t>11</a:t>
            </a:fld>
            <a:endParaRPr>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38"/>
        <p:cNvGrpSpPr/>
        <p:nvPr/>
      </p:nvGrpSpPr>
      <p:grpSpPr>
        <a:xfrm>
          <a:off x="0" y="0"/>
          <a:ext cx="0" cy="0"/>
          <a:chOff x="0" y="0"/>
          <a:chExt cx="0" cy="0"/>
        </a:xfrm>
      </p:grpSpPr>
      <p:sp>
        <p:nvSpPr>
          <p:cNvPr id="839" name="Google Shape;839;p164"/>
          <p:cNvSpPr/>
          <p:nvPr/>
        </p:nvSpPr>
        <p:spPr>
          <a:xfrm>
            <a:off x="2780175" y="2289000"/>
            <a:ext cx="1506900" cy="1672800"/>
          </a:xfrm>
          <a:prstGeom prst="rect">
            <a:avLst/>
          </a:prstGeom>
          <a:solidFill>
            <a:srgbClr val="245D38">
              <a:alpha val="1392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40" name="Google Shape;840;p164"/>
          <p:cNvSpPr/>
          <p:nvPr/>
        </p:nvSpPr>
        <p:spPr>
          <a:xfrm>
            <a:off x="1157814" y="2277476"/>
            <a:ext cx="1627500" cy="3600300"/>
          </a:xfrm>
          <a:prstGeom prst="rect">
            <a:avLst/>
          </a:prstGeom>
          <a:solidFill>
            <a:srgbClr val="245D38">
              <a:alpha val="1392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41" name="Google Shape;841;p164"/>
          <p:cNvSpPr/>
          <p:nvPr/>
        </p:nvSpPr>
        <p:spPr>
          <a:xfrm>
            <a:off x="598393" y="2118172"/>
            <a:ext cx="2892000" cy="159000"/>
          </a:xfrm>
          <a:prstGeom prst="parallelogram">
            <a:avLst>
              <a:gd name="adj" fmla="val 96952"/>
            </a:avLst>
          </a:prstGeom>
          <a:solidFill>
            <a:srgbClr val="6071AA"/>
          </a:solidFill>
          <a:ln>
            <a:noFill/>
          </a:ln>
        </p:spPr>
        <p:txBody>
          <a:bodyPr spcFirstLastPara="1" wrap="square" lIns="130375" tIns="130375" rIns="130375" bIns="130375" anchor="ctr" anchorCtr="0">
            <a:noAutofit/>
          </a:bodyPr>
          <a:lstStyle/>
          <a:p>
            <a:pPr marL="0" lvl="0" indent="0" algn="l" rtl="0">
              <a:spcBef>
                <a:spcPts val="0"/>
              </a:spcBef>
              <a:spcAft>
                <a:spcPts val="0"/>
              </a:spcAft>
              <a:buNone/>
            </a:pPr>
            <a:endParaRPr sz="1497"/>
          </a:p>
        </p:txBody>
      </p:sp>
      <p:sp>
        <p:nvSpPr>
          <p:cNvPr id="842" name="Google Shape;842;p164"/>
          <p:cNvSpPr txBox="1"/>
          <p:nvPr/>
        </p:nvSpPr>
        <p:spPr>
          <a:xfrm>
            <a:off x="1941800" y="1246706"/>
            <a:ext cx="1141200" cy="585000"/>
          </a:xfrm>
          <a:prstGeom prst="rect">
            <a:avLst/>
          </a:prstGeom>
          <a:noFill/>
          <a:ln>
            <a:noFill/>
          </a:ln>
        </p:spPr>
        <p:txBody>
          <a:bodyPr spcFirstLastPara="1" wrap="square" lIns="130375" tIns="130375" rIns="130375" bIns="130375" anchor="t" anchorCtr="0">
            <a:noAutofit/>
          </a:bodyPr>
          <a:lstStyle/>
          <a:p>
            <a:pPr marL="0" marR="0" lvl="0" indent="0" algn="r" rtl="0">
              <a:lnSpc>
                <a:spcPct val="115000"/>
              </a:lnSpc>
              <a:spcBef>
                <a:spcPts val="0"/>
              </a:spcBef>
              <a:spcAft>
                <a:spcPts val="2246"/>
              </a:spcAft>
              <a:buNone/>
            </a:pPr>
            <a:r>
              <a:rPr lang="en-US" sz="2200" b="1">
                <a:solidFill>
                  <a:srgbClr val="0C57D3"/>
                </a:solidFill>
                <a:latin typeface="Trebuchet MS"/>
                <a:ea typeface="Trebuchet MS"/>
                <a:cs typeface="Trebuchet MS"/>
                <a:sym typeface="Trebuchet MS"/>
              </a:rPr>
              <a:t>2026</a:t>
            </a:r>
            <a:endParaRPr sz="2200">
              <a:solidFill>
                <a:srgbClr val="0C57D3"/>
              </a:solidFill>
              <a:latin typeface="Trebuchet MS"/>
              <a:ea typeface="Trebuchet MS"/>
              <a:cs typeface="Trebuchet MS"/>
              <a:sym typeface="Trebuchet MS"/>
            </a:endParaRPr>
          </a:p>
        </p:txBody>
      </p:sp>
      <p:sp>
        <p:nvSpPr>
          <p:cNvPr id="843" name="Google Shape;843;p164"/>
          <p:cNvSpPr/>
          <p:nvPr/>
        </p:nvSpPr>
        <p:spPr>
          <a:xfrm flipH="1">
            <a:off x="598350" y="1947850"/>
            <a:ext cx="7038900" cy="159000"/>
          </a:xfrm>
          <a:prstGeom prst="parallelogram">
            <a:avLst>
              <a:gd name="adj" fmla="val 96952"/>
            </a:avLst>
          </a:prstGeom>
          <a:solidFill>
            <a:srgbClr val="6071AA"/>
          </a:solidFill>
          <a:ln>
            <a:noFill/>
          </a:ln>
        </p:spPr>
        <p:txBody>
          <a:bodyPr spcFirstLastPara="1" wrap="square" lIns="130375" tIns="130375" rIns="130375" bIns="130375" anchor="ctr" anchorCtr="0">
            <a:noAutofit/>
          </a:bodyPr>
          <a:lstStyle/>
          <a:p>
            <a:pPr marL="0" lvl="0" indent="0" algn="l" rtl="0">
              <a:spcBef>
                <a:spcPts val="0"/>
              </a:spcBef>
              <a:spcAft>
                <a:spcPts val="0"/>
              </a:spcAft>
              <a:buNone/>
            </a:pPr>
            <a:r>
              <a:rPr lang="en-US" sz="2032">
                <a:solidFill>
                  <a:srgbClr val="6071AA"/>
                </a:solidFill>
              </a:rPr>
              <a:t>  </a:t>
            </a:r>
            <a:endParaRPr sz="2032">
              <a:solidFill>
                <a:srgbClr val="6071AA"/>
              </a:solidFill>
            </a:endParaRPr>
          </a:p>
        </p:txBody>
      </p:sp>
      <p:sp>
        <p:nvSpPr>
          <p:cNvPr id="844" name="Google Shape;844;p164"/>
          <p:cNvSpPr/>
          <p:nvPr/>
        </p:nvSpPr>
        <p:spPr>
          <a:xfrm>
            <a:off x="7519496" y="2118421"/>
            <a:ext cx="2892300" cy="159000"/>
          </a:xfrm>
          <a:prstGeom prst="parallelogram">
            <a:avLst>
              <a:gd name="adj" fmla="val 96952"/>
            </a:avLst>
          </a:prstGeom>
          <a:solidFill>
            <a:schemeClr val="dk2"/>
          </a:solidFill>
          <a:ln>
            <a:noFill/>
          </a:ln>
        </p:spPr>
        <p:txBody>
          <a:bodyPr spcFirstLastPara="1" wrap="square" lIns="130375" tIns="130375" rIns="130375" bIns="130375" anchor="ctr" anchorCtr="0">
            <a:noAutofit/>
          </a:bodyPr>
          <a:lstStyle/>
          <a:p>
            <a:pPr marL="0" lvl="0" indent="0" algn="l" rtl="0">
              <a:spcBef>
                <a:spcPts val="0"/>
              </a:spcBef>
              <a:spcAft>
                <a:spcPts val="0"/>
              </a:spcAft>
              <a:buNone/>
            </a:pPr>
            <a:endParaRPr sz="1497"/>
          </a:p>
        </p:txBody>
      </p:sp>
      <p:sp>
        <p:nvSpPr>
          <p:cNvPr id="845" name="Google Shape;845;p164"/>
          <p:cNvSpPr txBox="1"/>
          <p:nvPr/>
        </p:nvSpPr>
        <p:spPr>
          <a:xfrm>
            <a:off x="8387350" y="1267547"/>
            <a:ext cx="1141200" cy="585000"/>
          </a:xfrm>
          <a:prstGeom prst="rect">
            <a:avLst/>
          </a:prstGeom>
          <a:noFill/>
          <a:ln>
            <a:noFill/>
          </a:ln>
        </p:spPr>
        <p:txBody>
          <a:bodyPr spcFirstLastPara="1" wrap="square" lIns="130375" tIns="130375" rIns="130375" bIns="130375" anchor="t" anchorCtr="0">
            <a:noAutofit/>
          </a:bodyPr>
          <a:lstStyle/>
          <a:p>
            <a:pPr marL="0" marR="0" lvl="0" indent="0" algn="r" rtl="0">
              <a:lnSpc>
                <a:spcPct val="115000"/>
              </a:lnSpc>
              <a:spcBef>
                <a:spcPts val="0"/>
              </a:spcBef>
              <a:spcAft>
                <a:spcPts val="2246"/>
              </a:spcAft>
              <a:buNone/>
            </a:pPr>
            <a:r>
              <a:rPr lang="en-US" sz="2200" b="1">
                <a:solidFill>
                  <a:srgbClr val="0C57D3"/>
                </a:solidFill>
                <a:latin typeface="Roboto"/>
                <a:ea typeface="Roboto"/>
                <a:cs typeface="Roboto"/>
                <a:sym typeface="Roboto"/>
              </a:rPr>
              <a:t>2027</a:t>
            </a:r>
            <a:endParaRPr sz="2200">
              <a:solidFill>
                <a:srgbClr val="858585"/>
              </a:solidFill>
              <a:latin typeface="Roboto"/>
              <a:ea typeface="Roboto"/>
              <a:cs typeface="Roboto"/>
              <a:sym typeface="Roboto"/>
            </a:endParaRPr>
          </a:p>
        </p:txBody>
      </p:sp>
      <p:sp>
        <p:nvSpPr>
          <p:cNvPr id="846" name="Google Shape;846;p164"/>
          <p:cNvSpPr/>
          <p:nvPr/>
        </p:nvSpPr>
        <p:spPr>
          <a:xfrm>
            <a:off x="3329225" y="2117910"/>
            <a:ext cx="4308900" cy="159000"/>
          </a:xfrm>
          <a:prstGeom prst="parallelogram">
            <a:avLst>
              <a:gd name="adj" fmla="val 96952"/>
            </a:avLst>
          </a:prstGeom>
          <a:solidFill>
            <a:srgbClr val="6071AA"/>
          </a:solidFill>
          <a:ln>
            <a:noFill/>
          </a:ln>
        </p:spPr>
        <p:txBody>
          <a:bodyPr spcFirstLastPara="1" wrap="square" lIns="130375" tIns="130375" rIns="130375" bIns="130375" anchor="ctr" anchorCtr="0">
            <a:noAutofit/>
          </a:bodyPr>
          <a:lstStyle/>
          <a:p>
            <a:pPr marL="0" lvl="0" indent="0" algn="l" rtl="0">
              <a:spcBef>
                <a:spcPts val="0"/>
              </a:spcBef>
              <a:spcAft>
                <a:spcPts val="0"/>
              </a:spcAft>
              <a:buNone/>
            </a:pPr>
            <a:endParaRPr sz="1497"/>
          </a:p>
        </p:txBody>
      </p:sp>
      <p:cxnSp>
        <p:nvCxnSpPr>
          <p:cNvPr id="847" name="Google Shape;847;p164"/>
          <p:cNvCxnSpPr/>
          <p:nvPr/>
        </p:nvCxnSpPr>
        <p:spPr>
          <a:xfrm rot="10800000">
            <a:off x="7776345" y="2123464"/>
            <a:ext cx="0" cy="454800"/>
          </a:xfrm>
          <a:prstGeom prst="straightConnector1">
            <a:avLst/>
          </a:prstGeom>
          <a:noFill/>
          <a:ln w="81500" cap="flat" cmpd="sng">
            <a:solidFill>
              <a:schemeClr val="accent6"/>
            </a:solidFill>
            <a:prstDash val="solid"/>
            <a:round/>
            <a:headEnd type="none" w="sm" len="sm"/>
            <a:tailEnd type="none" w="sm" len="sm"/>
          </a:ln>
        </p:spPr>
      </p:cxnSp>
      <p:sp>
        <p:nvSpPr>
          <p:cNvPr id="848" name="Google Shape;848;p164"/>
          <p:cNvSpPr txBox="1"/>
          <p:nvPr/>
        </p:nvSpPr>
        <p:spPr>
          <a:xfrm>
            <a:off x="76400" y="23663"/>
            <a:ext cx="12192000" cy="1187400"/>
          </a:xfrm>
          <a:prstGeom prst="rect">
            <a:avLst/>
          </a:prstGeom>
          <a:noFill/>
          <a:ln>
            <a:noFill/>
          </a:ln>
        </p:spPr>
        <p:txBody>
          <a:bodyPr spcFirstLastPara="1" wrap="square" lIns="121900" tIns="60925" rIns="121900" bIns="60925" anchor="ctr" anchorCtr="0">
            <a:noAutofit/>
          </a:bodyPr>
          <a:lstStyle/>
          <a:p>
            <a:pPr marL="0" lvl="0" indent="0" algn="ctr" rtl="0">
              <a:lnSpc>
                <a:spcPct val="90000"/>
              </a:lnSpc>
              <a:spcBef>
                <a:spcPts val="0"/>
              </a:spcBef>
              <a:spcAft>
                <a:spcPts val="0"/>
              </a:spcAft>
              <a:buNone/>
            </a:pPr>
            <a:r>
              <a:rPr lang="en-US" sz="4100" b="1">
                <a:solidFill>
                  <a:srgbClr val="001970"/>
                </a:solidFill>
                <a:latin typeface="Trebuchet MS"/>
                <a:ea typeface="Trebuchet MS"/>
                <a:cs typeface="Trebuchet MS"/>
                <a:sym typeface="Trebuchet MS"/>
              </a:rPr>
              <a:t>Working Timeline Overview</a:t>
            </a:r>
            <a:endParaRPr sz="4100" b="1">
              <a:solidFill>
                <a:srgbClr val="001970"/>
              </a:solidFill>
              <a:latin typeface="Trebuchet MS"/>
              <a:ea typeface="Trebuchet MS"/>
              <a:cs typeface="Trebuchet MS"/>
              <a:sym typeface="Trebuchet MS"/>
            </a:endParaRPr>
          </a:p>
        </p:txBody>
      </p:sp>
      <p:cxnSp>
        <p:nvCxnSpPr>
          <p:cNvPr id="849" name="Google Shape;849;p164"/>
          <p:cNvCxnSpPr/>
          <p:nvPr/>
        </p:nvCxnSpPr>
        <p:spPr>
          <a:xfrm rot="10800000">
            <a:off x="4435576" y="2124290"/>
            <a:ext cx="0" cy="454800"/>
          </a:xfrm>
          <a:prstGeom prst="straightConnector1">
            <a:avLst/>
          </a:prstGeom>
          <a:noFill/>
          <a:ln w="81500" cap="flat" cmpd="sng">
            <a:solidFill>
              <a:schemeClr val="accent6"/>
            </a:solidFill>
            <a:prstDash val="solid"/>
            <a:round/>
            <a:headEnd type="none" w="sm" len="sm"/>
            <a:tailEnd type="none" w="sm" len="sm"/>
          </a:ln>
        </p:spPr>
      </p:cxnSp>
      <p:grpSp>
        <p:nvGrpSpPr>
          <p:cNvPr id="850" name="Google Shape;850;p164"/>
          <p:cNvGrpSpPr/>
          <p:nvPr/>
        </p:nvGrpSpPr>
        <p:grpSpPr>
          <a:xfrm>
            <a:off x="7952711" y="4606353"/>
            <a:ext cx="974714" cy="186677"/>
            <a:chOff x="1242400" y="5456950"/>
            <a:chExt cx="1906346" cy="365102"/>
          </a:xfrm>
        </p:grpSpPr>
        <p:pic>
          <p:nvPicPr>
            <p:cNvPr id="851" name="Google Shape;85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852" name="Google Shape;85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853" name="Google Shape;85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854" name="Google Shape;85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855" name="Google Shape;85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856" name="Google Shape;85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857" name="Google Shape;85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858" name="Google Shape;858;p164"/>
          <p:cNvGrpSpPr/>
          <p:nvPr/>
        </p:nvGrpSpPr>
        <p:grpSpPr>
          <a:xfrm>
            <a:off x="7952711" y="4779319"/>
            <a:ext cx="974714" cy="186677"/>
            <a:chOff x="1242400" y="5456950"/>
            <a:chExt cx="1906346" cy="365102"/>
          </a:xfrm>
        </p:grpSpPr>
        <p:pic>
          <p:nvPicPr>
            <p:cNvPr id="859" name="Google Shape;85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860" name="Google Shape;86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861" name="Google Shape;86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862" name="Google Shape;86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863" name="Google Shape;86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864" name="Google Shape;86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865" name="Google Shape;86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866" name="Google Shape;866;p164"/>
          <p:cNvGrpSpPr/>
          <p:nvPr/>
        </p:nvGrpSpPr>
        <p:grpSpPr>
          <a:xfrm>
            <a:off x="7954416" y="4954417"/>
            <a:ext cx="974714" cy="186677"/>
            <a:chOff x="1242400" y="5456950"/>
            <a:chExt cx="1906346" cy="365102"/>
          </a:xfrm>
        </p:grpSpPr>
        <p:pic>
          <p:nvPicPr>
            <p:cNvPr id="867" name="Google Shape;86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868" name="Google Shape;86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869" name="Google Shape;86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870" name="Google Shape;87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871" name="Google Shape;87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872" name="Google Shape;87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873" name="Google Shape;87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874" name="Google Shape;874;p164"/>
          <p:cNvGrpSpPr/>
          <p:nvPr/>
        </p:nvGrpSpPr>
        <p:grpSpPr>
          <a:xfrm>
            <a:off x="7949413" y="4067261"/>
            <a:ext cx="974714" cy="186677"/>
            <a:chOff x="1242400" y="5456950"/>
            <a:chExt cx="1906346" cy="365102"/>
          </a:xfrm>
        </p:grpSpPr>
        <p:pic>
          <p:nvPicPr>
            <p:cNvPr id="875" name="Google Shape;87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876" name="Google Shape;87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877" name="Google Shape;87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alphaModFix/>
            </a:blip>
            <a:srcRect l="4080" r="-4079"/>
            <a:stretch/>
          </p:blipFill>
          <p:spPr>
            <a:xfrm>
              <a:off x="1769185" y="5456950"/>
              <a:ext cx="365102" cy="365102"/>
            </a:xfrm>
            <a:prstGeom prst="rect">
              <a:avLst/>
            </a:prstGeom>
            <a:noFill/>
            <a:ln>
              <a:noFill/>
            </a:ln>
          </p:spPr>
        </p:pic>
        <p:pic>
          <p:nvPicPr>
            <p:cNvPr id="878" name="Google Shape;87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879" name="Google Shape;87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880" name="Google Shape;88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881" name="Google Shape;88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882" name="Google Shape;882;p164"/>
          <p:cNvGrpSpPr/>
          <p:nvPr/>
        </p:nvGrpSpPr>
        <p:grpSpPr>
          <a:xfrm>
            <a:off x="7949413" y="4240227"/>
            <a:ext cx="974714" cy="186677"/>
            <a:chOff x="1242400" y="5456950"/>
            <a:chExt cx="1906346" cy="365102"/>
          </a:xfrm>
        </p:grpSpPr>
        <p:pic>
          <p:nvPicPr>
            <p:cNvPr id="883" name="Google Shape;88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884" name="Google Shape;88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885" name="Google Shape;88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886" name="Google Shape;88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887" name="Google Shape;88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888" name="Google Shape;88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889" name="Google Shape;88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890" name="Google Shape;890;p164"/>
          <p:cNvGrpSpPr/>
          <p:nvPr/>
        </p:nvGrpSpPr>
        <p:grpSpPr>
          <a:xfrm>
            <a:off x="7951118" y="4415325"/>
            <a:ext cx="974714" cy="186677"/>
            <a:chOff x="1242400" y="5456950"/>
            <a:chExt cx="1906346" cy="365102"/>
          </a:xfrm>
        </p:grpSpPr>
        <p:pic>
          <p:nvPicPr>
            <p:cNvPr id="891" name="Google Shape;89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892" name="Google Shape;89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893" name="Google Shape;89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894" name="Google Shape;89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895" name="Google Shape;89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896" name="Google Shape;89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897" name="Google Shape;89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898" name="Google Shape;898;p164"/>
          <p:cNvGrpSpPr/>
          <p:nvPr/>
        </p:nvGrpSpPr>
        <p:grpSpPr>
          <a:xfrm>
            <a:off x="8879336" y="4606353"/>
            <a:ext cx="974714" cy="186677"/>
            <a:chOff x="1242400" y="5456950"/>
            <a:chExt cx="1906346" cy="365102"/>
          </a:xfrm>
        </p:grpSpPr>
        <p:pic>
          <p:nvPicPr>
            <p:cNvPr id="899" name="Google Shape;89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00" name="Google Shape;90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01" name="Google Shape;90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902" name="Google Shape;90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03" name="Google Shape;90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04" name="Google Shape;90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05" name="Google Shape;90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06" name="Google Shape;906;p164"/>
          <p:cNvGrpSpPr/>
          <p:nvPr/>
        </p:nvGrpSpPr>
        <p:grpSpPr>
          <a:xfrm>
            <a:off x="8879336" y="4779319"/>
            <a:ext cx="974714" cy="186677"/>
            <a:chOff x="1242400" y="5456950"/>
            <a:chExt cx="1906346" cy="365102"/>
          </a:xfrm>
        </p:grpSpPr>
        <p:pic>
          <p:nvPicPr>
            <p:cNvPr id="907" name="Google Shape;90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08" name="Google Shape;90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09" name="Google Shape;90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910" name="Google Shape;91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11" name="Google Shape;91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12" name="Google Shape;91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13" name="Google Shape;91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14" name="Google Shape;914;p164"/>
          <p:cNvGrpSpPr/>
          <p:nvPr/>
        </p:nvGrpSpPr>
        <p:grpSpPr>
          <a:xfrm>
            <a:off x="8881042" y="4954417"/>
            <a:ext cx="974714" cy="186677"/>
            <a:chOff x="1242400" y="5456950"/>
            <a:chExt cx="1906346" cy="365102"/>
          </a:xfrm>
        </p:grpSpPr>
        <p:pic>
          <p:nvPicPr>
            <p:cNvPr id="915" name="Google Shape;91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16" name="Google Shape;91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17" name="Google Shape;91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918" name="Google Shape;91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19" name="Google Shape;91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20" name="Google Shape;92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21" name="Google Shape;92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22" name="Google Shape;922;p164"/>
          <p:cNvGrpSpPr/>
          <p:nvPr/>
        </p:nvGrpSpPr>
        <p:grpSpPr>
          <a:xfrm>
            <a:off x="8876039" y="4067261"/>
            <a:ext cx="974714" cy="186677"/>
            <a:chOff x="1242400" y="5456950"/>
            <a:chExt cx="1906346" cy="365102"/>
          </a:xfrm>
        </p:grpSpPr>
        <p:pic>
          <p:nvPicPr>
            <p:cNvPr id="923" name="Google Shape;92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24" name="Google Shape;92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25" name="Google Shape;92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alphaModFix/>
            </a:blip>
            <a:srcRect l="4080" r="-4079"/>
            <a:stretch/>
          </p:blipFill>
          <p:spPr>
            <a:xfrm>
              <a:off x="1769185" y="5456950"/>
              <a:ext cx="365102" cy="365102"/>
            </a:xfrm>
            <a:prstGeom prst="rect">
              <a:avLst/>
            </a:prstGeom>
            <a:noFill/>
            <a:ln>
              <a:noFill/>
            </a:ln>
          </p:spPr>
        </p:pic>
        <p:pic>
          <p:nvPicPr>
            <p:cNvPr id="926" name="Google Shape;92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27" name="Google Shape;92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28" name="Google Shape;92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29" name="Google Shape;92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30" name="Google Shape;930;p164"/>
          <p:cNvGrpSpPr/>
          <p:nvPr/>
        </p:nvGrpSpPr>
        <p:grpSpPr>
          <a:xfrm>
            <a:off x="8876039" y="4240227"/>
            <a:ext cx="974714" cy="186677"/>
            <a:chOff x="1242400" y="5456950"/>
            <a:chExt cx="1906346" cy="365102"/>
          </a:xfrm>
        </p:grpSpPr>
        <p:pic>
          <p:nvPicPr>
            <p:cNvPr id="931" name="Google Shape;93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32" name="Google Shape;93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33" name="Google Shape;93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934" name="Google Shape;93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35" name="Google Shape;93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36" name="Google Shape;93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37" name="Google Shape;93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38" name="Google Shape;938;p164"/>
          <p:cNvGrpSpPr/>
          <p:nvPr/>
        </p:nvGrpSpPr>
        <p:grpSpPr>
          <a:xfrm>
            <a:off x="8877744" y="4415325"/>
            <a:ext cx="974714" cy="186677"/>
            <a:chOff x="1242400" y="5456950"/>
            <a:chExt cx="1906346" cy="365102"/>
          </a:xfrm>
        </p:grpSpPr>
        <p:pic>
          <p:nvPicPr>
            <p:cNvPr id="939" name="Google Shape;93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40" name="Google Shape;94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41" name="Google Shape;94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942" name="Google Shape;94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43" name="Google Shape;94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44" name="Google Shape;94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45" name="Google Shape;94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46" name="Google Shape;946;p164"/>
          <p:cNvGrpSpPr/>
          <p:nvPr/>
        </p:nvGrpSpPr>
        <p:grpSpPr>
          <a:xfrm>
            <a:off x="7962675" y="5689153"/>
            <a:ext cx="974714" cy="186677"/>
            <a:chOff x="1242400" y="5456950"/>
            <a:chExt cx="1906346" cy="365102"/>
          </a:xfrm>
        </p:grpSpPr>
        <p:pic>
          <p:nvPicPr>
            <p:cNvPr id="947" name="Google Shape;94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48" name="Google Shape;94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49" name="Google Shape;94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alphaModFix/>
            </a:blip>
            <a:srcRect l="8160" r="-8160"/>
            <a:stretch/>
          </p:blipFill>
          <p:spPr>
            <a:xfrm>
              <a:off x="1769185" y="5456950"/>
              <a:ext cx="365102" cy="365102"/>
            </a:xfrm>
            <a:prstGeom prst="rect">
              <a:avLst/>
            </a:prstGeom>
            <a:noFill/>
            <a:ln>
              <a:noFill/>
            </a:ln>
          </p:spPr>
        </p:pic>
        <p:pic>
          <p:nvPicPr>
            <p:cNvPr id="950" name="Google Shape;95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51" name="Google Shape;95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52" name="Google Shape;95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53" name="Google Shape;95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54" name="Google Shape;954;p164"/>
          <p:cNvGrpSpPr/>
          <p:nvPr/>
        </p:nvGrpSpPr>
        <p:grpSpPr>
          <a:xfrm>
            <a:off x="7962675" y="5862119"/>
            <a:ext cx="974714" cy="186677"/>
            <a:chOff x="1242400" y="5456950"/>
            <a:chExt cx="1906346" cy="365102"/>
          </a:xfrm>
        </p:grpSpPr>
        <p:pic>
          <p:nvPicPr>
            <p:cNvPr id="955" name="Google Shape;95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56" name="Google Shape;95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57" name="Google Shape;95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alphaModFix/>
            </a:blip>
            <a:srcRect l="8160" r="-8160"/>
            <a:stretch/>
          </p:blipFill>
          <p:spPr>
            <a:xfrm>
              <a:off x="1769185" y="5456950"/>
              <a:ext cx="365102" cy="365102"/>
            </a:xfrm>
            <a:prstGeom prst="rect">
              <a:avLst/>
            </a:prstGeom>
            <a:noFill/>
            <a:ln>
              <a:noFill/>
            </a:ln>
          </p:spPr>
        </p:pic>
        <p:pic>
          <p:nvPicPr>
            <p:cNvPr id="958" name="Google Shape;95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59" name="Google Shape;95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60" name="Google Shape;96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61" name="Google Shape;96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62" name="Google Shape;962;p164"/>
          <p:cNvGrpSpPr/>
          <p:nvPr/>
        </p:nvGrpSpPr>
        <p:grpSpPr>
          <a:xfrm>
            <a:off x="7964380" y="6037217"/>
            <a:ext cx="974714" cy="186677"/>
            <a:chOff x="1242400" y="5456950"/>
            <a:chExt cx="1906346" cy="365102"/>
          </a:xfrm>
        </p:grpSpPr>
        <p:pic>
          <p:nvPicPr>
            <p:cNvPr id="963" name="Google Shape;96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64" name="Google Shape;96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65" name="Google Shape;96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alphaModFix/>
            </a:blip>
            <a:srcRect l="8160" r="-8160"/>
            <a:stretch/>
          </p:blipFill>
          <p:spPr>
            <a:xfrm>
              <a:off x="1769185" y="5456950"/>
              <a:ext cx="365102" cy="365102"/>
            </a:xfrm>
            <a:prstGeom prst="rect">
              <a:avLst/>
            </a:prstGeom>
            <a:noFill/>
            <a:ln>
              <a:noFill/>
            </a:ln>
          </p:spPr>
        </p:pic>
        <p:pic>
          <p:nvPicPr>
            <p:cNvPr id="966" name="Google Shape;96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67" name="Google Shape;96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68" name="Google Shape;96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69" name="Google Shape;96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70" name="Google Shape;970;p164"/>
          <p:cNvGrpSpPr/>
          <p:nvPr/>
        </p:nvGrpSpPr>
        <p:grpSpPr>
          <a:xfrm>
            <a:off x="7959377" y="5150061"/>
            <a:ext cx="974714" cy="186677"/>
            <a:chOff x="1242400" y="5456950"/>
            <a:chExt cx="1906346" cy="365102"/>
          </a:xfrm>
        </p:grpSpPr>
        <p:pic>
          <p:nvPicPr>
            <p:cNvPr id="971" name="Google Shape;97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72" name="Google Shape;97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73" name="Google Shape;97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974" name="Google Shape;97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75" name="Google Shape;97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76" name="Google Shape;97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77" name="Google Shape;97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78" name="Google Shape;978;p164"/>
          <p:cNvGrpSpPr/>
          <p:nvPr/>
        </p:nvGrpSpPr>
        <p:grpSpPr>
          <a:xfrm>
            <a:off x="7959377" y="5323027"/>
            <a:ext cx="974714" cy="186677"/>
            <a:chOff x="1242400" y="5456950"/>
            <a:chExt cx="1906346" cy="365102"/>
          </a:xfrm>
        </p:grpSpPr>
        <p:pic>
          <p:nvPicPr>
            <p:cNvPr id="979" name="Google Shape;97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80" name="Google Shape;98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81" name="Google Shape;98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alphaModFix/>
            </a:blip>
            <a:srcRect l="8160" r="-8160"/>
            <a:stretch/>
          </p:blipFill>
          <p:spPr>
            <a:xfrm>
              <a:off x="1769185" y="5456950"/>
              <a:ext cx="365102" cy="365102"/>
            </a:xfrm>
            <a:prstGeom prst="rect">
              <a:avLst/>
            </a:prstGeom>
            <a:noFill/>
            <a:ln>
              <a:noFill/>
            </a:ln>
          </p:spPr>
        </p:pic>
        <p:pic>
          <p:nvPicPr>
            <p:cNvPr id="982" name="Google Shape;98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83" name="Google Shape;98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84" name="Google Shape;98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85" name="Google Shape;98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86" name="Google Shape;986;p164"/>
          <p:cNvGrpSpPr/>
          <p:nvPr/>
        </p:nvGrpSpPr>
        <p:grpSpPr>
          <a:xfrm>
            <a:off x="7961082" y="5498125"/>
            <a:ext cx="974714" cy="186677"/>
            <a:chOff x="1242400" y="5456950"/>
            <a:chExt cx="1906346" cy="365102"/>
          </a:xfrm>
        </p:grpSpPr>
        <p:pic>
          <p:nvPicPr>
            <p:cNvPr id="987" name="Google Shape;98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88" name="Google Shape;98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89" name="Google Shape;98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39378" y="5456950"/>
              <a:ext cx="365102" cy="365102"/>
            </a:xfrm>
            <a:prstGeom prst="rect">
              <a:avLst/>
            </a:prstGeom>
            <a:noFill/>
            <a:ln>
              <a:noFill/>
            </a:ln>
          </p:spPr>
        </p:pic>
        <p:pic>
          <p:nvPicPr>
            <p:cNvPr id="990" name="Google Shape;99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91" name="Google Shape;99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92" name="Google Shape;99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93" name="Google Shape;99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94" name="Google Shape;994;p164"/>
          <p:cNvGrpSpPr/>
          <p:nvPr/>
        </p:nvGrpSpPr>
        <p:grpSpPr>
          <a:xfrm>
            <a:off x="8889301" y="5692793"/>
            <a:ext cx="974714" cy="186677"/>
            <a:chOff x="1242400" y="5456950"/>
            <a:chExt cx="1906346" cy="365102"/>
          </a:xfrm>
        </p:grpSpPr>
        <p:pic>
          <p:nvPicPr>
            <p:cNvPr id="995" name="Google Shape;99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96" name="Google Shape;99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97" name="Google Shape;99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998" name="Google Shape;99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99" name="Google Shape;99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00" name="Google Shape;100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01" name="Google Shape;100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02" name="Google Shape;1002;p164"/>
          <p:cNvGrpSpPr/>
          <p:nvPr/>
        </p:nvGrpSpPr>
        <p:grpSpPr>
          <a:xfrm>
            <a:off x="8889301" y="5862119"/>
            <a:ext cx="974714" cy="186677"/>
            <a:chOff x="1242400" y="5456950"/>
            <a:chExt cx="1906346" cy="365102"/>
          </a:xfrm>
        </p:grpSpPr>
        <p:pic>
          <p:nvPicPr>
            <p:cNvPr id="1003" name="Google Shape;100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04" name="Google Shape;100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05" name="Google Shape;100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06" name="Google Shape;100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07" name="Google Shape;100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08" name="Google Shape;100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09" name="Google Shape;100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10" name="Google Shape;1010;p164"/>
          <p:cNvGrpSpPr/>
          <p:nvPr/>
        </p:nvGrpSpPr>
        <p:grpSpPr>
          <a:xfrm>
            <a:off x="8891006" y="6037217"/>
            <a:ext cx="974714" cy="186677"/>
            <a:chOff x="1242400" y="5456950"/>
            <a:chExt cx="1906346" cy="365102"/>
          </a:xfrm>
        </p:grpSpPr>
        <p:pic>
          <p:nvPicPr>
            <p:cNvPr id="1011" name="Google Shape;101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12" name="Google Shape;101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13" name="Google Shape;101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14" name="Google Shape;101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15" name="Google Shape;101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16" name="Google Shape;101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17" name="Google Shape;101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18" name="Google Shape;1018;p164"/>
          <p:cNvGrpSpPr/>
          <p:nvPr/>
        </p:nvGrpSpPr>
        <p:grpSpPr>
          <a:xfrm>
            <a:off x="8886003" y="5150061"/>
            <a:ext cx="974714" cy="186677"/>
            <a:chOff x="1242400" y="5456950"/>
            <a:chExt cx="1906346" cy="365102"/>
          </a:xfrm>
        </p:grpSpPr>
        <p:pic>
          <p:nvPicPr>
            <p:cNvPr id="1019" name="Google Shape;101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20" name="Google Shape;102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21" name="Google Shape;102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22" name="Google Shape;102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23" name="Google Shape;102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24" name="Google Shape;102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25" name="Google Shape;102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26" name="Google Shape;1026;p164"/>
          <p:cNvGrpSpPr/>
          <p:nvPr/>
        </p:nvGrpSpPr>
        <p:grpSpPr>
          <a:xfrm>
            <a:off x="8886003" y="5323027"/>
            <a:ext cx="974714" cy="186677"/>
            <a:chOff x="1242400" y="5456950"/>
            <a:chExt cx="1906346" cy="365102"/>
          </a:xfrm>
        </p:grpSpPr>
        <p:pic>
          <p:nvPicPr>
            <p:cNvPr id="1027" name="Google Shape;102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28" name="Google Shape;102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29" name="Google Shape;102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30" name="Google Shape;103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31" name="Google Shape;103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32" name="Google Shape;103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33" name="Google Shape;103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34" name="Google Shape;1034;p164"/>
          <p:cNvGrpSpPr/>
          <p:nvPr/>
        </p:nvGrpSpPr>
        <p:grpSpPr>
          <a:xfrm>
            <a:off x="8887708" y="5498125"/>
            <a:ext cx="974714" cy="186677"/>
            <a:chOff x="1242400" y="5456950"/>
            <a:chExt cx="1906346" cy="365102"/>
          </a:xfrm>
        </p:grpSpPr>
        <p:pic>
          <p:nvPicPr>
            <p:cNvPr id="1035" name="Google Shape;103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36" name="Google Shape;103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37" name="Google Shape;103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38" name="Google Shape;103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39" name="Google Shape;103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40" name="Google Shape;104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41" name="Google Shape;104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42" name="Google Shape;1042;p164"/>
          <p:cNvGrpSpPr/>
          <p:nvPr/>
        </p:nvGrpSpPr>
        <p:grpSpPr>
          <a:xfrm>
            <a:off x="7957754" y="6206182"/>
            <a:ext cx="974714" cy="186677"/>
            <a:chOff x="1242400" y="5456950"/>
            <a:chExt cx="1906346" cy="365102"/>
          </a:xfrm>
        </p:grpSpPr>
        <p:pic>
          <p:nvPicPr>
            <p:cNvPr id="1043" name="Google Shape;104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44" name="Google Shape;104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45" name="Google Shape;104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alphaModFix/>
            </a:blip>
            <a:srcRect l="8160" r="-8160"/>
            <a:stretch/>
          </p:blipFill>
          <p:spPr>
            <a:xfrm>
              <a:off x="1769185" y="5456950"/>
              <a:ext cx="365102" cy="365102"/>
            </a:xfrm>
            <a:prstGeom prst="rect">
              <a:avLst/>
            </a:prstGeom>
            <a:noFill/>
            <a:ln>
              <a:noFill/>
            </a:ln>
          </p:spPr>
        </p:pic>
        <p:pic>
          <p:nvPicPr>
            <p:cNvPr id="1046" name="Google Shape;104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47" name="Google Shape;104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48" name="Google Shape;104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49" name="Google Shape;104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50" name="Google Shape;1050;p164"/>
          <p:cNvGrpSpPr/>
          <p:nvPr/>
        </p:nvGrpSpPr>
        <p:grpSpPr>
          <a:xfrm>
            <a:off x="8884380" y="6206182"/>
            <a:ext cx="974714" cy="186677"/>
            <a:chOff x="1242400" y="5456950"/>
            <a:chExt cx="1906346" cy="365102"/>
          </a:xfrm>
        </p:grpSpPr>
        <p:pic>
          <p:nvPicPr>
            <p:cNvPr id="1051" name="Google Shape;105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52" name="Google Shape;105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53" name="Google Shape;105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54" name="Google Shape;105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55" name="Google Shape;105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56" name="Google Shape;105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57" name="Google Shape;105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58" name="Google Shape;1058;p164"/>
          <p:cNvGrpSpPr/>
          <p:nvPr/>
        </p:nvGrpSpPr>
        <p:grpSpPr>
          <a:xfrm>
            <a:off x="9812691" y="4608168"/>
            <a:ext cx="974714" cy="186677"/>
            <a:chOff x="1242400" y="5456950"/>
            <a:chExt cx="1906346" cy="365102"/>
          </a:xfrm>
        </p:grpSpPr>
        <p:pic>
          <p:nvPicPr>
            <p:cNvPr id="1059" name="Google Shape;105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60" name="Google Shape;106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61" name="Google Shape;106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62" name="Google Shape;106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63" name="Google Shape;106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64" name="Google Shape;106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65" name="Google Shape;106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66" name="Google Shape;1066;p164"/>
          <p:cNvGrpSpPr/>
          <p:nvPr/>
        </p:nvGrpSpPr>
        <p:grpSpPr>
          <a:xfrm>
            <a:off x="9812691" y="4781134"/>
            <a:ext cx="974714" cy="186677"/>
            <a:chOff x="1242400" y="5456950"/>
            <a:chExt cx="1906346" cy="365102"/>
          </a:xfrm>
        </p:grpSpPr>
        <p:pic>
          <p:nvPicPr>
            <p:cNvPr id="1067" name="Google Shape;106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68" name="Google Shape;106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69" name="Google Shape;106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70" name="Google Shape;107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71" name="Google Shape;107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72" name="Google Shape;107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73" name="Google Shape;107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74" name="Google Shape;1074;p164"/>
          <p:cNvGrpSpPr/>
          <p:nvPr/>
        </p:nvGrpSpPr>
        <p:grpSpPr>
          <a:xfrm>
            <a:off x="9814396" y="4956232"/>
            <a:ext cx="974714" cy="186677"/>
            <a:chOff x="1242400" y="5456950"/>
            <a:chExt cx="1906346" cy="365102"/>
          </a:xfrm>
        </p:grpSpPr>
        <p:pic>
          <p:nvPicPr>
            <p:cNvPr id="1075" name="Google Shape;107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76" name="Google Shape;107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77" name="Google Shape;107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78" name="Google Shape;107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79" name="Google Shape;107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80" name="Google Shape;108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81" name="Google Shape;108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82" name="Google Shape;1082;p164"/>
          <p:cNvGrpSpPr/>
          <p:nvPr/>
        </p:nvGrpSpPr>
        <p:grpSpPr>
          <a:xfrm>
            <a:off x="9809393" y="4069076"/>
            <a:ext cx="974714" cy="186677"/>
            <a:chOff x="1242400" y="5456950"/>
            <a:chExt cx="1906346" cy="365102"/>
          </a:xfrm>
        </p:grpSpPr>
        <p:pic>
          <p:nvPicPr>
            <p:cNvPr id="1083" name="Google Shape;108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84" name="Google Shape;108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85" name="Google Shape;108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86" name="Google Shape;108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87" name="Google Shape;108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88" name="Google Shape;108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89" name="Google Shape;108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90" name="Google Shape;1090;p164"/>
          <p:cNvGrpSpPr/>
          <p:nvPr/>
        </p:nvGrpSpPr>
        <p:grpSpPr>
          <a:xfrm>
            <a:off x="9809393" y="4242042"/>
            <a:ext cx="974714" cy="186677"/>
            <a:chOff x="1242400" y="5456950"/>
            <a:chExt cx="1906346" cy="365102"/>
          </a:xfrm>
        </p:grpSpPr>
        <p:pic>
          <p:nvPicPr>
            <p:cNvPr id="1091" name="Google Shape;109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92" name="Google Shape;109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93" name="Google Shape;109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94" name="Google Shape;109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95" name="Google Shape;109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96" name="Google Shape;109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97" name="Google Shape;109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98" name="Google Shape;1098;p164"/>
          <p:cNvGrpSpPr/>
          <p:nvPr/>
        </p:nvGrpSpPr>
        <p:grpSpPr>
          <a:xfrm>
            <a:off x="9811098" y="4417140"/>
            <a:ext cx="974714" cy="186677"/>
            <a:chOff x="1242400" y="5456950"/>
            <a:chExt cx="1906346" cy="365102"/>
          </a:xfrm>
        </p:grpSpPr>
        <p:pic>
          <p:nvPicPr>
            <p:cNvPr id="1099" name="Google Shape;109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00" name="Google Shape;110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01" name="Google Shape;110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02" name="Google Shape;110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03" name="Google Shape;110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04" name="Google Shape;110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05" name="Google Shape;110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06" name="Google Shape;1106;p164"/>
          <p:cNvGrpSpPr/>
          <p:nvPr/>
        </p:nvGrpSpPr>
        <p:grpSpPr>
          <a:xfrm>
            <a:off x="10739316" y="4608168"/>
            <a:ext cx="974714" cy="186677"/>
            <a:chOff x="1242400" y="5456950"/>
            <a:chExt cx="1906346" cy="365102"/>
          </a:xfrm>
        </p:grpSpPr>
        <p:pic>
          <p:nvPicPr>
            <p:cNvPr id="1107" name="Google Shape;110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08" name="Google Shape;110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09" name="Google Shape;110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10" name="Google Shape;111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11" name="Google Shape;111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12" name="Google Shape;111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13" name="Google Shape;111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14" name="Google Shape;1114;p164"/>
          <p:cNvGrpSpPr/>
          <p:nvPr/>
        </p:nvGrpSpPr>
        <p:grpSpPr>
          <a:xfrm>
            <a:off x="10739316" y="4781134"/>
            <a:ext cx="974714" cy="186677"/>
            <a:chOff x="1242400" y="5456950"/>
            <a:chExt cx="1906346" cy="365102"/>
          </a:xfrm>
        </p:grpSpPr>
        <p:pic>
          <p:nvPicPr>
            <p:cNvPr id="1115" name="Google Shape;111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16" name="Google Shape;111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17" name="Google Shape;111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18" name="Google Shape;111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19" name="Google Shape;111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20" name="Google Shape;112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21" name="Google Shape;112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22" name="Google Shape;1122;p164"/>
          <p:cNvGrpSpPr/>
          <p:nvPr/>
        </p:nvGrpSpPr>
        <p:grpSpPr>
          <a:xfrm>
            <a:off x="10741021" y="4956232"/>
            <a:ext cx="974714" cy="186677"/>
            <a:chOff x="1242400" y="5456950"/>
            <a:chExt cx="1906346" cy="365102"/>
          </a:xfrm>
        </p:grpSpPr>
        <p:pic>
          <p:nvPicPr>
            <p:cNvPr id="1123" name="Google Shape;112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24" name="Google Shape;112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25" name="Google Shape;112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26" name="Google Shape;112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27" name="Google Shape;112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28" name="Google Shape;112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29" name="Google Shape;112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30" name="Google Shape;1130;p164"/>
          <p:cNvGrpSpPr/>
          <p:nvPr/>
        </p:nvGrpSpPr>
        <p:grpSpPr>
          <a:xfrm>
            <a:off x="10736018" y="4069076"/>
            <a:ext cx="974714" cy="186677"/>
            <a:chOff x="1242400" y="5456950"/>
            <a:chExt cx="1906346" cy="365102"/>
          </a:xfrm>
        </p:grpSpPr>
        <p:pic>
          <p:nvPicPr>
            <p:cNvPr id="1131" name="Google Shape;113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32" name="Google Shape;113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33" name="Google Shape;113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34" name="Google Shape;113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35" name="Google Shape;113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36" name="Google Shape;113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37" name="Google Shape;113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38" name="Google Shape;1138;p164"/>
          <p:cNvGrpSpPr/>
          <p:nvPr/>
        </p:nvGrpSpPr>
        <p:grpSpPr>
          <a:xfrm>
            <a:off x="10736018" y="4242042"/>
            <a:ext cx="974714" cy="186677"/>
            <a:chOff x="1242400" y="5456950"/>
            <a:chExt cx="1906346" cy="365102"/>
          </a:xfrm>
        </p:grpSpPr>
        <p:pic>
          <p:nvPicPr>
            <p:cNvPr id="1139" name="Google Shape;113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40" name="Google Shape;114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41" name="Google Shape;114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42" name="Google Shape;114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43" name="Google Shape;114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44" name="Google Shape;114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45" name="Google Shape;114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46" name="Google Shape;1146;p164"/>
          <p:cNvGrpSpPr/>
          <p:nvPr/>
        </p:nvGrpSpPr>
        <p:grpSpPr>
          <a:xfrm>
            <a:off x="10737723" y="4417140"/>
            <a:ext cx="974714" cy="186677"/>
            <a:chOff x="1242400" y="5456950"/>
            <a:chExt cx="1906346" cy="365102"/>
          </a:xfrm>
        </p:grpSpPr>
        <p:pic>
          <p:nvPicPr>
            <p:cNvPr id="1147" name="Google Shape;114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48" name="Google Shape;114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49" name="Google Shape;114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50" name="Google Shape;115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51" name="Google Shape;115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52" name="Google Shape;115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53" name="Google Shape;115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54" name="Google Shape;1154;p164"/>
          <p:cNvGrpSpPr/>
          <p:nvPr/>
        </p:nvGrpSpPr>
        <p:grpSpPr>
          <a:xfrm>
            <a:off x="9822655" y="5690968"/>
            <a:ext cx="974714" cy="186677"/>
            <a:chOff x="1242400" y="5456950"/>
            <a:chExt cx="1906346" cy="365102"/>
          </a:xfrm>
        </p:grpSpPr>
        <p:pic>
          <p:nvPicPr>
            <p:cNvPr id="1155" name="Google Shape;115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56" name="Google Shape;115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57" name="Google Shape;115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58" name="Google Shape;115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59" name="Google Shape;115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60" name="Google Shape;116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61" name="Google Shape;116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62" name="Google Shape;1162;p164"/>
          <p:cNvGrpSpPr/>
          <p:nvPr/>
        </p:nvGrpSpPr>
        <p:grpSpPr>
          <a:xfrm>
            <a:off x="9822655" y="5863934"/>
            <a:ext cx="974714" cy="186677"/>
            <a:chOff x="1242400" y="5456950"/>
            <a:chExt cx="1906346" cy="365102"/>
          </a:xfrm>
        </p:grpSpPr>
        <p:pic>
          <p:nvPicPr>
            <p:cNvPr id="1163" name="Google Shape;116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64" name="Google Shape;116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65" name="Google Shape;116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66" name="Google Shape;116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67" name="Google Shape;116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68" name="Google Shape;116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69" name="Google Shape;116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70" name="Google Shape;1170;p164"/>
          <p:cNvGrpSpPr/>
          <p:nvPr/>
        </p:nvGrpSpPr>
        <p:grpSpPr>
          <a:xfrm>
            <a:off x="9824360" y="6039032"/>
            <a:ext cx="974714" cy="186677"/>
            <a:chOff x="1242400" y="5456950"/>
            <a:chExt cx="1906346" cy="365102"/>
          </a:xfrm>
        </p:grpSpPr>
        <p:pic>
          <p:nvPicPr>
            <p:cNvPr id="1171" name="Google Shape;117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72" name="Google Shape;117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73" name="Google Shape;117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74" name="Google Shape;117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75" name="Google Shape;117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76" name="Google Shape;117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77" name="Google Shape;117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78" name="Google Shape;1178;p164"/>
          <p:cNvGrpSpPr/>
          <p:nvPr/>
        </p:nvGrpSpPr>
        <p:grpSpPr>
          <a:xfrm>
            <a:off x="9819357" y="5151876"/>
            <a:ext cx="974714" cy="186677"/>
            <a:chOff x="1242400" y="5456950"/>
            <a:chExt cx="1906346" cy="365102"/>
          </a:xfrm>
        </p:grpSpPr>
        <p:pic>
          <p:nvPicPr>
            <p:cNvPr id="1179" name="Google Shape;117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80" name="Google Shape;118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81" name="Google Shape;118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82" name="Google Shape;118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83" name="Google Shape;118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84" name="Google Shape;118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85" name="Google Shape;118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86" name="Google Shape;1186;p164"/>
          <p:cNvGrpSpPr/>
          <p:nvPr/>
        </p:nvGrpSpPr>
        <p:grpSpPr>
          <a:xfrm>
            <a:off x="9819357" y="5324842"/>
            <a:ext cx="974714" cy="186677"/>
            <a:chOff x="1242400" y="5456950"/>
            <a:chExt cx="1906346" cy="365102"/>
          </a:xfrm>
        </p:grpSpPr>
        <p:pic>
          <p:nvPicPr>
            <p:cNvPr id="1187" name="Google Shape;118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88" name="Google Shape;118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89" name="Google Shape;118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90" name="Google Shape;119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91" name="Google Shape;119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92" name="Google Shape;119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93" name="Google Shape;119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94" name="Google Shape;1194;p164"/>
          <p:cNvGrpSpPr/>
          <p:nvPr/>
        </p:nvGrpSpPr>
        <p:grpSpPr>
          <a:xfrm>
            <a:off x="9821062" y="5499940"/>
            <a:ext cx="974714" cy="186677"/>
            <a:chOff x="1242400" y="5456950"/>
            <a:chExt cx="1906346" cy="365102"/>
          </a:xfrm>
        </p:grpSpPr>
        <p:pic>
          <p:nvPicPr>
            <p:cNvPr id="1195" name="Google Shape;119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96" name="Google Shape;119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97" name="Google Shape;119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98" name="Google Shape;119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99" name="Google Shape;119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200" name="Google Shape;120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201" name="Google Shape;120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202" name="Google Shape;1202;p164"/>
          <p:cNvGrpSpPr/>
          <p:nvPr/>
        </p:nvGrpSpPr>
        <p:grpSpPr>
          <a:xfrm>
            <a:off x="10749280" y="5690968"/>
            <a:ext cx="974714" cy="186677"/>
            <a:chOff x="1242400" y="5456950"/>
            <a:chExt cx="1906346" cy="365102"/>
          </a:xfrm>
        </p:grpSpPr>
        <p:pic>
          <p:nvPicPr>
            <p:cNvPr id="1203" name="Google Shape;120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204" name="Google Shape;120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205" name="Google Shape;120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206" name="Google Shape;120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207" name="Google Shape;120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208" name="Google Shape;120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209" name="Google Shape;120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210" name="Google Shape;1210;p164"/>
          <p:cNvGrpSpPr/>
          <p:nvPr/>
        </p:nvGrpSpPr>
        <p:grpSpPr>
          <a:xfrm>
            <a:off x="10749280" y="5863934"/>
            <a:ext cx="974714" cy="186677"/>
            <a:chOff x="1242400" y="5456950"/>
            <a:chExt cx="1906346" cy="365102"/>
          </a:xfrm>
        </p:grpSpPr>
        <p:pic>
          <p:nvPicPr>
            <p:cNvPr id="1211" name="Google Shape;121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212" name="Google Shape;121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213" name="Google Shape;121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214" name="Google Shape;121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215" name="Google Shape;121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216" name="Google Shape;121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217" name="Google Shape;121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218" name="Google Shape;1218;p164"/>
          <p:cNvGrpSpPr/>
          <p:nvPr/>
        </p:nvGrpSpPr>
        <p:grpSpPr>
          <a:xfrm>
            <a:off x="10750985" y="6039032"/>
            <a:ext cx="974714" cy="186677"/>
            <a:chOff x="1242400" y="5456950"/>
            <a:chExt cx="1906346" cy="365102"/>
          </a:xfrm>
        </p:grpSpPr>
        <p:pic>
          <p:nvPicPr>
            <p:cNvPr id="1219" name="Google Shape;121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220" name="Google Shape;122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221" name="Google Shape;122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222" name="Google Shape;122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223" name="Google Shape;122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224" name="Google Shape;122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225" name="Google Shape;122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226" name="Google Shape;1226;p164"/>
          <p:cNvGrpSpPr/>
          <p:nvPr/>
        </p:nvGrpSpPr>
        <p:grpSpPr>
          <a:xfrm>
            <a:off x="10745982" y="5151876"/>
            <a:ext cx="974714" cy="186677"/>
            <a:chOff x="1242400" y="5456950"/>
            <a:chExt cx="1906346" cy="365102"/>
          </a:xfrm>
        </p:grpSpPr>
        <p:pic>
          <p:nvPicPr>
            <p:cNvPr id="1227" name="Google Shape;122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228" name="Google Shape;122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229" name="Google Shape;122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230" name="Google Shape;123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231" name="Google Shape;123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232" name="Google Shape;123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233" name="Google Shape;123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234" name="Google Shape;1234;p164"/>
          <p:cNvGrpSpPr/>
          <p:nvPr/>
        </p:nvGrpSpPr>
        <p:grpSpPr>
          <a:xfrm>
            <a:off x="10745982" y="5324842"/>
            <a:ext cx="974714" cy="186677"/>
            <a:chOff x="1242400" y="5456950"/>
            <a:chExt cx="1906346" cy="365102"/>
          </a:xfrm>
        </p:grpSpPr>
        <p:pic>
          <p:nvPicPr>
            <p:cNvPr id="1235" name="Google Shape;123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236" name="Google Shape;123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237" name="Google Shape;123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238" name="Google Shape;123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239" name="Google Shape;123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240" name="Google Shape;124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241" name="Google Shape;124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242" name="Google Shape;1242;p164"/>
          <p:cNvGrpSpPr/>
          <p:nvPr/>
        </p:nvGrpSpPr>
        <p:grpSpPr>
          <a:xfrm>
            <a:off x="10747687" y="5499940"/>
            <a:ext cx="974714" cy="186677"/>
            <a:chOff x="1242400" y="5456950"/>
            <a:chExt cx="1906346" cy="365102"/>
          </a:xfrm>
        </p:grpSpPr>
        <p:pic>
          <p:nvPicPr>
            <p:cNvPr id="1243" name="Google Shape;124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244" name="Google Shape;124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245" name="Google Shape;124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246" name="Google Shape;124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247" name="Google Shape;124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248" name="Google Shape;124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249" name="Google Shape;124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250" name="Google Shape;1250;p164"/>
          <p:cNvGrpSpPr/>
          <p:nvPr/>
        </p:nvGrpSpPr>
        <p:grpSpPr>
          <a:xfrm>
            <a:off x="9817734" y="6207997"/>
            <a:ext cx="974714" cy="186677"/>
            <a:chOff x="1242400" y="5456950"/>
            <a:chExt cx="1906346" cy="365102"/>
          </a:xfrm>
        </p:grpSpPr>
        <p:pic>
          <p:nvPicPr>
            <p:cNvPr id="1251" name="Google Shape;125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252" name="Google Shape;125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253" name="Google Shape;125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254" name="Google Shape;125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255" name="Google Shape;125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256" name="Google Shape;125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257" name="Google Shape;125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258" name="Google Shape;1258;p164"/>
          <p:cNvGrpSpPr/>
          <p:nvPr/>
        </p:nvGrpSpPr>
        <p:grpSpPr>
          <a:xfrm>
            <a:off x="10744359" y="6207997"/>
            <a:ext cx="974714" cy="186677"/>
            <a:chOff x="1242400" y="5456950"/>
            <a:chExt cx="1906346" cy="365102"/>
          </a:xfrm>
        </p:grpSpPr>
        <p:pic>
          <p:nvPicPr>
            <p:cNvPr id="1259" name="Google Shape;125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260" name="Google Shape;126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261" name="Google Shape;126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262" name="Google Shape;126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263" name="Google Shape;126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264" name="Google Shape;126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265" name="Google Shape;126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266" name="Google Shape;1266;p164"/>
          <p:cNvGrpSpPr/>
          <p:nvPr/>
        </p:nvGrpSpPr>
        <p:grpSpPr>
          <a:xfrm>
            <a:off x="4516462" y="4099584"/>
            <a:ext cx="1145657" cy="730202"/>
            <a:chOff x="6017179" y="5190456"/>
            <a:chExt cx="1145657" cy="730202"/>
          </a:xfrm>
        </p:grpSpPr>
        <p:pic>
          <p:nvPicPr>
            <p:cNvPr id="1267" name="Google Shape;126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6017179" y="5190456"/>
              <a:ext cx="365102" cy="365102"/>
            </a:xfrm>
            <a:prstGeom prst="rect">
              <a:avLst/>
            </a:prstGeom>
            <a:noFill/>
            <a:ln>
              <a:noFill/>
            </a:ln>
          </p:spPr>
        </p:pic>
        <p:pic>
          <p:nvPicPr>
            <p:cNvPr id="1268" name="Google Shape;126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6271629" y="5190456"/>
              <a:ext cx="365102" cy="365102"/>
            </a:xfrm>
            <a:prstGeom prst="rect">
              <a:avLst/>
            </a:prstGeom>
            <a:noFill/>
            <a:ln>
              <a:noFill/>
            </a:ln>
          </p:spPr>
        </p:pic>
        <p:pic>
          <p:nvPicPr>
            <p:cNvPr id="1269" name="Google Shape;126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alphaModFix/>
            </a:blip>
            <a:srcRect l="2090" r="-2090"/>
            <a:stretch/>
          </p:blipFill>
          <p:spPr>
            <a:xfrm>
              <a:off x="6543964" y="5190456"/>
              <a:ext cx="365102" cy="365102"/>
            </a:xfrm>
            <a:prstGeom prst="rect">
              <a:avLst/>
            </a:prstGeom>
            <a:noFill/>
            <a:ln>
              <a:noFill/>
            </a:ln>
          </p:spPr>
        </p:pic>
        <p:pic>
          <p:nvPicPr>
            <p:cNvPr id="1270" name="Google Shape;127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6797734" y="5190456"/>
              <a:ext cx="365102" cy="365102"/>
            </a:xfrm>
            <a:prstGeom prst="rect">
              <a:avLst/>
            </a:prstGeom>
            <a:noFill/>
            <a:ln>
              <a:noFill/>
            </a:ln>
          </p:spPr>
        </p:pic>
        <p:pic>
          <p:nvPicPr>
            <p:cNvPr id="1271" name="Google Shape;127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6020158" y="5555556"/>
              <a:ext cx="365102" cy="365102"/>
            </a:xfrm>
            <a:prstGeom prst="rect">
              <a:avLst/>
            </a:prstGeom>
            <a:noFill/>
            <a:ln>
              <a:noFill/>
            </a:ln>
          </p:spPr>
        </p:pic>
        <p:pic>
          <p:nvPicPr>
            <p:cNvPr id="1272" name="Google Shape;127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alphaModFix/>
            </a:blip>
            <a:srcRect l="4180" r="-4180"/>
            <a:stretch/>
          </p:blipFill>
          <p:spPr>
            <a:xfrm>
              <a:off x="6292493" y="5555556"/>
              <a:ext cx="365102" cy="365102"/>
            </a:xfrm>
            <a:prstGeom prst="rect">
              <a:avLst/>
            </a:prstGeom>
            <a:noFill/>
            <a:ln>
              <a:noFill/>
            </a:ln>
          </p:spPr>
        </p:pic>
        <p:pic>
          <p:nvPicPr>
            <p:cNvPr id="1273" name="Google Shape;127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6541636" y="5555556"/>
              <a:ext cx="365102" cy="365102"/>
            </a:xfrm>
            <a:prstGeom prst="rect">
              <a:avLst/>
            </a:prstGeom>
            <a:noFill/>
            <a:ln>
              <a:noFill/>
            </a:ln>
          </p:spPr>
        </p:pic>
      </p:grpSp>
      <p:sp>
        <p:nvSpPr>
          <p:cNvPr id="1274" name="Google Shape;1274;p164"/>
          <p:cNvSpPr/>
          <p:nvPr/>
        </p:nvSpPr>
        <p:spPr>
          <a:xfrm flipH="1">
            <a:off x="7510850" y="1946800"/>
            <a:ext cx="4071300" cy="159000"/>
          </a:xfrm>
          <a:prstGeom prst="parallelogram">
            <a:avLst>
              <a:gd name="adj" fmla="val 96952"/>
            </a:avLst>
          </a:prstGeom>
          <a:solidFill>
            <a:schemeClr val="dk2"/>
          </a:solidFill>
          <a:ln>
            <a:noFill/>
          </a:ln>
        </p:spPr>
        <p:txBody>
          <a:bodyPr spcFirstLastPara="1" wrap="square" lIns="130375" tIns="130375" rIns="130375" bIns="130375" anchor="ctr" anchorCtr="0">
            <a:noAutofit/>
          </a:bodyPr>
          <a:lstStyle/>
          <a:p>
            <a:pPr marL="0" lvl="0" indent="0" algn="l" rtl="0">
              <a:spcBef>
                <a:spcPts val="0"/>
              </a:spcBef>
              <a:spcAft>
                <a:spcPts val="0"/>
              </a:spcAft>
              <a:buNone/>
            </a:pPr>
            <a:r>
              <a:rPr lang="en-US" sz="2032"/>
              <a:t>  </a:t>
            </a:r>
            <a:endParaRPr sz="2032"/>
          </a:p>
        </p:txBody>
      </p:sp>
      <p:sp>
        <p:nvSpPr>
          <p:cNvPr id="1275" name="Google Shape;1275;p164"/>
          <p:cNvSpPr/>
          <p:nvPr/>
        </p:nvSpPr>
        <p:spPr>
          <a:xfrm>
            <a:off x="8690584" y="2117371"/>
            <a:ext cx="2892000" cy="159000"/>
          </a:xfrm>
          <a:prstGeom prst="parallelogram">
            <a:avLst>
              <a:gd name="adj" fmla="val 96952"/>
            </a:avLst>
          </a:prstGeom>
          <a:solidFill>
            <a:schemeClr val="dk2"/>
          </a:solidFill>
          <a:ln>
            <a:noFill/>
          </a:ln>
        </p:spPr>
        <p:txBody>
          <a:bodyPr spcFirstLastPara="1" wrap="square" lIns="130375" tIns="130375" rIns="130375" bIns="130375" anchor="ctr" anchorCtr="0">
            <a:noAutofit/>
          </a:bodyPr>
          <a:lstStyle/>
          <a:p>
            <a:pPr marL="0" lvl="0" indent="0" algn="l" rtl="0">
              <a:spcBef>
                <a:spcPts val="0"/>
              </a:spcBef>
              <a:spcAft>
                <a:spcPts val="0"/>
              </a:spcAft>
              <a:buNone/>
            </a:pPr>
            <a:endParaRPr sz="1497"/>
          </a:p>
        </p:txBody>
      </p:sp>
      <p:grpSp>
        <p:nvGrpSpPr>
          <p:cNvPr id="1276" name="Google Shape;1276;p164"/>
          <p:cNvGrpSpPr/>
          <p:nvPr/>
        </p:nvGrpSpPr>
        <p:grpSpPr>
          <a:xfrm>
            <a:off x="7965977" y="6385252"/>
            <a:ext cx="974714" cy="186677"/>
            <a:chOff x="1242400" y="5456950"/>
            <a:chExt cx="1906346" cy="365102"/>
          </a:xfrm>
        </p:grpSpPr>
        <p:pic>
          <p:nvPicPr>
            <p:cNvPr id="1277" name="Google Shape;127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278" name="Google Shape;127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279" name="Google Shape;127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alphaModFix/>
            </a:blip>
            <a:srcRect l="8160" r="-8160"/>
            <a:stretch/>
          </p:blipFill>
          <p:spPr>
            <a:xfrm>
              <a:off x="1769185" y="5456950"/>
              <a:ext cx="365102" cy="365102"/>
            </a:xfrm>
            <a:prstGeom prst="rect">
              <a:avLst/>
            </a:prstGeom>
            <a:noFill/>
            <a:ln>
              <a:noFill/>
            </a:ln>
          </p:spPr>
        </p:pic>
        <p:pic>
          <p:nvPicPr>
            <p:cNvPr id="1280" name="Google Shape;128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281" name="Google Shape;1281;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282" name="Google Shape;128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283" name="Google Shape;1283;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alphaModFix/>
            </a:blip>
            <a:srcRect l="4080" r="-4079"/>
            <a:stretch/>
          </p:blipFill>
          <p:spPr>
            <a:xfrm>
              <a:off x="2783643" y="5456950"/>
              <a:ext cx="365102" cy="365102"/>
            </a:xfrm>
            <a:prstGeom prst="rect">
              <a:avLst/>
            </a:prstGeom>
            <a:noFill/>
            <a:ln>
              <a:noFill/>
            </a:ln>
          </p:spPr>
        </p:pic>
      </p:grpSp>
      <p:pic>
        <p:nvPicPr>
          <p:cNvPr id="1284" name="Google Shape;1284;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8880360" y="6367389"/>
            <a:ext cx="186675" cy="204605"/>
          </a:xfrm>
          <a:prstGeom prst="rect">
            <a:avLst/>
          </a:prstGeom>
          <a:noFill/>
          <a:ln>
            <a:noFill/>
          </a:ln>
        </p:spPr>
      </p:pic>
      <p:pic>
        <p:nvPicPr>
          <p:cNvPr id="1285" name="Google Shape;1285;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9010460" y="6367389"/>
            <a:ext cx="186675" cy="204605"/>
          </a:xfrm>
          <a:prstGeom prst="rect">
            <a:avLst/>
          </a:prstGeom>
          <a:noFill/>
          <a:ln>
            <a:noFill/>
          </a:ln>
        </p:spPr>
      </p:pic>
      <p:pic>
        <p:nvPicPr>
          <p:cNvPr id="1286" name="Google Shape;1286;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9149705" y="6367389"/>
            <a:ext cx="186675" cy="204605"/>
          </a:xfrm>
          <a:prstGeom prst="rect">
            <a:avLst/>
          </a:prstGeom>
          <a:noFill/>
          <a:ln>
            <a:noFill/>
          </a:ln>
        </p:spPr>
      </p:pic>
      <p:pic>
        <p:nvPicPr>
          <p:cNvPr id="1287" name="Google Shape;1287;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9271665" y="6367389"/>
            <a:ext cx="186675" cy="204605"/>
          </a:xfrm>
          <a:prstGeom prst="rect">
            <a:avLst/>
          </a:prstGeom>
          <a:noFill/>
          <a:ln>
            <a:noFill/>
          </a:ln>
        </p:spPr>
      </p:pic>
      <p:pic>
        <p:nvPicPr>
          <p:cNvPr id="1288" name="Google Shape;1288;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9401766" y="6367389"/>
            <a:ext cx="186675" cy="204605"/>
          </a:xfrm>
          <a:prstGeom prst="rect">
            <a:avLst/>
          </a:prstGeom>
          <a:noFill/>
          <a:ln>
            <a:noFill/>
          </a:ln>
        </p:spPr>
      </p:pic>
      <p:pic>
        <p:nvPicPr>
          <p:cNvPr id="1289" name="Google Shape;1289;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9541011" y="6367389"/>
            <a:ext cx="186675" cy="204605"/>
          </a:xfrm>
          <a:prstGeom prst="rect">
            <a:avLst/>
          </a:prstGeom>
          <a:noFill/>
          <a:ln>
            <a:noFill/>
          </a:ln>
        </p:spPr>
      </p:pic>
      <p:pic>
        <p:nvPicPr>
          <p:cNvPr id="1290" name="Google Shape;1290;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9668398" y="6367389"/>
            <a:ext cx="186675" cy="204605"/>
          </a:xfrm>
          <a:prstGeom prst="rect">
            <a:avLst/>
          </a:prstGeom>
          <a:noFill/>
          <a:ln>
            <a:noFill/>
          </a:ln>
        </p:spPr>
      </p:pic>
      <p:sp>
        <p:nvSpPr>
          <p:cNvPr id="1291" name="Google Shape;1291;p164"/>
          <p:cNvSpPr/>
          <p:nvPr/>
        </p:nvSpPr>
        <p:spPr>
          <a:xfrm>
            <a:off x="348297" y="1314312"/>
            <a:ext cx="646800" cy="620100"/>
          </a:xfrm>
          <a:prstGeom prst="downArrow">
            <a:avLst>
              <a:gd name="adj1" fmla="val 50000"/>
              <a:gd name="adj2" fmla="val 50000"/>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292" name="Google Shape;1292;p164"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5627812" y="6050602"/>
            <a:ext cx="585001" cy="585001"/>
          </a:xfrm>
          <a:prstGeom prst="rect">
            <a:avLst/>
          </a:prstGeom>
          <a:noFill/>
          <a:ln>
            <a:noFill/>
          </a:ln>
        </p:spPr>
      </p:pic>
      <p:sp>
        <p:nvSpPr>
          <p:cNvPr id="1293" name="Google Shape;1293;p164"/>
          <p:cNvSpPr txBox="1"/>
          <p:nvPr/>
        </p:nvSpPr>
        <p:spPr>
          <a:xfrm>
            <a:off x="6083875" y="6126871"/>
            <a:ext cx="1673100" cy="432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latin typeface="Trebuchet MS"/>
                <a:ea typeface="Trebuchet MS"/>
                <a:cs typeface="Trebuchet MS"/>
                <a:sym typeface="Trebuchet MS"/>
              </a:rPr>
              <a:t>= 1,000 PEOPLE</a:t>
            </a:r>
            <a:endParaRPr>
              <a:latin typeface="Trebuchet MS"/>
              <a:ea typeface="Trebuchet MS"/>
              <a:cs typeface="Trebuchet MS"/>
              <a:sym typeface="Trebuchet MS"/>
            </a:endParaRPr>
          </a:p>
        </p:txBody>
      </p:sp>
      <p:sp>
        <p:nvSpPr>
          <p:cNvPr id="1294" name="Google Shape;1294;p164"/>
          <p:cNvSpPr txBox="1"/>
          <p:nvPr/>
        </p:nvSpPr>
        <p:spPr>
          <a:xfrm>
            <a:off x="4383008" y="2404450"/>
            <a:ext cx="1741200" cy="1695000"/>
          </a:xfrm>
          <a:prstGeom prst="rect">
            <a:avLst/>
          </a:prstGeom>
          <a:noFill/>
          <a:ln>
            <a:noFill/>
          </a:ln>
        </p:spPr>
        <p:txBody>
          <a:bodyPr spcFirstLastPara="1" wrap="square" lIns="130375" tIns="130375" rIns="130375" bIns="130375" anchor="t" anchorCtr="0">
            <a:noAutofit/>
          </a:bodyPr>
          <a:lstStyle/>
          <a:p>
            <a:pPr marL="0" lvl="0" indent="0" algn="l" rtl="0">
              <a:lnSpc>
                <a:spcPct val="115000"/>
              </a:lnSpc>
              <a:spcBef>
                <a:spcPts val="0"/>
              </a:spcBef>
              <a:spcAft>
                <a:spcPts val="0"/>
              </a:spcAft>
              <a:buNone/>
            </a:pPr>
            <a:r>
              <a:rPr lang="en-US" sz="1690" b="1">
                <a:solidFill>
                  <a:srgbClr val="0C57D3"/>
                </a:solidFill>
                <a:latin typeface="Open Sans"/>
                <a:ea typeface="Open Sans"/>
                <a:cs typeface="Open Sans"/>
                <a:sym typeface="Open Sans"/>
              </a:rPr>
              <a:t>October 2026</a:t>
            </a:r>
            <a:endParaRPr sz="1690" b="1">
              <a:solidFill>
                <a:srgbClr val="0C57D3"/>
              </a:solidFill>
              <a:latin typeface="Open Sans"/>
              <a:ea typeface="Open Sans"/>
              <a:cs typeface="Open Sans"/>
              <a:sym typeface="Open Sans"/>
            </a:endParaRPr>
          </a:p>
          <a:p>
            <a:pPr marL="171450" lvl="0" indent="-139700" algn="l" rtl="0">
              <a:lnSpc>
                <a:spcPct val="115000"/>
              </a:lnSpc>
              <a:spcBef>
                <a:spcPts val="0"/>
              </a:spcBef>
              <a:spcAft>
                <a:spcPts val="0"/>
              </a:spcAft>
              <a:buClr>
                <a:srgbClr val="2F2F2F"/>
              </a:buClr>
              <a:buSzPts val="1300"/>
              <a:buFont typeface="Open Sans"/>
              <a:buChar char="-"/>
            </a:pPr>
            <a:r>
              <a:rPr lang="en-US" sz="1300" b="1">
                <a:solidFill>
                  <a:srgbClr val="2F2F2F"/>
                </a:solidFill>
                <a:latin typeface="Open Sans"/>
                <a:ea typeface="Open Sans"/>
                <a:cs typeface="Open Sans"/>
                <a:sym typeface="Open Sans"/>
              </a:rPr>
              <a:t>Qualified Immigrant Changes</a:t>
            </a:r>
            <a:endParaRPr sz="1300" b="1">
              <a:solidFill>
                <a:srgbClr val="2F2F2F"/>
              </a:solidFill>
              <a:latin typeface="Open Sans"/>
              <a:ea typeface="Open Sans"/>
              <a:cs typeface="Open Sans"/>
              <a:sym typeface="Open Sans"/>
            </a:endParaRPr>
          </a:p>
          <a:p>
            <a:pPr marL="0" lvl="0" indent="0" algn="l" rtl="0">
              <a:lnSpc>
                <a:spcPct val="115000"/>
              </a:lnSpc>
              <a:spcBef>
                <a:spcPts val="2246"/>
              </a:spcBef>
              <a:spcAft>
                <a:spcPts val="2246"/>
              </a:spcAft>
              <a:buNone/>
            </a:pPr>
            <a:r>
              <a:rPr lang="en-US" sz="1300" b="1">
                <a:solidFill>
                  <a:schemeClr val="accent6"/>
                </a:solidFill>
                <a:latin typeface="Open Sans"/>
                <a:ea typeface="Open Sans"/>
                <a:cs typeface="Open Sans"/>
                <a:sym typeface="Open Sans"/>
              </a:rPr>
              <a:t>7,000 impacted</a:t>
            </a:r>
            <a:endParaRPr sz="1300" b="1">
              <a:solidFill>
                <a:srgbClr val="0C57D3"/>
              </a:solidFill>
              <a:latin typeface="Open Sans"/>
              <a:ea typeface="Open Sans"/>
              <a:cs typeface="Open Sans"/>
              <a:sym typeface="Open Sans"/>
            </a:endParaRPr>
          </a:p>
        </p:txBody>
      </p:sp>
      <p:sp>
        <p:nvSpPr>
          <p:cNvPr id="1295" name="Google Shape;1295;p164"/>
          <p:cNvSpPr txBox="1"/>
          <p:nvPr/>
        </p:nvSpPr>
        <p:spPr>
          <a:xfrm>
            <a:off x="7780855" y="2353474"/>
            <a:ext cx="2430900" cy="1569000"/>
          </a:xfrm>
          <a:prstGeom prst="rect">
            <a:avLst/>
          </a:prstGeom>
          <a:noFill/>
          <a:ln>
            <a:noFill/>
          </a:ln>
        </p:spPr>
        <p:txBody>
          <a:bodyPr spcFirstLastPara="1" wrap="square" lIns="130375" tIns="130375" rIns="130375" bIns="130375" anchor="t" anchorCtr="0">
            <a:noAutofit/>
          </a:bodyPr>
          <a:lstStyle/>
          <a:p>
            <a:pPr marL="0" lvl="0" indent="0" algn="l" rtl="0">
              <a:lnSpc>
                <a:spcPct val="115000"/>
              </a:lnSpc>
              <a:spcBef>
                <a:spcPts val="0"/>
              </a:spcBef>
              <a:spcAft>
                <a:spcPts val="0"/>
              </a:spcAft>
              <a:buNone/>
            </a:pPr>
            <a:r>
              <a:rPr lang="en-US" sz="1690" b="1">
                <a:solidFill>
                  <a:srgbClr val="0C57D3"/>
                </a:solidFill>
                <a:latin typeface="Open Sans"/>
                <a:ea typeface="Open Sans"/>
                <a:cs typeface="Open Sans"/>
                <a:sym typeface="Open Sans"/>
              </a:rPr>
              <a:t>January 2027</a:t>
            </a:r>
            <a:endParaRPr sz="1690" b="1">
              <a:solidFill>
                <a:srgbClr val="0C57D3"/>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300" b="1">
                <a:solidFill>
                  <a:srgbClr val="2F2F2F"/>
                </a:solidFill>
                <a:latin typeface="Open Sans"/>
                <a:ea typeface="Open Sans"/>
                <a:cs typeface="Open Sans"/>
                <a:sym typeface="Open Sans"/>
              </a:rPr>
              <a:t>- 6-Month Renewals</a:t>
            </a:r>
            <a:endParaRPr sz="1300" b="1">
              <a:solidFill>
                <a:srgbClr val="2F2F2F"/>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300" b="1">
                <a:solidFill>
                  <a:srgbClr val="2F2F2F"/>
                </a:solidFill>
                <a:latin typeface="Open Sans"/>
                <a:ea typeface="Open Sans"/>
                <a:cs typeface="Open Sans"/>
                <a:sym typeface="Open Sans"/>
              </a:rPr>
              <a:t>- Work Requirements</a:t>
            </a:r>
            <a:endParaRPr sz="1300" b="1">
              <a:solidFill>
                <a:srgbClr val="2F2F2F"/>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300" b="1">
                <a:solidFill>
                  <a:srgbClr val="2F2F2F"/>
                </a:solidFill>
                <a:latin typeface="Open Sans"/>
                <a:ea typeface="Open Sans"/>
                <a:cs typeface="Open Sans"/>
                <a:sym typeface="Open Sans"/>
              </a:rPr>
              <a:t>- Retro Coverage Rollback</a:t>
            </a:r>
            <a:endParaRPr sz="1300" b="1">
              <a:solidFill>
                <a:schemeClr val="accent6"/>
              </a:solidFill>
              <a:latin typeface="Open Sans"/>
              <a:ea typeface="Open Sans"/>
              <a:cs typeface="Open Sans"/>
              <a:sym typeface="Open Sans"/>
            </a:endParaRPr>
          </a:p>
          <a:p>
            <a:pPr marL="0" lvl="0" indent="0" algn="l" rtl="0">
              <a:lnSpc>
                <a:spcPct val="115000"/>
              </a:lnSpc>
              <a:spcBef>
                <a:spcPts val="1000"/>
              </a:spcBef>
              <a:spcAft>
                <a:spcPts val="2246"/>
              </a:spcAft>
              <a:buNone/>
            </a:pPr>
            <a:r>
              <a:rPr lang="en-US" sz="1300" b="1">
                <a:solidFill>
                  <a:schemeClr val="accent6"/>
                </a:solidFill>
                <a:latin typeface="Open Sans"/>
                <a:ea typeface="Open Sans"/>
                <a:cs typeface="Open Sans"/>
                <a:sym typeface="Open Sans"/>
              </a:rPr>
              <a:t>378,000 impacted</a:t>
            </a:r>
            <a:endParaRPr sz="1300" b="1">
              <a:solidFill>
                <a:srgbClr val="0C57D3"/>
              </a:solidFill>
              <a:latin typeface="Open Sans"/>
              <a:ea typeface="Open Sans"/>
              <a:cs typeface="Open Sans"/>
              <a:sym typeface="Open Sans"/>
            </a:endParaRPr>
          </a:p>
        </p:txBody>
      </p:sp>
      <p:sp>
        <p:nvSpPr>
          <p:cNvPr id="1296" name="Google Shape;1296;p164"/>
          <p:cNvSpPr txBox="1"/>
          <p:nvPr/>
        </p:nvSpPr>
        <p:spPr>
          <a:xfrm>
            <a:off x="10259987" y="2323937"/>
            <a:ext cx="1977900" cy="1964400"/>
          </a:xfrm>
          <a:prstGeom prst="rect">
            <a:avLst/>
          </a:prstGeom>
          <a:noFill/>
          <a:ln>
            <a:noFill/>
          </a:ln>
        </p:spPr>
        <p:txBody>
          <a:bodyPr spcFirstLastPara="1" wrap="square" lIns="130375" tIns="130375" rIns="130375" bIns="130375" anchor="t" anchorCtr="0">
            <a:noAutofit/>
          </a:bodyPr>
          <a:lstStyle/>
          <a:p>
            <a:pPr marL="0" lvl="0" indent="0" algn="l" rtl="0">
              <a:lnSpc>
                <a:spcPct val="115000"/>
              </a:lnSpc>
              <a:spcBef>
                <a:spcPts val="0"/>
              </a:spcBef>
              <a:spcAft>
                <a:spcPts val="0"/>
              </a:spcAft>
              <a:buNone/>
            </a:pPr>
            <a:r>
              <a:rPr lang="en-US" sz="1690" b="1">
                <a:solidFill>
                  <a:srgbClr val="0C57D3"/>
                </a:solidFill>
                <a:latin typeface="Open Sans"/>
                <a:ea typeface="Open Sans"/>
                <a:cs typeface="Open Sans"/>
                <a:sym typeface="Open Sans"/>
              </a:rPr>
              <a:t>October 2027</a:t>
            </a:r>
            <a:endParaRPr sz="1690" b="1">
              <a:solidFill>
                <a:srgbClr val="0C57D3"/>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300" b="1">
                <a:solidFill>
                  <a:srgbClr val="2F2F2F"/>
                </a:solidFill>
                <a:latin typeface="Open Sans"/>
                <a:ea typeface="Open Sans"/>
                <a:cs typeface="Open Sans"/>
                <a:sym typeface="Open Sans"/>
              </a:rPr>
              <a:t>Provider Fee Reductions</a:t>
            </a:r>
            <a:endParaRPr sz="1300" b="1">
              <a:solidFill>
                <a:srgbClr val="2F2F2F"/>
              </a:solidFill>
              <a:latin typeface="Open Sans"/>
              <a:ea typeface="Open Sans"/>
              <a:cs typeface="Open Sans"/>
              <a:sym typeface="Open Sans"/>
            </a:endParaRPr>
          </a:p>
          <a:p>
            <a:pPr marL="0" lvl="0" indent="0" algn="l" rtl="0">
              <a:lnSpc>
                <a:spcPct val="115000"/>
              </a:lnSpc>
              <a:spcBef>
                <a:spcPts val="2246"/>
              </a:spcBef>
              <a:spcAft>
                <a:spcPts val="2246"/>
              </a:spcAft>
              <a:buNone/>
            </a:pPr>
            <a:r>
              <a:rPr lang="en-US" sz="1300" b="1">
                <a:solidFill>
                  <a:schemeClr val="accent6"/>
                </a:solidFill>
                <a:latin typeface="Open Sans"/>
                <a:ea typeface="Open Sans"/>
                <a:cs typeface="Open Sans"/>
                <a:sym typeface="Open Sans"/>
              </a:rPr>
              <a:t>Funds coverage for more than 420,000</a:t>
            </a:r>
            <a:endParaRPr sz="1300" b="1">
              <a:solidFill>
                <a:srgbClr val="0C57D3"/>
              </a:solidFill>
              <a:latin typeface="Open Sans"/>
              <a:ea typeface="Open Sans"/>
              <a:cs typeface="Open Sans"/>
              <a:sym typeface="Open Sans"/>
            </a:endParaRPr>
          </a:p>
        </p:txBody>
      </p:sp>
      <p:cxnSp>
        <p:nvCxnSpPr>
          <p:cNvPr id="1297" name="Google Shape;1297;p164"/>
          <p:cNvCxnSpPr/>
          <p:nvPr/>
        </p:nvCxnSpPr>
        <p:spPr>
          <a:xfrm rot="10800000">
            <a:off x="10257667" y="2124296"/>
            <a:ext cx="0" cy="454800"/>
          </a:xfrm>
          <a:prstGeom prst="straightConnector1">
            <a:avLst/>
          </a:prstGeom>
          <a:noFill/>
          <a:ln w="81500" cap="flat" cmpd="sng">
            <a:solidFill>
              <a:schemeClr val="accent6"/>
            </a:solidFill>
            <a:prstDash val="solid"/>
            <a:round/>
            <a:headEnd type="none" w="sm" len="sm"/>
            <a:tailEnd type="none" w="sm" len="sm"/>
          </a:ln>
        </p:spPr>
      </p:cxnSp>
      <p:cxnSp>
        <p:nvCxnSpPr>
          <p:cNvPr id="1298" name="Google Shape;1298;p164"/>
          <p:cNvCxnSpPr/>
          <p:nvPr/>
        </p:nvCxnSpPr>
        <p:spPr>
          <a:xfrm rot="10800000">
            <a:off x="1951740" y="2109062"/>
            <a:ext cx="0" cy="454800"/>
          </a:xfrm>
          <a:prstGeom prst="straightConnector1">
            <a:avLst/>
          </a:prstGeom>
          <a:noFill/>
          <a:ln w="19050" cap="flat" cmpd="sng">
            <a:solidFill>
              <a:schemeClr val="accent4"/>
            </a:solidFill>
            <a:prstDash val="solid"/>
            <a:round/>
            <a:headEnd type="none" w="sm" len="sm"/>
            <a:tailEnd type="none" w="sm" len="sm"/>
          </a:ln>
        </p:spPr>
      </p:cxnSp>
      <p:sp>
        <p:nvSpPr>
          <p:cNvPr id="1299" name="Google Shape;1299;p164"/>
          <p:cNvSpPr txBox="1"/>
          <p:nvPr/>
        </p:nvSpPr>
        <p:spPr>
          <a:xfrm>
            <a:off x="1387369" y="2666448"/>
            <a:ext cx="1240500" cy="11874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US" sz="1300" b="1">
                <a:solidFill>
                  <a:schemeClr val="accent2"/>
                </a:solidFill>
                <a:latin typeface="Open Sans"/>
                <a:ea typeface="Open Sans"/>
                <a:cs typeface="Open Sans"/>
                <a:sym typeface="Open Sans"/>
              </a:rPr>
              <a:t>July 2026</a:t>
            </a:r>
            <a:endParaRPr sz="1300" b="1">
              <a:solidFill>
                <a:schemeClr val="accent2"/>
              </a:solidFill>
              <a:latin typeface="Open Sans"/>
              <a:ea typeface="Open Sans"/>
              <a:cs typeface="Open Sans"/>
              <a:sym typeface="Open Sans"/>
            </a:endParaRPr>
          </a:p>
          <a:p>
            <a:pPr marL="0" lvl="0" indent="0" algn="l" rtl="0">
              <a:spcBef>
                <a:spcPts val="1000"/>
              </a:spcBef>
              <a:spcAft>
                <a:spcPts val="0"/>
              </a:spcAft>
              <a:buNone/>
            </a:pPr>
            <a:r>
              <a:rPr lang="en-US" sz="1300">
                <a:solidFill>
                  <a:schemeClr val="accent2"/>
                </a:solidFill>
                <a:latin typeface="Open Sans SemiBold"/>
                <a:ea typeface="Open Sans SemiBold"/>
                <a:cs typeface="Open Sans SemiBold"/>
                <a:sym typeface="Open Sans SemiBold"/>
              </a:rPr>
              <a:t>Notices sent to affected immigrant members</a:t>
            </a:r>
            <a:endParaRPr sz="1300">
              <a:solidFill>
                <a:schemeClr val="accent2"/>
              </a:solidFill>
              <a:latin typeface="Open Sans SemiBold"/>
              <a:ea typeface="Open Sans SemiBold"/>
              <a:cs typeface="Open Sans SemiBold"/>
              <a:sym typeface="Open Sans SemiBold"/>
            </a:endParaRPr>
          </a:p>
        </p:txBody>
      </p:sp>
      <p:sp>
        <p:nvSpPr>
          <p:cNvPr id="1300" name="Google Shape;1300;p164"/>
          <p:cNvSpPr txBox="1"/>
          <p:nvPr/>
        </p:nvSpPr>
        <p:spPr>
          <a:xfrm>
            <a:off x="1351302" y="3956439"/>
            <a:ext cx="1240500" cy="16728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US" sz="1300" b="1">
                <a:solidFill>
                  <a:schemeClr val="accent2"/>
                </a:solidFill>
                <a:latin typeface="Open Sans"/>
                <a:ea typeface="Open Sans"/>
                <a:cs typeface="Open Sans"/>
                <a:sym typeface="Open Sans"/>
              </a:rPr>
              <a:t>July 2026</a:t>
            </a:r>
            <a:endParaRPr sz="1300" b="1">
              <a:solidFill>
                <a:schemeClr val="accent2"/>
              </a:solidFill>
              <a:latin typeface="Open Sans"/>
              <a:ea typeface="Open Sans"/>
              <a:cs typeface="Open Sans"/>
              <a:sym typeface="Open Sans"/>
            </a:endParaRPr>
          </a:p>
          <a:p>
            <a:pPr marL="0" lvl="0" indent="0" algn="l" rtl="0">
              <a:spcBef>
                <a:spcPts val="1000"/>
              </a:spcBef>
              <a:spcAft>
                <a:spcPts val="0"/>
              </a:spcAft>
              <a:buNone/>
            </a:pPr>
            <a:r>
              <a:rPr lang="en-US" sz="1300">
                <a:solidFill>
                  <a:schemeClr val="accent2"/>
                </a:solidFill>
                <a:latin typeface="Open Sans SemiBold"/>
                <a:ea typeface="Open Sans SemiBold"/>
                <a:cs typeface="Open Sans SemiBold"/>
                <a:sym typeface="Open Sans SemiBold"/>
              </a:rPr>
              <a:t>Information on coming changes sent to all members</a:t>
            </a:r>
            <a:endParaRPr sz="1300">
              <a:solidFill>
                <a:schemeClr val="accent2"/>
              </a:solidFill>
              <a:latin typeface="Open Sans SemiBold"/>
              <a:ea typeface="Open Sans SemiBold"/>
              <a:cs typeface="Open Sans SemiBold"/>
              <a:sym typeface="Open Sans SemiBold"/>
            </a:endParaRPr>
          </a:p>
        </p:txBody>
      </p:sp>
      <p:sp>
        <p:nvSpPr>
          <p:cNvPr id="1301" name="Google Shape;1301;p164"/>
          <p:cNvSpPr txBox="1"/>
          <p:nvPr/>
        </p:nvSpPr>
        <p:spPr>
          <a:xfrm>
            <a:off x="2831397" y="2268971"/>
            <a:ext cx="1434000" cy="15690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US" sz="1300" b="1">
                <a:solidFill>
                  <a:schemeClr val="accent2"/>
                </a:solidFill>
                <a:latin typeface="Open Sans"/>
                <a:ea typeface="Open Sans"/>
                <a:cs typeface="Open Sans"/>
                <a:sym typeface="Open Sans"/>
              </a:rPr>
              <a:t>August 2026</a:t>
            </a:r>
            <a:endParaRPr sz="1300" b="1">
              <a:solidFill>
                <a:schemeClr val="accent2"/>
              </a:solidFill>
              <a:latin typeface="Open Sans"/>
              <a:ea typeface="Open Sans"/>
              <a:cs typeface="Open Sans"/>
              <a:sym typeface="Open Sans"/>
            </a:endParaRPr>
          </a:p>
          <a:p>
            <a:pPr marL="0" lvl="0" indent="0" algn="l" rtl="0">
              <a:spcBef>
                <a:spcPts val="1000"/>
              </a:spcBef>
              <a:spcAft>
                <a:spcPts val="0"/>
              </a:spcAft>
              <a:buNone/>
            </a:pPr>
            <a:r>
              <a:rPr lang="en-US" sz="1300">
                <a:solidFill>
                  <a:schemeClr val="accent2"/>
                </a:solidFill>
                <a:latin typeface="Open Sans SemiBold"/>
                <a:ea typeface="Open Sans SemiBold"/>
                <a:cs typeface="Open Sans SemiBold"/>
                <a:sym typeface="Open Sans SemiBold"/>
              </a:rPr>
              <a:t>Notices sent to members subject to work requirements</a:t>
            </a:r>
            <a:endParaRPr sz="1300">
              <a:solidFill>
                <a:schemeClr val="accent2"/>
              </a:solidFill>
              <a:latin typeface="Open Sans SemiBold"/>
              <a:ea typeface="Open Sans SemiBold"/>
              <a:cs typeface="Open Sans SemiBold"/>
              <a:sym typeface="Open Sans SemiBold"/>
            </a:endParaRPr>
          </a:p>
        </p:txBody>
      </p:sp>
      <p:sp>
        <p:nvSpPr>
          <p:cNvPr id="1302" name="Google Shape;1302;p164"/>
          <p:cNvSpPr/>
          <p:nvPr/>
        </p:nvSpPr>
        <p:spPr>
          <a:xfrm>
            <a:off x="6118333" y="2289000"/>
            <a:ext cx="1506900" cy="1886100"/>
          </a:xfrm>
          <a:prstGeom prst="rect">
            <a:avLst/>
          </a:prstGeom>
          <a:solidFill>
            <a:srgbClr val="245D38">
              <a:alpha val="1392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303" name="Google Shape;1303;p164"/>
          <p:cNvSpPr txBox="1"/>
          <p:nvPr/>
        </p:nvSpPr>
        <p:spPr>
          <a:xfrm>
            <a:off x="6131225" y="2479201"/>
            <a:ext cx="1506900" cy="15537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US" sz="1300" b="1">
                <a:solidFill>
                  <a:schemeClr val="accent2"/>
                </a:solidFill>
                <a:latin typeface="Open Sans"/>
                <a:ea typeface="Open Sans"/>
                <a:cs typeface="Open Sans"/>
                <a:sym typeface="Open Sans"/>
              </a:rPr>
              <a:t>November 2026</a:t>
            </a:r>
            <a:endParaRPr sz="1300" b="1">
              <a:solidFill>
                <a:schemeClr val="accent2"/>
              </a:solidFill>
              <a:latin typeface="Open Sans"/>
              <a:ea typeface="Open Sans"/>
              <a:cs typeface="Open Sans"/>
              <a:sym typeface="Open Sans"/>
            </a:endParaRPr>
          </a:p>
          <a:p>
            <a:pPr marL="0" lvl="0" indent="0" algn="l" rtl="0">
              <a:spcBef>
                <a:spcPts val="1000"/>
              </a:spcBef>
              <a:spcAft>
                <a:spcPts val="0"/>
              </a:spcAft>
              <a:buNone/>
            </a:pPr>
            <a:r>
              <a:rPr lang="en-US" sz="1300">
                <a:solidFill>
                  <a:schemeClr val="accent2"/>
                </a:solidFill>
                <a:latin typeface="Open Sans SemiBold"/>
                <a:ea typeface="Open Sans SemiBold"/>
                <a:cs typeface="Open Sans SemiBold"/>
                <a:sym typeface="Open Sans SemiBold"/>
              </a:rPr>
              <a:t>Notices for January renewals sent (6-month renewals start)</a:t>
            </a:r>
            <a:endParaRPr sz="1300">
              <a:solidFill>
                <a:schemeClr val="accent2"/>
              </a:solidFill>
              <a:latin typeface="Open Sans SemiBold"/>
              <a:ea typeface="Open Sans SemiBold"/>
              <a:cs typeface="Open Sans SemiBold"/>
              <a:sym typeface="Open Sans SemiBold"/>
            </a:endParaRPr>
          </a:p>
        </p:txBody>
      </p:sp>
      <p:cxnSp>
        <p:nvCxnSpPr>
          <p:cNvPr id="1304" name="Google Shape;1304;p164"/>
          <p:cNvCxnSpPr/>
          <p:nvPr/>
        </p:nvCxnSpPr>
        <p:spPr>
          <a:xfrm rot="10800000">
            <a:off x="3436440" y="2109062"/>
            <a:ext cx="0" cy="454800"/>
          </a:xfrm>
          <a:prstGeom prst="straightConnector1">
            <a:avLst/>
          </a:prstGeom>
          <a:noFill/>
          <a:ln w="19050" cap="flat" cmpd="sng">
            <a:solidFill>
              <a:schemeClr val="accent4"/>
            </a:solidFill>
            <a:prstDash val="solid"/>
            <a:round/>
            <a:headEnd type="none" w="sm" len="sm"/>
            <a:tailEnd type="none" w="sm" len="sm"/>
          </a:ln>
        </p:spPr>
      </p:cxnSp>
      <p:cxnSp>
        <p:nvCxnSpPr>
          <p:cNvPr id="1305" name="Google Shape;1305;p164"/>
          <p:cNvCxnSpPr/>
          <p:nvPr/>
        </p:nvCxnSpPr>
        <p:spPr>
          <a:xfrm rot="10800000">
            <a:off x="6763215" y="2108237"/>
            <a:ext cx="0" cy="454800"/>
          </a:xfrm>
          <a:prstGeom prst="straightConnector1">
            <a:avLst/>
          </a:prstGeom>
          <a:noFill/>
          <a:ln w="19050" cap="flat" cmpd="sng">
            <a:solidFill>
              <a:schemeClr val="accent4"/>
            </a:solidFill>
            <a:prstDash val="solid"/>
            <a:round/>
            <a:headEnd type="none" w="sm" len="sm"/>
            <a:tailEnd type="none" w="sm" len="sm"/>
          </a:ln>
        </p:spPr>
      </p:cxnSp>
      <p:sp>
        <p:nvSpPr>
          <p:cNvPr id="1306" name="Google Shape;1306;p164"/>
          <p:cNvSpPr txBox="1"/>
          <p:nvPr/>
        </p:nvSpPr>
        <p:spPr>
          <a:xfrm>
            <a:off x="3581275" y="943056"/>
            <a:ext cx="5018700" cy="280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500" b="1" i="1">
                <a:solidFill>
                  <a:srgbClr val="858585"/>
                </a:solidFill>
                <a:latin typeface="Trebuchet MS"/>
                <a:ea typeface="Trebuchet MS"/>
                <a:cs typeface="Trebuchet MS"/>
                <a:sym typeface="Trebuchet MS"/>
              </a:rPr>
              <a:t>Timing is subject to change as guidance is finalized</a:t>
            </a:r>
            <a:endParaRPr sz="1500" b="1" i="1">
              <a:solidFill>
                <a:srgbClr val="858585"/>
              </a:solidFill>
              <a:latin typeface="Trebuchet MS"/>
              <a:ea typeface="Trebuchet MS"/>
              <a:cs typeface="Trebuchet MS"/>
              <a:sym typeface="Trebuchet MS"/>
            </a:endParaRPr>
          </a:p>
        </p:txBody>
      </p:sp>
      <p:sp>
        <p:nvSpPr>
          <p:cNvPr id="1307" name="Google Shape;1307;p164"/>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11"/>
        <p:cNvGrpSpPr/>
        <p:nvPr/>
      </p:nvGrpSpPr>
      <p:grpSpPr>
        <a:xfrm>
          <a:off x="0" y="0"/>
          <a:ext cx="0" cy="0"/>
          <a:chOff x="0" y="0"/>
          <a:chExt cx="0" cy="0"/>
        </a:xfrm>
      </p:grpSpPr>
      <p:sp>
        <p:nvSpPr>
          <p:cNvPr id="1312" name="Google Shape;1312;p165"/>
          <p:cNvSpPr txBox="1">
            <a:spLocks noGrp="1"/>
          </p:cNvSpPr>
          <p:nvPr>
            <p:ph type="body" idx="1"/>
          </p:nvPr>
        </p:nvSpPr>
        <p:spPr>
          <a:xfrm>
            <a:off x="928700" y="524553"/>
            <a:ext cx="9762600" cy="815700"/>
          </a:xfrm>
          <a:prstGeom prst="rect">
            <a:avLst/>
          </a:prstGeom>
          <a:noFill/>
          <a:ln>
            <a:noFill/>
          </a:ln>
        </p:spPr>
        <p:txBody>
          <a:bodyPr spcFirstLastPara="1" wrap="square" lIns="78575" tIns="39275" rIns="78575" bIns="39275" anchor="ctr" anchorCtr="0">
            <a:noAutofit/>
          </a:bodyPr>
          <a:lstStyle/>
          <a:p>
            <a:pPr marL="393700" lvl="0" indent="-203200" algn="ctr" rtl="0">
              <a:lnSpc>
                <a:spcPct val="100000"/>
              </a:lnSpc>
              <a:spcBef>
                <a:spcPts val="0"/>
              </a:spcBef>
              <a:spcAft>
                <a:spcPts val="0"/>
              </a:spcAft>
              <a:buSzPts val="1200"/>
              <a:buNone/>
            </a:pPr>
            <a:endParaRPr sz="3100"/>
          </a:p>
          <a:p>
            <a:pPr marL="393700" lvl="0" indent="-203200" algn="ctr" rtl="0">
              <a:lnSpc>
                <a:spcPct val="100000"/>
              </a:lnSpc>
              <a:spcBef>
                <a:spcPts val="0"/>
              </a:spcBef>
              <a:spcAft>
                <a:spcPts val="0"/>
              </a:spcAft>
              <a:buSzPts val="1200"/>
              <a:buNone/>
            </a:pPr>
            <a:r>
              <a:rPr lang="en-US" sz="3600"/>
              <a:t>Overview of H.R. 1 Work Requirements</a:t>
            </a:r>
            <a:endParaRPr sz="3600"/>
          </a:p>
          <a:p>
            <a:pPr marL="393700" lvl="0" indent="-203200" algn="ctr" rtl="0">
              <a:lnSpc>
                <a:spcPct val="100000"/>
              </a:lnSpc>
              <a:spcBef>
                <a:spcPts val="3600"/>
              </a:spcBef>
              <a:spcAft>
                <a:spcPts val="0"/>
              </a:spcAft>
              <a:buSzPts val="1200"/>
              <a:buNone/>
            </a:pPr>
            <a:endParaRPr sz="2600"/>
          </a:p>
        </p:txBody>
      </p:sp>
      <p:sp>
        <p:nvSpPr>
          <p:cNvPr id="1313" name="Google Shape;1313;p165"/>
          <p:cNvSpPr txBox="1">
            <a:spLocks noGrp="1"/>
          </p:cNvSpPr>
          <p:nvPr>
            <p:ph type="body" idx="3"/>
          </p:nvPr>
        </p:nvSpPr>
        <p:spPr>
          <a:xfrm>
            <a:off x="373900" y="1409325"/>
            <a:ext cx="11363100" cy="4996500"/>
          </a:xfrm>
          <a:prstGeom prst="rect">
            <a:avLst/>
          </a:prstGeom>
          <a:noFill/>
          <a:ln>
            <a:noFill/>
          </a:ln>
        </p:spPr>
        <p:txBody>
          <a:bodyPr spcFirstLastPara="1" wrap="square" lIns="78575" tIns="39275" rIns="78575" bIns="39275" anchor="t" anchorCtr="0">
            <a:normAutofit fontScale="85000" lnSpcReduction="10000"/>
          </a:bodyPr>
          <a:lstStyle/>
          <a:p>
            <a:pPr marL="393700" lvl="0" indent="-344410" algn="l" rtl="0">
              <a:lnSpc>
                <a:spcPct val="115000"/>
              </a:lnSpc>
              <a:spcBef>
                <a:spcPts val="0"/>
              </a:spcBef>
              <a:spcAft>
                <a:spcPts val="0"/>
              </a:spcAft>
              <a:buSzPct val="100000"/>
              <a:buChar char="●"/>
            </a:pPr>
            <a:r>
              <a:rPr lang="en-US" sz="2616"/>
              <a:t>H.R.1 Section 71119 mandates that low-income Medicaid expansion adults (ages 19–64) must meet monthly work requirements (also known as community engagement requirements) starting January 1, 2027. </a:t>
            </a:r>
            <a:endParaRPr sz="2616"/>
          </a:p>
          <a:p>
            <a:pPr marL="787400" lvl="1" indent="-321944" algn="l" rtl="0">
              <a:lnSpc>
                <a:spcPct val="115000"/>
              </a:lnSpc>
              <a:spcBef>
                <a:spcPts val="0"/>
              </a:spcBef>
              <a:spcAft>
                <a:spcPts val="0"/>
              </a:spcAft>
              <a:buSzPct val="100000"/>
              <a:buChar char="○"/>
            </a:pPr>
            <a:r>
              <a:rPr lang="en-US" sz="2200"/>
              <a:t>Outreach noticing must go out either August or September 2026 (at least 3 months prior to application month that will need to comply with work requirements)</a:t>
            </a:r>
            <a:endParaRPr sz="2200"/>
          </a:p>
          <a:p>
            <a:pPr marL="317500" lvl="0" indent="-306310" algn="l" rtl="0">
              <a:lnSpc>
                <a:spcPct val="115000"/>
              </a:lnSpc>
              <a:spcBef>
                <a:spcPts val="1000"/>
              </a:spcBef>
              <a:spcAft>
                <a:spcPts val="0"/>
              </a:spcAft>
              <a:buSzPct val="100000"/>
              <a:buChar char="●"/>
            </a:pPr>
            <a:r>
              <a:rPr lang="en-US" sz="2616"/>
              <a:t>Applies to new applications </a:t>
            </a:r>
            <a:r>
              <a:rPr lang="en-US" sz="2616" b="1" i="1"/>
              <a:t>received</a:t>
            </a:r>
            <a:r>
              <a:rPr lang="en-US" sz="2616" b="1"/>
              <a:t> </a:t>
            </a:r>
            <a:r>
              <a:rPr lang="en-US" sz="2616"/>
              <a:t>as of January 1, 2027.</a:t>
            </a:r>
            <a:endParaRPr sz="2616"/>
          </a:p>
          <a:p>
            <a:pPr marL="647700" lvl="1" indent="-296545" algn="l" rtl="0">
              <a:lnSpc>
                <a:spcPct val="115000"/>
              </a:lnSpc>
              <a:spcBef>
                <a:spcPts val="0"/>
              </a:spcBef>
              <a:spcAft>
                <a:spcPts val="0"/>
              </a:spcAft>
              <a:buSzPct val="100000"/>
              <a:buChar char="○"/>
            </a:pPr>
            <a:r>
              <a:rPr lang="en-US" sz="2200"/>
              <a:t>Colorado has elected to review one month (the month prior to the application) for work requirements. </a:t>
            </a:r>
            <a:endParaRPr sz="2200"/>
          </a:p>
          <a:p>
            <a:pPr marL="317500" lvl="0" indent="-306310" algn="l" rtl="0">
              <a:lnSpc>
                <a:spcPct val="115000"/>
              </a:lnSpc>
              <a:spcBef>
                <a:spcPts val="1000"/>
              </a:spcBef>
              <a:spcAft>
                <a:spcPts val="0"/>
              </a:spcAft>
              <a:buSzPct val="100000"/>
              <a:buChar char="●"/>
            </a:pPr>
            <a:r>
              <a:rPr lang="en-US" sz="2616"/>
              <a:t>The effective date may apply to renewals due as early as January 2027. We will confirm and update once CMS guidance is confirmed with the exact renewal month. </a:t>
            </a:r>
            <a:endParaRPr sz="2616"/>
          </a:p>
          <a:p>
            <a:pPr marL="647700" lvl="1" indent="-296545" algn="l" rtl="0">
              <a:lnSpc>
                <a:spcPct val="115000"/>
              </a:lnSpc>
              <a:spcBef>
                <a:spcPts val="0"/>
              </a:spcBef>
              <a:spcAft>
                <a:spcPts val="0"/>
              </a:spcAft>
              <a:buSzPct val="100000"/>
              <a:buChar char="○"/>
            </a:pPr>
            <a:r>
              <a:rPr lang="en-US" sz="2200"/>
              <a:t>Colorado has elected to review one of six months prior to renewal for work requirements.</a:t>
            </a:r>
            <a:endParaRPr sz="2400"/>
          </a:p>
          <a:p>
            <a:pPr marL="393700" lvl="0" indent="-344410" algn="l" rtl="0">
              <a:lnSpc>
                <a:spcPct val="115000"/>
              </a:lnSpc>
              <a:spcBef>
                <a:spcPts val="1000"/>
              </a:spcBef>
              <a:spcAft>
                <a:spcPts val="0"/>
              </a:spcAft>
              <a:buSzPct val="100000"/>
              <a:buChar char="●"/>
            </a:pPr>
            <a:r>
              <a:rPr lang="en-US" sz="2616"/>
              <a:t>States must confirm compliance or exemption during application or renewal using reliable data or member-submitted documentation when necessary.</a:t>
            </a:r>
            <a:endParaRPr sz="2616"/>
          </a:p>
        </p:txBody>
      </p:sp>
      <p:sp>
        <p:nvSpPr>
          <p:cNvPr id="1314" name="Google Shape;1314;p165"/>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19"/>
        <p:cNvGrpSpPr/>
        <p:nvPr/>
      </p:nvGrpSpPr>
      <p:grpSpPr>
        <a:xfrm>
          <a:off x="0" y="0"/>
          <a:ext cx="0" cy="0"/>
          <a:chOff x="0" y="0"/>
          <a:chExt cx="0" cy="0"/>
        </a:xfrm>
      </p:grpSpPr>
      <p:sp>
        <p:nvSpPr>
          <p:cNvPr id="1320" name="Google Shape;1320;p166"/>
          <p:cNvSpPr txBox="1">
            <a:spLocks noGrp="1"/>
          </p:cNvSpPr>
          <p:nvPr>
            <p:ph type="body" idx="1"/>
          </p:nvPr>
        </p:nvSpPr>
        <p:spPr>
          <a:xfrm>
            <a:off x="836771" y="441485"/>
            <a:ext cx="10518900" cy="816900"/>
          </a:xfrm>
          <a:prstGeom prst="rect">
            <a:avLst/>
          </a:prstGeom>
        </p:spPr>
        <p:txBody>
          <a:bodyPr spcFirstLastPara="1" wrap="square" lIns="91425" tIns="45700" rIns="91425" bIns="45700" anchor="ctr" anchorCtr="0">
            <a:noAutofit/>
          </a:bodyPr>
          <a:lstStyle/>
          <a:p>
            <a:pPr marL="0" lvl="0" indent="0" algn="ctr" rtl="0">
              <a:spcBef>
                <a:spcPts val="4000"/>
              </a:spcBef>
              <a:spcAft>
                <a:spcPts val="0"/>
              </a:spcAft>
              <a:buNone/>
            </a:pPr>
            <a:r>
              <a:rPr lang="en-US" sz="3900"/>
              <a:t>CMS Work Requirements (WR) </a:t>
            </a:r>
            <a:br>
              <a:rPr lang="en-US" sz="3900"/>
            </a:br>
            <a:r>
              <a:rPr lang="en-US" sz="3900"/>
              <a:t>MVP Checklist of Requirements </a:t>
            </a:r>
            <a:endParaRPr sz="3900"/>
          </a:p>
        </p:txBody>
      </p:sp>
      <p:sp>
        <p:nvSpPr>
          <p:cNvPr id="1321" name="Google Shape;1321;p166"/>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sp>
        <p:nvSpPr>
          <p:cNvPr id="1322" name="Google Shape;1322;p166"/>
          <p:cNvSpPr txBox="1"/>
          <p:nvPr/>
        </p:nvSpPr>
        <p:spPr>
          <a:xfrm>
            <a:off x="6390425" y="1570675"/>
            <a:ext cx="5526900" cy="4490700"/>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Clr>
                <a:schemeClr val="dk1"/>
              </a:buClr>
              <a:buSzPts val="1100"/>
              <a:buFont typeface="Arial"/>
              <a:buNone/>
            </a:pPr>
            <a:r>
              <a:rPr lang="en-US" sz="2100">
                <a:solidFill>
                  <a:schemeClr val="dk1"/>
                </a:solidFill>
                <a:latin typeface="Trebuchet MS"/>
                <a:ea typeface="Trebuchet MS"/>
                <a:cs typeface="Trebuchet MS"/>
                <a:sym typeface="Trebuchet MS"/>
              </a:rPr>
              <a:t>Checklist has </a:t>
            </a:r>
            <a:r>
              <a:rPr lang="en-US" sz="2100" b="1">
                <a:solidFill>
                  <a:schemeClr val="dk1"/>
                </a:solidFill>
                <a:latin typeface="Trebuchet MS"/>
                <a:ea typeface="Trebuchet MS"/>
                <a:cs typeface="Trebuchet MS"/>
                <a:sym typeface="Trebuchet MS"/>
              </a:rPr>
              <a:t>three main categories</a:t>
            </a:r>
            <a:r>
              <a:rPr lang="en-US" sz="2100">
                <a:solidFill>
                  <a:schemeClr val="dk1"/>
                </a:solidFill>
                <a:latin typeface="Trebuchet MS"/>
                <a:ea typeface="Trebuchet MS"/>
                <a:cs typeface="Trebuchet MS"/>
                <a:sym typeface="Trebuchet MS"/>
              </a:rPr>
              <a:t>: </a:t>
            </a:r>
            <a:endParaRPr sz="2100">
              <a:solidFill>
                <a:schemeClr val="dk1"/>
              </a:solidFill>
              <a:latin typeface="Trebuchet MS"/>
              <a:ea typeface="Trebuchet MS"/>
              <a:cs typeface="Trebuchet MS"/>
              <a:sym typeface="Trebuchet MS"/>
            </a:endParaRPr>
          </a:p>
          <a:p>
            <a:pPr marL="317500" lvl="0" indent="-298450" algn="l" rtl="0">
              <a:lnSpc>
                <a:spcPct val="115000"/>
              </a:lnSpc>
              <a:spcBef>
                <a:spcPts val="1000"/>
              </a:spcBef>
              <a:spcAft>
                <a:spcPts val="0"/>
              </a:spcAft>
              <a:buClr>
                <a:schemeClr val="dk1"/>
              </a:buClr>
              <a:buSzPts val="2100"/>
              <a:buFont typeface="Trebuchet MS"/>
              <a:buChar char="❏"/>
            </a:pPr>
            <a:r>
              <a:rPr lang="en-US" sz="2100">
                <a:solidFill>
                  <a:schemeClr val="dk1"/>
                </a:solidFill>
                <a:latin typeface="Trebuchet MS"/>
                <a:ea typeface="Trebuchet MS"/>
                <a:cs typeface="Trebuchet MS"/>
                <a:sym typeface="Trebuchet MS"/>
              </a:rPr>
              <a:t>System Updates</a:t>
            </a:r>
            <a:endParaRPr sz="2100">
              <a:solidFill>
                <a:schemeClr val="dk1"/>
              </a:solidFill>
              <a:latin typeface="Trebuchet MS"/>
              <a:ea typeface="Trebuchet MS"/>
              <a:cs typeface="Trebuchet MS"/>
              <a:sym typeface="Trebuchet MS"/>
            </a:endParaRPr>
          </a:p>
          <a:p>
            <a:pPr marL="317500" lvl="0" indent="-298450" algn="l" rtl="0">
              <a:lnSpc>
                <a:spcPct val="115000"/>
              </a:lnSpc>
              <a:spcBef>
                <a:spcPts val="0"/>
              </a:spcBef>
              <a:spcAft>
                <a:spcPts val="0"/>
              </a:spcAft>
              <a:buClr>
                <a:schemeClr val="dk1"/>
              </a:buClr>
              <a:buSzPts val="2100"/>
              <a:buFont typeface="Trebuchet MS"/>
              <a:buChar char="❏"/>
            </a:pPr>
            <a:r>
              <a:rPr lang="en-US" sz="2100">
                <a:solidFill>
                  <a:schemeClr val="dk1"/>
                </a:solidFill>
                <a:latin typeface="Trebuchet MS"/>
                <a:ea typeface="Trebuchet MS"/>
                <a:cs typeface="Trebuchet MS"/>
                <a:sym typeface="Trebuchet MS"/>
              </a:rPr>
              <a:t>Oversight/Compliance</a:t>
            </a:r>
            <a:endParaRPr sz="2100">
              <a:solidFill>
                <a:schemeClr val="dk1"/>
              </a:solidFill>
              <a:latin typeface="Trebuchet MS"/>
              <a:ea typeface="Trebuchet MS"/>
              <a:cs typeface="Trebuchet MS"/>
              <a:sym typeface="Trebuchet MS"/>
            </a:endParaRPr>
          </a:p>
          <a:p>
            <a:pPr marL="317500" lvl="0" indent="-298450" algn="l" rtl="0">
              <a:lnSpc>
                <a:spcPct val="115000"/>
              </a:lnSpc>
              <a:spcBef>
                <a:spcPts val="0"/>
              </a:spcBef>
              <a:spcAft>
                <a:spcPts val="0"/>
              </a:spcAft>
              <a:buClr>
                <a:schemeClr val="dk1"/>
              </a:buClr>
              <a:buSzPts val="2100"/>
              <a:buFont typeface="Trebuchet MS"/>
              <a:buChar char="❏"/>
            </a:pPr>
            <a:r>
              <a:rPr lang="en-US" sz="2100">
                <a:solidFill>
                  <a:schemeClr val="dk1"/>
                </a:solidFill>
                <a:latin typeface="Trebuchet MS"/>
                <a:ea typeface="Trebuchet MS"/>
                <a:cs typeface="Trebuchet MS"/>
                <a:sym typeface="Trebuchet MS"/>
              </a:rPr>
              <a:t>Communications &amp; Noticing</a:t>
            </a:r>
            <a:endParaRPr sz="2100">
              <a:solidFill>
                <a:schemeClr val="dk1"/>
              </a:solidFill>
              <a:latin typeface="Trebuchet MS"/>
              <a:ea typeface="Trebuchet MS"/>
              <a:cs typeface="Trebuchet MS"/>
              <a:sym typeface="Trebuchet MS"/>
            </a:endParaRPr>
          </a:p>
          <a:p>
            <a:pPr marL="0" lvl="0" indent="0" algn="l" rtl="0">
              <a:spcBef>
                <a:spcPts val="900"/>
              </a:spcBef>
              <a:spcAft>
                <a:spcPts val="0"/>
              </a:spcAft>
              <a:buNone/>
            </a:pPr>
            <a:endParaRPr sz="2100">
              <a:solidFill>
                <a:schemeClr val="dk1"/>
              </a:solidFill>
              <a:latin typeface="Trebuchet MS"/>
              <a:ea typeface="Trebuchet MS"/>
              <a:cs typeface="Trebuchet MS"/>
              <a:sym typeface="Trebuchet MS"/>
            </a:endParaRPr>
          </a:p>
          <a:p>
            <a:pPr marL="0" lvl="0" indent="0" algn="l" rtl="0">
              <a:spcBef>
                <a:spcPts val="900"/>
              </a:spcBef>
              <a:spcAft>
                <a:spcPts val="0"/>
              </a:spcAft>
              <a:buNone/>
            </a:pPr>
            <a:r>
              <a:rPr lang="en-US" sz="2100">
                <a:solidFill>
                  <a:schemeClr val="dk1"/>
                </a:solidFill>
                <a:latin typeface="Trebuchet MS"/>
                <a:ea typeface="Trebuchet MS"/>
                <a:cs typeface="Trebuchet MS"/>
                <a:sym typeface="Trebuchet MS"/>
              </a:rPr>
              <a:t>CMS</a:t>
            </a:r>
            <a:r>
              <a:rPr lang="en-US" sz="2100">
                <a:solidFill>
                  <a:srgbClr val="FF0000"/>
                </a:solidFill>
                <a:latin typeface="Trebuchet MS"/>
                <a:ea typeface="Trebuchet MS"/>
                <a:cs typeface="Trebuchet MS"/>
                <a:sym typeface="Trebuchet MS"/>
              </a:rPr>
              <a:t> </a:t>
            </a:r>
            <a:r>
              <a:rPr lang="en-US" sz="2100">
                <a:solidFill>
                  <a:schemeClr val="dk1"/>
                </a:solidFill>
                <a:latin typeface="Trebuchet MS"/>
                <a:ea typeface="Trebuchet MS"/>
                <a:cs typeface="Trebuchet MS"/>
                <a:sym typeface="Trebuchet MS"/>
              </a:rPr>
              <a:t>requires that states maximize use of data sources and other </a:t>
            </a:r>
            <a:r>
              <a:rPr lang="en-US" sz="2100" b="1" i="1">
                <a:solidFill>
                  <a:schemeClr val="dk1"/>
                </a:solidFill>
                <a:latin typeface="Trebuchet MS"/>
                <a:ea typeface="Trebuchet MS"/>
                <a:cs typeface="Trebuchet MS"/>
                <a:sym typeface="Trebuchet MS"/>
              </a:rPr>
              <a:t>auditable </a:t>
            </a:r>
            <a:r>
              <a:rPr lang="en-US" sz="2100">
                <a:solidFill>
                  <a:schemeClr val="dk1"/>
                </a:solidFill>
                <a:latin typeface="Trebuchet MS"/>
                <a:ea typeface="Trebuchet MS"/>
                <a:cs typeface="Trebuchet MS"/>
                <a:sym typeface="Trebuchet MS"/>
              </a:rPr>
              <a:t>information to verify exemptions and to limit states’ use of self-declaration to the greatest extent possible.</a:t>
            </a:r>
            <a:endParaRPr sz="2100">
              <a:solidFill>
                <a:schemeClr val="dk1"/>
              </a:solidFill>
              <a:latin typeface="Trebuchet MS"/>
              <a:ea typeface="Trebuchet MS"/>
              <a:cs typeface="Trebuchet MS"/>
              <a:sym typeface="Trebuchet MS"/>
            </a:endParaRPr>
          </a:p>
          <a:p>
            <a:pPr marL="393700" lvl="0" indent="-203200" algn="l" rtl="0">
              <a:spcBef>
                <a:spcPts val="500"/>
              </a:spcBef>
              <a:spcAft>
                <a:spcPts val="0"/>
              </a:spcAft>
              <a:buClr>
                <a:schemeClr val="dk1"/>
              </a:buClr>
              <a:buSzPts val="1200"/>
              <a:buFont typeface="Arial"/>
              <a:buNone/>
            </a:pPr>
            <a:endParaRPr sz="1300">
              <a:solidFill>
                <a:schemeClr val="dk1"/>
              </a:solidFill>
              <a:latin typeface="Trebuchet MS"/>
              <a:ea typeface="Trebuchet MS"/>
              <a:cs typeface="Trebuchet MS"/>
              <a:sym typeface="Trebuchet MS"/>
            </a:endParaRPr>
          </a:p>
          <a:p>
            <a:pPr marL="0" lvl="0" indent="0" algn="l" rtl="0">
              <a:spcBef>
                <a:spcPts val="500"/>
              </a:spcBef>
              <a:spcAft>
                <a:spcPts val="0"/>
              </a:spcAft>
              <a:buNone/>
            </a:pPr>
            <a:endParaRPr/>
          </a:p>
        </p:txBody>
      </p:sp>
      <p:sp>
        <p:nvSpPr>
          <p:cNvPr id="1323" name="Google Shape;1323;p166"/>
          <p:cNvSpPr txBox="1"/>
          <p:nvPr/>
        </p:nvSpPr>
        <p:spPr>
          <a:xfrm>
            <a:off x="703575" y="1429075"/>
            <a:ext cx="5238000" cy="4490700"/>
          </a:xfrm>
          <a:prstGeom prst="rect">
            <a:avLst/>
          </a:prstGeom>
          <a:noFill/>
          <a:ln>
            <a:noFill/>
          </a:ln>
        </p:spPr>
        <p:txBody>
          <a:bodyPr spcFirstLastPara="1" wrap="square" lIns="91425" tIns="91425" rIns="91425" bIns="91425" anchor="t" anchorCtr="0">
            <a:noAutofit/>
          </a:bodyPr>
          <a:lstStyle/>
          <a:p>
            <a:pPr marL="0" lvl="0" indent="0" algn="l" rtl="0">
              <a:spcBef>
                <a:spcPts val="900"/>
              </a:spcBef>
              <a:spcAft>
                <a:spcPts val="0"/>
              </a:spcAft>
              <a:buNone/>
            </a:pPr>
            <a:r>
              <a:rPr lang="en-US" sz="2100">
                <a:solidFill>
                  <a:schemeClr val="dk1"/>
                </a:solidFill>
                <a:latin typeface="Trebuchet MS"/>
                <a:ea typeface="Trebuchet MS"/>
                <a:cs typeface="Trebuchet MS"/>
                <a:sym typeface="Trebuchet MS"/>
              </a:rPr>
              <a:t>CMS communications reference that states can release a “Minimum Viable Product” or “MVP” for Medicaid Expansion Work Requirements (WR) versus completing all the IT work and connectivity required in H.R.1 by January 1, 2027. </a:t>
            </a:r>
            <a:endParaRPr sz="2100">
              <a:solidFill>
                <a:schemeClr val="dk1"/>
              </a:solidFill>
              <a:latin typeface="Trebuchet MS"/>
              <a:ea typeface="Trebuchet MS"/>
              <a:cs typeface="Trebuchet MS"/>
              <a:sym typeface="Trebuchet MS"/>
            </a:endParaRPr>
          </a:p>
          <a:p>
            <a:pPr marL="787400" lvl="1" indent="-336550" algn="l" rtl="0">
              <a:spcBef>
                <a:spcPts val="900"/>
              </a:spcBef>
              <a:spcAft>
                <a:spcPts val="0"/>
              </a:spcAft>
              <a:buClr>
                <a:schemeClr val="dk1"/>
              </a:buClr>
              <a:buSzPts val="2100"/>
              <a:buChar char="○"/>
            </a:pPr>
            <a:r>
              <a:rPr lang="en-US" sz="2100">
                <a:solidFill>
                  <a:schemeClr val="dk1"/>
                </a:solidFill>
                <a:latin typeface="Trebuchet MS"/>
                <a:ea typeface="Trebuchet MS"/>
                <a:cs typeface="Trebuchet MS"/>
                <a:sym typeface="Trebuchet MS"/>
              </a:rPr>
              <a:t>We are building the MVP for January 1 and longer term Track 2 H.R. 1 requirements concurrently. </a:t>
            </a:r>
            <a:endParaRPr sz="2100">
              <a:solidFill>
                <a:schemeClr val="dk1"/>
              </a:solidFill>
              <a:latin typeface="Trebuchet MS"/>
              <a:ea typeface="Trebuchet MS"/>
              <a:cs typeface="Trebuchet MS"/>
              <a:sym typeface="Trebuchet MS"/>
            </a:endParaRPr>
          </a:p>
          <a:p>
            <a:pPr marL="787400" lvl="1" indent="-336550" algn="l" rtl="0">
              <a:spcBef>
                <a:spcPts val="900"/>
              </a:spcBef>
              <a:spcAft>
                <a:spcPts val="0"/>
              </a:spcAft>
              <a:buClr>
                <a:schemeClr val="dk1"/>
              </a:buClr>
              <a:buSzPts val="2100"/>
              <a:buFont typeface="Trebuchet MS"/>
              <a:buChar char="○"/>
            </a:pPr>
            <a:r>
              <a:rPr lang="en-US" sz="2100">
                <a:solidFill>
                  <a:schemeClr val="dk1"/>
                </a:solidFill>
                <a:latin typeface="Trebuchet MS"/>
                <a:ea typeface="Trebuchet MS"/>
                <a:cs typeface="Trebuchet MS"/>
                <a:sym typeface="Trebuchet MS"/>
              </a:rPr>
              <a:t>States are required to complete a WR MVP checklist with regular monitoring by CMS on progress of implementation.</a:t>
            </a:r>
            <a:endParaRPr sz="2100">
              <a:solidFill>
                <a:schemeClr val="dk1"/>
              </a:solidFill>
              <a:latin typeface="Trebuchet MS"/>
              <a:ea typeface="Trebuchet MS"/>
              <a:cs typeface="Trebuchet MS"/>
              <a:sym typeface="Trebuchet M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28"/>
        <p:cNvGrpSpPr/>
        <p:nvPr/>
      </p:nvGrpSpPr>
      <p:grpSpPr>
        <a:xfrm>
          <a:off x="0" y="0"/>
          <a:ext cx="0" cy="0"/>
          <a:chOff x="0" y="0"/>
          <a:chExt cx="0" cy="0"/>
        </a:xfrm>
      </p:grpSpPr>
      <p:sp>
        <p:nvSpPr>
          <p:cNvPr id="1329" name="Google Shape;1329;p167"/>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grpSp>
        <p:nvGrpSpPr>
          <p:cNvPr id="1330" name="Google Shape;1330;p167"/>
          <p:cNvGrpSpPr/>
          <p:nvPr/>
        </p:nvGrpSpPr>
        <p:grpSpPr>
          <a:xfrm>
            <a:off x="6264529" y="129210"/>
            <a:ext cx="5927468" cy="5926364"/>
            <a:chOff x="2961500" y="961400"/>
            <a:chExt cx="3221100" cy="3220500"/>
          </a:xfrm>
        </p:grpSpPr>
        <p:sp>
          <p:nvSpPr>
            <p:cNvPr id="1331" name="Google Shape;1331;p167"/>
            <p:cNvSpPr/>
            <p:nvPr/>
          </p:nvSpPr>
          <p:spPr>
            <a:xfrm>
              <a:off x="2961500" y="961400"/>
              <a:ext cx="3221100" cy="3220500"/>
            </a:xfrm>
            <a:prstGeom prst="ellipse">
              <a:avLst/>
            </a:prstGeom>
            <a:solidFill>
              <a:srgbClr val="0B5394"/>
            </a:solidFill>
            <a:ln>
              <a:noFill/>
            </a:ln>
          </p:spPr>
          <p:txBody>
            <a:bodyPr spcFirstLastPara="1" wrap="square" lIns="168275" tIns="168275" rIns="168275" bIns="168275" anchor="ctr" anchorCtr="0">
              <a:noAutofit/>
            </a:bodyPr>
            <a:lstStyle/>
            <a:p>
              <a:pPr marL="0" lvl="0" indent="0" algn="l" rtl="0">
                <a:spcBef>
                  <a:spcPts val="0"/>
                </a:spcBef>
                <a:spcAft>
                  <a:spcPts val="0"/>
                </a:spcAft>
                <a:buNone/>
              </a:pPr>
              <a:endParaRPr sz="1932">
                <a:latin typeface="Trebuchet MS"/>
                <a:ea typeface="Trebuchet MS"/>
                <a:cs typeface="Trebuchet MS"/>
                <a:sym typeface="Trebuchet MS"/>
              </a:endParaRPr>
            </a:p>
          </p:txBody>
        </p:sp>
        <p:sp>
          <p:nvSpPr>
            <p:cNvPr id="1332" name="Google Shape;1332;p167"/>
            <p:cNvSpPr txBox="1"/>
            <p:nvPr/>
          </p:nvSpPr>
          <p:spPr>
            <a:xfrm>
              <a:off x="3462893" y="1586363"/>
              <a:ext cx="2218200" cy="802800"/>
            </a:xfrm>
            <a:prstGeom prst="rect">
              <a:avLst/>
            </a:prstGeom>
            <a:noFill/>
            <a:ln>
              <a:noFill/>
            </a:ln>
          </p:spPr>
          <p:txBody>
            <a:bodyPr spcFirstLastPara="1" wrap="square" lIns="168275" tIns="168275" rIns="168275" bIns="168275" anchor="ctr" anchorCtr="0">
              <a:noAutofit/>
            </a:bodyPr>
            <a:lstStyle/>
            <a:p>
              <a:pPr marL="0" lvl="0" indent="0" algn="ctr" rtl="0">
                <a:spcBef>
                  <a:spcPts val="0"/>
                </a:spcBef>
                <a:spcAft>
                  <a:spcPts val="0"/>
                </a:spcAft>
                <a:buNone/>
              </a:pPr>
              <a:r>
                <a:rPr lang="en-US" sz="2094" b="1">
                  <a:solidFill>
                    <a:srgbClr val="FFFFFF"/>
                  </a:solidFill>
                  <a:latin typeface="Trebuchet MS"/>
                  <a:ea typeface="Trebuchet MS"/>
                  <a:cs typeface="Trebuchet MS"/>
                  <a:sym typeface="Trebuchet MS"/>
                </a:rPr>
                <a:t>Total CO Medicaid Enrollment</a:t>
              </a:r>
              <a:endParaRPr sz="2094" b="1">
                <a:solidFill>
                  <a:srgbClr val="FFFFFF"/>
                </a:solidFill>
                <a:latin typeface="Trebuchet MS"/>
                <a:ea typeface="Trebuchet MS"/>
                <a:cs typeface="Trebuchet MS"/>
                <a:sym typeface="Trebuchet MS"/>
              </a:endParaRPr>
            </a:p>
            <a:p>
              <a:pPr marL="0" lvl="0" indent="0" algn="ctr" rtl="0">
                <a:spcBef>
                  <a:spcPts val="0"/>
                </a:spcBef>
                <a:spcAft>
                  <a:spcPts val="0"/>
                </a:spcAft>
                <a:buNone/>
              </a:pPr>
              <a:r>
                <a:rPr lang="en-US" sz="2194" b="1">
                  <a:solidFill>
                    <a:srgbClr val="FFFFFF"/>
                  </a:solidFill>
                  <a:latin typeface="Trebuchet MS"/>
                  <a:ea typeface="Trebuchet MS"/>
                  <a:cs typeface="Trebuchet MS"/>
                  <a:sym typeface="Trebuchet MS"/>
                </a:rPr>
                <a:t>1,200,000</a:t>
              </a:r>
              <a:endParaRPr sz="2194" b="1">
                <a:solidFill>
                  <a:srgbClr val="FFFFFF"/>
                </a:solidFill>
                <a:latin typeface="Trebuchet MS"/>
                <a:ea typeface="Trebuchet MS"/>
                <a:cs typeface="Trebuchet MS"/>
                <a:sym typeface="Trebuchet MS"/>
              </a:endParaRPr>
            </a:p>
          </p:txBody>
        </p:sp>
      </p:grpSp>
      <p:sp>
        <p:nvSpPr>
          <p:cNvPr id="1333" name="Google Shape;1333;p167"/>
          <p:cNvSpPr/>
          <p:nvPr/>
        </p:nvSpPr>
        <p:spPr>
          <a:xfrm>
            <a:off x="7519360" y="2675074"/>
            <a:ext cx="3380700" cy="3380700"/>
          </a:xfrm>
          <a:prstGeom prst="ellipse">
            <a:avLst/>
          </a:prstGeom>
          <a:solidFill>
            <a:srgbClr val="3D85C6"/>
          </a:solidFill>
          <a:ln>
            <a:noFill/>
          </a:ln>
        </p:spPr>
        <p:txBody>
          <a:bodyPr spcFirstLastPara="1" wrap="square" lIns="132075" tIns="132075" rIns="132075" bIns="132075" anchor="ctr" anchorCtr="0">
            <a:noAutofit/>
          </a:bodyPr>
          <a:lstStyle/>
          <a:p>
            <a:pPr marL="0" lvl="0" indent="0" algn="l" rtl="0">
              <a:spcBef>
                <a:spcPts val="0"/>
              </a:spcBef>
              <a:spcAft>
                <a:spcPts val="0"/>
              </a:spcAft>
              <a:buNone/>
            </a:pPr>
            <a:endParaRPr sz="1516">
              <a:latin typeface="Trebuchet MS"/>
              <a:ea typeface="Trebuchet MS"/>
              <a:cs typeface="Trebuchet MS"/>
              <a:sym typeface="Trebuchet MS"/>
            </a:endParaRPr>
          </a:p>
        </p:txBody>
      </p:sp>
      <p:sp>
        <p:nvSpPr>
          <p:cNvPr id="1334" name="Google Shape;1334;p167"/>
          <p:cNvSpPr txBox="1"/>
          <p:nvPr/>
        </p:nvSpPr>
        <p:spPr>
          <a:xfrm>
            <a:off x="7935250" y="3155449"/>
            <a:ext cx="2578500" cy="822600"/>
          </a:xfrm>
          <a:prstGeom prst="rect">
            <a:avLst/>
          </a:prstGeom>
          <a:noFill/>
          <a:ln>
            <a:noFill/>
          </a:ln>
        </p:spPr>
        <p:txBody>
          <a:bodyPr spcFirstLastPara="1" wrap="square" lIns="132075" tIns="132075" rIns="132075" bIns="132075" anchor="ctr" anchorCtr="0">
            <a:noAutofit/>
          </a:bodyPr>
          <a:lstStyle/>
          <a:p>
            <a:pPr marL="0" lvl="0" indent="0" algn="ctr" rtl="0">
              <a:spcBef>
                <a:spcPts val="0"/>
              </a:spcBef>
              <a:spcAft>
                <a:spcPts val="0"/>
              </a:spcAft>
              <a:buNone/>
            </a:pPr>
            <a:r>
              <a:rPr lang="en-US" sz="1508" b="1">
                <a:solidFill>
                  <a:srgbClr val="FFFFFF"/>
                </a:solidFill>
                <a:latin typeface="Trebuchet MS"/>
                <a:ea typeface="Trebuchet MS"/>
                <a:cs typeface="Trebuchet MS"/>
                <a:sym typeface="Trebuchet MS"/>
              </a:rPr>
              <a:t>Potentially affected by WR &amp; 6-month renewals</a:t>
            </a:r>
            <a:endParaRPr sz="1508" b="1">
              <a:solidFill>
                <a:srgbClr val="FFFFFF"/>
              </a:solidFill>
              <a:latin typeface="Trebuchet MS"/>
              <a:ea typeface="Trebuchet MS"/>
              <a:cs typeface="Trebuchet MS"/>
              <a:sym typeface="Trebuchet MS"/>
            </a:endParaRPr>
          </a:p>
          <a:p>
            <a:pPr marL="0" lvl="0" indent="0" algn="ctr" rtl="0">
              <a:spcBef>
                <a:spcPts val="0"/>
              </a:spcBef>
              <a:spcAft>
                <a:spcPts val="0"/>
              </a:spcAft>
              <a:buNone/>
            </a:pPr>
            <a:r>
              <a:rPr lang="en-US" sz="1608" b="1">
                <a:solidFill>
                  <a:srgbClr val="FFFFFF"/>
                </a:solidFill>
                <a:latin typeface="Trebuchet MS"/>
                <a:ea typeface="Trebuchet MS"/>
                <a:cs typeface="Trebuchet MS"/>
                <a:sym typeface="Trebuchet MS"/>
              </a:rPr>
              <a:t>378,000</a:t>
            </a:r>
            <a:endParaRPr sz="1608" b="1">
              <a:solidFill>
                <a:srgbClr val="FFFFFF"/>
              </a:solidFill>
              <a:latin typeface="Trebuchet MS"/>
              <a:ea typeface="Trebuchet MS"/>
              <a:cs typeface="Trebuchet MS"/>
              <a:sym typeface="Trebuchet MS"/>
            </a:endParaRPr>
          </a:p>
        </p:txBody>
      </p:sp>
      <p:grpSp>
        <p:nvGrpSpPr>
          <p:cNvPr id="1335" name="Google Shape;1335;p167"/>
          <p:cNvGrpSpPr/>
          <p:nvPr/>
        </p:nvGrpSpPr>
        <p:grpSpPr>
          <a:xfrm>
            <a:off x="8238549" y="4112255"/>
            <a:ext cx="1978211" cy="1943700"/>
            <a:chOff x="3833620" y="2704915"/>
            <a:chExt cx="1503428" cy="1477200"/>
          </a:xfrm>
        </p:grpSpPr>
        <p:sp>
          <p:nvSpPr>
            <p:cNvPr id="1336" name="Google Shape;1336;p167"/>
            <p:cNvSpPr/>
            <p:nvPr/>
          </p:nvSpPr>
          <p:spPr>
            <a:xfrm>
              <a:off x="3833620" y="2704915"/>
              <a:ext cx="1476900" cy="1477200"/>
            </a:xfrm>
            <a:prstGeom prst="ellipse">
              <a:avLst/>
            </a:prstGeom>
            <a:solidFill>
              <a:srgbClr val="6FA8DC"/>
            </a:solidFill>
            <a:ln>
              <a:noFill/>
            </a:ln>
          </p:spPr>
          <p:txBody>
            <a:bodyPr spcFirstLastPara="1" wrap="square" lIns="120300" tIns="120300" rIns="120300" bIns="120300" anchor="ctr" anchorCtr="0">
              <a:noAutofit/>
            </a:bodyPr>
            <a:lstStyle/>
            <a:p>
              <a:pPr marL="0" lvl="0" indent="0" algn="l" rtl="0">
                <a:spcBef>
                  <a:spcPts val="0"/>
                </a:spcBef>
                <a:spcAft>
                  <a:spcPts val="0"/>
                </a:spcAft>
                <a:buNone/>
              </a:pPr>
              <a:endParaRPr sz="1381">
                <a:latin typeface="Trebuchet MS"/>
                <a:ea typeface="Trebuchet MS"/>
                <a:cs typeface="Trebuchet MS"/>
                <a:sym typeface="Trebuchet MS"/>
              </a:endParaRPr>
            </a:p>
          </p:txBody>
        </p:sp>
        <p:sp>
          <p:nvSpPr>
            <p:cNvPr id="1337" name="Google Shape;1337;p167"/>
            <p:cNvSpPr txBox="1"/>
            <p:nvPr/>
          </p:nvSpPr>
          <p:spPr>
            <a:xfrm>
              <a:off x="3860148" y="3205675"/>
              <a:ext cx="1476900" cy="649200"/>
            </a:xfrm>
            <a:prstGeom prst="rect">
              <a:avLst/>
            </a:prstGeom>
            <a:noFill/>
            <a:ln>
              <a:noFill/>
            </a:ln>
          </p:spPr>
          <p:txBody>
            <a:bodyPr spcFirstLastPara="1" wrap="square" lIns="120300" tIns="120300" rIns="120300" bIns="120300" anchor="ctr" anchorCtr="0">
              <a:noAutofit/>
            </a:bodyPr>
            <a:lstStyle/>
            <a:p>
              <a:pPr marL="0" lvl="0" indent="0" algn="ctr" rtl="0">
                <a:spcBef>
                  <a:spcPts val="0"/>
                </a:spcBef>
                <a:spcAft>
                  <a:spcPts val="0"/>
                </a:spcAft>
                <a:buNone/>
              </a:pPr>
              <a:r>
                <a:rPr lang="en-US" sz="1382" b="1">
                  <a:solidFill>
                    <a:srgbClr val="FFFFFF"/>
                  </a:solidFill>
                  <a:latin typeface="Trebuchet MS"/>
                  <a:ea typeface="Trebuchet MS"/>
                  <a:cs typeface="Trebuchet MS"/>
                  <a:sym typeface="Trebuchet MS"/>
                </a:rPr>
                <a:t>Population who will need to show compliance or exemption</a:t>
              </a:r>
              <a:endParaRPr sz="1382" b="1">
                <a:solidFill>
                  <a:srgbClr val="FFFFFF"/>
                </a:solidFill>
                <a:latin typeface="Trebuchet MS"/>
                <a:ea typeface="Trebuchet MS"/>
                <a:cs typeface="Trebuchet MS"/>
                <a:sym typeface="Trebuchet MS"/>
              </a:endParaRPr>
            </a:p>
            <a:p>
              <a:pPr marL="0" lvl="0" indent="0" algn="ctr" rtl="0">
                <a:spcBef>
                  <a:spcPts val="0"/>
                </a:spcBef>
                <a:spcAft>
                  <a:spcPts val="0"/>
                </a:spcAft>
                <a:buNone/>
              </a:pPr>
              <a:r>
                <a:rPr lang="en-US" sz="1600" b="1">
                  <a:solidFill>
                    <a:schemeClr val="dk1"/>
                  </a:solidFill>
                  <a:highlight>
                    <a:schemeClr val="lt2"/>
                  </a:highlight>
                  <a:latin typeface="Trebuchet MS"/>
                  <a:ea typeface="Trebuchet MS"/>
                  <a:cs typeface="Trebuchet MS"/>
                  <a:sym typeface="Trebuchet MS"/>
                </a:rPr>
                <a:t>155,000</a:t>
              </a:r>
              <a:endParaRPr sz="1600" b="1">
                <a:solidFill>
                  <a:schemeClr val="dk1"/>
                </a:solidFill>
                <a:highlight>
                  <a:schemeClr val="lt2"/>
                </a:highlight>
                <a:latin typeface="Trebuchet MS"/>
                <a:ea typeface="Trebuchet MS"/>
                <a:cs typeface="Trebuchet MS"/>
                <a:sym typeface="Trebuchet MS"/>
              </a:endParaRPr>
            </a:p>
          </p:txBody>
        </p:sp>
      </p:grpSp>
      <p:sp>
        <p:nvSpPr>
          <p:cNvPr id="1338" name="Google Shape;1338;p167"/>
          <p:cNvSpPr txBox="1"/>
          <p:nvPr/>
        </p:nvSpPr>
        <p:spPr>
          <a:xfrm>
            <a:off x="249500" y="60650"/>
            <a:ext cx="7444800" cy="822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000"/>
              </a:spcAft>
              <a:buClr>
                <a:schemeClr val="dk1"/>
              </a:buClr>
              <a:buSzPts val="1475"/>
              <a:buFont typeface="Arial"/>
              <a:buNone/>
            </a:pPr>
            <a:r>
              <a:rPr lang="en-US" sz="3700" b="1">
                <a:solidFill>
                  <a:schemeClr val="dk2"/>
                </a:solidFill>
                <a:latin typeface="Trebuchet MS"/>
                <a:ea typeface="Trebuchet MS"/>
                <a:cs typeface="Trebuchet MS"/>
                <a:sym typeface="Trebuchet MS"/>
              </a:rPr>
              <a:t>Expansion Population Impacts</a:t>
            </a:r>
            <a:endParaRPr sz="900"/>
          </a:p>
        </p:txBody>
      </p:sp>
      <p:sp>
        <p:nvSpPr>
          <p:cNvPr id="1339" name="Google Shape;1339;p167"/>
          <p:cNvSpPr txBox="1"/>
          <p:nvPr/>
        </p:nvSpPr>
        <p:spPr>
          <a:xfrm>
            <a:off x="128125" y="985650"/>
            <a:ext cx="6136500" cy="4213500"/>
          </a:xfrm>
          <a:prstGeom prst="rect">
            <a:avLst/>
          </a:prstGeom>
          <a:noFill/>
          <a:ln>
            <a:noFill/>
          </a:ln>
        </p:spPr>
        <p:txBody>
          <a:bodyPr spcFirstLastPara="1" wrap="square" lIns="91425" tIns="91425" rIns="91425" bIns="91425" anchor="t" anchorCtr="0">
            <a:noAutofit/>
          </a:bodyPr>
          <a:lstStyle/>
          <a:p>
            <a:pPr marL="0" lvl="0" indent="0" algn="l" rtl="0">
              <a:spcBef>
                <a:spcPts val="900"/>
              </a:spcBef>
              <a:spcAft>
                <a:spcPts val="0"/>
              </a:spcAft>
              <a:buNone/>
            </a:pPr>
            <a:r>
              <a:rPr lang="en-US" sz="2250">
                <a:solidFill>
                  <a:schemeClr val="dk1"/>
                </a:solidFill>
                <a:latin typeface="Trebuchet MS"/>
                <a:ea typeface="Trebuchet MS"/>
                <a:cs typeface="Trebuchet MS"/>
                <a:sym typeface="Trebuchet MS"/>
              </a:rPr>
              <a:t>Work requirements and 6-month renewals do not apply to entire 1.2M Medicaid population.</a:t>
            </a:r>
            <a:endParaRPr sz="2250">
              <a:solidFill>
                <a:schemeClr val="dk1"/>
              </a:solidFill>
              <a:latin typeface="Trebuchet MS"/>
              <a:ea typeface="Trebuchet MS"/>
              <a:cs typeface="Trebuchet MS"/>
              <a:sym typeface="Trebuchet MS"/>
            </a:endParaRPr>
          </a:p>
          <a:p>
            <a:pPr marL="457200" lvl="0" indent="-371475" algn="l" rtl="0">
              <a:spcBef>
                <a:spcPts val="900"/>
              </a:spcBef>
              <a:spcAft>
                <a:spcPts val="0"/>
              </a:spcAft>
              <a:buClr>
                <a:schemeClr val="dk1"/>
              </a:buClr>
              <a:buSzPts val="2250"/>
              <a:buFont typeface="Trebuchet MS"/>
              <a:buChar char="●"/>
            </a:pPr>
            <a:r>
              <a:rPr lang="en-US" sz="2250">
                <a:solidFill>
                  <a:schemeClr val="dk1"/>
                </a:solidFill>
                <a:latin typeface="Trebuchet MS"/>
                <a:ea typeface="Trebuchet MS"/>
                <a:cs typeface="Trebuchet MS"/>
                <a:sym typeface="Trebuchet MS"/>
              </a:rPr>
              <a:t>Expansion population are adults ages 19–64 who earn up to 133% FPL.</a:t>
            </a:r>
            <a:endParaRPr sz="2250">
              <a:solidFill>
                <a:schemeClr val="dk1"/>
              </a:solidFill>
              <a:latin typeface="Trebuchet MS"/>
              <a:ea typeface="Trebuchet MS"/>
              <a:cs typeface="Trebuchet MS"/>
              <a:sym typeface="Trebuchet MS"/>
            </a:endParaRPr>
          </a:p>
          <a:p>
            <a:pPr marL="457200" lvl="0" indent="-371475" algn="l" rtl="0">
              <a:spcBef>
                <a:spcPts val="0"/>
              </a:spcBef>
              <a:spcAft>
                <a:spcPts val="0"/>
              </a:spcAft>
              <a:buClr>
                <a:schemeClr val="dk1"/>
              </a:buClr>
              <a:buSzPts val="2250"/>
              <a:buFont typeface="Trebuchet MS"/>
              <a:buChar char="●"/>
            </a:pPr>
            <a:r>
              <a:rPr lang="en-US" sz="2250">
                <a:solidFill>
                  <a:schemeClr val="dk1"/>
                </a:solidFill>
                <a:latin typeface="Trebuchet MS"/>
                <a:ea typeface="Trebuchet MS"/>
                <a:cs typeface="Trebuchet MS"/>
                <a:sym typeface="Trebuchet MS"/>
              </a:rPr>
              <a:t>Also includes parents/caretakers who have income between 69-133% FPL.</a:t>
            </a:r>
            <a:endParaRPr sz="2250">
              <a:solidFill>
                <a:schemeClr val="dk1"/>
              </a:solidFill>
              <a:latin typeface="Trebuchet MS"/>
              <a:ea typeface="Trebuchet MS"/>
              <a:cs typeface="Trebuchet MS"/>
              <a:sym typeface="Trebuchet MS"/>
            </a:endParaRPr>
          </a:p>
          <a:p>
            <a:pPr marL="0" lvl="0" indent="0" algn="l" rtl="0">
              <a:spcBef>
                <a:spcPts val="900"/>
              </a:spcBef>
              <a:spcAft>
                <a:spcPts val="0"/>
              </a:spcAft>
              <a:buNone/>
            </a:pPr>
            <a:r>
              <a:rPr lang="en-US" sz="2250">
                <a:solidFill>
                  <a:schemeClr val="dk1"/>
                </a:solidFill>
                <a:latin typeface="Trebuchet MS"/>
                <a:ea typeface="Trebuchet MS"/>
                <a:cs typeface="Trebuchet MS"/>
                <a:sym typeface="Trebuchet MS"/>
              </a:rPr>
              <a:t>Expansion population: about 378,000 </a:t>
            </a:r>
            <a:endParaRPr sz="2250">
              <a:solidFill>
                <a:schemeClr val="dk1"/>
              </a:solidFill>
              <a:latin typeface="Trebuchet MS"/>
              <a:ea typeface="Trebuchet MS"/>
              <a:cs typeface="Trebuchet MS"/>
              <a:sym typeface="Trebuchet MS"/>
            </a:endParaRPr>
          </a:p>
          <a:p>
            <a:pPr marL="457200" lvl="0" indent="-371475" algn="l" rtl="0">
              <a:spcBef>
                <a:spcPts val="900"/>
              </a:spcBef>
              <a:spcAft>
                <a:spcPts val="0"/>
              </a:spcAft>
              <a:buClr>
                <a:schemeClr val="dk1"/>
              </a:buClr>
              <a:buSzPts val="2250"/>
              <a:buFont typeface="Trebuchet MS"/>
              <a:buChar char="●"/>
            </a:pPr>
            <a:r>
              <a:rPr lang="en-US" sz="2250">
                <a:solidFill>
                  <a:schemeClr val="dk1"/>
                </a:solidFill>
                <a:latin typeface="Trebuchet MS"/>
                <a:ea typeface="Trebuchet MS"/>
                <a:cs typeface="Trebuchet MS"/>
                <a:sym typeface="Trebuchet MS"/>
              </a:rPr>
              <a:t>Currently we have data to determine compliance or exemption for over half of expansion population.</a:t>
            </a:r>
            <a:endParaRPr sz="2250">
              <a:solidFill>
                <a:schemeClr val="dk1"/>
              </a:solidFill>
              <a:latin typeface="Trebuchet MS"/>
              <a:ea typeface="Trebuchet MS"/>
              <a:cs typeface="Trebuchet MS"/>
              <a:sym typeface="Trebuchet MS"/>
            </a:endParaRPr>
          </a:p>
          <a:p>
            <a:pPr marL="457200" lvl="0" indent="-371475" algn="l" rtl="0">
              <a:spcBef>
                <a:spcPts val="0"/>
              </a:spcBef>
              <a:spcAft>
                <a:spcPts val="0"/>
              </a:spcAft>
              <a:buClr>
                <a:schemeClr val="dk1"/>
              </a:buClr>
              <a:buSzPts val="2250"/>
              <a:buFont typeface="Trebuchet MS"/>
              <a:buChar char="●"/>
            </a:pPr>
            <a:r>
              <a:rPr lang="en-US" sz="2250">
                <a:solidFill>
                  <a:schemeClr val="dk1"/>
                </a:solidFill>
                <a:latin typeface="Trebuchet MS"/>
                <a:ea typeface="Trebuchet MS"/>
                <a:cs typeface="Trebuchet MS"/>
                <a:sym typeface="Trebuchet MS"/>
              </a:rPr>
              <a:t>This means we are focused on supporting and mitigating coverage loss for 155,000 members. </a:t>
            </a:r>
            <a:endParaRPr sz="2250">
              <a:solidFill>
                <a:schemeClr val="dk1"/>
              </a:solidFill>
              <a:latin typeface="Trebuchet MS"/>
              <a:ea typeface="Trebuchet MS"/>
              <a:cs typeface="Trebuchet MS"/>
              <a:sym typeface="Trebuchet M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44"/>
        <p:cNvGrpSpPr/>
        <p:nvPr/>
      </p:nvGrpSpPr>
      <p:grpSpPr>
        <a:xfrm>
          <a:off x="0" y="0"/>
          <a:ext cx="0" cy="0"/>
          <a:chOff x="0" y="0"/>
          <a:chExt cx="0" cy="0"/>
        </a:xfrm>
      </p:grpSpPr>
      <p:sp>
        <p:nvSpPr>
          <p:cNvPr id="1345" name="Google Shape;1345;p168"/>
          <p:cNvSpPr txBox="1">
            <a:spLocks noGrp="1"/>
          </p:cNvSpPr>
          <p:nvPr>
            <p:ph type="body" idx="1"/>
          </p:nvPr>
        </p:nvSpPr>
        <p:spPr>
          <a:xfrm>
            <a:off x="836771" y="190409"/>
            <a:ext cx="10518900" cy="816900"/>
          </a:xfrm>
          <a:prstGeom prst="rect">
            <a:avLst/>
          </a:prstGeom>
        </p:spPr>
        <p:txBody>
          <a:bodyPr spcFirstLastPara="1" wrap="square" lIns="91425" tIns="45700" rIns="91425" bIns="45700" anchor="ctr" anchorCtr="0">
            <a:noAutofit/>
          </a:bodyPr>
          <a:lstStyle/>
          <a:p>
            <a:pPr marL="0" lvl="0" indent="0" algn="ctr" rtl="0">
              <a:spcBef>
                <a:spcPts val="4000"/>
              </a:spcBef>
              <a:spcAft>
                <a:spcPts val="0"/>
              </a:spcAft>
              <a:buNone/>
            </a:pPr>
            <a:r>
              <a:rPr lang="en-US" sz="4400"/>
              <a:t>Work Requirements Screener Tool</a:t>
            </a:r>
            <a:endParaRPr sz="4400"/>
          </a:p>
        </p:txBody>
      </p:sp>
      <p:sp>
        <p:nvSpPr>
          <p:cNvPr id="1346" name="Google Shape;1346;p168"/>
          <p:cNvSpPr txBox="1">
            <a:spLocks noGrp="1"/>
          </p:cNvSpPr>
          <p:nvPr>
            <p:ph type="body" idx="2"/>
          </p:nvPr>
        </p:nvSpPr>
        <p:spPr>
          <a:xfrm>
            <a:off x="229275" y="1203025"/>
            <a:ext cx="5904300" cy="4532700"/>
          </a:xfrm>
          <a:prstGeom prst="rect">
            <a:avLst/>
          </a:prstGeom>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4000"/>
              </a:spcBef>
              <a:spcAft>
                <a:spcPts val="0"/>
              </a:spcAft>
              <a:buNone/>
            </a:pPr>
            <a:r>
              <a:rPr lang="en-US" i="0">
                <a:solidFill>
                  <a:schemeClr val="dk1"/>
                </a:solidFill>
              </a:rPr>
              <a:t>Quick and easy Work Requirements Screener Tool to help identify if an individual may need to comply or is exempt from work requirements. </a:t>
            </a:r>
            <a:endParaRPr i="0">
              <a:solidFill>
                <a:schemeClr val="dk1"/>
              </a:solidFill>
            </a:endParaRPr>
          </a:p>
          <a:p>
            <a:pPr marL="457200" lvl="0" indent="-374650" algn="l" rtl="0">
              <a:spcBef>
                <a:spcPts val="1000"/>
              </a:spcBef>
              <a:spcAft>
                <a:spcPts val="0"/>
              </a:spcAft>
              <a:buClr>
                <a:schemeClr val="dk1"/>
              </a:buClr>
              <a:buSzPts val="2300"/>
              <a:buChar char="●"/>
            </a:pPr>
            <a:r>
              <a:rPr lang="en-US" i="0">
                <a:solidFill>
                  <a:schemeClr val="dk1"/>
                </a:solidFill>
              </a:rPr>
              <a:t>No personal identifying information is used.</a:t>
            </a:r>
            <a:endParaRPr i="0">
              <a:solidFill>
                <a:schemeClr val="dk1"/>
              </a:solidFill>
            </a:endParaRPr>
          </a:p>
          <a:p>
            <a:pPr marL="457200" lvl="0" indent="-374650" algn="l" rtl="0">
              <a:spcBef>
                <a:spcPts val="0"/>
              </a:spcBef>
              <a:spcAft>
                <a:spcPts val="0"/>
              </a:spcAft>
              <a:buClr>
                <a:schemeClr val="dk1"/>
              </a:buClr>
              <a:buSzPts val="2300"/>
              <a:buChar char="●"/>
            </a:pPr>
            <a:r>
              <a:rPr lang="en-US" i="0">
                <a:solidFill>
                  <a:schemeClr val="dk1"/>
                </a:solidFill>
              </a:rPr>
              <a:t>Includes questions on individual’s circumstances to identify if exempt or may need to comply:</a:t>
            </a:r>
            <a:endParaRPr i="0">
              <a:solidFill>
                <a:schemeClr val="dk1"/>
              </a:solidFill>
            </a:endParaRPr>
          </a:p>
          <a:p>
            <a:pPr marL="914400" lvl="1" indent="-374650" algn="l" rtl="0">
              <a:spcBef>
                <a:spcPts val="0"/>
              </a:spcBef>
              <a:spcAft>
                <a:spcPts val="0"/>
              </a:spcAft>
              <a:buClr>
                <a:schemeClr val="dk1"/>
              </a:buClr>
              <a:buSzPts val="2300"/>
              <a:buChar char="○"/>
            </a:pPr>
            <a:r>
              <a:rPr lang="en-US" sz="2300" i="0">
                <a:solidFill>
                  <a:schemeClr val="dk1"/>
                </a:solidFill>
              </a:rPr>
              <a:t>For example, questions regarding age, social security, pregnancy, Medicare, parent of child under 14 or disabled, etc.</a:t>
            </a:r>
            <a:endParaRPr sz="2300" i="0">
              <a:solidFill>
                <a:schemeClr val="dk1"/>
              </a:solidFill>
            </a:endParaRPr>
          </a:p>
          <a:p>
            <a:pPr marL="457200" lvl="0" indent="-374650" algn="l" rtl="0">
              <a:spcBef>
                <a:spcPts val="0"/>
              </a:spcBef>
              <a:spcAft>
                <a:spcPts val="0"/>
              </a:spcAft>
              <a:buClr>
                <a:schemeClr val="dk1"/>
              </a:buClr>
              <a:buSzPts val="2300"/>
              <a:buChar char="●"/>
            </a:pPr>
            <a:r>
              <a:rPr lang="en-US" i="0">
                <a:solidFill>
                  <a:schemeClr val="dk1"/>
                </a:solidFill>
              </a:rPr>
              <a:t>Income question for $580/month (bare minimum to comply).</a:t>
            </a:r>
            <a:endParaRPr i="0">
              <a:solidFill>
                <a:schemeClr val="dk1"/>
              </a:solidFill>
            </a:endParaRPr>
          </a:p>
        </p:txBody>
      </p:sp>
      <p:sp>
        <p:nvSpPr>
          <p:cNvPr id="1347" name="Google Shape;1347;p168"/>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pic>
        <p:nvPicPr>
          <p:cNvPr id="1348" name="Google Shape;1348;p168"/>
          <p:cNvPicPr preferRelativeResize="0"/>
          <p:nvPr/>
        </p:nvPicPr>
        <p:blipFill>
          <a:blip r:embed="rId3">
            <a:alphaModFix/>
          </a:blip>
          <a:stretch>
            <a:fillRect/>
          </a:stretch>
        </p:blipFill>
        <p:spPr>
          <a:xfrm>
            <a:off x="6275239" y="1203017"/>
            <a:ext cx="5412679" cy="4810502"/>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52"/>
        <p:cNvGrpSpPr/>
        <p:nvPr/>
      </p:nvGrpSpPr>
      <p:grpSpPr>
        <a:xfrm>
          <a:off x="0" y="0"/>
          <a:ext cx="0" cy="0"/>
          <a:chOff x="0" y="0"/>
          <a:chExt cx="0" cy="0"/>
        </a:xfrm>
      </p:grpSpPr>
      <p:sp>
        <p:nvSpPr>
          <p:cNvPr id="1353" name="Google Shape;1353;p169"/>
          <p:cNvSpPr txBox="1">
            <a:spLocks noGrp="1"/>
          </p:cNvSpPr>
          <p:nvPr>
            <p:ph type="body" idx="1"/>
          </p:nvPr>
        </p:nvSpPr>
        <p:spPr>
          <a:xfrm>
            <a:off x="836775" y="154978"/>
            <a:ext cx="10518600" cy="768900"/>
          </a:xfrm>
          <a:prstGeom prst="rect">
            <a:avLst/>
          </a:prstGeom>
          <a:noFill/>
          <a:ln>
            <a:noFill/>
          </a:ln>
        </p:spPr>
        <p:txBody>
          <a:bodyPr spcFirstLastPara="1" wrap="square" lIns="78575" tIns="39275" rIns="78575" bIns="39275" anchor="ctr" anchorCtr="0">
            <a:noAutofit/>
          </a:bodyPr>
          <a:lstStyle/>
          <a:p>
            <a:pPr marL="393700" lvl="0" indent="-203200" algn="ctr" rtl="0">
              <a:lnSpc>
                <a:spcPct val="100000"/>
              </a:lnSpc>
              <a:spcBef>
                <a:spcPts val="0"/>
              </a:spcBef>
              <a:spcAft>
                <a:spcPts val="0"/>
              </a:spcAft>
              <a:buSzPts val="1200"/>
              <a:buNone/>
            </a:pPr>
            <a:endParaRPr sz="3900">
              <a:solidFill>
                <a:schemeClr val="dk2"/>
              </a:solidFill>
            </a:endParaRPr>
          </a:p>
          <a:p>
            <a:pPr marL="393700" lvl="0" indent="-203200" algn="ctr" rtl="0">
              <a:lnSpc>
                <a:spcPct val="100000"/>
              </a:lnSpc>
              <a:spcBef>
                <a:spcPts val="0"/>
              </a:spcBef>
              <a:spcAft>
                <a:spcPts val="0"/>
              </a:spcAft>
              <a:buSzPts val="1200"/>
              <a:buNone/>
            </a:pPr>
            <a:endParaRPr sz="3900">
              <a:solidFill>
                <a:schemeClr val="dk2"/>
              </a:solidFill>
            </a:endParaRPr>
          </a:p>
          <a:p>
            <a:pPr marL="393700" lvl="0" indent="-203200" algn="ctr" rtl="0">
              <a:lnSpc>
                <a:spcPct val="100000"/>
              </a:lnSpc>
              <a:spcBef>
                <a:spcPts val="0"/>
              </a:spcBef>
              <a:spcAft>
                <a:spcPts val="0"/>
              </a:spcAft>
              <a:buSzPts val="1200"/>
              <a:buNone/>
            </a:pPr>
            <a:r>
              <a:rPr lang="en-US" sz="3900">
                <a:solidFill>
                  <a:schemeClr val="dk2"/>
                </a:solidFill>
              </a:rPr>
              <a:t>New Work Requirements (WR) Form </a:t>
            </a:r>
            <a:endParaRPr sz="3900">
              <a:solidFill>
                <a:schemeClr val="dk2"/>
              </a:solidFill>
            </a:endParaRPr>
          </a:p>
          <a:p>
            <a:pPr marL="393700" marR="0" lvl="0" indent="-203200" algn="l" rtl="0">
              <a:lnSpc>
                <a:spcPct val="100000"/>
              </a:lnSpc>
              <a:spcBef>
                <a:spcPts val="3600"/>
              </a:spcBef>
              <a:spcAft>
                <a:spcPts val="0"/>
              </a:spcAft>
              <a:buSzPts val="1200"/>
              <a:buNone/>
            </a:pPr>
            <a:endParaRPr sz="3900">
              <a:solidFill>
                <a:schemeClr val="dk2"/>
              </a:solidFill>
            </a:endParaRPr>
          </a:p>
        </p:txBody>
      </p:sp>
      <p:sp>
        <p:nvSpPr>
          <p:cNvPr id="1354" name="Google Shape;1354;p169"/>
          <p:cNvSpPr txBox="1">
            <a:spLocks noGrp="1"/>
          </p:cNvSpPr>
          <p:nvPr>
            <p:ph type="body" idx="3"/>
          </p:nvPr>
        </p:nvSpPr>
        <p:spPr>
          <a:xfrm>
            <a:off x="310200" y="923875"/>
            <a:ext cx="11551200" cy="5418000"/>
          </a:xfrm>
          <a:prstGeom prst="rect">
            <a:avLst/>
          </a:prstGeom>
          <a:noFill/>
          <a:ln>
            <a:noFill/>
          </a:ln>
        </p:spPr>
        <p:txBody>
          <a:bodyPr spcFirstLastPara="1" wrap="square" lIns="78575" tIns="39275" rIns="78575" bIns="39275" anchor="t" anchorCtr="0">
            <a:noAutofit/>
          </a:bodyPr>
          <a:lstStyle/>
          <a:p>
            <a:pPr marL="393700" lvl="0" indent="-342900" algn="l" rtl="0">
              <a:lnSpc>
                <a:spcPct val="90000"/>
              </a:lnSpc>
              <a:spcBef>
                <a:spcPts val="900"/>
              </a:spcBef>
              <a:spcAft>
                <a:spcPts val="0"/>
              </a:spcAft>
              <a:buSzPts val="2200"/>
              <a:buChar char="●"/>
            </a:pPr>
            <a:r>
              <a:rPr lang="en-US" sz="2200"/>
              <a:t>New form with checkboxes created to support members to attest to their WR exemptions or compliance efforts.</a:t>
            </a:r>
            <a:endParaRPr sz="2200"/>
          </a:p>
          <a:p>
            <a:pPr marL="787400" lvl="1" indent="-342900" algn="l" rtl="0">
              <a:lnSpc>
                <a:spcPct val="90000"/>
              </a:lnSpc>
              <a:spcBef>
                <a:spcPts val="900"/>
              </a:spcBef>
              <a:spcAft>
                <a:spcPts val="0"/>
              </a:spcAft>
              <a:buSzPts val="2200"/>
              <a:buChar char="○"/>
            </a:pPr>
            <a:r>
              <a:rPr lang="en-US" sz="2200"/>
              <a:t>New applicants and existing members may complete new form as part of the eligibility determination process for applications, renewal process or verification processes. </a:t>
            </a:r>
            <a:endParaRPr sz="2200"/>
          </a:p>
          <a:p>
            <a:pPr marL="787400" lvl="1" indent="-342900" algn="l" rtl="0">
              <a:lnSpc>
                <a:spcPct val="90000"/>
              </a:lnSpc>
              <a:spcBef>
                <a:spcPts val="900"/>
              </a:spcBef>
              <a:spcAft>
                <a:spcPts val="0"/>
              </a:spcAft>
              <a:buSzPts val="2200"/>
              <a:buChar char="○"/>
            </a:pPr>
            <a:r>
              <a:rPr lang="en-US" sz="2200"/>
              <a:t>Can be completed via application, phone, PEAK, or in person.</a:t>
            </a:r>
            <a:endParaRPr sz="2200"/>
          </a:p>
          <a:p>
            <a:pPr marL="787400" lvl="1" indent="-342900" algn="l" rtl="0">
              <a:lnSpc>
                <a:spcPct val="90000"/>
              </a:lnSpc>
              <a:spcBef>
                <a:spcPts val="900"/>
              </a:spcBef>
              <a:spcAft>
                <a:spcPts val="0"/>
              </a:spcAft>
              <a:buSzPts val="2200"/>
              <a:buChar char="○"/>
            </a:pPr>
            <a:r>
              <a:rPr lang="en-US" sz="2200"/>
              <a:t>Documents may be requested to verify eligibility.</a:t>
            </a:r>
            <a:endParaRPr sz="2200"/>
          </a:p>
          <a:p>
            <a:pPr marL="393700" lvl="0" indent="0" algn="l" rtl="0">
              <a:lnSpc>
                <a:spcPct val="90000"/>
              </a:lnSpc>
              <a:spcBef>
                <a:spcPts val="900"/>
              </a:spcBef>
              <a:spcAft>
                <a:spcPts val="0"/>
              </a:spcAft>
              <a:buSzPts val="605"/>
              <a:buNone/>
            </a:pPr>
            <a:endParaRPr sz="2200"/>
          </a:p>
          <a:p>
            <a:pPr marL="393700" lvl="0" indent="-342900" algn="l" rtl="0">
              <a:lnSpc>
                <a:spcPct val="90000"/>
              </a:lnSpc>
              <a:spcBef>
                <a:spcPts val="900"/>
              </a:spcBef>
              <a:spcAft>
                <a:spcPts val="0"/>
              </a:spcAft>
              <a:buSzPts val="2200"/>
              <a:buChar char="●"/>
            </a:pPr>
            <a:r>
              <a:rPr lang="en-US" sz="2200"/>
              <a:t>Automation of this form:</a:t>
            </a:r>
            <a:endParaRPr sz="2200"/>
          </a:p>
          <a:p>
            <a:pPr marL="787400" lvl="1" indent="-342900" algn="l" rtl="0">
              <a:lnSpc>
                <a:spcPct val="90000"/>
              </a:lnSpc>
              <a:spcBef>
                <a:spcPts val="900"/>
              </a:spcBef>
              <a:spcAft>
                <a:spcPts val="0"/>
              </a:spcAft>
              <a:buSzPts val="2200"/>
              <a:buChar char="○"/>
            </a:pPr>
            <a:r>
              <a:rPr lang="en-US" sz="2200"/>
              <a:t>Planning to leverage document scanning processes and image repository workflow focus (a Shared Service).</a:t>
            </a:r>
            <a:endParaRPr sz="2200"/>
          </a:p>
          <a:p>
            <a:pPr marL="787400" lvl="1" indent="-342900" algn="l" rtl="0">
              <a:lnSpc>
                <a:spcPct val="90000"/>
              </a:lnSpc>
              <a:spcBef>
                <a:spcPts val="900"/>
              </a:spcBef>
              <a:spcAft>
                <a:spcPts val="0"/>
              </a:spcAft>
              <a:buSzPts val="2200"/>
              <a:buChar char="○"/>
            </a:pPr>
            <a:r>
              <a:rPr lang="en-US" sz="2200"/>
              <a:t>Apply Intelligent Character Recognition (ICR) to recognize the scanned form and input/upload data into eligibility system.</a:t>
            </a:r>
            <a:endParaRPr sz="2200"/>
          </a:p>
          <a:p>
            <a:pPr marL="787400" lvl="1" indent="-342900" algn="l" rtl="0">
              <a:lnSpc>
                <a:spcPct val="90000"/>
              </a:lnSpc>
              <a:spcBef>
                <a:spcPts val="900"/>
              </a:spcBef>
              <a:spcAft>
                <a:spcPts val="0"/>
              </a:spcAft>
              <a:buSzPts val="2200"/>
              <a:buChar char="○"/>
            </a:pPr>
            <a:r>
              <a:rPr lang="en-US" sz="2200"/>
              <a:t>Goals: mitigate coverage loss &amp; errors, reduce workload, control admin costs.</a:t>
            </a:r>
            <a:endParaRPr sz="2200"/>
          </a:p>
          <a:p>
            <a:pPr marL="0" lvl="0" indent="0" algn="l" rtl="0">
              <a:lnSpc>
                <a:spcPct val="90000"/>
              </a:lnSpc>
              <a:spcBef>
                <a:spcPts val="900"/>
              </a:spcBef>
              <a:spcAft>
                <a:spcPts val="500"/>
              </a:spcAft>
              <a:buSzPts val="880"/>
              <a:buNone/>
            </a:pPr>
            <a:endParaRPr sz="1430"/>
          </a:p>
        </p:txBody>
      </p:sp>
      <p:sp>
        <p:nvSpPr>
          <p:cNvPr id="1355" name="Google Shape;1355;p169"/>
          <p:cNvSpPr txBox="1">
            <a:spLocks noGrp="1"/>
          </p:cNvSpPr>
          <p:nvPr>
            <p:ph type="sldNum" idx="12"/>
          </p:nvPr>
        </p:nvSpPr>
        <p:spPr>
          <a:xfrm>
            <a:off x="9498818" y="6473573"/>
            <a:ext cx="2571900" cy="256800"/>
          </a:xfrm>
          <a:prstGeom prst="rect">
            <a:avLst/>
          </a:prstGeom>
          <a:noFill/>
          <a:ln>
            <a:noFill/>
          </a:ln>
        </p:spPr>
        <p:txBody>
          <a:bodyPr spcFirstLastPara="1" wrap="square" lIns="78575" tIns="39275" rIns="78575" bIns="39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59"/>
        <p:cNvGrpSpPr/>
        <p:nvPr/>
      </p:nvGrpSpPr>
      <p:grpSpPr>
        <a:xfrm>
          <a:off x="0" y="0"/>
          <a:ext cx="0" cy="0"/>
          <a:chOff x="0" y="0"/>
          <a:chExt cx="0" cy="0"/>
        </a:xfrm>
      </p:grpSpPr>
      <p:sp>
        <p:nvSpPr>
          <p:cNvPr id="1360" name="Google Shape;1360;p170"/>
          <p:cNvSpPr txBox="1">
            <a:spLocks noGrp="1"/>
          </p:cNvSpPr>
          <p:nvPr>
            <p:ph type="body" idx="1"/>
          </p:nvPr>
        </p:nvSpPr>
        <p:spPr>
          <a:xfrm>
            <a:off x="840100" y="94301"/>
            <a:ext cx="10518600" cy="1164300"/>
          </a:xfrm>
          <a:prstGeom prst="rect">
            <a:avLst/>
          </a:prstGeom>
          <a:noFill/>
          <a:ln>
            <a:noFill/>
          </a:ln>
        </p:spPr>
        <p:txBody>
          <a:bodyPr spcFirstLastPara="1" wrap="square" lIns="78575" tIns="39275" rIns="78575" bIns="39275" anchor="ctr" anchorCtr="0">
            <a:noAutofit/>
          </a:bodyPr>
          <a:lstStyle/>
          <a:p>
            <a:pPr marL="393700" lvl="0" indent="-203200" algn="ctr" rtl="0">
              <a:lnSpc>
                <a:spcPct val="100000"/>
              </a:lnSpc>
              <a:spcBef>
                <a:spcPts val="3600"/>
              </a:spcBef>
              <a:spcAft>
                <a:spcPts val="0"/>
              </a:spcAft>
              <a:buSzPts val="1200"/>
              <a:buNone/>
            </a:pPr>
            <a:r>
              <a:rPr lang="en-US" sz="3100">
                <a:solidFill>
                  <a:schemeClr val="dk2"/>
                </a:solidFill>
              </a:rPr>
              <a:t>Colorado’s Strategy on the Implementation of Work Requirements</a:t>
            </a:r>
            <a:endParaRPr sz="2800">
              <a:solidFill>
                <a:schemeClr val="dk2"/>
              </a:solidFill>
            </a:endParaRPr>
          </a:p>
        </p:txBody>
      </p:sp>
      <p:sp>
        <p:nvSpPr>
          <p:cNvPr id="1361" name="Google Shape;1361;p170"/>
          <p:cNvSpPr txBox="1">
            <a:spLocks noGrp="1"/>
          </p:cNvSpPr>
          <p:nvPr>
            <p:ph type="body" idx="3"/>
          </p:nvPr>
        </p:nvSpPr>
        <p:spPr>
          <a:xfrm>
            <a:off x="563050" y="1471075"/>
            <a:ext cx="11072700" cy="4596000"/>
          </a:xfrm>
          <a:prstGeom prst="rect">
            <a:avLst/>
          </a:prstGeom>
          <a:noFill/>
          <a:ln>
            <a:noFill/>
          </a:ln>
        </p:spPr>
        <p:txBody>
          <a:bodyPr spcFirstLastPara="1" wrap="square" lIns="78575" tIns="39275" rIns="78575" bIns="39275" anchor="t" anchorCtr="0">
            <a:noAutofit/>
          </a:bodyPr>
          <a:lstStyle/>
          <a:p>
            <a:pPr marL="393700" lvl="0" indent="-355600" algn="l" rtl="0">
              <a:lnSpc>
                <a:spcPct val="100000"/>
              </a:lnSpc>
              <a:spcBef>
                <a:spcPts val="0"/>
              </a:spcBef>
              <a:spcAft>
                <a:spcPts val="0"/>
              </a:spcAft>
              <a:buSzPts val="2400"/>
              <a:buChar char="●"/>
            </a:pPr>
            <a:r>
              <a:rPr lang="en-US" sz="2400" b="1"/>
              <a:t>Continuous system updates and enhancements after Jan. 1, 2027.</a:t>
            </a:r>
            <a:endParaRPr sz="2400" b="1"/>
          </a:p>
          <a:p>
            <a:pPr marL="628650" lvl="1" indent="-323850" algn="l" rtl="0">
              <a:lnSpc>
                <a:spcPct val="100000"/>
              </a:lnSpc>
              <a:spcBef>
                <a:spcPts val="0"/>
              </a:spcBef>
              <a:spcAft>
                <a:spcPts val="0"/>
              </a:spcAft>
              <a:buSzPts val="2400"/>
              <a:buChar char="○"/>
            </a:pPr>
            <a:r>
              <a:rPr lang="en-US" sz="2400"/>
              <a:t>Phased approach, referred to as Track 2.</a:t>
            </a:r>
            <a:endParaRPr sz="2400"/>
          </a:p>
          <a:p>
            <a:pPr marL="628650" lvl="1" indent="-323850" algn="l" rtl="0">
              <a:lnSpc>
                <a:spcPct val="100000"/>
              </a:lnSpc>
              <a:spcBef>
                <a:spcPts val="0"/>
              </a:spcBef>
              <a:spcAft>
                <a:spcPts val="0"/>
              </a:spcAft>
              <a:buSzPts val="2400"/>
              <a:buChar char="○"/>
            </a:pPr>
            <a:r>
              <a:rPr lang="en-US" sz="2400"/>
              <a:t>Implement CMS policy or guidance provided too late for the MVP.</a:t>
            </a:r>
            <a:endParaRPr sz="2400"/>
          </a:p>
          <a:p>
            <a:pPr marL="647700" lvl="1" indent="-330200" algn="l" rtl="0">
              <a:lnSpc>
                <a:spcPct val="100000"/>
              </a:lnSpc>
              <a:spcBef>
                <a:spcPts val="0"/>
              </a:spcBef>
              <a:spcAft>
                <a:spcPts val="0"/>
              </a:spcAft>
              <a:buSzPts val="2400"/>
              <a:buChar char="○"/>
            </a:pPr>
            <a:r>
              <a:rPr lang="en-US" sz="2400"/>
              <a:t>Systems Quarterly Build Schedule for multiple connections to third-party data sources over the next 2–3 years.</a:t>
            </a:r>
            <a:endParaRPr sz="2400"/>
          </a:p>
          <a:p>
            <a:pPr marL="965200" lvl="2" indent="-317500" algn="l" rtl="0">
              <a:lnSpc>
                <a:spcPct val="100000"/>
              </a:lnSpc>
              <a:spcBef>
                <a:spcPts val="0"/>
              </a:spcBef>
              <a:spcAft>
                <a:spcPts val="0"/>
              </a:spcAft>
              <a:buSzPts val="2400"/>
              <a:buChar char="■"/>
            </a:pPr>
            <a:r>
              <a:rPr lang="en-US" sz="2400"/>
              <a:t>Focus on new interfaces to secure data, as well as increasing ex parte and automated verification options.</a:t>
            </a:r>
            <a:br>
              <a:rPr lang="en-US" sz="2400"/>
            </a:br>
            <a:endParaRPr sz="2400"/>
          </a:p>
          <a:p>
            <a:pPr marL="393700" lvl="0" indent="-355600" algn="l" rtl="0">
              <a:lnSpc>
                <a:spcPct val="100000"/>
              </a:lnSpc>
              <a:spcBef>
                <a:spcPts val="0"/>
              </a:spcBef>
              <a:spcAft>
                <a:spcPts val="0"/>
              </a:spcAft>
              <a:buSzPts val="2400"/>
              <a:buChar char="●"/>
            </a:pPr>
            <a:r>
              <a:rPr lang="en-US" sz="2400"/>
              <a:t>Colorado is following CMS’s initial verbal guidance to follow “Principles that Graduate over time” using existing information and interfaces, while deferring broader verification until formal federal guidance &amp; new interface capabilities become available.</a:t>
            </a:r>
            <a:endParaRPr sz="2400"/>
          </a:p>
        </p:txBody>
      </p:sp>
      <p:sp>
        <p:nvSpPr>
          <p:cNvPr id="1362" name="Google Shape;1362;p170"/>
          <p:cNvSpPr txBox="1">
            <a:spLocks noGrp="1"/>
          </p:cNvSpPr>
          <p:nvPr>
            <p:ph type="sldNum" idx="12"/>
          </p:nvPr>
        </p:nvSpPr>
        <p:spPr>
          <a:xfrm>
            <a:off x="9417168" y="6393848"/>
            <a:ext cx="2571900" cy="256800"/>
          </a:xfrm>
          <a:prstGeom prst="rect">
            <a:avLst/>
          </a:prstGeom>
          <a:noFill/>
          <a:ln>
            <a:noFill/>
          </a:ln>
        </p:spPr>
        <p:txBody>
          <a:bodyPr spcFirstLastPara="1" wrap="square" lIns="78575" tIns="39275" rIns="78575" bIns="39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67"/>
        <p:cNvGrpSpPr/>
        <p:nvPr/>
      </p:nvGrpSpPr>
      <p:grpSpPr>
        <a:xfrm>
          <a:off x="0" y="0"/>
          <a:ext cx="0" cy="0"/>
          <a:chOff x="0" y="0"/>
          <a:chExt cx="0" cy="0"/>
        </a:xfrm>
      </p:grpSpPr>
      <p:sp>
        <p:nvSpPr>
          <p:cNvPr id="1368" name="Google Shape;1368;p171"/>
          <p:cNvSpPr txBox="1"/>
          <p:nvPr/>
        </p:nvSpPr>
        <p:spPr>
          <a:xfrm>
            <a:off x="0" y="127525"/>
            <a:ext cx="12192000" cy="857100"/>
          </a:xfrm>
          <a:prstGeom prst="rect">
            <a:avLst/>
          </a:prstGeom>
          <a:noFill/>
          <a:ln>
            <a:noFill/>
          </a:ln>
        </p:spPr>
        <p:txBody>
          <a:bodyPr spcFirstLastPara="1" wrap="square" lIns="121900" tIns="60925" rIns="121900" bIns="60925" anchor="ctr" anchorCtr="0">
            <a:noAutofit/>
          </a:bodyPr>
          <a:lstStyle/>
          <a:p>
            <a:pPr marL="0" lvl="0" indent="0" algn="ctr" rtl="0">
              <a:lnSpc>
                <a:spcPct val="90000"/>
              </a:lnSpc>
              <a:spcBef>
                <a:spcPts val="0"/>
              </a:spcBef>
              <a:spcAft>
                <a:spcPts val="0"/>
              </a:spcAft>
              <a:buNone/>
            </a:pPr>
            <a:r>
              <a:rPr lang="en-US" sz="4000" b="1">
                <a:solidFill>
                  <a:schemeClr val="dk2"/>
                </a:solidFill>
                <a:latin typeface="Trebuchet MS"/>
                <a:ea typeface="Trebuchet MS"/>
                <a:cs typeface="Trebuchet MS"/>
                <a:sym typeface="Trebuchet MS"/>
              </a:rPr>
              <a:t>6-Month Renewals</a:t>
            </a:r>
            <a:endParaRPr sz="4000" b="1">
              <a:solidFill>
                <a:schemeClr val="dk2"/>
              </a:solidFill>
              <a:latin typeface="Trebuchet MS"/>
              <a:ea typeface="Trebuchet MS"/>
              <a:cs typeface="Trebuchet MS"/>
              <a:sym typeface="Trebuchet MS"/>
            </a:endParaRPr>
          </a:p>
        </p:txBody>
      </p:sp>
      <p:sp>
        <p:nvSpPr>
          <p:cNvPr id="1369" name="Google Shape;1369;p171"/>
          <p:cNvSpPr txBox="1"/>
          <p:nvPr/>
        </p:nvSpPr>
        <p:spPr>
          <a:xfrm>
            <a:off x="209050" y="762000"/>
            <a:ext cx="4945200" cy="5751600"/>
          </a:xfrm>
          <a:prstGeom prst="rect">
            <a:avLst/>
          </a:prstGeom>
          <a:noFill/>
          <a:ln>
            <a:noFill/>
          </a:ln>
        </p:spPr>
        <p:txBody>
          <a:bodyPr spcFirstLastPara="1" wrap="square" lIns="91425" tIns="91425" rIns="91425" bIns="91425" anchor="t" anchorCtr="0">
            <a:spAutoFit/>
          </a:bodyPr>
          <a:lstStyle/>
          <a:p>
            <a:pPr marL="457200" lvl="0" indent="-374650" algn="l" rtl="0">
              <a:spcBef>
                <a:spcPts val="0"/>
              </a:spcBef>
              <a:spcAft>
                <a:spcPts val="0"/>
              </a:spcAft>
              <a:buClr>
                <a:schemeClr val="dk1"/>
              </a:buClr>
              <a:buSzPts val="2300"/>
              <a:buFont typeface="Trebuchet MS"/>
              <a:buChar char="●"/>
            </a:pPr>
            <a:r>
              <a:rPr lang="en-US" sz="2300">
                <a:solidFill>
                  <a:schemeClr val="dk1"/>
                </a:solidFill>
                <a:latin typeface="Trebuchet MS"/>
                <a:ea typeface="Trebuchet MS"/>
                <a:cs typeface="Trebuchet MS"/>
                <a:sym typeface="Trebuchet MS"/>
              </a:rPr>
              <a:t>All expansion pop (~378k members) will have to do renewals semi-annually instead of once a year.*</a:t>
            </a:r>
            <a:endParaRPr sz="2300">
              <a:solidFill>
                <a:schemeClr val="dk1"/>
              </a:solidFill>
              <a:latin typeface="Trebuchet MS"/>
              <a:ea typeface="Trebuchet MS"/>
              <a:cs typeface="Trebuchet MS"/>
              <a:sym typeface="Trebuchet MS"/>
            </a:endParaRPr>
          </a:p>
          <a:p>
            <a:pPr marL="457200" lvl="0" indent="-374650" algn="l" rtl="0">
              <a:spcBef>
                <a:spcPts val="1000"/>
              </a:spcBef>
              <a:spcAft>
                <a:spcPts val="0"/>
              </a:spcAft>
              <a:buClr>
                <a:schemeClr val="dk1"/>
              </a:buClr>
              <a:buSzPts val="2300"/>
              <a:buFont typeface="Trebuchet MS"/>
              <a:buChar char="●"/>
            </a:pPr>
            <a:r>
              <a:rPr lang="en-US" sz="2300">
                <a:solidFill>
                  <a:schemeClr val="dk1"/>
                </a:solidFill>
                <a:latin typeface="Trebuchet MS"/>
                <a:ea typeface="Trebuchet MS"/>
                <a:cs typeface="Trebuchet MS"/>
                <a:sym typeface="Trebuchet MS"/>
              </a:rPr>
              <a:t>Moving to individual renewals in January 2027: </a:t>
            </a:r>
            <a:endParaRPr sz="2300">
              <a:solidFill>
                <a:schemeClr val="dk1"/>
              </a:solidFill>
              <a:latin typeface="Trebuchet MS"/>
              <a:ea typeface="Trebuchet MS"/>
              <a:cs typeface="Trebuchet MS"/>
              <a:sym typeface="Trebuchet MS"/>
            </a:endParaRPr>
          </a:p>
          <a:p>
            <a:pPr marL="914400" lvl="1" indent="-374650" algn="l" rtl="0">
              <a:spcBef>
                <a:spcPts val="0"/>
              </a:spcBef>
              <a:spcAft>
                <a:spcPts val="0"/>
              </a:spcAft>
              <a:buClr>
                <a:schemeClr val="dk1"/>
              </a:buClr>
              <a:buSzPts val="2300"/>
              <a:buFont typeface="Trebuchet MS"/>
              <a:buChar char="○"/>
            </a:pPr>
            <a:r>
              <a:rPr lang="en-US" sz="2300">
                <a:solidFill>
                  <a:schemeClr val="dk1"/>
                </a:solidFill>
                <a:latin typeface="Trebuchet MS"/>
                <a:ea typeface="Trebuchet MS"/>
                <a:cs typeface="Trebuchet MS"/>
                <a:sym typeface="Trebuchet MS"/>
              </a:rPr>
              <a:t>Significant change to the renewal process for ALL members in a household.</a:t>
            </a:r>
            <a:endParaRPr sz="2300">
              <a:solidFill>
                <a:schemeClr val="dk1"/>
              </a:solidFill>
              <a:latin typeface="Trebuchet MS"/>
              <a:ea typeface="Trebuchet MS"/>
              <a:cs typeface="Trebuchet MS"/>
              <a:sym typeface="Trebuchet MS"/>
            </a:endParaRPr>
          </a:p>
          <a:p>
            <a:pPr marL="457200" lvl="0" indent="-374650" algn="l" rtl="0">
              <a:spcBef>
                <a:spcPts val="1000"/>
              </a:spcBef>
              <a:spcAft>
                <a:spcPts val="0"/>
              </a:spcAft>
              <a:buClr>
                <a:schemeClr val="dk1"/>
              </a:buClr>
              <a:buSzPts val="2300"/>
              <a:buFont typeface="Trebuchet MS"/>
              <a:buChar char="●"/>
            </a:pPr>
            <a:r>
              <a:rPr lang="en-US" sz="2300">
                <a:solidFill>
                  <a:schemeClr val="dk1"/>
                </a:solidFill>
                <a:latin typeface="Trebuchet MS"/>
                <a:ea typeface="Trebuchet MS"/>
                <a:cs typeface="Trebuchet MS"/>
                <a:sym typeface="Trebuchet MS"/>
              </a:rPr>
              <a:t>Future improvements planned:</a:t>
            </a:r>
            <a:endParaRPr sz="2300">
              <a:solidFill>
                <a:schemeClr val="dk1"/>
              </a:solidFill>
              <a:latin typeface="Trebuchet MS"/>
              <a:ea typeface="Trebuchet MS"/>
              <a:cs typeface="Trebuchet MS"/>
              <a:sym typeface="Trebuchet MS"/>
            </a:endParaRPr>
          </a:p>
          <a:p>
            <a:pPr marL="914400" lvl="1" indent="-374650" algn="l" rtl="0">
              <a:spcBef>
                <a:spcPts val="0"/>
              </a:spcBef>
              <a:spcAft>
                <a:spcPts val="0"/>
              </a:spcAft>
              <a:buClr>
                <a:schemeClr val="dk1"/>
              </a:buClr>
              <a:buSzPts val="2300"/>
              <a:buFont typeface="Trebuchet MS"/>
              <a:buChar char="○"/>
            </a:pPr>
            <a:r>
              <a:rPr lang="en-US" sz="2300">
                <a:solidFill>
                  <a:schemeClr val="dk1"/>
                </a:solidFill>
                <a:latin typeface="Trebuchet MS"/>
                <a:ea typeface="Trebuchet MS"/>
                <a:cs typeface="Trebuchet MS"/>
                <a:sym typeface="Trebuchet MS"/>
              </a:rPr>
              <a:t>Reducing packet length &amp; unnecessary fields in 2026. </a:t>
            </a:r>
            <a:endParaRPr sz="2300">
              <a:solidFill>
                <a:schemeClr val="dk1"/>
              </a:solidFill>
              <a:latin typeface="Trebuchet MS"/>
              <a:ea typeface="Trebuchet MS"/>
              <a:cs typeface="Trebuchet MS"/>
              <a:sym typeface="Trebuchet MS"/>
            </a:endParaRPr>
          </a:p>
          <a:p>
            <a:pPr marL="914400" lvl="1" indent="-374650" algn="l" rtl="0">
              <a:spcBef>
                <a:spcPts val="0"/>
              </a:spcBef>
              <a:spcAft>
                <a:spcPts val="0"/>
              </a:spcAft>
              <a:buClr>
                <a:schemeClr val="dk1"/>
              </a:buClr>
              <a:buSzPts val="2300"/>
              <a:buFont typeface="Trebuchet MS"/>
              <a:buChar char="○"/>
            </a:pPr>
            <a:r>
              <a:rPr lang="en-US" sz="2300">
                <a:solidFill>
                  <a:schemeClr val="dk1"/>
                </a:solidFill>
                <a:latin typeface="Trebuchet MS"/>
                <a:ea typeface="Trebuchet MS"/>
                <a:cs typeface="Trebuchet MS"/>
                <a:sym typeface="Trebuchet MS"/>
              </a:rPr>
              <a:t>Complete redesign in 2027 in partnership with members and stakeholders. </a:t>
            </a:r>
            <a:endParaRPr sz="2300">
              <a:solidFill>
                <a:schemeClr val="dk1"/>
              </a:solidFill>
              <a:latin typeface="Trebuchet MS"/>
              <a:ea typeface="Trebuchet MS"/>
              <a:cs typeface="Trebuchet MS"/>
              <a:sym typeface="Trebuchet MS"/>
            </a:endParaRPr>
          </a:p>
        </p:txBody>
      </p:sp>
      <p:sp>
        <p:nvSpPr>
          <p:cNvPr id="1370" name="Google Shape;1370;p171"/>
          <p:cNvSpPr txBox="1">
            <a:spLocks noGrp="1"/>
          </p:cNvSpPr>
          <p:nvPr>
            <p:ph type="sldNum" idx="12"/>
          </p:nvPr>
        </p:nvSpPr>
        <p:spPr>
          <a:xfrm>
            <a:off x="9417168" y="6393848"/>
            <a:ext cx="2571900" cy="256800"/>
          </a:xfrm>
          <a:prstGeom prst="rect">
            <a:avLst/>
          </a:prstGeom>
          <a:noFill/>
          <a:ln>
            <a:noFill/>
          </a:ln>
        </p:spPr>
        <p:txBody>
          <a:bodyPr spcFirstLastPara="1" wrap="square" lIns="78575" tIns="39275" rIns="78575" bIns="39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pic>
        <p:nvPicPr>
          <p:cNvPr id="1371" name="Google Shape;1371;p171"/>
          <p:cNvPicPr preferRelativeResize="0"/>
          <p:nvPr/>
        </p:nvPicPr>
        <p:blipFill>
          <a:blip r:embed="rId3">
            <a:alphaModFix/>
          </a:blip>
          <a:stretch>
            <a:fillRect/>
          </a:stretch>
        </p:blipFill>
        <p:spPr>
          <a:xfrm>
            <a:off x="5291856" y="1428500"/>
            <a:ext cx="6748749" cy="4172975"/>
          </a:xfrm>
          <a:prstGeom prst="rect">
            <a:avLst/>
          </a:prstGeom>
          <a:noFill/>
          <a:ln w="19050" cap="flat" cmpd="sng">
            <a:solidFill>
              <a:schemeClr val="dk2"/>
            </a:solidFill>
            <a:prstDash val="solid"/>
            <a:round/>
            <a:headEnd type="none" w="sm" len="sm"/>
            <a:tailEnd type="none" w="sm" len="sm"/>
          </a:ln>
        </p:spPr>
      </p:pic>
      <p:sp>
        <p:nvSpPr>
          <p:cNvPr id="1372" name="Google Shape;1372;p171"/>
          <p:cNvSpPr txBox="1"/>
          <p:nvPr/>
        </p:nvSpPr>
        <p:spPr>
          <a:xfrm>
            <a:off x="2577175" y="6442925"/>
            <a:ext cx="6301200" cy="25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t>*Only exemption is Alaska Native and American Indian members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sp>
        <p:nvSpPr>
          <p:cNvPr id="673" name="Google Shape;673;p154"/>
          <p:cNvSpPr txBox="1">
            <a:spLocks noGrp="1"/>
          </p:cNvSpPr>
          <p:nvPr>
            <p:ph type="title"/>
          </p:nvPr>
        </p:nvSpPr>
        <p:spPr>
          <a:xfrm>
            <a:off x="3165000" y="-13425"/>
            <a:ext cx="5862000" cy="960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4500"/>
              <a:t>Webinar Logistics </a:t>
            </a:r>
            <a:endParaRPr sz="4500"/>
          </a:p>
        </p:txBody>
      </p:sp>
      <p:sp>
        <p:nvSpPr>
          <p:cNvPr id="674" name="Google Shape;674;p154"/>
          <p:cNvSpPr txBox="1">
            <a:spLocks noGrp="1"/>
          </p:cNvSpPr>
          <p:nvPr>
            <p:ph type="body" idx="1"/>
          </p:nvPr>
        </p:nvSpPr>
        <p:spPr>
          <a:xfrm>
            <a:off x="190050" y="867500"/>
            <a:ext cx="11811900" cy="5323800"/>
          </a:xfrm>
          <a:prstGeom prst="rect">
            <a:avLst/>
          </a:prstGeom>
          <a:ln>
            <a:noFill/>
          </a:ln>
        </p:spPr>
        <p:txBody>
          <a:bodyPr spcFirstLastPara="1" wrap="square" lIns="91425" tIns="45700" rIns="91425" bIns="45700" anchor="t" anchorCtr="0">
            <a:noAutofit/>
          </a:bodyPr>
          <a:lstStyle/>
          <a:p>
            <a:pPr marL="609600" lvl="0" indent="-457200" algn="l" rtl="0">
              <a:lnSpc>
                <a:spcPct val="100000"/>
              </a:lnSpc>
              <a:spcBef>
                <a:spcPts val="0"/>
              </a:spcBef>
              <a:spcAft>
                <a:spcPts val="0"/>
              </a:spcAft>
              <a:buSzPts val="2400"/>
              <a:buFont typeface="Trebuchet MS"/>
              <a:buChar char="➔"/>
            </a:pPr>
            <a:r>
              <a:rPr lang="en-US" sz="2400"/>
              <a:t>Accessibility: American Sign Language, audio only, Spanish interpretation, and closed captioning are available. They can be accessed via the Zoom toolbar by clicking on Interpretation at the bottom of your screen and selecting to watch American Sign Language or listen in Spanish.</a:t>
            </a:r>
            <a:endParaRPr sz="2400">
              <a:highlight>
                <a:srgbClr val="FFFF00"/>
              </a:highlight>
            </a:endParaRPr>
          </a:p>
          <a:p>
            <a:pPr marL="609600" lvl="0" indent="-457200" algn="l" rtl="0">
              <a:lnSpc>
                <a:spcPct val="100000"/>
              </a:lnSpc>
              <a:spcBef>
                <a:spcPts val="1000"/>
              </a:spcBef>
              <a:spcAft>
                <a:spcPts val="0"/>
              </a:spcAft>
              <a:buSzPts val="2400"/>
              <a:buFont typeface="Trebuchet MS"/>
              <a:buChar char="➔"/>
            </a:pPr>
            <a:r>
              <a:rPr lang="en-US" sz="2400"/>
              <a:t>Attendee Questions for Speakers: Use Q&amp;A feature on the toolbar.               We may not get to every question.</a:t>
            </a:r>
            <a:endParaRPr sz="2400"/>
          </a:p>
          <a:p>
            <a:pPr marL="609600" lvl="0" indent="-457200" algn="l" rtl="0">
              <a:lnSpc>
                <a:spcPct val="100000"/>
              </a:lnSpc>
              <a:spcBef>
                <a:spcPts val="1000"/>
              </a:spcBef>
              <a:spcAft>
                <a:spcPts val="0"/>
              </a:spcAft>
              <a:buSzPts val="2400"/>
              <a:buFont typeface="Trebuchet MS"/>
              <a:buChar char="➔"/>
            </a:pPr>
            <a:r>
              <a:rPr lang="en-US" sz="2400">
                <a:highlight>
                  <a:schemeClr val="lt1"/>
                </a:highlight>
              </a:rPr>
              <a:t>Recordings and slides will also be posted to </a:t>
            </a:r>
            <a:r>
              <a:rPr lang="en-US" sz="2400" u="sng">
                <a:solidFill>
                  <a:schemeClr val="hlink"/>
                </a:solidFill>
                <a:highlight>
                  <a:schemeClr val="lt1"/>
                </a:highlight>
                <a:hlinkClick r:id="rId3"/>
              </a:rPr>
              <a:t>HCPF’s H.R. 1 webpage</a:t>
            </a:r>
            <a:r>
              <a:rPr lang="en-US" sz="2400">
                <a:highlight>
                  <a:schemeClr val="lt1"/>
                </a:highlight>
              </a:rPr>
              <a:t>.</a:t>
            </a:r>
            <a:endParaRPr sz="2400">
              <a:highlight>
                <a:schemeClr val="lt1"/>
              </a:highlight>
            </a:endParaRPr>
          </a:p>
          <a:p>
            <a:pPr marL="609600" lvl="0" indent="-457200" algn="l" rtl="0">
              <a:lnSpc>
                <a:spcPct val="100000"/>
              </a:lnSpc>
              <a:spcBef>
                <a:spcPts val="1000"/>
              </a:spcBef>
              <a:spcAft>
                <a:spcPts val="0"/>
              </a:spcAft>
              <a:buSzPts val="2400"/>
              <a:buFont typeface="Trebuchet MS"/>
              <a:buChar char="➔"/>
            </a:pPr>
            <a:r>
              <a:rPr lang="en-US" sz="2400"/>
              <a:t>Presentations, links and other materials will be posted in the Chat. Otherwise, the Chat is closed and is being used for presenter communications. </a:t>
            </a:r>
            <a:endParaRPr sz="2400"/>
          </a:p>
          <a:p>
            <a:pPr marL="609600" lvl="0" indent="-457200" algn="l" rtl="0">
              <a:lnSpc>
                <a:spcPct val="100000"/>
              </a:lnSpc>
              <a:spcBef>
                <a:spcPts val="1000"/>
              </a:spcBef>
              <a:spcAft>
                <a:spcPts val="1000"/>
              </a:spcAft>
              <a:buSzPts val="2400"/>
              <a:buFont typeface="Trebuchet MS"/>
              <a:buChar char="➔"/>
            </a:pPr>
            <a:r>
              <a:rPr lang="en-US" sz="2400"/>
              <a:t>Please leverage the event pop-up polls to help us capture aggregate perspectives.</a:t>
            </a:r>
            <a:endParaRPr sz="2400">
              <a:highlight>
                <a:srgbClr val="FFFF00"/>
              </a:highlight>
            </a:endParaRPr>
          </a:p>
        </p:txBody>
      </p:sp>
      <p:pic>
        <p:nvPicPr>
          <p:cNvPr id="675" name="Google Shape;675;p154" descr="Two speech bubbles with a caption reading &quot;Q&amp;A&quot;"/>
          <p:cNvPicPr preferRelativeResize="0"/>
          <p:nvPr/>
        </p:nvPicPr>
        <p:blipFill rotWithShape="1">
          <a:blip r:embed="rId4">
            <a:alphaModFix/>
          </a:blip>
          <a:srcRect l="52441" r="15469"/>
          <a:stretch/>
        </p:blipFill>
        <p:spPr>
          <a:xfrm>
            <a:off x="10668050" y="2289775"/>
            <a:ext cx="1152734" cy="1070467"/>
          </a:xfrm>
          <a:prstGeom prst="rect">
            <a:avLst/>
          </a:prstGeom>
          <a:noFill/>
          <a:ln>
            <a:noFill/>
          </a:ln>
        </p:spPr>
      </p:pic>
      <p:pic>
        <p:nvPicPr>
          <p:cNvPr id="676" name="Google Shape;676;p154" descr="Single chat bubble with a caption reading &quot;Chat.&quot;"/>
          <p:cNvPicPr preferRelativeResize="0"/>
          <p:nvPr/>
        </p:nvPicPr>
        <p:blipFill rotWithShape="1">
          <a:blip r:embed="rId4">
            <a:alphaModFix/>
          </a:blip>
          <a:srcRect l="12205" r="55708"/>
          <a:stretch/>
        </p:blipFill>
        <p:spPr>
          <a:xfrm>
            <a:off x="10628400" y="4390183"/>
            <a:ext cx="1152733" cy="1070467"/>
          </a:xfrm>
          <a:prstGeom prst="rect">
            <a:avLst/>
          </a:prstGeom>
          <a:noFill/>
          <a:ln>
            <a:noFill/>
          </a:ln>
        </p:spPr>
      </p:pic>
      <p:sp>
        <p:nvSpPr>
          <p:cNvPr id="677" name="Google Shape;677;p154"/>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z="1200">
                <a:solidFill>
                  <a:schemeClr val="lt1"/>
                </a:solidFill>
              </a:rPr>
              <a:t>2</a:t>
            </a:fld>
            <a:endParaRPr sz="1200">
              <a:solidFill>
                <a:schemeClr val="lt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77"/>
        <p:cNvGrpSpPr/>
        <p:nvPr/>
      </p:nvGrpSpPr>
      <p:grpSpPr>
        <a:xfrm>
          <a:off x="0" y="0"/>
          <a:ext cx="0" cy="0"/>
          <a:chOff x="0" y="0"/>
          <a:chExt cx="0" cy="0"/>
        </a:xfrm>
      </p:grpSpPr>
      <p:sp>
        <p:nvSpPr>
          <p:cNvPr id="1378" name="Google Shape;1378;p172"/>
          <p:cNvSpPr txBox="1"/>
          <p:nvPr/>
        </p:nvSpPr>
        <p:spPr>
          <a:xfrm>
            <a:off x="-975" y="6150"/>
            <a:ext cx="12192000" cy="1176000"/>
          </a:xfrm>
          <a:prstGeom prst="rect">
            <a:avLst/>
          </a:prstGeom>
          <a:noFill/>
          <a:ln>
            <a:noFill/>
          </a:ln>
        </p:spPr>
        <p:txBody>
          <a:bodyPr spcFirstLastPara="1" wrap="square" lIns="121900" tIns="60925" rIns="121900" bIns="60925" anchor="ctr" anchorCtr="0">
            <a:noAutofit/>
          </a:bodyPr>
          <a:lstStyle/>
          <a:p>
            <a:pPr marL="0" lvl="0" indent="0" algn="ctr" rtl="0">
              <a:lnSpc>
                <a:spcPct val="90000"/>
              </a:lnSpc>
              <a:spcBef>
                <a:spcPts val="0"/>
              </a:spcBef>
              <a:spcAft>
                <a:spcPts val="0"/>
              </a:spcAft>
              <a:buNone/>
            </a:pPr>
            <a:r>
              <a:rPr lang="en-US" sz="4400" b="1">
                <a:solidFill>
                  <a:srgbClr val="001970"/>
                </a:solidFill>
                <a:latin typeface="Trebuchet MS"/>
                <a:ea typeface="Trebuchet MS"/>
                <a:cs typeface="Trebuchet MS"/>
                <a:sym typeface="Trebuchet MS"/>
              </a:rPr>
              <a:t>Other Implementation Updates</a:t>
            </a:r>
            <a:endParaRPr sz="4400" b="1">
              <a:solidFill>
                <a:srgbClr val="001970"/>
              </a:solidFill>
              <a:latin typeface="Trebuchet MS"/>
              <a:ea typeface="Trebuchet MS"/>
              <a:cs typeface="Trebuchet MS"/>
              <a:sym typeface="Trebuchet MS"/>
            </a:endParaRPr>
          </a:p>
        </p:txBody>
      </p:sp>
      <p:sp>
        <p:nvSpPr>
          <p:cNvPr id="1379" name="Google Shape;1379;p172"/>
          <p:cNvSpPr txBox="1"/>
          <p:nvPr/>
        </p:nvSpPr>
        <p:spPr>
          <a:xfrm>
            <a:off x="731200" y="1115175"/>
            <a:ext cx="10910400" cy="5361600"/>
          </a:xfrm>
          <a:prstGeom prst="rect">
            <a:avLst/>
          </a:prstGeom>
          <a:noFill/>
          <a:ln>
            <a:noFill/>
          </a:ln>
        </p:spPr>
        <p:txBody>
          <a:bodyPr spcFirstLastPara="1" wrap="square" lIns="91425" tIns="91425" rIns="91425" bIns="91425" anchor="t" anchorCtr="0">
            <a:spAutoFit/>
          </a:bodyPr>
          <a:lstStyle/>
          <a:p>
            <a:pPr marL="457200" lvl="0" indent="-387350" algn="l" rtl="0">
              <a:spcBef>
                <a:spcPts val="0"/>
              </a:spcBef>
              <a:spcAft>
                <a:spcPts val="0"/>
              </a:spcAft>
              <a:buClr>
                <a:schemeClr val="dk1"/>
              </a:buClr>
              <a:buSzPts val="2500"/>
              <a:buFont typeface="Trebuchet MS"/>
              <a:buChar char="●"/>
            </a:pPr>
            <a:r>
              <a:rPr lang="en-US" sz="2500">
                <a:solidFill>
                  <a:schemeClr val="dk1"/>
                </a:solidFill>
                <a:latin typeface="Trebuchet MS"/>
                <a:ea typeface="Trebuchet MS"/>
                <a:cs typeface="Trebuchet MS"/>
                <a:sym typeface="Trebuchet MS"/>
              </a:rPr>
              <a:t>Changes to who qualifies based on immigration status:</a:t>
            </a:r>
            <a:endParaRPr sz="2500">
              <a:solidFill>
                <a:schemeClr val="dk1"/>
              </a:solidFill>
              <a:latin typeface="Trebuchet MS"/>
              <a:ea typeface="Trebuchet MS"/>
              <a:cs typeface="Trebuchet MS"/>
              <a:sym typeface="Trebuchet MS"/>
            </a:endParaRPr>
          </a:p>
          <a:p>
            <a:pPr marL="914400" lvl="1" indent="-374650" algn="l" rtl="0">
              <a:spcBef>
                <a:spcPts val="0"/>
              </a:spcBef>
              <a:spcAft>
                <a:spcPts val="0"/>
              </a:spcAft>
              <a:buClr>
                <a:schemeClr val="dk1"/>
              </a:buClr>
              <a:buSzPts val="2300"/>
              <a:buFont typeface="Trebuchet MS"/>
              <a:buChar char="○"/>
            </a:pPr>
            <a:r>
              <a:rPr lang="en-US" sz="2300">
                <a:solidFill>
                  <a:schemeClr val="dk1"/>
                </a:solidFill>
                <a:latin typeface="Trebuchet MS"/>
                <a:ea typeface="Trebuchet MS"/>
                <a:cs typeface="Trebuchet MS"/>
                <a:sym typeface="Trebuchet MS"/>
              </a:rPr>
              <a:t>Awaiting additional policy clarification from CMS.</a:t>
            </a:r>
            <a:endParaRPr sz="2300">
              <a:solidFill>
                <a:schemeClr val="dk1"/>
              </a:solidFill>
              <a:latin typeface="Trebuchet MS"/>
              <a:ea typeface="Trebuchet MS"/>
              <a:cs typeface="Trebuchet MS"/>
              <a:sym typeface="Trebuchet MS"/>
            </a:endParaRPr>
          </a:p>
          <a:p>
            <a:pPr marL="914400" lvl="1" indent="-374650" algn="l" rtl="0">
              <a:spcBef>
                <a:spcPts val="0"/>
              </a:spcBef>
              <a:spcAft>
                <a:spcPts val="0"/>
              </a:spcAft>
              <a:buClr>
                <a:schemeClr val="dk1"/>
              </a:buClr>
              <a:buSzPts val="2300"/>
              <a:buFont typeface="Trebuchet MS"/>
              <a:buChar char="○"/>
            </a:pPr>
            <a:r>
              <a:rPr lang="en-US" sz="2300">
                <a:solidFill>
                  <a:schemeClr val="dk1"/>
                </a:solidFill>
                <a:latin typeface="Trebuchet MS"/>
                <a:ea typeface="Trebuchet MS"/>
                <a:cs typeface="Trebuchet MS"/>
                <a:sym typeface="Trebuchet MS"/>
              </a:rPr>
              <a:t>Notifying affected members in July 2026.</a:t>
            </a:r>
            <a:endParaRPr sz="2300">
              <a:solidFill>
                <a:schemeClr val="dk1"/>
              </a:solidFill>
              <a:latin typeface="Trebuchet MS"/>
              <a:ea typeface="Trebuchet MS"/>
              <a:cs typeface="Trebuchet MS"/>
              <a:sym typeface="Trebuchet MS"/>
            </a:endParaRPr>
          </a:p>
          <a:p>
            <a:pPr marL="914400" lvl="1" indent="-374650" algn="l" rtl="0">
              <a:spcBef>
                <a:spcPts val="0"/>
              </a:spcBef>
              <a:spcAft>
                <a:spcPts val="0"/>
              </a:spcAft>
              <a:buClr>
                <a:schemeClr val="dk1"/>
              </a:buClr>
              <a:buSzPts val="2300"/>
              <a:buFont typeface="Trebuchet MS"/>
              <a:buChar char="○"/>
            </a:pPr>
            <a:r>
              <a:rPr lang="en-US" sz="2300">
                <a:solidFill>
                  <a:schemeClr val="dk1"/>
                </a:solidFill>
                <a:latin typeface="Trebuchet MS"/>
                <a:ea typeface="Trebuchet MS"/>
                <a:cs typeface="Trebuchet MS"/>
                <a:sym typeface="Trebuchet MS"/>
              </a:rPr>
              <a:t>Coverage may end October 1, 2026, if not eligible for another category of Medicaid.</a:t>
            </a:r>
            <a:endParaRPr sz="2300">
              <a:solidFill>
                <a:schemeClr val="dk1"/>
              </a:solidFill>
              <a:latin typeface="Trebuchet MS"/>
              <a:ea typeface="Trebuchet MS"/>
              <a:cs typeface="Trebuchet MS"/>
              <a:sym typeface="Trebuchet MS"/>
            </a:endParaRPr>
          </a:p>
          <a:p>
            <a:pPr marL="914400" lvl="1" indent="-374650" algn="l" rtl="0">
              <a:spcBef>
                <a:spcPts val="0"/>
              </a:spcBef>
              <a:spcAft>
                <a:spcPts val="0"/>
              </a:spcAft>
              <a:buClr>
                <a:schemeClr val="dk1"/>
              </a:buClr>
              <a:buSzPts val="2300"/>
              <a:buFont typeface="Trebuchet MS"/>
              <a:buChar char="○"/>
            </a:pPr>
            <a:r>
              <a:rPr lang="en-US" sz="2300">
                <a:solidFill>
                  <a:schemeClr val="dk1"/>
                </a:solidFill>
                <a:latin typeface="Trebuchet MS"/>
                <a:ea typeface="Trebuchet MS"/>
                <a:cs typeface="Trebuchet MS"/>
                <a:sym typeface="Trebuchet MS"/>
              </a:rPr>
              <a:t>We will let members know what other coverage options they have, including potential emergency Medicaid coverage.</a:t>
            </a:r>
            <a:endParaRPr sz="2300">
              <a:solidFill>
                <a:schemeClr val="dk1"/>
              </a:solidFill>
              <a:latin typeface="Trebuchet MS"/>
              <a:ea typeface="Trebuchet MS"/>
              <a:cs typeface="Trebuchet MS"/>
              <a:sym typeface="Trebuchet MS"/>
            </a:endParaRPr>
          </a:p>
          <a:p>
            <a:pPr marL="457200" lvl="0" indent="-387350" algn="l" rtl="0">
              <a:spcBef>
                <a:spcPts val="1000"/>
              </a:spcBef>
              <a:spcAft>
                <a:spcPts val="0"/>
              </a:spcAft>
              <a:buClr>
                <a:schemeClr val="dk1"/>
              </a:buClr>
              <a:buSzPts val="2500"/>
              <a:buFont typeface="Trebuchet MS"/>
              <a:buChar char="●"/>
            </a:pPr>
            <a:r>
              <a:rPr lang="en-US" sz="2500">
                <a:solidFill>
                  <a:schemeClr val="dk1"/>
                </a:solidFill>
                <a:latin typeface="Trebuchet MS"/>
                <a:ea typeface="Trebuchet MS"/>
                <a:cs typeface="Trebuchet MS"/>
                <a:sym typeface="Trebuchet MS"/>
              </a:rPr>
              <a:t>Retroactive coverage limitations:</a:t>
            </a:r>
            <a:endParaRPr sz="2500">
              <a:solidFill>
                <a:schemeClr val="dk1"/>
              </a:solidFill>
              <a:latin typeface="Trebuchet MS"/>
              <a:ea typeface="Trebuchet MS"/>
              <a:cs typeface="Trebuchet MS"/>
              <a:sym typeface="Trebuchet MS"/>
            </a:endParaRPr>
          </a:p>
          <a:p>
            <a:pPr marL="914400" lvl="1" indent="-374650" algn="l" rtl="0">
              <a:spcBef>
                <a:spcPts val="0"/>
              </a:spcBef>
              <a:spcAft>
                <a:spcPts val="0"/>
              </a:spcAft>
              <a:buClr>
                <a:schemeClr val="dk1"/>
              </a:buClr>
              <a:buSzPts val="2300"/>
              <a:buFont typeface="Trebuchet MS"/>
              <a:buChar char="○"/>
            </a:pPr>
            <a:r>
              <a:rPr lang="en-US" sz="2300">
                <a:solidFill>
                  <a:schemeClr val="dk1"/>
                </a:solidFill>
                <a:latin typeface="Trebuchet MS"/>
                <a:ea typeface="Trebuchet MS"/>
                <a:cs typeface="Trebuchet MS"/>
                <a:sym typeface="Trebuchet MS"/>
              </a:rPr>
              <a:t>Starting in January 2027 for new applicants and renewals.</a:t>
            </a:r>
            <a:endParaRPr sz="2300">
              <a:solidFill>
                <a:schemeClr val="dk1"/>
              </a:solidFill>
              <a:latin typeface="Trebuchet MS"/>
              <a:ea typeface="Trebuchet MS"/>
              <a:cs typeface="Trebuchet MS"/>
              <a:sym typeface="Trebuchet MS"/>
            </a:endParaRPr>
          </a:p>
          <a:p>
            <a:pPr marL="914400" lvl="1" indent="-374650" algn="l" rtl="0">
              <a:spcBef>
                <a:spcPts val="0"/>
              </a:spcBef>
              <a:spcAft>
                <a:spcPts val="0"/>
              </a:spcAft>
              <a:buClr>
                <a:schemeClr val="dk1"/>
              </a:buClr>
              <a:buSzPts val="2300"/>
              <a:buFont typeface="Trebuchet MS"/>
              <a:buChar char="○"/>
            </a:pPr>
            <a:r>
              <a:rPr lang="en-US" sz="2300">
                <a:solidFill>
                  <a:schemeClr val="dk1"/>
                </a:solidFill>
                <a:latin typeface="Trebuchet MS"/>
                <a:ea typeface="Trebuchet MS"/>
                <a:cs typeface="Trebuchet MS"/>
                <a:sym typeface="Trebuchet MS"/>
              </a:rPr>
              <a:t>Retro coverage for expansion members goes from three months to one month.</a:t>
            </a:r>
            <a:endParaRPr sz="2300">
              <a:solidFill>
                <a:schemeClr val="dk1"/>
              </a:solidFill>
              <a:latin typeface="Trebuchet MS"/>
              <a:ea typeface="Trebuchet MS"/>
              <a:cs typeface="Trebuchet MS"/>
              <a:sym typeface="Trebuchet MS"/>
            </a:endParaRPr>
          </a:p>
          <a:p>
            <a:pPr marL="914400" lvl="1" indent="-374650" algn="l" rtl="0">
              <a:spcBef>
                <a:spcPts val="0"/>
              </a:spcBef>
              <a:spcAft>
                <a:spcPts val="0"/>
              </a:spcAft>
              <a:buClr>
                <a:schemeClr val="dk1"/>
              </a:buClr>
              <a:buSzPts val="2300"/>
              <a:buFont typeface="Trebuchet MS"/>
              <a:buChar char="○"/>
            </a:pPr>
            <a:r>
              <a:rPr lang="en-US" sz="2300">
                <a:solidFill>
                  <a:schemeClr val="dk1"/>
                </a:solidFill>
                <a:latin typeface="Trebuchet MS"/>
                <a:ea typeface="Trebuchet MS"/>
                <a:cs typeface="Trebuchet MS"/>
                <a:sym typeface="Trebuchet MS"/>
              </a:rPr>
              <a:t>Retro coverage for all other members goes from three months to two months.</a:t>
            </a:r>
            <a:endParaRPr sz="2300">
              <a:solidFill>
                <a:schemeClr val="dk1"/>
              </a:solidFill>
              <a:latin typeface="Trebuchet MS"/>
              <a:ea typeface="Trebuchet MS"/>
              <a:cs typeface="Trebuchet MS"/>
              <a:sym typeface="Trebuchet MS"/>
            </a:endParaRPr>
          </a:p>
          <a:p>
            <a:pPr marL="457200" lvl="0" indent="0" algn="l" rtl="0">
              <a:spcBef>
                <a:spcPts val="0"/>
              </a:spcBef>
              <a:spcAft>
                <a:spcPts val="0"/>
              </a:spcAft>
              <a:buNone/>
            </a:pPr>
            <a:endParaRPr sz="2500">
              <a:solidFill>
                <a:schemeClr val="dk1"/>
              </a:solidFill>
              <a:latin typeface="Trebuchet MS"/>
              <a:ea typeface="Trebuchet MS"/>
              <a:cs typeface="Trebuchet MS"/>
              <a:sym typeface="Trebuchet MS"/>
            </a:endParaRPr>
          </a:p>
        </p:txBody>
      </p:sp>
      <p:sp>
        <p:nvSpPr>
          <p:cNvPr id="1380" name="Google Shape;1380;p172"/>
          <p:cNvSpPr txBox="1">
            <a:spLocks noGrp="1"/>
          </p:cNvSpPr>
          <p:nvPr>
            <p:ph type="sldNum" idx="12"/>
          </p:nvPr>
        </p:nvSpPr>
        <p:spPr>
          <a:xfrm>
            <a:off x="9417168" y="6393848"/>
            <a:ext cx="2571900" cy="256800"/>
          </a:xfrm>
          <a:prstGeom prst="rect">
            <a:avLst/>
          </a:prstGeom>
          <a:noFill/>
          <a:ln>
            <a:noFill/>
          </a:ln>
        </p:spPr>
        <p:txBody>
          <a:bodyPr spcFirstLastPara="1" wrap="square" lIns="78575" tIns="39275" rIns="78575" bIns="39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85"/>
        <p:cNvGrpSpPr/>
        <p:nvPr/>
      </p:nvGrpSpPr>
      <p:grpSpPr>
        <a:xfrm>
          <a:off x="0" y="0"/>
          <a:ext cx="0" cy="0"/>
          <a:chOff x="0" y="0"/>
          <a:chExt cx="0" cy="0"/>
        </a:xfrm>
      </p:grpSpPr>
      <p:sp>
        <p:nvSpPr>
          <p:cNvPr id="1386" name="Google Shape;1386;p173"/>
          <p:cNvSpPr txBox="1">
            <a:spLocks noGrp="1"/>
          </p:cNvSpPr>
          <p:nvPr>
            <p:ph type="title"/>
          </p:nvPr>
        </p:nvSpPr>
        <p:spPr>
          <a:xfrm>
            <a:off x="838200" y="2898475"/>
            <a:ext cx="10515600" cy="2047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7200"/>
              <a:t>Q &amp; A</a:t>
            </a:r>
            <a:endParaRPr sz="7200"/>
          </a:p>
          <a:p>
            <a:pPr marL="0" lvl="0" indent="0" algn="l" rtl="0">
              <a:spcBef>
                <a:spcPts val="1000"/>
              </a:spcBef>
              <a:spcAft>
                <a:spcPts val="0"/>
              </a:spcAft>
              <a:buClr>
                <a:schemeClr val="dk1"/>
              </a:buClr>
              <a:buSzPts val="1100"/>
              <a:buFont typeface="Arial"/>
              <a:buNone/>
            </a:pPr>
            <a:r>
              <a:rPr lang="en-US" sz="3300" i="1">
                <a:solidFill>
                  <a:srgbClr val="6071AA"/>
                </a:solidFill>
              </a:rPr>
              <a:t>Adela Flores-Brennan, Medicaid Director</a:t>
            </a:r>
            <a:endParaRPr sz="3300" i="1">
              <a:solidFill>
                <a:srgbClr val="6071AA"/>
              </a:solidFill>
            </a:endParaRPr>
          </a:p>
          <a:p>
            <a:pPr marL="0" lvl="0" indent="0" algn="l" rtl="0">
              <a:spcBef>
                <a:spcPts val="0"/>
              </a:spcBef>
              <a:spcAft>
                <a:spcPts val="0"/>
              </a:spcAft>
              <a:buNone/>
            </a:pPr>
            <a:endParaRPr sz="3300" i="1">
              <a:solidFill>
                <a:srgbClr val="6071AA"/>
              </a:solidFill>
            </a:endParaRPr>
          </a:p>
          <a:p>
            <a:pPr marL="0" lvl="0" indent="0" algn="l" rtl="0">
              <a:spcBef>
                <a:spcPts val="0"/>
              </a:spcBef>
              <a:spcAft>
                <a:spcPts val="0"/>
              </a:spcAft>
              <a:buNone/>
            </a:pPr>
            <a:endParaRPr sz="3300" i="1">
              <a:solidFill>
                <a:srgbClr val="6071AA"/>
              </a:solidFill>
            </a:endParaRPr>
          </a:p>
          <a:p>
            <a:pPr marL="0" lvl="0" indent="0" algn="l" rtl="0">
              <a:spcBef>
                <a:spcPts val="0"/>
              </a:spcBef>
              <a:spcAft>
                <a:spcPts val="0"/>
              </a:spcAft>
              <a:buNone/>
            </a:pPr>
            <a:endParaRPr sz="3300" i="1">
              <a:solidFill>
                <a:srgbClr val="6071AA"/>
              </a:solidFill>
            </a:endParaRPr>
          </a:p>
        </p:txBody>
      </p:sp>
      <p:sp>
        <p:nvSpPr>
          <p:cNvPr id="1387" name="Google Shape;1387;p173"/>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92"/>
        <p:cNvGrpSpPr/>
        <p:nvPr/>
      </p:nvGrpSpPr>
      <p:grpSpPr>
        <a:xfrm>
          <a:off x="0" y="0"/>
          <a:ext cx="0" cy="0"/>
          <a:chOff x="0" y="0"/>
          <a:chExt cx="0" cy="0"/>
        </a:xfrm>
      </p:grpSpPr>
      <p:sp>
        <p:nvSpPr>
          <p:cNvPr id="1393" name="Google Shape;1393;p174"/>
          <p:cNvSpPr/>
          <p:nvPr/>
        </p:nvSpPr>
        <p:spPr>
          <a:xfrm>
            <a:off x="460075" y="4476753"/>
            <a:ext cx="11064900" cy="1277400"/>
          </a:xfrm>
          <a:prstGeom prst="rect">
            <a:avLst/>
          </a:prstGeom>
          <a:solidFill>
            <a:srgbClr val="001970">
              <a:alpha val="8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394" name="Google Shape;1394;p174"/>
          <p:cNvSpPr txBox="1">
            <a:spLocks noGrp="1"/>
          </p:cNvSpPr>
          <p:nvPr>
            <p:ph type="title"/>
          </p:nvPr>
        </p:nvSpPr>
        <p:spPr>
          <a:xfrm>
            <a:off x="838200" y="2387600"/>
            <a:ext cx="10515600" cy="32640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7200"/>
              <a:t>Statewide Impacts</a:t>
            </a:r>
            <a:endParaRPr sz="7200"/>
          </a:p>
          <a:p>
            <a:pPr marL="0" lvl="0" indent="0" algn="l" rtl="0">
              <a:spcBef>
                <a:spcPts val="1000"/>
              </a:spcBef>
              <a:spcAft>
                <a:spcPts val="0"/>
              </a:spcAft>
              <a:buNone/>
            </a:pPr>
            <a:r>
              <a:rPr lang="en-US" sz="3300" i="1">
                <a:solidFill>
                  <a:srgbClr val="6071AA"/>
                </a:solidFill>
              </a:rPr>
              <a:t>Adela Flores-Brennan, Medicaid Director</a:t>
            </a:r>
            <a:endParaRPr sz="3300" i="1">
              <a:solidFill>
                <a:srgbClr val="6071AA"/>
              </a:solidFill>
            </a:endParaRPr>
          </a:p>
          <a:p>
            <a:pPr marL="0" lvl="0" indent="0" algn="l" rtl="0">
              <a:spcBef>
                <a:spcPts val="0"/>
              </a:spcBef>
              <a:spcAft>
                <a:spcPts val="0"/>
              </a:spcAft>
              <a:buNone/>
            </a:pPr>
            <a:endParaRPr sz="4000"/>
          </a:p>
          <a:p>
            <a:pPr marL="0" lvl="0" indent="0" algn="l" rtl="0">
              <a:lnSpc>
                <a:spcPct val="100000"/>
              </a:lnSpc>
              <a:spcBef>
                <a:spcPts val="0"/>
              </a:spcBef>
              <a:spcAft>
                <a:spcPts val="0"/>
              </a:spcAft>
              <a:buNone/>
            </a:pPr>
            <a:r>
              <a:rPr lang="en-US" sz="2600" i="1">
                <a:solidFill>
                  <a:schemeClr val="lt1"/>
                </a:solidFill>
              </a:rPr>
              <a:t>How we’re managing H.R.1 impacts on coverage and the state budget and making Medicaid sustainable for the future</a:t>
            </a:r>
            <a:endParaRPr sz="7200">
              <a:solidFill>
                <a:schemeClr val="lt1"/>
              </a:solidFill>
            </a:endParaRPr>
          </a:p>
        </p:txBody>
      </p:sp>
      <p:sp>
        <p:nvSpPr>
          <p:cNvPr id="1395" name="Google Shape;1395;p174"/>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99"/>
        <p:cNvGrpSpPr/>
        <p:nvPr/>
      </p:nvGrpSpPr>
      <p:grpSpPr>
        <a:xfrm>
          <a:off x="0" y="0"/>
          <a:ext cx="0" cy="0"/>
          <a:chOff x="0" y="0"/>
          <a:chExt cx="0" cy="0"/>
        </a:xfrm>
      </p:grpSpPr>
      <p:sp>
        <p:nvSpPr>
          <p:cNvPr id="1400" name="Google Shape;1400;p175"/>
          <p:cNvSpPr txBox="1">
            <a:spLocks noGrp="1"/>
          </p:cNvSpPr>
          <p:nvPr>
            <p:ph type="title"/>
          </p:nvPr>
        </p:nvSpPr>
        <p:spPr>
          <a:xfrm>
            <a:off x="271833" y="123040"/>
            <a:ext cx="11648400" cy="960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4400"/>
              <a:t>H.R. 1 Survey Results</a:t>
            </a:r>
            <a:endParaRPr sz="4400"/>
          </a:p>
        </p:txBody>
      </p:sp>
      <p:sp>
        <p:nvSpPr>
          <p:cNvPr id="1401" name="Google Shape;1401;p17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
        <p:nvSpPr>
          <p:cNvPr id="1402" name="Google Shape;1402;p175"/>
          <p:cNvSpPr txBox="1"/>
          <p:nvPr/>
        </p:nvSpPr>
        <p:spPr>
          <a:xfrm>
            <a:off x="648575" y="1284775"/>
            <a:ext cx="6252000" cy="40824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100"/>
              </a:spcBef>
              <a:spcAft>
                <a:spcPts val="0"/>
              </a:spcAft>
              <a:buNone/>
            </a:pPr>
            <a:r>
              <a:rPr lang="en-US" sz="2900">
                <a:solidFill>
                  <a:schemeClr val="dk1"/>
                </a:solidFill>
                <a:latin typeface="Trebuchet MS"/>
                <a:ea typeface="Trebuchet MS"/>
                <a:cs typeface="Trebuchet MS"/>
                <a:sym typeface="Trebuchet MS"/>
              </a:rPr>
              <a:t>This fall, a survey was sent out to Health First Colorado members and other stakeholders to understand their concerns with the upcoming H.R. 1 changes. </a:t>
            </a:r>
            <a:endParaRPr sz="2900">
              <a:solidFill>
                <a:schemeClr val="dk1"/>
              </a:solidFill>
              <a:latin typeface="Trebuchet MS"/>
              <a:ea typeface="Trebuchet MS"/>
              <a:cs typeface="Trebuchet MS"/>
              <a:sym typeface="Trebuchet MS"/>
            </a:endParaRPr>
          </a:p>
          <a:p>
            <a:pPr marL="0" lvl="0" indent="0" algn="l" rtl="0">
              <a:lnSpc>
                <a:spcPct val="90000"/>
              </a:lnSpc>
              <a:spcBef>
                <a:spcPts val="1100"/>
              </a:spcBef>
              <a:spcAft>
                <a:spcPts val="0"/>
              </a:spcAft>
              <a:buNone/>
            </a:pPr>
            <a:endParaRPr sz="2900">
              <a:solidFill>
                <a:schemeClr val="dk1"/>
              </a:solidFill>
              <a:latin typeface="Trebuchet MS"/>
              <a:ea typeface="Trebuchet MS"/>
              <a:cs typeface="Trebuchet MS"/>
              <a:sym typeface="Trebuchet MS"/>
            </a:endParaRPr>
          </a:p>
          <a:p>
            <a:pPr marL="0" lvl="0" indent="0" algn="l" rtl="0">
              <a:lnSpc>
                <a:spcPct val="90000"/>
              </a:lnSpc>
              <a:spcBef>
                <a:spcPts val="1100"/>
              </a:spcBef>
              <a:spcAft>
                <a:spcPts val="0"/>
              </a:spcAft>
              <a:buNone/>
            </a:pPr>
            <a:r>
              <a:rPr lang="en-US" sz="2900">
                <a:solidFill>
                  <a:schemeClr val="dk1"/>
                </a:solidFill>
                <a:latin typeface="Trebuchet MS"/>
                <a:ea typeface="Trebuchet MS"/>
                <a:cs typeface="Trebuchet MS"/>
                <a:sym typeface="Trebuchet MS"/>
              </a:rPr>
              <a:t>Over 740 responses were received, with 65% from members; spanned the entire state.</a:t>
            </a:r>
            <a:endParaRPr>
              <a:latin typeface="Trebuchet MS"/>
              <a:ea typeface="Trebuchet MS"/>
              <a:cs typeface="Trebuchet MS"/>
              <a:sym typeface="Trebuchet MS"/>
            </a:endParaRPr>
          </a:p>
        </p:txBody>
      </p:sp>
      <p:graphicFrame>
        <p:nvGraphicFramePr>
          <p:cNvPr id="1403" name="Google Shape;1403;p175"/>
          <p:cNvGraphicFramePr/>
          <p:nvPr/>
        </p:nvGraphicFramePr>
        <p:xfrm>
          <a:off x="7729942" y="1284775"/>
          <a:ext cx="3725475" cy="4273185"/>
        </p:xfrm>
        <a:graphic>
          <a:graphicData uri="http://schemas.openxmlformats.org/drawingml/2006/table">
            <a:tbl>
              <a:tblPr>
                <a:noFill/>
                <a:tableStyleId>{B97D611F-79A5-4673-BF58-06734A49517B}</a:tableStyleId>
              </a:tblPr>
              <a:tblGrid>
                <a:gridCol w="3725475">
                  <a:extLst>
                    <a:ext uri="{9D8B030D-6E8A-4147-A177-3AD203B41FA5}">
                      <a16:colId xmlns:a16="http://schemas.microsoft.com/office/drawing/2014/main" val="20000"/>
                    </a:ext>
                  </a:extLst>
                </a:gridCol>
              </a:tblGrid>
              <a:tr h="757875">
                <a:tc>
                  <a:txBody>
                    <a:bodyPr/>
                    <a:lstStyle/>
                    <a:p>
                      <a:pPr marL="0" lvl="0" indent="0" algn="ctr" rtl="0">
                        <a:spcBef>
                          <a:spcPts val="0"/>
                        </a:spcBef>
                        <a:spcAft>
                          <a:spcPts val="0"/>
                        </a:spcAft>
                        <a:buNone/>
                      </a:pPr>
                      <a:r>
                        <a:rPr lang="en-US" sz="2600" b="1">
                          <a:solidFill>
                            <a:schemeClr val="lt1"/>
                          </a:solidFill>
                          <a:latin typeface="Trebuchet MS"/>
                          <a:ea typeface="Trebuchet MS"/>
                          <a:cs typeface="Trebuchet MS"/>
                          <a:sym typeface="Trebuchet MS"/>
                        </a:rPr>
                        <a:t>Priorities</a:t>
                      </a:r>
                      <a:endParaRPr sz="2600" b="1">
                        <a:solidFill>
                          <a:schemeClr val="lt1"/>
                        </a:solidFill>
                        <a:latin typeface="Trebuchet MS"/>
                        <a:ea typeface="Trebuchet MS"/>
                        <a:cs typeface="Trebuchet MS"/>
                        <a:sym typeface="Trebuchet MS"/>
                      </a:endParaRPr>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chemeClr val="accent5"/>
                    </a:solidFill>
                  </a:tcPr>
                </a:tc>
                <a:extLst>
                  <a:ext uri="{0D108BD9-81ED-4DB2-BD59-A6C34878D82A}">
                    <a16:rowId xmlns:a16="http://schemas.microsoft.com/office/drawing/2014/main" val="10000"/>
                  </a:ext>
                </a:extLst>
              </a:tr>
              <a:tr h="616700">
                <a:tc>
                  <a:txBody>
                    <a:bodyPr/>
                    <a:lstStyle/>
                    <a:p>
                      <a:pPr marL="0" lvl="0" indent="0" algn="ctr" rtl="0">
                        <a:spcBef>
                          <a:spcPts val="0"/>
                        </a:spcBef>
                        <a:spcAft>
                          <a:spcPts val="0"/>
                        </a:spcAft>
                        <a:buNone/>
                      </a:pPr>
                      <a:r>
                        <a:rPr lang="en-US" sz="2300" b="1">
                          <a:latin typeface="Trebuchet MS"/>
                          <a:ea typeface="Trebuchet MS"/>
                          <a:cs typeface="Trebuchet MS"/>
                          <a:sym typeface="Trebuchet MS"/>
                        </a:rPr>
                        <a:t>Services covered by Medicaid (coverage threats)</a:t>
                      </a:r>
                      <a:endParaRPr sz="2300" b="1">
                        <a:latin typeface="Trebuchet MS"/>
                        <a:ea typeface="Trebuchet MS"/>
                        <a:cs typeface="Trebuchet MS"/>
                        <a:sym typeface="Trebuchet MS"/>
                      </a:endParaRPr>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rgbClr val="D0E0E3"/>
                    </a:solidFill>
                  </a:tcPr>
                </a:tc>
                <a:extLst>
                  <a:ext uri="{0D108BD9-81ED-4DB2-BD59-A6C34878D82A}">
                    <a16:rowId xmlns:a16="http://schemas.microsoft.com/office/drawing/2014/main" val="10001"/>
                  </a:ext>
                </a:extLst>
              </a:tr>
              <a:tr h="616700">
                <a:tc>
                  <a:txBody>
                    <a:bodyPr/>
                    <a:lstStyle/>
                    <a:p>
                      <a:pPr marL="0" lvl="0" indent="0" algn="ctr" rtl="0">
                        <a:spcBef>
                          <a:spcPts val="0"/>
                        </a:spcBef>
                        <a:spcAft>
                          <a:spcPts val="0"/>
                        </a:spcAft>
                        <a:buNone/>
                      </a:pPr>
                      <a:r>
                        <a:rPr lang="en-US" sz="2300" b="1">
                          <a:latin typeface="Trebuchet MS"/>
                          <a:ea typeface="Trebuchet MS"/>
                          <a:cs typeface="Trebuchet MS"/>
                          <a:sym typeface="Trebuchet MS"/>
                        </a:rPr>
                        <a:t>State budget challenges and Medicaid sustainability work</a:t>
                      </a:r>
                      <a:endParaRPr sz="2300" b="1">
                        <a:latin typeface="Trebuchet MS"/>
                        <a:ea typeface="Trebuchet MS"/>
                        <a:cs typeface="Trebuchet MS"/>
                        <a:sym typeface="Trebuchet MS"/>
                      </a:endParaRPr>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616700">
                <a:tc>
                  <a:txBody>
                    <a:bodyPr/>
                    <a:lstStyle/>
                    <a:p>
                      <a:pPr marL="0" lvl="0" indent="0" algn="ctr" rtl="0">
                        <a:spcBef>
                          <a:spcPts val="0"/>
                        </a:spcBef>
                        <a:spcAft>
                          <a:spcPts val="0"/>
                        </a:spcAft>
                        <a:buNone/>
                      </a:pPr>
                      <a:r>
                        <a:rPr lang="en-US" sz="2300" b="1">
                          <a:latin typeface="Trebuchet MS"/>
                          <a:ea typeface="Trebuchet MS"/>
                          <a:cs typeface="Trebuchet MS"/>
                          <a:sym typeface="Trebuchet MS"/>
                        </a:rPr>
                        <a:t>Provider fees, payments and tax provisions</a:t>
                      </a:r>
                      <a:endParaRPr sz="2300" b="1">
                        <a:latin typeface="Trebuchet MS"/>
                        <a:ea typeface="Trebuchet MS"/>
                        <a:cs typeface="Trebuchet MS"/>
                        <a:sym typeface="Trebuchet MS"/>
                      </a:endParaRPr>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rgbClr val="D0E0E3"/>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08"/>
        <p:cNvGrpSpPr/>
        <p:nvPr/>
      </p:nvGrpSpPr>
      <p:grpSpPr>
        <a:xfrm>
          <a:off x="0" y="0"/>
          <a:ext cx="0" cy="0"/>
          <a:chOff x="0" y="0"/>
          <a:chExt cx="0" cy="0"/>
        </a:xfrm>
      </p:grpSpPr>
      <p:sp>
        <p:nvSpPr>
          <p:cNvPr id="1409" name="Google Shape;1409;p176"/>
          <p:cNvSpPr txBox="1">
            <a:spLocks noGrp="1"/>
          </p:cNvSpPr>
          <p:nvPr>
            <p:ph type="sldNum" idx="12"/>
          </p:nvPr>
        </p:nvSpPr>
        <p:spPr>
          <a:xfrm>
            <a:off x="13128481" y="8566848"/>
            <a:ext cx="2682900" cy="486900"/>
          </a:xfrm>
          <a:prstGeom prst="rect">
            <a:avLst/>
          </a:prstGeom>
          <a:noFill/>
          <a:ln>
            <a:noFill/>
          </a:ln>
        </p:spPr>
        <p:txBody>
          <a:bodyPr spcFirstLastPara="1" wrap="square" lIns="48200" tIns="24100" rIns="48200" bIns="241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24</a:t>
            </a:fld>
            <a:endParaRPr/>
          </a:p>
        </p:txBody>
      </p:sp>
      <p:sp>
        <p:nvSpPr>
          <p:cNvPr id="1410" name="Google Shape;1410;p176"/>
          <p:cNvSpPr txBox="1">
            <a:spLocks noGrp="1"/>
          </p:cNvSpPr>
          <p:nvPr>
            <p:ph type="title"/>
          </p:nvPr>
        </p:nvSpPr>
        <p:spPr>
          <a:xfrm>
            <a:off x="258625" y="194200"/>
            <a:ext cx="11572500" cy="7251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800"/>
              <a:buNone/>
            </a:pPr>
            <a:r>
              <a:rPr lang="en-US" sz="4300">
                <a:solidFill>
                  <a:schemeClr val="dk2"/>
                </a:solidFill>
              </a:rPr>
              <a:t>H.R. 1 Medicaid Covera</a:t>
            </a:r>
            <a:r>
              <a:rPr lang="en-US" sz="4600">
                <a:solidFill>
                  <a:schemeClr val="dk2"/>
                </a:solidFill>
              </a:rPr>
              <a:t>ge</a:t>
            </a:r>
            <a:r>
              <a:rPr lang="en-US" sz="4300">
                <a:solidFill>
                  <a:schemeClr val="dk2"/>
                </a:solidFill>
              </a:rPr>
              <a:t> Threats</a:t>
            </a:r>
            <a:endParaRPr sz="4300">
              <a:solidFill>
                <a:schemeClr val="dk2"/>
              </a:solidFill>
            </a:endParaRPr>
          </a:p>
        </p:txBody>
      </p:sp>
      <p:sp>
        <p:nvSpPr>
          <p:cNvPr id="1411" name="Google Shape;1411;p176"/>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sz="1200" b="0"/>
              <a:t>24</a:t>
            </a:fld>
            <a:endParaRPr sz="1200" b="0"/>
          </a:p>
        </p:txBody>
      </p:sp>
      <p:sp>
        <p:nvSpPr>
          <p:cNvPr id="1412" name="Google Shape;1412;p176"/>
          <p:cNvSpPr txBox="1"/>
          <p:nvPr/>
        </p:nvSpPr>
        <p:spPr>
          <a:xfrm>
            <a:off x="258625" y="1117675"/>
            <a:ext cx="11572500" cy="4566300"/>
          </a:xfrm>
          <a:prstGeom prst="rect">
            <a:avLst/>
          </a:prstGeom>
          <a:noFill/>
          <a:ln>
            <a:noFill/>
          </a:ln>
        </p:spPr>
        <p:txBody>
          <a:bodyPr spcFirstLastPara="1" wrap="square" lIns="91425" tIns="91425" rIns="91425" bIns="91425" anchor="t" anchorCtr="0">
            <a:spAutoFit/>
          </a:bodyPr>
          <a:lstStyle/>
          <a:p>
            <a:pPr marL="457200" lvl="0" indent="-393700" algn="l" rtl="0">
              <a:lnSpc>
                <a:spcPct val="100000"/>
              </a:lnSpc>
              <a:spcBef>
                <a:spcPts val="0"/>
              </a:spcBef>
              <a:spcAft>
                <a:spcPts val="0"/>
              </a:spcAft>
              <a:buClr>
                <a:schemeClr val="dk1"/>
              </a:buClr>
              <a:buSzPts val="2800"/>
              <a:buFont typeface="Trebuchet MS"/>
              <a:buChar char="●"/>
            </a:pPr>
            <a:r>
              <a:rPr lang="en-US" sz="2800" b="1">
                <a:solidFill>
                  <a:schemeClr val="dk1"/>
                </a:solidFill>
                <a:latin typeface="Trebuchet MS"/>
                <a:ea typeface="Trebuchet MS"/>
                <a:cs typeface="Trebuchet MS"/>
                <a:sym typeface="Trebuchet MS"/>
              </a:rPr>
              <a:t>Loss of eligibility for some immigrants </a:t>
            </a:r>
            <a:r>
              <a:rPr lang="en-US" sz="2800">
                <a:solidFill>
                  <a:schemeClr val="dk1"/>
                </a:solidFill>
                <a:latin typeface="Trebuchet MS"/>
                <a:ea typeface="Trebuchet MS"/>
                <a:cs typeface="Trebuchet MS"/>
                <a:sym typeface="Trebuchet MS"/>
              </a:rPr>
              <a:t>October 2026.</a:t>
            </a:r>
            <a:endParaRPr sz="2800">
              <a:solidFill>
                <a:schemeClr val="dk1"/>
              </a:solidFill>
              <a:latin typeface="Trebuchet MS"/>
              <a:ea typeface="Trebuchet MS"/>
              <a:cs typeface="Trebuchet MS"/>
              <a:sym typeface="Trebuchet MS"/>
            </a:endParaRPr>
          </a:p>
          <a:p>
            <a:pPr marL="457200" lvl="0" indent="-393700" algn="l" rtl="0">
              <a:spcBef>
                <a:spcPts val="1000"/>
              </a:spcBef>
              <a:spcAft>
                <a:spcPts val="0"/>
              </a:spcAft>
              <a:buClr>
                <a:schemeClr val="dk1"/>
              </a:buClr>
              <a:buSzPts val="2800"/>
              <a:buFont typeface="Trebuchet MS"/>
              <a:buChar char="●"/>
            </a:pPr>
            <a:r>
              <a:rPr lang="en-US" sz="2800" b="1">
                <a:solidFill>
                  <a:schemeClr val="dk1"/>
                </a:solidFill>
                <a:latin typeface="Trebuchet MS"/>
                <a:ea typeface="Trebuchet MS"/>
                <a:cs typeface="Trebuchet MS"/>
                <a:sym typeface="Trebuchet MS"/>
              </a:rPr>
              <a:t>Administrative burdens cause loss of coverage </a:t>
            </a:r>
            <a:r>
              <a:rPr lang="en-US" sz="2800">
                <a:solidFill>
                  <a:schemeClr val="dk1"/>
                </a:solidFill>
                <a:latin typeface="Trebuchet MS"/>
                <a:ea typeface="Trebuchet MS"/>
                <a:cs typeface="Trebuchet MS"/>
                <a:sym typeface="Trebuchet MS"/>
              </a:rPr>
              <a:t>due to not meeting new requirements or admin complications.</a:t>
            </a:r>
            <a:endParaRPr sz="2800">
              <a:solidFill>
                <a:schemeClr val="dk1"/>
              </a:solidFill>
              <a:latin typeface="Trebuchet MS"/>
              <a:ea typeface="Trebuchet MS"/>
              <a:cs typeface="Trebuchet MS"/>
              <a:sym typeface="Trebuchet MS"/>
            </a:endParaRPr>
          </a:p>
          <a:p>
            <a:pPr marL="914400" lvl="1" indent="-374650" algn="l" rtl="0">
              <a:spcBef>
                <a:spcPts val="1000"/>
              </a:spcBef>
              <a:spcAft>
                <a:spcPts val="0"/>
              </a:spcAft>
              <a:buClr>
                <a:schemeClr val="dk1"/>
              </a:buClr>
              <a:buSzPts val="2500"/>
              <a:buFont typeface="Trebuchet MS"/>
              <a:buChar char="○"/>
            </a:pPr>
            <a:r>
              <a:rPr lang="en-US" sz="2500" b="1">
                <a:solidFill>
                  <a:schemeClr val="dk1"/>
                </a:solidFill>
                <a:latin typeface="Trebuchet MS"/>
                <a:ea typeface="Trebuchet MS"/>
                <a:cs typeface="Trebuchet MS"/>
                <a:sym typeface="Trebuchet MS"/>
              </a:rPr>
              <a:t>Increased eligibility redeterminations - every 12 months to every 6, </a:t>
            </a:r>
            <a:r>
              <a:rPr lang="en-US" sz="2500">
                <a:solidFill>
                  <a:schemeClr val="dk1"/>
                </a:solidFill>
                <a:latin typeface="Trebuchet MS"/>
                <a:ea typeface="Trebuchet MS"/>
                <a:cs typeface="Trebuchet MS"/>
                <a:sym typeface="Trebuchet MS"/>
              </a:rPr>
              <a:t>starting Jan. 1, 2027.</a:t>
            </a:r>
            <a:endParaRPr sz="2500" b="1">
              <a:solidFill>
                <a:schemeClr val="dk1"/>
              </a:solidFill>
              <a:latin typeface="Trebuchet MS"/>
              <a:ea typeface="Trebuchet MS"/>
              <a:cs typeface="Trebuchet MS"/>
              <a:sym typeface="Trebuchet MS"/>
            </a:endParaRPr>
          </a:p>
          <a:p>
            <a:pPr marL="914400" lvl="1" indent="-374650" algn="l" rtl="0">
              <a:lnSpc>
                <a:spcPct val="100000"/>
              </a:lnSpc>
              <a:spcBef>
                <a:spcPts val="1000"/>
              </a:spcBef>
              <a:spcAft>
                <a:spcPts val="0"/>
              </a:spcAft>
              <a:buClr>
                <a:schemeClr val="dk1"/>
              </a:buClr>
              <a:buSzPts val="2500"/>
              <a:buFont typeface="Noto Sans Symbols"/>
              <a:buChar char="○"/>
            </a:pPr>
            <a:r>
              <a:rPr lang="en-US" sz="2500" b="1">
                <a:solidFill>
                  <a:schemeClr val="dk1"/>
                </a:solidFill>
                <a:latin typeface="Trebuchet MS"/>
                <a:ea typeface="Trebuchet MS"/>
                <a:cs typeface="Trebuchet MS"/>
                <a:sym typeface="Trebuchet MS"/>
              </a:rPr>
              <a:t>Work requirements</a:t>
            </a:r>
            <a:r>
              <a:rPr lang="en-US" sz="2500">
                <a:solidFill>
                  <a:schemeClr val="dk1"/>
                </a:solidFill>
                <a:latin typeface="Trebuchet MS"/>
                <a:ea typeface="Trebuchet MS"/>
                <a:cs typeface="Trebuchet MS"/>
                <a:sym typeface="Trebuchet MS"/>
              </a:rPr>
              <a:t> starting Jan. 1, 2027.</a:t>
            </a:r>
            <a:endParaRPr sz="2500">
              <a:solidFill>
                <a:schemeClr val="dk1"/>
              </a:solidFill>
              <a:latin typeface="Trebuchet MS"/>
              <a:ea typeface="Trebuchet MS"/>
              <a:cs typeface="Trebuchet MS"/>
              <a:sym typeface="Trebuchet MS"/>
            </a:endParaRPr>
          </a:p>
          <a:p>
            <a:pPr marL="457200" lvl="0" indent="-393700" algn="l" rtl="0">
              <a:spcBef>
                <a:spcPts val="1000"/>
              </a:spcBef>
              <a:spcAft>
                <a:spcPts val="0"/>
              </a:spcAft>
              <a:buClr>
                <a:schemeClr val="dk1"/>
              </a:buClr>
              <a:buSzPts val="2800"/>
              <a:buFont typeface="Trebuchet MS"/>
              <a:buChar char="●"/>
            </a:pPr>
            <a:r>
              <a:rPr lang="en-US" sz="2800" b="1">
                <a:solidFill>
                  <a:schemeClr val="dk1"/>
                </a:solidFill>
                <a:latin typeface="Trebuchet MS"/>
                <a:ea typeface="Trebuchet MS"/>
                <a:cs typeface="Trebuchet MS"/>
                <a:sym typeface="Trebuchet MS"/>
              </a:rPr>
              <a:t>Reduced federal funding </a:t>
            </a:r>
            <a:r>
              <a:rPr lang="en-US" sz="2800">
                <a:solidFill>
                  <a:schemeClr val="dk1"/>
                </a:solidFill>
                <a:latin typeface="Trebuchet MS"/>
                <a:ea typeface="Trebuchet MS"/>
                <a:cs typeface="Trebuchet MS"/>
                <a:sym typeface="Trebuchet MS"/>
              </a:rPr>
              <a:t>for 425,000 members due to decrease in provider fee starting in 2027 (coverage through CHASE funding).</a:t>
            </a:r>
            <a:endParaRPr sz="2800">
              <a:solidFill>
                <a:schemeClr val="dk1"/>
              </a:solidFill>
              <a:latin typeface="Trebuchet MS"/>
              <a:ea typeface="Trebuchet MS"/>
              <a:cs typeface="Trebuchet MS"/>
              <a:sym typeface="Trebuchet MS"/>
            </a:endParaRPr>
          </a:p>
          <a:p>
            <a:pPr marL="457200" lvl="0" indent="-393700" algn="l" rtl="0">
              <a:lnSpc>
                <a:spcPct val="100000"/>
              </a:lnSpc>
              <a:spcBef>
                <a:spcPts val="1000"/>
              </a:spcBef>
              <a:spcAft>
                <a:spcPts val="1000"/>
              </a:spcAft>
              <a:buClr>
                <a:schemeClr val="dk1"/>
              </a:buClr>
              <a:buSzPts val="2800"/>
              <a:buFont typeface="Trebuchet MS"/>
              <a:buChar char="●"/>
            </a:pPr>
            <a:r>
              <a:rPr lang="en-US" sz="2800">
                <a:solidFill>
                  <a:schemeClr val="dk1"/>
                </a:solidFill>
                <a:latin typeface="Trebuchet MS"/>
                <a:ea typeface="Trebuchet MS"/>
                <a:cs typeface="Trebuchet MS"/>
                <a:sym typeface="Trebuchet MS"/>
              </a:rPr>
              <a:t>Researching most at-risk populations of losing coverage.</a:t>
            </a:r>
            <a:endParaRPr sz="2800">
              <a:solidFill>
                <a:schemeClr val="dk1"/>
              </a:solidFill>
              <a:latin typeface="Trebuchet MS"/>
              <a:ea typeface="Trebuchet MS"/>
              <a:cs typeface="Trebuchet MS"/>
              <a:sym typeface="Trebuchet M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416"/>
        <p:cNvGrpSpPr/>
        <p:nvPr/>
      </p:nvGrpSpPr>
      <p:grpSpPr>
        <a:xfrm>
          <a:off x="0" y="0"/>
          <a:ext cx="0" cy="0"/>
          <a:chOff x="0" y="0"/>
          <a:chExt cx="0" cy="0"/>
        </a:xfrm>
      </p:grpSpPr>
      <p:sp>
        <p:nvSpPr>
          <p:cNvPr id="1417" name="Google Shape;1417;p177"/>
          <p:cNvSpPr txBox="1">
            <a:spLocks noGrp="1"/>
          </p:cNvSpPr>
          <p:nvPr>
            <p:ph type="title"/>
          </p:nvPr>
        </p:nvSpPr>
        <p:spPr>
          <a:xfrm>
            <a:off x="271833" y="207275"/>
            <a:ext cx="11648400" cy="960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4400"/>
              <a:t>Impacts on Certain Immigrants</a:t>
            </a:r>
            <a:endParaRPr sz="4400"/>
          </a:p>
        </p:txBody>
      </p:sp>
      <p:sp>
        <p:nvSpPr>
          <p:cNvPr id="1418" name="Google Shape;1418;p177"/>
          <p:cNvSpPr txBox="1">
            <a:spLocks noGrp="1"/>
          </p:cNvSpPr>
          <p:nvPr>
            <p:ph type="body" idx="1"/>
          </p:nvPr>
        </p:nvSpPr>
        <p:spPr>
          <a:xfrm>
            <a:off x="271825" y="1368727"/>
            <a:ext cx="11682300" cy="4198200"/>
          </a:xfrm>
          <a:prstGeom prst="rect">
            <a:avLst/>
          </a:prstGeom>
        </p:spPr>
        <p:txBody>
          <a:bodyPr spcFirstLastPara="1" wrap="square" lIns="91425" tIns="45700" rIns="91425" bIns="45700" anchor="t" anchorCtr="0">
            <a:noAutofit/>
          </a:bodyPr>
          <a:lstStyle/>
          <a:p>
            <a:pPr marL="457200" lvl="0" indent="-387350" algn="l" rtl="0">
              <a:lnSpc>
                <a:spcPct val="100000"/>
              </a:lnSpc>
              <a:spcBef>
                <a:spcPts val="0"/>
              </a:spcBef>
              <a:spcAft>
                <a:spcPts val="0"/>
              </a:spcAft>
              <a:buSzPts val="2500"/>
              <a:buChar char="●"/>
            </a:pPr>
            <a:r>
              <a:rPr lang="en-US" sz="2500"/>
              <a:t>Beginning </a:t>
            </a:r>
            <a:r>
              <a:rPr lang="en-US" sz="2500" b="1"/>
              <a:t>Oct. 1, 2026, </a:t>
            </a:r>
            <a:r>
              <a:rPr lang="en-US" sz="2500"/>
              <a:t>eligibility restricted to:</a:t>
            </a:r>
            <a:endParaRPr sz="2500"/>
          </a:p>
          <a:p>
            <a:pPr marL="914400" lvl="1" indent="-387350" algn="l" rtl="0">
              <a:lnSpc>
                <a:spcPct val="100000"/>
              </a:lnSpc>
              <a:spcBef>
                <a:spcPts val="0"/>
              </a:spcBef>
              <a:spcAft>
                <a:spcPts val="0"/>
              </a:spcAft>
              <a:buSzPts val="2500"/>
              <a:buChar char="○"/>
            </a:pPr>
            <a:r>
              <a:rPr lang="en-US" sz="2500"/>
              <a:t>Legal permanent residents (“green card” holders).</a:t>
            </a:r>
            <a:endParaRPr sz="2500"/>
          </a:p>
          <a:p>
            <a:pPr marL="914400" lvl="1" indent="-387350" algn="l" rtl="0">
              <a:lnSpc>
                <a:spcPct val="100000"/>
              </a:lnSpc>
              <a:spcBef>
                <a:spcPts val="0"/>
              </a:spcBef>
              <a:spcAft>
                <a:spcPts val="0"/>
              </a:spcAft>
              <a:buSzPts val="2500"/>
              <a:buChar char="○"/>
            </a:pPr>
            <a:r>
              <a:rPr lang="en-US" sz="2500"/>
              <a:t>Certain Cuban and Haitian immigrants, citizens of the Freely Associated States (COFA migrants) lawfully residing in the U.S.</a:t>
            </a:r>
            <a:endParaRPr sz="2500"/>
          </a:p>
          <a:p>
            <a:pPr marL="914400" lvl="1" indent="-387350" algn="l" rtl="0">
              <a:lnSpc>
                <a:spcPct val="100000"/>
              </a:lnSpc>
              <a:spcBef>
                <a:spcPts val="0"/>
              </a:spcBef>
              <a:spcAft>
                <a:spcPts val="0"/>
              </a:spcAft>
              <a:buSzPts val="2500"/>
              <a:buChar char="○"/>
            </a:pPr>
            <a:r>
              <a:rPr lang="en-US" sz="2500"/>
              <a:t>Lawfully residing children and pregnant adults in states that cover them under the Immigrant Children's Health Improvement Act (ICHIA) option.</a:t>
            </a:r>
            <a:endParaRPr sz="2500"/>
          </a:p>
          <a:p>
            <a:pPr marL="914400" lvl="0" indent="0" algn="l" rtl="0">
              <a:lnSpc>
                <a:spcPct val="100000"/>
              </a:lnSpc>
              <a:spcBef>
                <a:spcPts val="0"/>
              </a:spcBef>
              <a:spcAft>
                <a:spcPts val="0"/>
              </a:spcAft>
              <a:buNone/>
            </a:pPr>
            <a:endParaRPr sz="2500"/>
          </a:p>
          <a:p>
            <a:pPr marL="457200" lvl="0" indent="-387350" algn="l" rtl="0">
              <a:lnSpc>
                <a:spcPct val="100000"/>
              </a:lnSpc>
              <a:spcBef>
                <a:spcPts val="600"/>
              </a:spcBef>
              <a:spcAft>
                <a:spcPts val="0"/>
              </a:spcAft>
              <a:buSzPts val="2500"/>
              <a:buChar char="●"/>
            </a:pPr>
            <a:r>
              <a:rPr lang="en-US" sz="2500" b="1"/>
              <a:t>Why it matters: </a:t>
            </a:r>
            <a:endParaRPr sz="2500" b="1"/>
          </a:p>
          <a:p>
            <a:pPr marL="914400" lvl="1" indent="-387350" algn="l" rtl="0">
              <a:lnSpc>
                <a:spcPct val="100000"/>
              </a:lnSpc>
              <a:spcBef>
                <a:spcPts val="0"/>
              </a:spcBef>
              <a:spcAft>
                <a:spcPts val="0"/>
              </a:spcAft>
              <a:buSzPts val="2500"/>
              <a:buChar char="○"/>
            </a:pPr>
            <a:r>
              <a:rPr lang="en-US" sz="2500" b="1"/>
              <a:t>~7,000 lawfully present immigrants</a:t>
            </a:r>
            <a:r>
              <a:rPr lang="en-US" sz="2500"/>
              <a:t> will lose Medicaid coverage due to redefining of “qualified immigrant” for Medicaid/CHP+ eligibility. </a:t>
            </a:r>
            <a:endParaRPr sz="2500"/>
          </a:p>
        </p:txBody>
      </p:sp>
      <p:sp>
        <p:nvSpPr>
          <p:cNvPr id="1419" name="Google Shape;1419;p17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424"/>
        <p:cNvGrpSpPr/>
        <p:nvPr/>
      </p:nvGrpSpPr>
      <p:grpSpPr>
        <a:xfrm>
          <a:off x="0" y="0"/>
          <a:ext cx="0" cy="0"/>
          <a:chOff x="0" y="0"/>
          <a:chExt cx="0" cy="0"/>
        </a:xfrm>
      </p:grpSpPr>
      <p:sp>
        <p:nvSpPr>
          <p:cNvPr id="1425" name="Google Shape;1425;p178"/>
          <p:cNvSpPr txBox="1">
            <a:spLocks noGrp="1"/>
          </p:cNvSpPr>
          <p:nvPr>
            <p:ph type="title"/>
          </p:nvPr>
        </p:nvSpPr>
        <p:spPr>
          <a:xfrm>
            <a:off x="838200" y="248610"/>
            <a:ext cx="10515600" cy="96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sz="4400"/>
              <a:t>H.R. 1 Impact on CHASE Provider Fees</a:t>
            </a:r>
            <a:endParaRPr sz="4400"/>
          </a:p>
        </p:txBody>
      </p:sp>
      <p:sp>
        <p:nvSpPr>
          <p:cNvPr id="1426" name="Google Shape;1426;p178"/>
          <p:cNvSpPr txBox="1">
            <a:spLocks noGrp="1"/>
          </p:cNvSpPr>
          <p:nvPr>
            <p:ph type="body" idx="1"/>
          </p:nvPr>
        </p:nvSpPr>
        <p:spPr>
          <a:xfrm>
            <a:off x="105450" y="1208600"/>
            <a:ext cx="11981100" cy="4836600"/>
          </a:xfrm>
          <a:prstGeom prst="rect">
            <a:avLst/>
          </a:prstGeom>
        </p:spPr>
        <p:txBody>
          <a:bodyPr spcFirstLastPara="1" wrap="square" lIns="68575" tIns="34275" rIns="68575" bIns="34275" anchor="t" anchorCtr="0">
            <a:noAutofit/>
          </a:bodyPr>
          <a:lstStyle/>
          <a:p>
            <a:pPr marL="457200" lvl="0" indent="-374650" algn="l" rtl="0">
              <a:lnSpc>
                <a:spcPct val="100000"/>
              </a:lnSpc>
              <a:spcBef>
                <a:spcPts val="1000"/>
              </a:spcBef>
              <a:spcAft>
                <a:spcPts val="0"/>
              </a:spcAft>
              <a:buSzPts val="2500"/>
              <a:buFont typeface="Trebuchet MS"/>
              <a:buChar char="●"/>
            </a:pPr>
            <a:r>
              <a:rPr lang="en-US" sz="2600" b="1"/>
              <a:t>F</a:t>
            </a:r>
            <a:r>
              <a:rPr lang="en-US" sz="2700" b="1"/>
              <a:t>ederal Funding Reductions </a:t>
            </a:r>
            <a:r>
              <a:rPr lang="en-US" sz="2700"/>
              <a:t>due to H.R.1 “Provider Tax” provisions </a:t>
            </a:r>
            <a:endParaRPr sz="2700"/>
          </a:p>
          <a:p>
            <a:pPr marL="914400" lvl="1" indent="-387350" algn="l" rtl="0">
              <a:lnSpc>
                <a:spcPct val="100000"/>
              </a:lnSpc>
              <a:spcBef>
                <a:spcPts val="1000"/>
              </a:spcBef>
              <a:spcAft>
                <a:spcPts val="0"/>
              </a:spcAft>
              <a:buSzPts val="2700"/>
              <a:buFont typeface="Trebuchet MS"/>
              <a:buChar char="○"/>
            </a:pPr>
            <a:r>
              <a:rPr lang="en-US" sz="2700"/>
              <a:t>Ratchets fee 0.5% per year beginning Oct. 2027 </a:t>
            </a:r>
            <a:endParaRPr sz="2700"/>
          </a:p>
          <a:p>
            <a:pPr marL="457200" lvl="0" indent="-387350" algn="l" rtl="0">
              <a:lnSpc>
                <a:spcPct val="100000"/>
              </a:lnSpc>
              <a:spcBef>
                <a:spcPts val="1000"/>
              </a:spcBef>
              <a:spcAft>
                <a:spcPts val="0"/>
              </a:spcAft>
              <a:buSzPts val="2700"/>
              <a:buChar char="●"/>
            </a:pPr>
            <a:r>
              <a:rPr lang="en-US"/>
              <a:t>I</a:t>
            </a:r>
            <a:r>
              <a:rPr lang="en-US" sz="2700"/>
              <a:t>mpact to health care coverage</a:t>
            </a:r>
            <a:endParaRPr sz="2700"/>
          </a:p>
          <a:p>
            <a:pPr marL="914400" lvl="1" indent="-387350" algn="l" rtl="0">
              <a:lnSpc>
                <a:spcPct val="100000"/>
              </a:lnSpc>
              <a:spcBef>
                <a:spcPts val="1000"/>
              </a:spcBef>
              <a:spcAft>
                <a:spcPts val="0"/>
              </a:spcAft>
              <a:buSzPts val="2700"/>
              <a:buChar char="○"/>
            </a:pPr>
            <a:r>
              <a:rPr lang="en-US" sz="2700"/>
              <a:t>By FFY 2032, shortfall of $853M non-federal share and reduced federal revenues by $3.9B annually</a:t>
            </a:r>
            <a:endParaRPr sz="2700"/>
          </a:p>
          <a:p>
            <a:pPr marL="914400" lvl="1" indent="-387350" algn="l" rtl="0">
              <a:lnSpc>
                <a:spcPct val="100000"/>
              </a:lnSpc>
              <a:spcBef>
                <a:spcPts val="1000"/>
              </a:spcBef>
              <a:spcAft>
                <a:spcPts val="0"/>
              </a:spcAft>
              <a:buSzPts val="2700"/>
              <a:buChar char="○"/>
            </a:pPr>
            <a:r>
              <a:rPr lang="en-US" sz="2700"/>
              <a:t>Current hierarchy - hospitals are funded before coverage</a:t>
            </a:r>
            <a:endParaRPr sz="2700"/>
          </a:p>
          <a:p>
            <a:pPr marL="914400" lvl="1" indent="-381000" algn="l" rtl="0">
              <a:lnSpc>
                <a:spcPct val="100000"/>
              </a:lnSpc>
              <a:spcBef>
                <a:spcPts val="600"/>
              </a:spcBef>
              <a:spcAft>
                <a:spcPts val="0"/>
              </a:spcAft>
              <a:buSzPts val="2600"/>
              <a:buChar char="○"/>
            </a:pPr>
            <a:r>
              <a:rPr lang="en-US" sz="2700" b="1"/>
              <a:t>425,000 covered </a:t>
            </a:r>
            <a:r>
              <a:rPr lang="en-US" sz="2700"/>
              <a:t>including ACA expansion population, kids and pregnant women on CHP+ and Working Adults and Children with Disabilities on the Medicaid Buy-In Program.</a:t>
            </a:r>
            <a:r>
              <a:rPr lang="en-US" sz="2700" b="1"/>
              <a:t> </a:t>
            </a:r>
            <a:endParaRPr sz="2800"/>
          </a:p>
          <a:p>
            <a:pPr marL="0" lvl="0" indent="0" algn="l" rtl="0">
              <a:lnSpc>
                <a:spcPct val="100000"/>
              </a:lnSpc>
              <a:spcBef>
                <a:spcPts val="1000"/>
              </a:spcBef>
              <a:spcAft>
                <a:spcPts val="0"/>
              </a:spcAft>
              <a:buNone/>
            </a:pPr>
            <a:endParaRPr sz="2700"/>
          </a:p>
          <a:p>
            <a:pPr marL="0" lvl="0" indent="0" algn="l" rtl="0">
              <a:spcBef>
                <a:spcPts val="800"/>
              </a:spcBef>
              <a:spcAft>
                <a:spcPts val="0"/>
              </a:spcAft>
              <a:buNone/>
            </a:pPr>
            <a:endParaRPr/>
          </a:p>
        </p:txBody>
      </p:sp>
      <p:sp>
        <p:nvSpPr>
          <p:cNvPr id="1427" name="Google Shape;1427;p178"/>
          <p:cNvSpPr txBox="1">
            <a:spLocks noGrp="1"/>
          </p:cNvSpPr>
          <p:nvPr>
            <p:ph type="sldNum" idx="12"/>
          </p:nvPr>
        </p:nvSpPr>
        <p:spPr>
          <a:xfrm>
            <a:off x="9231100" y="6434338"/>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431"/>
        <p:cNvGrpSpPr/>
        <p:nvPr/>
      </p:nvGrpSpPr>
      <p:grpSpPr>
        <a:xfrm>
          <a:off x="0" y="0"/>
          <a:ext cx="0" cy="0"/>
          <a:chOff x="0" y="0"/>
          <a:chExt cx="0" cy="0"/>
        </a:xfrm>
      </p:grpSpPr>
      <p:sp>
        <p:nvSpPr>
          <p:cNvPr id="1432" name="Google Shape;1432;p179"/>
          <p:cNvSpPr txBox="1">
            <a:spLocks noGrp="1"/>
          </p:cNvSpPr>
          <p:nvPr>
            <p:ph type="title"/>
          </p:nvPr>
        </p:nvSpPr>
        <p:spPr>
          <a:xfrm>
            <a:off x="461250" y="-48166"/>
            <a:ext cx="11269500" cy="11013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US">
                <a:solidFill>
                  <a:schemeClr val="dk2"/>
                </a:solidFill>
              </a:rPr>
              <a:t>Medicaid Sustainability</a:t>
            </a:r>
            <a:endParaRPr>
              <a:solidFill>
                <a:schemeClr val="dk2"/>
              </a:solidFill>
            </a:endParaRPr>
          </a:p>
        </p:txBody>
      </p:sp>
      <p:sp>
        <p:nvSpPr>
          <p:cNvPr id="1433" name="Google Shape;1433;p179"/>
          <p:cNvSpPr txBox="1">
            <a:spLocks noGrp="1"/>
          </p:cNvSpPr>
          <p:nvPr>
            <p:ph type="body" idx="1"/>
          </p:nvPr>
        </p:nvSpPr>
        <p:spPr>
          <a:xfrm>
            <a:off x="461250" y="1301975"/>
            <a:ext cx="11269500" cy="3912600"/>
          </a:xfrm>
          <a:prstGeom prst="rect">
            <a:avLst/>
          </a:prstGeom>
        </p:spPr>
        <p:txBody>
          <a:bodyPr spcFirstLastPara="1" wrap="square" lIns="68575" tIns="34275" rIns="68575" bIns="34275" anchor="t" anchorCtr="0">
            <a:noAutofit/>
          </a:bodyPr>
          <a:lstStyle/>
          <a:p>
            <a:pPr marL="0" lvl="0" indent="0" algn="l" rtl="0">
              <a:lnSpc>
                <a:spcPct val="100000"/>
              </a:lnSpc>
              <a:spcBef>
                <a:spcPts val="800"/>
              </a:spcBef>
              <a:spcAft>
                <a:spcPts val="0"/>
              </a:spcAft>
              <a:buNone/>
            </a:pPr>
            <a:r>
              <a:rPr lang="en-US" sz="2800"/>
              <a:t>The Medicaid Sustainability Framework helps us better target our trend management efforts in a thoughtful and reasonable way to help us avoid draconian cuts. </a:t>
            </a:r>
            <a:endParaRPr sz="2800"/>
          </a:p>
          <a:p>
            <a:pPr marL="914400" lvl="0" indent="-393700" algn="l" rtl="0">
              <a:lnSpc>
                <a:spcPct val="100000"/>
              </a:lnSpc>
              <a:spcBef>
                <a:spcPts val="800"/>
              </a:spcBef>
              <a:spcAft>
                <a:spcPts val="0"/>
              </a:spcAft>
              <a:buSzPts val="2600"/>
              <a:buFont typeface="Trebuchet MS"/>
              <a:buAutoNum type="arabicPeriod"/>
            </a:pPr>
            <a:r>
              <a:rPr lang="en-US" sz="2600"/>
              <a:t>Address Drivers of Trend</a:t>
            </a:r>
            <a:endParaRPr sz="2600"/>
          </a:p>
          <a:p>
            <a:pPr marL="914400" lvl="0" indent="-393700" algn="l" rtl="0">
              <a:lnSpc>
                <a:spcPct val="100000"/>
              </a:lnSpc>
              <a:spcBef>
                <a:spcPts val="0"/>
              </a:spcBef>
              <a:spcAft>
                <a:spcPts val="0"/>
              </a:spcAft>
              <a:buSzPts val="2600"/>
              <a:buFont typeface="Trebuchet MS"/>
              <a:buAutoNum type="arabicPeriod"/>
            </a:pPr>
            <a:r>
              <a:rPr lang="en-US" sz="2600"/>
              <a:t>Maximize Federal Funding</a:t>
            </a:r>
            <a:endParaRPr sz="2600"/>
          </a:p>
          <a:p>
            <a:pPr marL="914400" lvl="0" indent="-393700" algn="l" rtl="0">
              <a:lnSpc>
                <a:spcPct val="100000"/>
              </a:lnSpc>
              <a:spcBef>
                <a:spcPts val="0"/>
              </a:spcBef>
              <a:spcAft>
                <a:spcPts val="0"/>
              </a:spcAft>
              <a:buSzPts val="2600"/>
              <a:buFont typeface="Trebuchet MS"/>
              <a:buAutoNum type="arabicPeriod"/>
            </a:pPr>
            <a:r>
              <a:rPr lang="en-US" sz="2600"/>
              <a:t>Invest in Coloradans</a:t>
            </a:r>
            <a:endParaRPr sz="2600"/>
          </a:p>
          <a:p>
            <a:pPr marL="914400" lvl="0" indent="-393700" algn="l" rtl="0">
              <a:lnSpc>
                <a:spcPct val="100000"/>
              </a:lnSpc>
              <a:spcBef>
                <a:spcPts val="0"/>
              </a:spcBef>
              <a:spcAft>
                <a:spcPts val="0"/>
              </a:spcAft>
              <a:buSzPts val="2600"/>
              <a:buFont typeface="Trebuchet MS"/>
              <a:buAutoNum type="arabicPeriod"/>
            </a:pPr>
            <a:r>
              <a:rPr lang="en-US" sz="2600"/>
              <a:t>Make Reasonable Medicaid Cuts or Adjustments</a:t>
            </a:r>
            <a:endParaRPr sz="2600"/>
          </a:p>
          <a:p>
            <a:pPr marL="914400" lvl="0" indent="-393700" algn="l" rtl="0">
              <a:lnSpc>
                <a:spcPct val="100000"/>
              </a:lnSpc>
              <a:spcBef>
                <a:spcPts val="0"/>
              </a:spcBef>
              <a:spcAft>
                <a:spcPts val="0"/>
              </a:spcAft>
              <a:buSzPts val="2600"/>
              <a:buFont typeface="Trebuchet MS"/>
              <a:buAutoNum type="arabicPeriod"/>
            </a:pPr>
            <a:r>
              <a:rPr lang="en-US" sz="2600"/>
              <a:t>Reassess New Policies</a:t>
            </a:r>
            <a:endParaRPr sz="2600"/>
          </a:p>
          <a:p>
            <a:pPr marL="914400" lvl="0" indent="-393700" algn="l" rtl="0">
              <a:lnSpc>
                <a:spcPct val="100000"/>
              </a:lnSpc>
              <a:spcBef>
                <a:spcPts val="0"/>
              </a:spcBef>
              <a:spcAft>
                <a:spcPts val="0"/>
              </a:spcAft>
              <a:buSzPts val="2600"/>
              <a:buFont typeface="Trebuchet MS"/>
              <a:buAutoNum type="arabicPeriod"/>
            </a:pPr>
            <a:r>
              <a:rPr lang="en-US" sz="2600"/>
              <a:t>Exercise Caution in Crafting Increases to the Medicaid Program </a:t>
            </a:r>
            <a:endParaRPr sz="2600"/>
          </a:p>
        </p:txBody>
      </p:sp>
      <p:sp>
        <p:nvSpPr>
          <p:cNvPr id="1434" name="Google Shape;1434;p179"/>
          <p:cNvSpPr txBox="1">
            <a:spLocks noGrp="1"/>
          </p:cNvSpPr>
          <p:nvPr>
            <p:ph type="sldNum" idx="12"/>
          </p:nvPr>
        </p:nvSpPr>
        <p:spPr>
          <a:xfrm>
            <a:off x="9231100" y="6434338"/>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439"/>
        <p:cNvGrpSpPr/>
        <p:nvPr/>
      </p:nvGrpSpPr>
      <p:grpSpPr>
        <a:xfrm>
          <a:off x="0" y="0"/>
          <a:ext cx="0" cy="0"/>
          <a:chOff x="0" y="0"/>
          <a:chExt cx="0" cy="0"/>
        </a:xfrm>
      </p:grpSpPr>
      <p:sp>
        <p:nvSpPr>
          <p:cNvPr id="1440" name="Google Shape;1440;p180"/>
          <p:cNvSpPr txBox="1">
            <a:spLocks noGrp="1"/>
          </p:cNvSpPr>
          <p:nvPr>
            <p:ph type="title"/>
          </p:nvPr>
        </p:nvSpPr>
        <p:spPr>
          <a:xfrm>
            <a:off x="838200" y="900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4400"/>
              <a:t>Poll Question #3</a:t>
            </a:r>
            <a:endParaRPr sz="4400"/>
          </a:p>
        </p:txBody>
      </p:sp>
      <p:sp>
        <p:nvSpPr>
          <p:cNvPr id="1441" name="Google Shape;1441;p180"/>
          <p:cNvSpPr txBox="1">
            <a:spLocks noGrp="1"/>
          </p:cNvSpPr>
          <p:nvPr>
            <p:ph type="body" idx="1"/>
          </p:nvPr>
        </p:nvSpPr>
        <p:spPr>
          <a:xfrm>
            <a:off x="354750" y="1161700"/>
            <a:ext cx="11482500" cy="2020200"/>
          </a:xfrm>
          <a:prstGeom prst="rect">
            <a:avLst/>
          </a:prstGeom>
        </p:spPr>
        <p:txBody>
          <a:bodyPr spcFirstLastPara="1" wrap="square" lIns="91425" tIns="45700" rIns="91425" bIns="45700" anchor="ctr" anchorCtr="0">
            <a:noAutofit/>
          </a:bodyPr>
          <a:lstStyle/>
          <a:p>
            <a:pPr marL="0" lvl="0" indent="0" algn="l" rtl="0">
              <a:lnSpc>
                <a:spcPct val="100000"/>
              </a:lnSpc>
              <a:spcBef>
                <a:spcPts val="1100"/>
              </a:spcBef>
              <a:spcAft>
                <a:spcPts val="0"/>
              </a:spcAft>
              <a:buNone/>
            </a:pPr>
            <a:endParaRPr sz="3400" b="1"/>
          </a:p>
          <a:p>
            <a:pPr marL="457200" lvl="0" indent="0" algn="ctr" rtl="0">
              <a:lnSpc>
                <a:spcPct val="100000"/>
              </a:lnSpc>
              <a:spcBef>
                <a:spcPts val="0"/>
              </a:spcBef>
              <a:spcAft>
                <a:spcPts val="0"/>
              </a:spcAft>
              <a:buNone/>
            </a:pPr>
            <a:r>
              <a:rPr lang="en-US" sz="3400"/>
              <a:t>What technical assistance related to H.R. 1 would most help you support your community? (Select up to 3.)</a:t>
            </a:r>
            <a:endParaRPr sz="3400"/>
          </a:p>
          <a:p>
            <a:pPr marL="457200" lvl="0" indent="0" algn="l" rtl="0">
              <a:lnSpc>
                <a:spcPct val="100000"/>
              </a:lnSpc>
              <a:spcBef>
                <a:spcPts val="1100"/>
              </a:spcBef>
              <a:spcAft>
                <a:spcPts val="1000"/>
              </a:spcAft>
              <a:buNone/>
            </a:pPr>
            <a:endParaRPr sz="3400"/>
          </a:p>
        </p:txBody>
      </p:sp>
      <p:sp>
        <p:nvSpPr>
          <p:cNvPr id="1442" name="Google Shape;1442;p180"/>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sp>
        <p:nvSpPr>
          <p:cNvPr id="1443" name="Google Shape;1443;p180"/>
          <p:cNvSpPr txBox="1"/>
          <p:nvPr/>
        </p:nvSpPr>
        <p:spPr>
          <a:xfrm>
            <a:off x="1748400" y="2826200"/>
            <a:ext cx="9605400" cy="3224700"/>
          </a:xfrm>
          <a:prstGeom prst="rect">
            <a:avLst/>
          </a:prstGeom>
          <a:noFill/>
          <a:ln>
            <a:noFill/>
          </a:ln>
        </p:spPr>
        <p:txBody>
          <a:bodyPr spcFirstLastPara="1" wrap="square" lIns="91425" tIns="91425" rIns="91425" bIns="91425" anchor="t" anchorCtr="0">
            <a:spAutoFit/>
          </a:bodyPr>
          <a:lstStyle/>
          <a:p>
            <a:pPr marL="914400" lvl="0" indent="-387350" algn="l" rtl="0">
              <a:lnSpc>
                <a:spcPct val="115000"/>
              </a:lnSpc>
              <a:spcBef>
                <a:spcPts val="1400"/>
              </a:spcBef>
              <a:spcAft>
                <a:spcPts val="0"/>
              </a:spcAft>
              <a:buClr>
                <a:schemeClr val="dk1"/>
              </a:buClr>
              <a:buSzPts val="2500"/>
              <a:buFont typeface="Trebuchet MS"/>
              <a:buChar char="●"/>
            </a:pPr>
            <a:r>
              <a:rPr lang="en-US" sz="2500">
                <a:solidFill>
                  <a:schemeClr val="dk1"/>
                </a:solidFill>
                <a:latin typeface="Trebuchet MS"/>
                <a:ea typeface="Trebuchet MS"/>
                <a:cs typeface="Trebuchet MS"/>
                <a:sym typeface="Trebuchet MS"/>
              </a:rPr>
              <a:t>Clear, plain-language policy summaries</a:t>
            </a:r>
            <a:endParaRPr sz="2500">
              <a:solidFill>
                <a:schemeClr val="dk1"/>
              </a:solidFill>
              <a:latin typeface="Trebuchet MS"/>
              <a:ea typeface="Trebuchet MS"/>
              <a:cs typeface="Trebuchet MS"/>
              <a:sym typeface="Trebuchet MS"/>
            </a:endParaRPr>
          </a:p>
          <a:p>
            <a:pPr marL="914400" lvl="0" indent="-387350" algn="l" rtl="0">
              <a:lnSpc>
                <a:spcPct val="115000"/>
              </a:lnSpc>
              <a:spcBef>
                <a:spcPts val="0"/>
              </a:spcBef>
              <a:spcAft>
                <a:spcPts val="0"/>
              </a:spcAft>
              <a:buClr>
                <a:schemeClr val="dk1"/>
              </a:buClr>
              <a:buSzPts val="2500"/>
              <a:buFont typeface="Trebuchet MS"/>
              <a:buChar char="●"/>
            </a:pPr>
            <a:r>
              <a:rPr lang="en-US" sz="2500">
                <a:solidFill>
                  <a:schemeClr val="dk1"/>
                </a:solidFill>
                <a:latin typeface="Trebuchet MS"/>
                <a:ea typeface="Trebuchet MS"/>
                <a:cs typeface="Trebuchet MS"/>
                <a:sym typeface="Trebuchet MS"/>
              </a:rPr>
              <a:t>Implementation timelines and guidance</a:t>
            </a:r>
            <a:endParaRPr sz="2500">
              <a:solidFill>
                <a:schemeClr val="dk1"/>
              </a:solidFill>
              <a:latin typeface="Trebuchet MS"/>
              <a:ea typeface="Trebuchet MS"/>
              <a:cs typeface="Trebuchet MS"/>
              <a:sym typeface="Trebuchet MS"/>
            </a:endParaRPr>
          </a:p>
          <a:p>
            <a:pPr marL="914400" lvl="0" indent="-387350" algn="l" rtl="0">
              <a:lnSpc>
                <a:spcPct val="115000"/>
              </a:lnSpc>
              <a:spcBef>
                <a:spcPts val="0"/>
              </a:spcBef>
              <a:spcAft>
                <a:spcPts val="0"/>
              </a:spcAft>
              <a:buClr>
                <a:schemeClr val="dk1"/>
              </a:buClr>
              <a:buSzPts val="2500"/>
              <a:buFont typeface="Trebuchet MS"/>
              <a:buChar char="●"/>
            </a:pPr>
            <a:r>
              <a:rPr lang="en-US" sz="2500">
                <a:solidFill>
                  <a:schemeClr val="dk1"/>
                </a:solidFill>
                <a:latin typeface="Trebuchet MS"/>
                <a:ea typeface="Trebuchet MS"/>
                <a:cs typeface="Trebuchet MS"/>
                <a:sym typeface="Trebuchet MS"/>
              </a:rPr>
              <a:t>Training webinars or workshops</a:t>
            </a:r>
            <a:endParaRPr sz="2500">
              <a:solidFill>
                <a:schemeClr val="dk1"/>
              </a:solidFill>
              <a:latin typeface="Trebuchet MS"/>
              <a:ea typeface="Trebuchet MS"/>
              <a:cs typeface="Trebuchet MS"/>
              <a:sym typeface="Trebuchet MS"/>
            </a:endParaRPr>
          </a:p>
          <a:p>
            <a:pPr marL="914400" lvl="0" indent="-387350" algn="l" rtl="0">
              <a:lnSpc>
                <a:spcPct val="115000"/>
              </a:lnSpc>
              <a:spcBef>
                <a:spcPts val="0"/>
              </a:spcBef>
              <a:spcAft>
                <a:spcPts val="0"/>
              </a:spcAft>
              <a:buClr>
                <a:schemeClr val="dk1"/>
              </a:buClr>
              <a:buSzPts val="2500"/>
              <a:buFont typeface="Trebuchet MS"/>
              <a:buChar char="●"/>
            </a:pPr>
            <a:r>
              <a:rPr lang="en-US" sz="2500">
                <a:solidFill>
                  <a:schemeClr val="dk1"/>
                </a:solidFill>
                <a:latin typeface="Trebuchet MS"/>
                <a:ea typeface="Trebuchet MS"/>
                <a:cs typeface="Trebuchet MS"/>
                <a:sym typeface="Trebuchet MS"/>
              </a:rPr>
              <a:t>Communication toolkits (templates, flyers, talking points)</a:t>
            </a:r>
            <a:endParaRPr sz="2500">
              <a:solidFill>
                <a:schemeClr val="dk1"/>
              </a:solidFill>
              <a:latin typeface="Trebuchet MS"/>
              <a:ea typeface="Trebuchet MS"/>
              <a:cs typeface="Trebuchet MS"/>
              <a:sym typeface="Trebuchet MS"/>
            </a:endParaRPr>
          </a:p>
          <a:p>
            <a:pPr marL="914400" lvl="0" indent="-387350" algn="l" rtl="0">
              <a:lnSpc>
                <a:spcPct val="115000"/>
              </a:lnSpc>
              <a:spcBef>
                <a:spcPts val="0"/>
              </a:spcBef>
              <a:spcAft>
                <a:spcPts val="0"/>
              </a:spcAft>
              <a:buClr>
                <a:schemeClr val="dk1"/>
              </a:buClr>
              <a:buSzPts val="2500"/>
              <a:buFont typeface="Trebuchet MS"/>
              <a:buChar char="●"/>
            </a:pPr>
            <a:r>
              <a:rPr lang="en-US" sz="2500">
                <a:solidFill>
                  <a:schemeClr val="dk1"/>
                </a:solidFill>
                <a:latin typeface="Trebuchet MS"/>
                <a:ea typeface="Trebuchet MS"/>
                <a:cs typeface="Trebuchet MS"/>
                <a:sym typeface="Trebuchet MS"/>
              </a:rPr>
              <a:t>Access to subject matter experts (Q&amp;A or office hours)</a:t>
            </a:r>
            <a:endParaRPr sz="2500">
              <a:solidFill>
                <a:schemeClr val="dk1"/>
              </a:solidFill>
              <a:latin typeface="Trebuchet MS"/>
              <a:ea typeface="Trebuchet MS"/>
              <a:cs typeface="Trebuchet MS"/>
              <a:sym typeface="Trebuchet MS"/>
            </a:endParaRPr>
          </a:p>
          <a:p>
            <a:pPr marL="914400" lvl="0" indent="-387350" algn="l" rtl="0">
              <a:lnSpc>
                <a:spcPct val="115000"/>
              </a:lnSpc>
              <a:spcBef>
                <a:spcPts val="0"/>
              </a:spcBef>
              <a:spcAft>
                <a:spcPts val="0"/>
              </a:spcAft>
              <a:buClr>
                <a:schemeClr val="dk1"/>
              </a:buClr>
              <a:buSzPts val="2500"/>
              <a:buFont typeface="Trebuchet MS"/>
              <a:buChar char="●"/>
            </a:pPr>
            <a:r>
              <a:rPr lang="en-US" sz="2500">
                <a:solidFill>
                  <a:schemeClr val="dk1"/>
                </a:solidFill>
                <a:latin typeface="Trebuchet MS"/>
                <a:ea typeface="Trebuchet MS"/>
                <a:cs typeface="Trebuchet MS"/>
                <a:sym typeface="Trebuchet MS"/>
              </a:rPr>
              <a:t>Data on impacted populations</a:t>
            </a:r>
            <a:endParaRPr sz="2500">
              <a:solidFill>
                <a:schemeClr val="dk1"/>
              </a:solidFill>
              <a:latin typeface="Trebuchet MS"/>
              <a:ea typeface="Trebuchet MS"/>
              <a:cs typeface="Trebuchet MS"/>
              <a:sym typeface="Trebuchet MS"/>
            </a:endParaRPr>
          </a:p>
          <a:p>
            <a:pPr marL="914400" lvl="0" indent="-387350" algn="l" rtl="0">
              <a:lnSpc>
                <a:spcPct val="115000"/>
              </a:lnSpc>
              <a:spcBef>
                <a:spcPts val="0"/>
              </a:spcBef>
              <a:spcAft>
                <a:spcPts val="0"/>
              </a:spcAft>
              <a:buClr>
                <a:schemeClr val="dk1"/>
              </a:buClr>
              <a:buSzPts val="2500"/>
              <a:buFont typeface="Trebuchet MS"/>
              <a:buChar char="●"/>
            </a:pPr>
            <a:r>
              <a:rPr lang="en-US" sz="2500">
                <a:solidFill>
                  <a:schemeClr val="dk1"/>
                </a:solidFill>
                <a:latin typeface="Trebuchet MS"/>
                <a:ea typeface="Trebuchet MS"/>
                <a:cs typeface="Trebuchet MS"/>
                <a:sym typeface="Trebuchet MS"/>
              </a:rPr>
              <a:t>Multilingual materials</a:t>
            </a:r>
            <a:endParaRPr sz="2500">
              <a:latin typeface="Trebuchet MS"/>
              <a:ea typeface="Trebuchet MS"/>
              <a:cs typeface="Trebuchet MS"/>
              <a:sym typeface="Trebuchet M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448"/>
        <p:cNvGrpSpPr/>
        <p:nvPr/>
      </p:nvGrpSpPr>
      <p:grpSpPr>
        <a:xfrm>
          <a:off x="0" y="0"/>
          <a:ext cx="0" cy="0"/>
          <a:chOff x="0" y="0"/>
          <a:chExt cx="0" cy="0"/>
        </a:xfrm>
      </p:grpSpPr>
      <p:sp>
        <p:nvSpPr>
          <p:cNvPr id="1449" name="Google Shape;1449;p181"/>
          <p:cNvSpPr/>
          <p:nvPr/>
        </p:nvSpPr>
        <p:spPr>
          <a:xfrm>
            <a:off x="460075" y="4476753"/>
            <a:ext cx="11064900" cy="1277400"/>
          </a:xfrm>
          <a:prstGeom prst="rect">
            <a:avLst/>
          </a:prstGeom>
          <a:solidFill>
            <a:srgbClr val="001970">
              <a:alpha val="8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50" name="Google Shape;1450;p181"/>
          <p:cNvSpPr txBox="1">
            <a:spLocks noGrp="1"/>
          </p:cNvSpPr>
          <p:nvPr>
            <p:ph type="title"/>
          </p:nvPr>
        </p:nvSpPr>
        <p:spPr>
          <a:xfrm>
            <a:off x="838200" y="2260600"/>
            <a:ext cx="10515600" cy="3238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7200"/>
              <a:t>County System Impacts</a:t>
            </a:r>
            <a:endParaRPr sz="7200"/>
          </a:p>
          <a:p>
            <a:pPr marL="0" lvl="0" indent="0" algn="l" rtl="0">
              <a:spcBef>
                <a:spcPts val="1000"/>
              </a:spcBef>
              <a:spcAft>
                <a:spcPts val="0"/>
              </a:spcAft>
              <a:buNone/>
            </a:pPr>
            <a:r>
              <a:rPr lang="en-US" sz="3300" i="1">
                <a:solidFill>
                  <a:srgbClr val="6071AA"/>
                </a:solidFill>
              </a:rPr>
              <a:t>Rachel Reiter, Office Director for Policy, Communications &amp; Administration</a:t>
            </a:r>
            <a:endParaRPr sz="3300" i="1">
              <a:solidFill>
                <a:srgbClr val="6071AA"/>
              </a:solidFill>
            </a:endParaRPr>
          </a:p>
          <a:p>
            <a:pPr marL="0" lvl="0" indent="0" algn="l" rtl="0">
              <a:spcBef>
                <a:spcPts val="0"/>
              </a:spcBef>
              <a:spcAft>
                <a:spcPts val="0"/>
              </a:spcAft>
              <a:buNone/>
            </a:pPr>
            <a:endParaRPr sz="4000"/>
          </a:p>
          <a:p>
            <a:pPr marL="0" lvl="0" indent="0" algn="l" rtl="0">
              <a:lnSpc>
                <a:spcPct val="100000"/>
              </a:lnSpc>
              <a:spcBef>
                <a:spcPts val="0"/>
              </a:spcBef>
              <a:spcAft>
                <a:spcPts val="0"/>
              </a:spcAft>
              <a:buNone/>
            </a:pPr>
            <a:r>
              <a:rPr lang="en-US" sz="2600" i="1">
                <a:solidFill>
                  <a:schemeClr val="lt1"/>
                </a:solidFill>
              </a:rPr>
              <a:t>How we’re partnering with counties to reduce administrative burden and improve efficiency</a:t>
            </a:r>
            <a:endParaRPr sz="7200">
              <a:solidFill>
                <a:schemeClr val="lt1"/>
              </a:solidFill>
            </a:endParaRPr>
          </a:p>
        </p:txBody>
      </p:sp>
      <p:sp>
        <p:nvSpPr>
          <p:cNvPr id="1451" name="Google Shape;1451;p181"/>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155"/>
          <p:cNvSpPr txBox="1">
            <a:spLocks noGrp="1"/>
          </p:cNvSpPr>
          <p:nvPr>
            <p:ph type="title"/>
          </p:nvPr>
        </p:nvSpPr>
        <p:spPr>
          <a:xfrm>
            <a:off x="271808" y="307065"/>
            <a:ext cx="11648400" cy="960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4700"/>
              <a:t>Agenda</a:t>
            </a:r>
            <a:endParaRPr sz="4700"/>
          </a:p>
        </p:txBody>
      </p:sp>
      <p:sp>
        <p:nvSpPr>
          <p:cNvPr id="683" name="Google Shape;683;p155"/>
          <p:cNvSpPr txBox="1">
            <a:spLocks noGrp="1"/>
          </p:cNvSpPr>
          <p:nvPr>
            <p:ph type="body" idx="1"/>
          </p:nvPr>
        </p:nvSpPr>
        <p:spPr>
          <a:xfrm>
            <a:off x="135900" y="1548100"/>
            <a:ext cx="11920200" cy="4557900"/>
          </a:xfrm>
          <a:prstGeom prst="rect">
            <a:avLst/>
          </a:prstGeom>
        </p:spPr>
        <p:txBody>
          <a:bodyPr spcFirstLastPara="1" wrap="square" lIns="91425" tIns="45700" rIns="91425" bIns="45700" anchor="t" anchorCtr="0">
            <a:noAutofit/>
          </a:bodyPr>
          <a:lstStyle/>
          <a:p>
            <a:pPr marL="1219200" marR="0" lvl="0" indent="0" algn="l" rtl="0">
              <a:lnSpc>
                <a:spcPct val="150000"/>
              </a:lnSpc>
              <a:spcBef>
                <a:spcPts val="0"/>
              </a:spcBef>
              <a:spcAft>
                <a:spcPts val="0"/>
              </a:spcAft>
              <a:buNone/>
            </a:pPr>
            <a:r>
              <a:rPr lang="en-US" sz="3200" b="1"/>
              <a:t>Introduction |</a:t>
            </a:r>
            <a:r>
              <a:rPr lang="en-US" sz="3200" i="1"/>
              <a:t> Kim Bimestefer</a:t>
            </a:r>
            <a:endParaRPr sz="3200" i="1"/>
          </a:p>
          <a:p>
            <a:pPr marL="1219200" marR="0" lvl="0" indent="0" algn="l" rtl="0">
              <a:lnSpc>
                <a:spcPct val="150000"/>
              </a:lnSpc>
              <a:spcBef>
                <a:spcPts val="0"/>
              </a:spcBef>
              <a:spcAft>
                <a:spcPts val="0"/>
              </a:spcAft>
              <a:buNone/>
            </a:pPr>
            <a:r>
              <a:rPr lang="en-US" sz="3200" b="1"/>
              <a:t>Implementation Updates | </a:t>
            </a:r>
            <a:r>
              <a:rPr lang="en-US" sz="3200" i="1"/>
              <a:t>Marivel Klueckman</a:t>
            </a:r>
            <a:endParaRPr sz="3200" i="1"/>
          </a:p>
          <a:p>
            <a:pPr marL="1219200" lvl="0" indent="0" algn="l" rtl="0">
              <a:lnSpc>
                <a:spcPct val="150000"/>
              </a:lnSpc>
              <a:spcBef>
                <a:spcPts val="0"/>
              </a:spcBef>
              <a:spcAft>
                <a:spcPts val="0"/>
              </a:spcAft>
              <a:buClr>
                <a:schemeClr val="dk1"/>
              </a:buClr>
              <a:buSzPts val="1100"/>
              <a:buFont typeface="Arial"/>
              <a:buNone/>
            </a:pPr>
            <a:r>
              <a:rPr lang="en-US" sz="3200" b="1"/>
              <a:t>Q&amp;A| </a:t>
            </a:r>
            <a:r>
              <a:rPr lang="en-US" sz="3200" i="1"/>
              <a:t>Adela Flores-Brennan</a:t>
            </a:r>
            <a:r>
              <a:rPr lang="en-US" sz="3200" b="1"/>
              <a:t> </a:t>
            </a:r>
            <a:endParaRPr sz="3200" i="1"/>
          </a:p>
          <a:p>
            <a:pPr marL="1219200" marR="0" lvl="0" indent="0" algn="l" rtl="0">
              <a:lnSpc>
                <a:spcPct val="150000"/>
              </a:lnSpc>
              <a:spcBef>
                <a:spcPts val="0"/>
              </a:spcBef>
              <a:spcAft>
                <a:spcPts val="0"/>
              </a:spcAft>
              <a:buNone/>
            </a:pPr>
            <a:r>
              <a:rPr lang="en-US" sz="3200" b="1"/>
              <a:t>Impacts| </a:t>
            </a:r>
            <a:r>
              <a:rPr lang="en-US" sz="3200" i="1"/>
              <a:t>Adela Flores-Brennan, Rachel Reiter</a:t>
            </a:r>
            <a:endParaRPr sz="3200" i="1"/>
          </a:p>
          <a:p>
            <a:pPr marL="1219200" marR="0" lvl="0" indent="0" algn="l" rtl="0">
              <a:lnSpc>
                <a:spcPct val="150000"/>
              </a:lnSpc>
              <a:spcBef>
                <a:spcPts val="0"/>
              </a:spcBef>
              <a:spcAft>
                <a:spcPts val="0"/>
              </a:spcAft>
              <a:buNone/>
            </a:pPr>
            <a:r>
              <a:rPr lang="en-US" sz="3200" b="1"/>
              <a:t>What’s Next &amp; How to Engage | </a:t>
            </a:r>
            <a:r>
              <a:rPr lang="en-US" sz="3200" i="1"/>
              <a:t>Adela Flores-Brennan</a:t>
            </a:r>
            <a:endParaRPr sz="3200" i="1"/>
          </a:p>
          <a:p>
            <a:pPr marL="1219200" marR="0" lvl="0" indent="0" algn="l" rtl="0">
              <a:lnSpc>
                <a:spcPct val="150000"/>
              </a:lnSpc>
              <a:spcBef>
                <a:spcPts val="0"/>
              </a:spcBef>
              <a:spcAft>
                <a:spcPts val="0"/>
              </a:spcAft>
              <a:buNone/>
            </a:pPr>
            <a:r>
              <a:rPr lang="en-US" sz="3200" b="1"/>
              <a:t>Q&amp;A | </a:t>
            </a:r>
            <a:r>
              <a:rPr lang="en-US" sz="3200" i="1"/>
              <a:t>Adela Flores-Brennan</a:t>
            </a:r>
            <a:endParaRPr sz="3200" i="1"/>
          </a:p>
        </p:txBody>
      </p:sp>
      <p:sp>
        <p:nvSpPr>
          <p:cNvPr id="684" name="Google Shape;684;p15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455"/>
        <p:cNvGrpSpPr/>
        <p:nvPr/>
      </p:nvGrpSpPr>
      <p:grpSpPr>
        <a:xfrm>
          <a:off x="0" y="0"/>
          <a:ext cx="0" cy="0"/>
          <a:chOff x="0" y="0"/>
          <a:chExt cx="0" cy="0"/>
        </a:xfrm>
      </p:grpSpPr>
      <p:sp>
        <p:nvSpPr>
          <p:cNvPr id="1456" name="Google Shape;1456;p182"/>
          <p:cNvSpPr txBox="1">
            <a:spLocks noGrp="1"/>
          </p:cNvSpPr>
          <p:nvPr>
            <p:ph type="title"/>
          </p:nvPr>
        </p:nvSpPr>
        <p:spPr>
          <a:xfrm>
            <a:off x="296400" y="105475"/>
            <a:ext cx="11360400" cy="7635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US" sz="3200"/>
              <a:t>H.R. 1 &amp; Driving Efficiencies in County Administration</a:t>
            </a:r>
            <a:endParaRPr sz="3200">
              <a:solidFill>
                <a:schemeClr val="dk2"/>
              </a:solidFill>
            </a:endParaRPr>
          </a:p>
        </p:txBody>
      </p:sp>
      <p:sp>
        <p:nvSpPr>
          <p:cNvPr id="1457" name="Google Shape;1457;p182"/>
          <p:cNvSpPr txBox="1">
            <a:spLocks noGrp="1"/>
          </p:cNvSpPr>
          <p:nvPr>
            <p:ph type="sldNum" idx="12"/>
          </p:nvPr>
        </p:nvSpPr>
        <p:spPr>
          <a:xfrm>
            <a:off x="11290800" y="6375997"/>
            <a:ext cx="731700" cy="3945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solidFill>
                  <a:schemeClr val="lt1"/>
                </a:solidFill>
              </a:rPr>
              <a:t>30</a:t>
            </a:fld>
            <a:endParaRPr>
              <a:solidFill>
                <a:schemeClr val="lt1"/>
              </a:solidFill>
            </a:endParaRPr>
          </a:p>
        </p:txBody>
      </p:sp>
      <p:sp>
        <p:nvSpPr>
          <p:cNvPr id="1458" name="Google Shape;1458;p182"/>
          <p:cNvSpPr txBox="1"/>
          <p:nvPr/>
        </p:nvSpPr>
        <p:spPr>
          <a:xfrm>
            <a:off x="86900" y="836083"/>
            <a:ext cx="11935500" cy="5293200"/>
          </a:xfrm>
          <a:prstGeom prst="rect">
            <a:avLst/>
          </a:prstGeom>
          <a:noFill/>
          <a:ln>
            <a:noFill/>
          </a:ln>
        </p:spPr>
        <p:txBody>
          <a:bodyPr spcFirstLastPara="1" wrap="square" lIns="121900" tIns="121900" rIns="121900" bIns="121900" anchor="t" anchorCtr="0">
            <a:noAutofit/>
          </a:bodyPr>
          <a:lstStyle/>
          <a:p>
            <a:pPr marL="609600" lvl="0" indent="-457200" algn="l" rtl="0">
              <a:spcBef>
                <a:spcPts val="0"/>
              </a:spcBef>
              <a:spcAft>
                <a:spcPts val="0"/>
              </a:spcAft>
              <a:buSzPts val="2400"/>
              <a:buFont typeface="Trebuchet MS"/>
              <a:buChar char="●"/>
            </a:pPr>
            <a:r>
              <a:rPr lang="en-US" sz="2400">
                <a:latin typeface="Trebuchet MS"/>
                <a:ea typeface="Trebuchet MS"/>
                <a:cs typeface="Trebuchet MS"/>
                <a:sym typeface="Trebuchet MS"/>
              </a:rPr>
              <a:t>Colorado is one of a handful state supervised county administered states for Medicaid, SNAP, TANF and other programs.</a:t>
            </a:r>
            <a:endParaRPr sz="2400">
              <a:latin typeface="Trebuchet MS"/>
              <a:ea typeface="Trebuchet MS"/>
              <a:cs typeface="Trebuchet MS"/>
              <a:sym typeface="Trebuchet MS"/>
            </a:endParaRPr>
          </a:p>
          <a:p>
            <a:pPr marL="609600" lvl="0" indent="-457200" algn="l" rtl="0">
              <a:spcBef>
                <a:spcPts val="0"/>
              </a:spcBef>
              <a:spcAft>
                <a:spcPts val="0"/>
              </a:spcAft>
              <a:buSzPts val="2400"/>
              <a:buFont typeface="Trebuchet MS"/>
              <a:buChar char="●"/>
            </a:pPr>
            <a:r>
              <a:rPr lang="en-US" sz="2400">
                <a:latin typeface="Trebuchet MS"/>
                <a:ea typeface="Trebuchet MS"/>
                <a:cs typeface="Trebuchet MS"/>
                <a:sym typeface="Trebuchet MS"/>
              </a:rPr>
              <a:t>Learnings from Public Health Emergency and Unwind informing H.R. 1 approach</a:t>
            </a:r>
            <a:endParaRPr sz="2400">
              <a:latin typeface="Trebuchet MS"/>
              <a:ea typeface="Trebuchet MS"/>
              <a:cs typeface="Trebuchet MS"/>
              <a:sym typeface="Trebuchet MS"/>
            </a:endParaRPr>
          </a:p>
          <a:p>
            <a:pPr marL="609600" lvl="0" indent="-457200" algn="l" rtl="0">
              <a:spcBef>
                <a:spcPts val="0"/>
              </a:spcBef>
              <a:spcAft>
                <a:spcPts val="0"/>
              </a:spcAft>
              <a:buSzPts val="2400"/>
              <a:buFont typeface="Trebuchet MS"/>
              <a:buChar char="●"/>
            </a:pPr>
            <a:r>
              <a:rPr lang="en-US" sz="2400">
                <a:latin typeface="Trebuchet MS"/>
                <a:ea typeface="Trebuchet MS"/>
                <a:cs typeface="Trebuchet MS"/>
                <a:sym typeface="Trebuchet MS"/>
              </a:rPr>
              <a:t>Colorado is preparing for H.R. 1 changes by:</a:t>
            </a:r>
            <a:endParaRPr sz="2400">
              <a:latin typeface="Trebuchet MS"/>
              <a:ea typeface="Trebuchet MS"/>
              <a:cs typeface="Trebuchet MS"/>
              <a:sym typeface="Trebuchet MS"/>
            </a:endParaRPr>
          </a:p>
          <a:p>
            <a:pPr marL="1219200" lvl="1" indent="-457200" algn="l" rtl="0">
              <a:spcBef>
                <a:spcPts val="0"/>
              </a:spcBef>
              <a:spcAft>
                <a:spcPts val="0"/>
              </a:spcAft>
              <a:buSzPts val="2400"/>
              <a:buChar char="○"/>
            </a:pPr>
            <a:r>
              <a:rPr lang="en-US" sz="2400" b="1">
                <a:latin typeface="Trebuchet MS"/>
                <a:ea typeface="Trebuchet MS"/>
                <a:cs typeface="Trebuchet MS"/>
                <a:sym typeface="Trebuchet MS"/>
              </a:rPr>
              <a:t>Focus on automation wherever possible</a:t>
            </a:r>
            <a:endParaRPr sz="2400" b="1">
              <a:latin typeface="Trebuchet MS"/>
              <a:ea typeface="Trebuchet MS"/>
              <a:cs typeface="Trebuchet MS"/>
              <a:sym typeface="Trebuchet MS"/>
            </a:endParaRPr>
          </a:p>
          <a:p>
            <a:pPr marL="1219200" lvl="1" indent="-457200" algn="l" rtl="0">
              <a:spcBef>
                <a:spcPts val="0"/>
              </a:spcBef>
              <a:spcAft>
                <a:spcPts val="0"/>
              </a:spcAft>
              <a:buSzPts val="2400"/>
              <a:buChar char="○"/>
            </a:pPr>
            <a:r>
              <a:rPr lang="en-US" sz="2400" b="1">
                <a:latin typeface="Trebuchet MS"/>
                <a:ea typeface="Trebuchet MS"/>
                <a:cs typeface="Trebuchet MS"/>
                <a:sym typeface="Trebuchet MS"/>
              </a:rPr>
              <a:t>Implementing foundational technology</a:t>
            </a:r>
            <a:r>
              <a:rPr lang="en-US" sz="2400">
                <a:latin typeface="Trebuchet MS"/>
                <a:ea typeface="Trebuchet MS"/>
                <a:cs typeface="Trebuchet MS"/>
                <a:sym typeface="Trebuchet MS"/>
              </a:rPr>
              <a:t> to promote “sharing of work” across counties (ICR/OCR, shared work management)</a:t>
            </a:r>
            <a:endParaRPr sz="2400">
              <a:latin typeface="Trebuchet MS"/>
              <a:ea typeface="Trebuchet MS"/>
              <a:cs typeface="Trebuchet MS"/>
              <a:sym typeface="Trebuchet MS"/>
            </a:endParaRPr>
          </a:p>
          <a:p>
            <a:pPr marL="1219200" lvl="1" indent="-457200" algn="l" rtl="0">
              <a:spcBef>
                <a:spcPts val="0"/>
              </a:spcBef>
              <a:spcAft>
                <a:spcPts val="0"/>
              </a:spcAft>
              <a:buSzPts val="2400"/>
              <a:buFont typeface="Trebuchet MS"/>
              <a:buChar char="○"/>
            </a:pPr>
            <a:r>
              <a:rPr lang="en-US" sz="2400" b="1">
                <a:latin typeface="Trebuchet MS"/>
                <a:ea typeface="Trebuchet MS"/>
                <a:cs typeface="Trebuchet MS"/>
                <a:sym typeface="Trebuchet MS"/>
              </a:rPr>
              <a:t>Improving current technology while planning for the future</a:t>
            </a:r>
            <a:endParaRPr sz="2400" b="1">
              <a:latin typeface="Trebuchet MS"/>
              <a:ea typeface="Trebuchet MS"/>
              <a:cs typeface="Trebuchet MS"/>
              <a:sym typeface="Trebuchet MS"/>
            </a:endParaRPr>
          </a:p>
          <a:p>
            <a:pPr marL="1219200" lvl="1" indent="-457200" algn="l" rtl="0">
              <a:spcBef>
                <a:spcPts val="0"/>
              </a:spcBef>
              <a:spcAft>
                <a:spcPts val="0"/>
              </a:spcAft>
              <a:buSzPts val="2400"/>
              <a:buChar char="○"/>
            </a:pPr>
            <a:r>
              <a:rPr lang="en-US" sz="2400" b="1">
                <a:latin typeface="Trebuchet MS"/>
                <a:ea typeface="Trebuchet MS"/>
                <a:cs typeface="Trebuchet MS"/>
                <a:sym typeface="Trebuchet MS"/>
              </a:rPr>
              <a:t>Proposing Districts </a:t>
            </a:r>
            <a:r>
              <a:rPr lang="en-US" sz="2400">
                <a:latin typeface="Trebuchet MS"/>
                <a:ea typeface="Trebuchet MS"/>
                <a:cs typeface="Trebuchet MS"/>
                <a:sym typeface="Trebuchet MS"/>
              </a:rPr>
              <a:t>(sharing work across counties) </a:t>
            </a:r>
            <a:r>
              <a:rPr lang="en-US" sz="2400" b="1">
                <a:latin typeface="Trebuchet MS"/>
                <a:ea typeface="Trebuchet MS"/>
                <a:cs typeface="Trebuchet MS"/>
                <a:sym typeface="Trebuchet MS"/>
              </a:rPr>
              <a:t>and Shared Services</a:t>
            </a:r>
            <a:r>
              <a:rPr lang="en-US" sz="2400">
                <a:latin typeface="Trebuchet MS"/>
                <a:ea typeface="Trebuchet MS"/>
                <a:cs typeface="Trebuchet MS"/>
                <a:sym typeface="Trebuchet MS"/>
              </a:rPr>
              <a:t> (ex: joint call center &amp; document scanning) to drive:</a:t>
            </a:r>
            <a:endParaRPr sz="2400">
              <a:latin typeface="Trebuchet MS"/>
              <a:ea typeface="Trebuchet MS"/>
              <a:cs typeface="Trebuchet MS"/>
              <a:sym typeface="Trebuchet MS"/>
            </a:endParaRPr>
          </a:p>
          <a:p>
            <a:pPr marL="1828800" lvl="2" indent="-457200" algn="l" rtl="0">
              <a:spcBef>
                <a:spcPts val="0"/>
              </a:spcBef>
              <a:spcAft>
                <a:spcPts val="0"/>
              </a:spcAft>
              <a:buSzPts val="2400"/>
              <a:buFont typeface="Trebuchet MS"/>
              <a:buChar char="■"/>
            </a:pPr>
            <a:r>
              <a:rPr lang="en-US" sz="2400">
                <a:latin typeface="Trebuchet MS"/>
                <a:ea typeface="Trebuchet MS"/>
                <a:cs typeface="Trebuchet MS"/>
                <a:sym typeface="Trebuchet MS"/>
              </a:rPr>
              <a:t>Consistent Member Experience</a:t>
            </a:r>
            <a:endParaRPr sz="2400">
              <a:latin typeface="Trebuchet MS"/>
              <a:ea typeface="Trebuchet MS"/>
              <a:cs typeface="Trebuchet MS"/>
              <a:sym typeface="Trebuchet MS"/>
            </a:endParaRPr>
          </a:p>
          <a:p>
            <a:pPr marL="1828800" lvl="2" indent="-457200" algn="l" rtl="0">
              <a:spcBef>
                <a:spcPts val="0"/>
              </a:spcBef>
              <a:spcAft>
                <a:spcPts val="0"/>
              </a:spcAft>
              <a:buSzPts val="2400"/>
              <a:buFont typeface="Trebuchet MS"/>
              <a:buChar char="■"/>
            </a:pPr>
            <a:r>
              <a:rPr lang="en-US" sz="2400">
                <a:latin typeface="Trebuchet MS"/>
                <a:ea typeface="Trebuchet MS"/>
                <a:cs typeface="Trebuchet MS"/>
                <a:sym typeface="Trebuchet MS"/>
              </a:rPr>
              <a:t>Administrative Cost Containment</a:t>
            </a:r>
            <a:endParaRPr sz="2400">
              <a:latin typeface="Trebuchet MS"/>
              <a:ea typeface="Trebuchet MS"/>
              <a:cs typeface="Trebuchet MS"/>
              <a:sym typeface="Trebuchet MS"/>
            </a:endParaRPr>
          </a:p>
          <a:p>
            <a:pPr marL="1828800" lvl="2" indent="-457200" algn="l" rtl="0">
              <a:spcBef>
                <a:spcPts val="0"/>
              </a:spcBef>
              <a:spcAft>
                <a:spcPts val="0"/>
              </a:spcAft>
              <a:buSzPts val="2400"/>
              <a:buFont typeface="Trebuchet MS"/>
              <a:buChar char="■"/>
            </a:pPr>
            <a:r>
              <a:rPr lang="en-US" sz="2400">
                <a:latin typeface="Trebuchet MS"/>
                <a:ea typeface="Trebuchet MS"/>
                <a:cs typeface="Trebuchet MS"/>
                <a:sym typeface="Trebuchet MS"/>
              </a:rPr>
              <a:t>Quality &amp; Mitigation of Federal Penalties </a:t>
            </a:r>
            <a:endParaRPr sz="2400">
              <a:latin typeface="Trebuchet MS"/>
              <a:ea typeface="Trebuchet MS"/>
              <a:cs typeface="Trebuchet MS"/>
              <a:sym typeface="Trebuchet MS"/>
            </a:endParaRPr>
          </a:p>
          <a:p>
            <a:pPr marL="0" lvl="0" indent="0" algn="ctr" rtl="0">
              <a:spcBef>
                <a:spcPts val="1000"/>
              </a:spcBef>
              <a:spcAft>
                <a:spcPts val="0"/>
              </a:spcAft>
              <a:buNone/>
            </a:pPr>
            <a:r>
              <a:rPr lang="en-US" sz="2400" b="1">
                <a:solidFill>
                  <a:schemeClr val="dk1"/>
                </a:solidFill>
                <a:latin typeface="Trebuchet MS"/>
                <a:ea typeface="Trebuchet MS"/>
                <a:cs typeface="Trebuchet MS"/>
                <a:sym typeface="Trebuchet MS"/>
              </a:rPr>
              <a:t>Visit Our Resource Center: </a:t>
            </a:r>
            <a:r>
              <a:rPr lang="en-US" sz="2400" b="1" u="sng">
                <a:solidFill>
                  <a:schemeClr val="dk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Colorado.gov/hcpf/county-resource-center</a:t>
            </a:r>
            <a:r>
              <a:rPr lang="en-US" sz="2400" b="1">
                <a:solidFill>
                  <a:schemeClr val="dk1"/>
                </a:solidFill>
                <a:latin typeface="Trebuchet MS"/>
                <a:ea typeface="Trebuchet MS"/>
                <a:cs typeface="Trebuchet MS"/>
                <a:sym typeface="Trebuchet MS"/>
              </a:rPr>
              <a:t> </a:t>
            </a:r>
            <a:endParaRPr sz="2400" b="1">
              <a:solidFill>
                <a:schemeClr val="dk1"/>
              </a:solidFill>
              <a:latin typeface="Trebuchet MS"/>
              <a:ea typeface="Trebuchet MS"/>
              <a:cs typeface="Trebuchet MS"/>
              <a:sym typeface="Trebuchet M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462"/>
        <p:cNvGrpSpPr/>
        <p:nvPr/>
      </p:nvGrpSpPr>
      <p:grpSpPr>
        <a:xfrm>
          <a:off x="0" y="0"/>
          <a:ext cx="0" cy="0"/>
          <a:chOff x="0" y="0"/>
          <a:chExt cx="0" cy="0"/>
        </a:xfrm>
      </p:grpSpPr>
      <p:sp>
        <p:nvSpPr>
          <p:cNvPr id="1463" name="Google Shape;1463;p183"/>
          <p:cNvSpPr txBox="1">
            <a:spLocks noGrp="1"/>
          </p:cNvSpPr>
          <p:nvPr>
            <p:ph type="title"/>
          </p:nvPr>
        </p:nvSpPr>
        <p:spPr>
          <a:xfrm>
            <a:off x="415800" y="144833"/>
            <a:ext cx="11360400" cy="7635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US" sz="3200"/>
              <a:t>Goals to Drive Efficiencies in County Administration</a:t>
            </a:r>
            <a:endParaRPr sz="3200">
              <a:solidFill>
                <a:schemeClr val="dk2"/>
              </a:solidFill>
            </a:endParaRPr>
          </a:p>
        </p:txBody>
      </p:sp>
      <p:sp>
        <p:nvSpPr>
          <p:cNvPr id="1464" name="Google Shape;1464;p183"/>
          <p:cNvSpPr txBox="1"/>
          <p:nvPr/>
        </p:nvSpPr>
        <p:spPr>
          <a:xfrm>
            <a:off x="3217967" y="6230167"/>
            <a:ext cx="8072700" cy="627900"/>
          </a:xfrm>
          <a:prstGeom prst="rect">
            <a:avLst/>
          </a:prstGeom>
          <a:noFill/>
          <a:ln>
            <a:noFill/>
          </a:ln>
        </p:spPr>
        <p:txBody>
          <a:bodyPr spcFirstLastPara="1" wrap="square" lIns="124825" tIns="124825" rIns="124825" bIns="124825" anchor="ctr" anchorCtr="0">
            <a:noAutofit/>
          </a:bodyPr>
          <a:lstStyle/>
          <a:p>
            <a:pPr marL="0" lvl="0" indent="0" algn="l" rtl="0">
              <a:lnSpc>
                <a:spcPct val="115000"/>
              </a:lnSpc>
              <a:spcBef>
                <a:spcPts val="0"/>
              </a:spcBef>
              <a:spcAft>
                <a:spcPts val="0"/>
              </a:spcAft>
              <a:buNone/>
            </a:pPr>
            <a:r>
              <a:rPr lang="en-US" sz="1900">
                <a:solidFill>
                  <a:schemeClr val="lt1"/>
                </a:solidFill>
                <a:latin typeface="Trebuchet MS"/>
                <a:ea typeface="Trebuchet MS"/>
                <a:cs typeface="Trebuchet MS"/>
                <a:sym typeface="Trebuchet MS"/>
              </a:rPr>
              <a:t>Visit Our Resource Center: </a:t>
            </a:r>
            <a:r>
              <a:rPr lang="en-US" sz="1900" u="sng">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Colorado.gov/hcpf/county-resource-center</a:t>
            </a:r>
            <a:r>
              <a:rPr lang="en-US" sz="1900">
                <a:solidFill>
                  <a:schemeClr val="lt1"/>
                </a:solidFill>
                <a:latin typeface="Trebuchet MS"/>
                <a:ea typeface="Trebuchet MS"/>
                <a:cs typeface="Trebuchet MS"/>
                <a:sym typeface="Trebuchet MS"/>
              </a:rPr>
              <a:t> </a:t>
            </a:r>
            <a:endParaRPr sz="1900">
              <a:solidFill>
                <a:schemeClr val="lt1"/>
              </a:solidFill>
              <a:latin typeface="Trebuchet MS"/>
              <a:ea typeface="Trebuchet MS"/>
              <a:cs typeface="Trebuchet MS"/>
              <a:sym typeface="Trebuchet MS"/>
            </a:endParaRPr>
          </a:p>
        </p:txBody>
      </p:sp>
      <p:sp>
        <p:nvSpPr>
          <p:cNvPr id="1465" name="Google Shape;1465;p183"/>
          <p:cNvSpPr txBox="1">
            <a:spLocks noGrp="1"/>
          </p:cNvSpPr>
          <p:nvPr>
            <p:ph type="sldNum" idx="12"/>
          </p:nvPr>
        </p:nvSpPr>
        <p:spPr>
          <a:xfrm>
            <a:off x="11290800" y="6375997"/>
            <a:ext cx="731700" cy="3945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solidFill>
                  <a:schemeClr val="lt1"/>
                </a:solidFill>
              </a:rPr>
              <a:t>31</a:t>
            </a:fld>
            <a:endParaRPr>
              <a:solidFill>
                <a:schemeClr val="lt1"/>
              </a:solidFill>
            </a:endParaRPr>
          </a:p>
        </p:txBody>
      </p:sp>
      <p:graphicFrame>
        <p:nvGraphicFramePr>
          <p:cNvPr id="1466" name="Google Shape;1466;p183"/>
          <p:cNvGraphicFramePr/>
          <p:nvPr/>
        </p:nvGraphicFramePr>
        <p:xfrm>
          <a:off x="180277" y="1048169"/>
          <a:ext cx="11831450" cy="5327825"/>
        </p:xfrm>
        <a:graphic>
          <a:graphicData uri="http://schemas.openxmlformats.org/drawingml/2006/table">
            <a:tbl>
              <a:tblPr>
                <a:noFill/>
                <a:tableStyleId>{10164528-CB53-4C51-9A6B-D5A20BEB949E}</a:tableStyleId>
              </a:tblPr>
              <a:tblGrid>
                <a:gridCol w="3834100">
                  <a:extLst>
                    <a:ext uri="{9D8B030D-6E8A-4147-A177-3AD203B41FA5}">
                      <a16:colId xmlns:a16="http://schemas.microsoft.com/office/drawing/2014/main" val="20000"/>
                    </a:ext>
                  </a:extLst>
                </a:gridCol>
                <a:gridCol w="4097425">
                  <a:extLst>
                    <a:ext uri="{9D8B030D-6E8A-4147-A177-3AD203B41FA5}">
                      <a16:colId xmlns:a16="http://schemas.microsoft.com/office/drawing/2014/main" val="20001"/>
                    </a:ext>
                  </a:extLst>
                </a:gridCol>
                <a:gridCol w="3899925">
                  <a:extLst>
                    <a:ext uri="{9D8B030D-6E8A-4147-A177-3AD203B41FA5}">
                      <a16:colId xmlns:a16="http://schemas.microsoft.com/office/drawing/2014/main" val="20002"/>
                    </a:ext>
                  </a:extLst>
                </a:gridCol>
              </a:tblGrid>
              <a:tr h="1031925">
                <a:tc>
                  <a:txBody>
                    <a:bodyPr/>
                    <a:lstStyle/>
                    <a:p>
                      <a:pPr marL="0" lvl="0" indent="0" algn="ctr" rtl="0">
                        <a:lnSpc>
                          <a:spcPct val="115000"/>
                        </a:lnSpc>
                        <a:spcBef>
                          <a:spcPts val="0"/>
                        </a:spcBef>
                        <a:spcAft>
                          <a:spcPts val="0"/>
                        </a:spcAft>
                        <a:buClr>
                          <a:schemeClr val="dk1"/>
                        </a:buClr>
                        <a:buSzPts val="1500"/>
                        <a:buFont typeface="Arial"/>
                        <a:buNone/>
                      </a:pPr>
                      <a:r>
                        <a:rPr lang="en-US" sz="2100" b="1">
                          <a:solidFill>
                            <a:schemeClr val="lt1"/>
                          </a:solidFill>
                          <a:latin typeface="Trebuchet MS"/>
                          <a:ea typeface="Trebuchet MS"/>
                          <a:cs typeface="Trebuchet MS"/>
                          <a:sym typeface="Trebuchet MS"/>
                        </a:rPr>
                        <a:t>Consistent Member Experience</a:t>
                      </a:r>
                      <a:endParaRPr sz="1900">
                        <a:solidFill>
                          <a:schemeClr val="lt1"/>
                        </a:solidFill>
                      </a:endParaRPr>
                    </a:p>
                  </a:txBody>
                  <a:tcPr marL="121900" marR="121900" marT="121900" marB="121900">
                    <a:lnL w="12700" cap="flat" cmpd="sng">
                      <a:solidFill>
                        <a:srgbClr val="9E9E9E">
                          <a:alpha val="0"/>
                        </a:srgbClr>
                      </a:solidFill>
                      <a:prstDash val="solid"/>
                      <a:round/>
                      <a:headEnd type="none" w="sm" len="sm"/>
                      <a:tailEnd type="none" w="sm" len="sm"/>
                    </a:lnL>
                    <a:lnR w="12700" cap="flat" cmpd="sng">
                      <a:solidFill>
                        <a:srgbClr val="9E9E9E">
                          <a:alpha val="0"/>
                        </a:srgbClr>
                      </a:solidFill>
                      <a:prstDash val="solid"/>
                      <a:round/>
                      <a:headEnd type="none" w="sm" len="sm"/>
                      <a:tailEnd type="none" w="sm" len="sm"/>
                    </a:lnR>
                    <a:lnT w="12700" cap="flat" cmpd="sng">
                      <a:solidFill>
                        <a:srgbClr val="9E9E9E">
                          <a:alpha val="0"/>
                        </a:srgbClr>
                      </a:solidFill>
                      <a:prstDash val="solid"/>
                      <a:round/>
                      <a:headEnd type="none" w="sm" len="sm"/>
                      <a:tailEnd type="none" w="sm" len="sm"/>
                    </a:lnT>
                    <a:lnB w="12700" cap="flat" cmpd="sng">
                      <a:solidFill>
                        <a:srgbClr val="9E9E9E">
                          <a:alpha val="0"/>
                        </a:srgbClr>
                      </a:solidFill>
                      <a:prstDash val="solid"/>
                      <a:round/>
                      <a:headEnd type="none" w="sm" len="sm"/>
                      <a:tailEnd type="none" w="sm" len="sm"/>
                    </a:lnB>
                    <a:solidFill>
                      <a:srgbClr val="001970">
                        <a:alpha val="80000"/>
                      </a:srgbClr>
                    </a:solidFill>
                  </a:tcPr>
                </a:tc>
                <a:tc>
                  <a:txBody>
                    <a:bodyPr/>
                    <a:lstStyle/>
                    <a:p>
                      <a:pPr marL="0" lvl="0" indent="0" algn="ctr" rtl="0">
                        <a:lnSpc>
                          <a:spcPct val="115000"/>
                        </a:lnSpc>
                        <a:spcBef>
                          <a:spcPts val="0"/>
                        </a:spcBef>
                        <a:spcAft>
                          <a:spcPts val="0"/>
                        </a:spcAft>
                        <a:buNone/>
                      </a:pPr>
                      <a:r>
                        <a:rPr lang="en-US" sz="2100" b="1">
                          <a:solidFill>
                            <a:schemeClr val="lt1"/>
                          </a:solidFill>
                          <a:latin typeface="Trebuchet MS"/>
                          <a:ea typeface="Trebuchet MS"/>
                          <a:cs typeface="Trebuchet MS"/>
                          <a:sym typeface="Trebuchet MS"/>
                        </a:rPr>
                        <a:t>Admin Cost Containment</a:t>
                      </a:r>
                      <a:endParaRPr sz="1900">
                        <a:solidFill>
                          <a:schemeClr val="lt1"/>
                        </a:solidFill>
                      </a:endParaRPr>
                    </a:p>
                  </a:txBody>
                  <a:tcPr marL="121900" marR="121900" marT="121900" marB="121900">
                    <a:lnL w="12700" cap="flat" cmpd="sng">
                      <a:solidFill>
                        <a:srgbClr val="9E9E9E">
                          <a:alpha val="0"/>
                        </a:srgbClr>
                      </a:solidFill>
                      <a:prstDash val="solid"/>
                      <a:round/>
                      <a:headEnd type="none" w="sm" len="sm"/>
                      <a:tailEnd type="none" w="sm" len="sm"/>
                    </a:lnL>
                    <a:lnR w="12700" cap="flat" cmpd="sng">
                      <a:solidFill>
                        <a:srgbClr val="9E9E9E">
                          <a:alpha val="0"/>
                        </a:srgbClr>
                      </a:solidFill>
                      <a:prstDash val="solid"/>
                      <a:round/>
                      <a:headEnd type="none" w="sm" len="sm"/>
                      <a:tailEnd type="none" w="sm" len="sm"/>
                    </a:lnR>
                    <a:lnT w="12700" cap="flat" cmpd="sng">
                      <a:solidFill>
                        <a:srgbClr val="9E9E9E">
                          <a:alpha val="0"/>
                        </a:srgbClr>
                      </a:solidFill>
                      <a:prstDash val="solid"/>
                      <a:round/>
                      <a:headEnd type="none" w="sm" len="sm"/>
                      <a:tailEnd type="none" w="sm" len="sm"/>
                    </a:lnT>
                    <a:lnB w="12700" cap="flat" cmpd="sng">
                      <a:solidFill>
                        <a:srgbClr val="9E9E9E">
                          <a:alpha val="0"/>
                        </a:srgbClr>
                      </a:solidFill>
                      <a:prstDash val="solid"/>
                      <a:round/>
                      <a:headEnd type="none" w="sm" len="sm"/>
                      <a:tailEnd type="none" w="sm" len="sm"/>
                    </a:lnB>
                    <a:solidFill>
                      <a:srgbClr val="001970">
                        <a:alpha val="80000"/>
                      </a:srgbClr>
                    </a:solidFill>
                  </a:tcPr>
                </a:tc>
                <a:tc>
                  <a:txBody>
                    <a:bodyPr/>
                    <a:lstStyle/>
                    <a:p>
                      <a:pPr marL="0" lvl="0" indent="0" algn="ctr" rtl="0">
                        <a:lnSpc>
                          <a:spcPct val="115000"/>
                        </a:lnSpc>
                        <a:spcBef>
                          <a:spcPts val="0"/>
                        </a:spcBef>
                        <a:spcAft>
                          <a:spcPts val="0"/>
                        </a:spcAft>
                        <a:buNone/>
                      </a:pPr>
                      <a:r>
                        <a:rPr lang="en-US" sz="2100" b="1">
                          <a:solidFill>
                            <a:schemeClr val="lt1"/>
                          </a:solidFill>
                          <a:latin typeface="Trebuchet MS"/>
                          <a:ea typeface="Trebuchet MS"/>
                          <a:cs typeface="Trebuchet MS"/>
                          <a:sym typeface="Trebuchet MS"/>
                        </a:rPr>
                        <a:t>Quality &amp; Federal Penalty Mitigation </a:t>
                      </a:r>
                      <a:endParaRPr sz="1900">
                        <a:solidFill>
                          <a:schemeClr val="lt1"/>
                        </a:solidFill>
                      </a:endParaRPr>
                    </a:p>
                  </a:txBody>
                  <a:tcPr marL="121900" marR="121900" marT="121900" marB="121900">
                    <a:lnL w="12700" cap="flat" cmpd="sng">
                      <a:solidFill>
                        <a:srgbClr val="9E9E9E">
                          <a:alpha val="0"/>
                        </a:srgbClr>
                      </a:solidFill>
                      <a:prstDash val="solid"/>
                      <a:round/>
                      <a:headEnd type="none" w="sm" len="sm"/>
                      <a:tailEnd type="none" w="sm" len="sm"/>
                    </a:lnL>
                    <a:lnR w="12700" cap="flat" cmpd="sng">
                      <a:solidFill>
                        <a:srgbClr val="9E9E9E">
                          <a:alpha val="0"/>
                        </a:srgbClr>
                      </a:solidFill>
                      <a:prstDash val="solid"/>
                      <a:round/>
                      <a:headEnd type="none" w="sm" len="sm"/>
                      <a:tailEnd type="none" w="sm" len="sm"/>
                    </a:lnR>
                    <a:lnT w="12700" cap="flat" cmpd="sng">
                      <a:solidFill>
                        <a:srgbClr val="9E9E9E">
                          <a:alpha val="0"/>
                        </a:srgbClr>
                      </a:solidFill>
                      <a:prstDash val="solid"/>
                      <a:round/>
                      <a:headEnd type="none" w="sm" len="sm"/>
                      <a:tailEnd type="none" w="sm" len="sm"/>
                    </a:lnT>
                    <a:lnB w="12700" cap="flat" cmpd="sng">
                      <a:solidFill>
                        <a:srgbClr val="9E9E9E">
                          <a:alpha val="0"/>
                        </a:srgbClr>
                      </a:solidFill>
                      <a:prstDash val="solid"/>
                      <a:round/>
                      <a:headEnd type="none" w="sm" len="sm"/>
                      <a:tailEnd type="none" w="sm" len="sm"/>
                    </a:lnB>
                    <a:solidFill>
                      <a:srgbClr val="001970">
                        <a:alpha val="80000"/>
                      </a:srgbClr>
                    </a:solidFill>
                  </a:tcPr>
                </a:tc>
                <a:extLst>
                  <a:ext uri="{0D108BD9-81ED-4DB2-BD59-A6C34878D82A}">
                    <a16:rowId xmlns:a16="http://schemas.microsoft.com/office/drawing/2014/main" val="10000"/>
                  </a:ext>
                </a:extLst>
              </a:tr>
              <a:tr h="4295900">
                <a:tc>
                  <a:txBody>
                    <a:bodyPr/>
                    <a:lstStyle/>
                    <a:p>
                      <a:pPr marL="596900" lvl="0" indent="-412750" algn="l" rtl="0">
                        <a:lnSpc>
                          <a:spcPct val="115000"/>
                        </a:lnSpc>
                        <a:spcBef>
                          <a:spcPts val="0"/>
                        </a:spcBef>
                        <a:spcAft>
                          <a:spcPts val="0"/>
                        </a:spcAft>
                        <a:buClr>
                          <a:schemeClr val="dk1"/>
                        </a:buClr>
                        <a:buSzPts val="1900"/>
                        <a:buFont typeface="Trebuchet MS"/>
                        <a:buChar char="●"/>
                      </a:pPr>
                      <a:r>
                        <a:rPr lang="en-US" sz="1900" b="1">
                          <a:solidFill>
                            <a:schemeClr val="dk1"/>
                          </a:solidFill>
                          <a:latin typeface="Trebuchet MS"/>
                          <a:ea typeface="Trebuchet MS"/>
                          <a:cs typeface="Trebuchet MS"/>
                          <a:sym typeface="Trebuchet MS"/>
                        </a:rPr>
                        <a:t>Learnings from the public health emergency &amp; Unwind </a:t>
                      </a:r>
                      <a:endParaRPr sz="1900" b="1">
                        <a:solidFill>
                          <a:schemeClr val="dk1"/>
                        </a:solidFill>
                        <a:latin typeface="Trebuchet MS"/>
                        <a:ea typeface="Trebuchet MS"/>
                        <a:cs typeface="Trebuchet MS"/>
                        <a:sym typeface="Trebuchet MS"/>
                      </a:endParaRPr>
                    </a:p>
                    <a:p>
                      <a:pPr marL="596900" lvl="0" indent="-412750" algn="l" rtl="0">
                        <a:lnSpc>
                          <a:spcPct val="115000"/>
                        </a:lnSpc>
                        <a:spcBef>
                          <a:spcPts val="1300"/>
                        </a:spcBef>
                        <a:spcAft>
                          <a:spcPts val="0"/>
                        </a:spcAft>
                        <a:buClr>
                          <a:schemeClr val="dk1"/>
                        </a:buClr>
                        <a:buSzPts val="1900"/>
                        <a:buFont typeface="Trebuchet MS"/>
                        <a:buChar char="●"/>
                      </a:pPr>
                      <a:r>
                        <a:rPr lang="en-US" sz="1900" b="1">
                          <a:solidFill>
                            <a:schemeClr val="dk1"/>
                          </a:solidFill>
                          <a:latin typeface="Trebuchet MS"/>
                          <a:ea typeface="Trebuchet MS"/>
                          <a:cs typeface="Trebuchet MS"/>
                          <a:sym typeface="Trebuchet MS"/>
                        </a:rPr>
                        <a:t>District Agreements with Business Process Standards, i.e.: Hours of operations &amp; access to support</a:t>
                      </a:r>
                      <a:endParaRPr sz="1900" b="1">
                        <a:solidFill>
                          <a:schemeClr val="dk1"/>
                        </a:solidFill>
                        <a:latin typeface="Trebuchet MS"/>
                        <a:ea typeface="Trebuchet MS"/>
                        <a:cs typeface="Trebuchet MS"/>
                        <a:sym typeface="Trebuchet MS"/>
                      </a:endParaRPr>
                    </a:p>
                    <a:p>
                      <a:pPr marL="596900" lvl="0" indent="-412750" algn="l" rtl="0">
                        <a:lnSpc>
                          <a:spcPct val="115000"/>
                        </a:lnSpc>
                        <a:spcBef>
                          <a:spcPts val="1300"/>
                        </a:spcBef>
                        <a:spcAft>
                          <a:spcPts val="0"/>
                        </a:spcAft>
                        <a:buClr>
                          <a:schemeClr val="dk1"/>
                        </a:buClr>
                        <a:buSzPts val="1900"/>
                        <a:buFont typeface="Trebuchet MS"/>
                        <a:buChar char="●"/>
                      </a:pPr>
                      <a:r>
                        <a:rPr lang="en-US" sz="1900" b="1">
                          <a:solidFill>
                            <a:schemeClr val="dk1"/>
                          </a:solidFill>
                          <a:latin typeface="Trebuchet MS"/>
                          <a:ea typeface="Trebuchet MS"/>
                          <a:cs typeface="Trebuchet MS"/>
                          <a:sym typeface="Trebuchet MS"/>
                        </a:rPr>
                        <a:t>One Tier 1 Call Center model Shared Service</a:t>
                      </a:r>
                      <a:endParaRPr sz="1900">
                        <a:latin typeface="Trebuchet MS"/>
                        <a:ea typeface="Trebuchet MS"/>
                        <a:cs typeface="Trebuchet MS"/>
                        <a:sym typeface="Trebuchet MS"/>
                      </a:endParaRPr>
                    </a:p>
                  </a:txBody>
                  <a:tcPr marL="121900" marR="121900" marT="121900" marB="121900">
                    <a:lnT w="12700" cap="flat" cmpd="sng">
                      <a:solidFill>
                        <a:srgbClr val="9E9E9E">
                          <a:alpha val="0"/>
                        </a:srgbClr>
                      </a:solidFill>
                      <a:prstDash val="solid"/>
                      <a:round/>
                      <a:headEnd type="none" w="sm" len="sm"/>
                      <a:tailEnd type="none" w="sm" len="sm"/>
                    </a:lnT>
                  </a:tcPr>
                </a:tc>
                <a:tc>
                  <a:txBody>
                    <a:bodyPr/>
                    <a:lstStyle/>
                    <a:p>
                      <a:pPr marL="304800" lvl="0" indent="-273050" algn="l" rtl="0">
                        <a:lnSpc>
                          <a:spcPct val="115000"/>
                        </a:lnSpc>
                        <a:spcBef>
                          <a:spcPts val="0"/>
                        </a:spcBef>
                        <a:spcAft>
                          <a:spcPts val="0"/>
                        </a:spcAft>
                        <a:buClr>
                          <a:schemeClr val="dk1"/>
                        </a:buClr>
                        <a:buSzPts val="1900"/>
                        <a:buFont typeface="Trebuchet MS"/>
                        <a:buChar char="●"/>
                      </a:pPr>
                      <a:r>
                        <a:rPr lang="en-US" sz="1900" b="1">
                          <a:solidFill>
                            <a:schemeClr val="dk1"/>
                          </a:solidFill>
                          <a:latin typeface="Trebuchet MS"/>
                          <a:ea typeface="Trebuchet MS"/>
                          <a:cs typeface="Trebuchet MS"/>
                          <a:sym typeface="Trebuchet MS"/>
                        </a:rPr>
                        <a:t>County Administration Increases of ~14%  annually are not sustainable</a:t>
                      </a:r>
                      <a:endParaRPr sz="1900" b="1">
                        <a:solidFill>
                          <a:schemeClr val="dk1"/>
                        </a:solidFill>
                        <a:latin typeface="Trebuchet MS"/>
                        <a:ea typeface="Trebuchet MS"/>
                        <a:cs typeface="Trebuchet MS"/>
                        <a:sym typeface="Trebuchet MS"/>
                      </a:endParaRPr>
                    </a:p>
                    <a:p>
                      <a:pPr marL="304800" lvl="0" indent="-273050" algn="l" rtl="0">
                        <a:lnSpc>
                          <a:spcPct val="115000"/>
                        </a:lnSpc>
                        <a:spcBef>
                          <a:spcPts val="1300"/>
                        </a:spcBef>
                        <a:spcAft>
                          <a:spcPts val="0"/>
                        </a:spcAft>
                        <a:buClr>
                          <a:schemeClr val="dk1"/>
                        </a:buClr>
                        <a:buSzPts val="1900"/>
                        <a:buFont typeface="Trebuchet MS"/>
                        <a:buChar char="●"/>
                      </a:pPr>
                      <a:r>
                        <a:rPr lang="en-US" sz="1900" b="1">
                          <a:solidFill>
                            <a:schemeClr val="dk1"/>
                          </a:solidFill>
                          <a:latin typeface="Trebuchet MS"/>
                          <a:ea typeface="Trebuchet MS"/>
                          <a:cs typeface="Trebuchet MS"/>
                          <a:sym typeface="Trebuchet MS"/>
                        </a:rPr>
                        <a:t>State budget crisis, provider fee &amp; federal funding reductions</a:t>
                      </a:r>
                      <a:endParaRPr sz="1900" b="1">
                        <a:solidFill>
                          <a:schemeClr val="dk1"/>
                        </a:solidFill>
                        <a:latin typeface="Trebuchet MS"/>
                        <a:ea typeface="Trebuchet MS"/>
                        <a:cs typeface="Trebuchet MS"/>
                        <a:sym typeface="Trebuchet MS"/>
                      </a:endParaRPr>
                    </a:p>
                    <a:p>
                      <a:pPr marL="304800" lvl="0" indent="-273050" algn="l" rtl="0">
                        <a:lnSpc>
                          <a:spcPct val="115000"/>
                        </a:lnSpc>
                        <a:spcBef>
                          <a:spcPts val="1300"/>
                        </a:spcBef>
                        <a:spcAft>
                          <a:spcPts val="0"/>
                        </a:spcAft>
                        <a:buClr>
                          <a:schemeClr val="dk1"/>
                        </a:buClr>
                        <a:buSzPts val="1900"/>
                        <a:buFont typeface="Trebuchet MS"/>
                        <a:buChar char="●"/>
                      </a:pPr>
                      <a:r>
                        <a:rPr lang="en-US" sz="1900" b="1">
                          <a:solidFill>
                            <a:schemeClr val="dk1"/>
                          </a:solidFill>
                          <a:latin typeface="Trebuchet MS"/>
                          <a:ea typeface="Trebuchet MS"/>
                          <a:cs typeface="Trebuchet MS"/>
                          <a:sym typeface="Trebuchet MS"/>
                        </a:rPr>
                        <a:t>Leverage emerging technologies to share work: Intelligent Character Recognition (ICR), Joint Agency Interoperability </a:t>
                      </a:r>
                      <a:endParaRPr sz="1900">
                        <a:latin typeface="Trebuchet MS"/>
                        <a:ea typeface="Trebuchet MS"/>
                        <a:cs typeface="Trebuchet MS"/>
                        <a:sym typeface="Trebuchet MS"/>
                      </a:endParaRPr>
                    </a:p>
                  </a:txBody>
                  <a:tcPr marL="121900" marR="121900" marT="121900" marB="121900">
                    <a:lnT w="12700" cap="flat" cmpd="sng">
                      <a:solidFill>
                        <a:srgbClr val="9E9E9E">
                          <a:alpha val="0"/>
                        </a:srgbClr>
                      </a:solidFill>
                      <a:prstDash val="solid"/>
                      <a:round/>
                      <a:headEnd type="none" w="sm" len="sm"/>
                      <a:tailEnd type="none" w="sm" len="sm"/>
                    </a:lnT>
                  </a:tcPr>
                </a:tc>
                <a:tc>
                  <a:txBody>
                    <a:bodyPr/>
                    <a:lstStyle/>
                    <a:p>
                      <a:pPr marL="609600" lvl="0" indent="-425450" algn="l" rtl="0">
                        <a:lnSpc>
                          <a:spcPct val="115000"/>
                        </a:lnSpc>
                        <a:spcBef>
                          <a:spcPts val="0"/>
                        </a:spcBef>
                        <a:spcAft>
                          <a:spcPts val="0"/>
                        </a:spcAft>
                        <a:buClr>
                          <a:schemeClr val="dk1"/>
                        </a:buClr>
                        <a:buSzPts val="1900"/>
                        <a:buFont typeface="Trebuchet MS"/>
                        <a:buChar char="●"/>
                      </a:pPr>
                      <a:r>
                        <a:rPr lang="en-US" sz="1900" b="1">
                          <a:solidFill>
                            <a:schemeClr val="dk1"/>
                          </a:solidFill>
                          <a:latin typeface="Trebuchet MS"/>
                          <a:ea typeface="Trebuchet MS"/>
                          <a:cs typeface="Trebuchet MS"/>
                          <a:sym typeface="Trebuchet MS"/>
                        </a:rPr>
                        <a:t>Performance Based Contracts</a:t>
                      </a:r>
                      <a:endParaRPr sz="1900" b="1">
                        <a:solidFill>
                          <a:schemeClr val="dk1"/>
                        </a:solidFill>
                        <a:latin typeface="Trebuchet MS"/>
                        <a:ea typeface="Trebuchet MS"/>
                        <a:cs typeface="Trebuchet MS"/>
                        <a:sym typeface="Trebuchet MS"/>
                      </a:endParaRPr>
                    </a:p>
                    <a:p>
                      <a:pPr marL="609600" lvl="0" indent="-425450" algn="l" rtl="0">
                        <a:lnSpc>
                          <a:spcPct val="115000"/>
                        </a:lnSpc>
                        <a:spcBef>
                          <a:spcPts val="1300"/>
                        </a:spcBef>
                        <a:spcAft>
                          <a:spcPts val="0"/>
                        </a:spcAft>
                        <a:buClr>
                          <a:schemeClr val="dk1"/>
                        </a:buClr>
                        <a:buSzPts val="1900"/>
                        <a:buFont typeface="Trebuchet MS"/>
                        <a:buChar char="●"/>
                      </a:pPr>
                      <a:r>
                        <a:rPr lang="en-US" sz="1900" b="1">
                          <a:solidFill>
                            <a:schemeClr val="dk1"/>
                          </a:solidFill>
                          <a:latin typeface="Trebuchet MS"/>
                          <a:ea typeface="Trebuchet MS"/>
                          <a:cs typeface="Trebuchet MS"/>
                          <a:sym typeface="Trebuchet MS"/>
                        </a:rPr>
                        <a:t>HCPF Performance Error Rate Measure (PERM) &amp; CDHS Payment Error Rate (PER) accuracy focus</a:t>
                      </a:r>
                      <a:endParaRPr sz="1900" b="1">
                        <a:solidFill>
                          <a:schemeClr val="dk1"/>
                        </a:solidFill>
                        <a:latin typeface="Trebuchet MS"/>
                        <a:ea typeface="Trebuchet MS"/>
                        <a:cs typeface="Trebuchet MS"/>
                        <a:sym typeface="Trebuchet MS"/>
                      </a:endParaRPr>
                    </a:p>
                    <a:p>
                      <a:pPr marL="609600" lvl="0" indent="-425450" algn="l" rtl="0">
                        <a:lnSpc>
                          <a:spcPct val="115000"/>
                        </a:lnSpc>
                        <a:spcBef>
                          <a:spcPts val="1300"/>
                        </a:spcBef>
                        <a:spcAft>
                          <a:spcPts val="0"/>
                        </a:spcAft>
                        <a:buClr>
                          <a:schemeClr val="dk1"/>
                        </a:buClr>
                        <a:buSzPts val="1900"/>
                        <a:buFont typeface="Trebuchet MS"/>
                        <a:buChar char="●"/>
                      </a:pPr>
                      <a:r>
                        <a:rPr lang="en-US" sz="1900" b="1">
                          <a:solidFill>
                            <a:schemeClr val="dk1"/>
                          </a:solidFill>
                          <a:latin typeface="Trebuchet MS"/>
                          <a:ea typeface="Trebuchet MS"/>
                          <a:cs typeface="Trebuchet MS"/>
                          <a:sym typeface="Trebuchet MS"/>
                        </a:rPr>
                        <a:t>Quality Assurance Shared Service</a:t>
                      </a:r>
                      <a:endParaRPr sz="1900" b="1">
                        <a:solidFill>
                          <a:schemeClr val="dk1"/>
                        </a:solidFill>
                        <a:latin typeface="Trebuchet MS"/>
                        <a:ea typeface="Trebuchet MS"/>
                        <a:cs typeface="Trebuchet MS"/>
                        <a:sym typeface="Trebuchet MS"/>
                      </a:endParaRPr>
                    </a:p>
                    <a:p>
                      <a:pPr marL="609600" lvl="0" indent="-425450" algn="l" rtl="0">
                        <a:lnSpc>
                          <a:spcPct val="115000"/>
                        </a:lnSpc>
                        <a:spcBef>
                          <a:spcPts val="1300"/>
                        </a:spcBef>
                        <a:spcAft>
                          <a:spcPts val="1300"/>
                        </a:spcAft>
                        <a:buClr>
                          <a:schemeClr val="dk1"/>
                        </a:buClr>
                        <a:buSzPts val="1900"/>
                        <a:buFont typeface="Trebuchet MS"/>
                        <a:buChar char="●"/>
                      </a:pPr>
                      <a:r>
                        <a:rPr lang="en-US" sz="1900" b="1">
                          <a:solidFill>
                            <a:schemeClr val="dk1"/>
                          </a:solidFill>
                          <a:latin typeface="Trebuchet MS"/>
                          <a:ea typeface="Trebuchet MS"/>
                          <a:cs typeface="Trebuchet MS"/>
                          <a:sym typeface="Trebuchet MS"/>
                        </a:rPr>
                        <a:t>Reducing Fraud Waste &amp; Abuse Shared Services</a:t>
                      </a:r>
                      <a:endParaRPr sz="1900">
                        <a:latin typeface="Trebuchet MS"/>
                        <a:ea typeface="Trebuchet MS"/>
                        <a:cs typeface="Trebuchet MS"/>
                        <a:sym typeface="Trebuchet MS"/>
                      </a:endParaRPr>
                    </a:p>
                  </a:txBody>
                  <a:tcPr marL="121900" marR="121900" marT="121900" marB="121900">
                    <a:lnT w="12700" cap="flat" cmpd="sng">
                      <a:solidFill>
                        <a:srgbClr val="9E9E9E">
                          <a:alpha val="0"/>
                        </a:srgbClr>
                      </a:solidFill>
                      <a:prstDash val="solid"/>
                      <a:round/>
                      <a:headEnd type="none" w="sm" len="sm"/>
                      <a:tailEnd type="none" w="sm" len="sm"/>
                    </a:lnT>
                  </a:tcPr>
                </a:tc>
                <a:extLst>
                  <a:ext uri="{0D108BD9-81ED-4DB2-BD59-A6C34878D82A}">
                    <a16:rowId xmlns:a16="http://schemas.microsoft.com/office/drawing/2014/main" val="10001"/>
                  </a:ext>
                </a:extLst>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71"/>
        <p:cNvGrpSpPr/>
        <p:nvPr/>
      </p:nvGrpSpPr>
      <p:grpSpPr>
        <a:xfrm>
          <a:off x="0" y="0"/>
          <a:ext cx="0" cy="0"/>
          <a:chOff x="0" y="0"/>
          <a:chExt cx="0" cy="0"/>
        </a:xfrm>
      </p:grpSpPr>
      <p:sp>
        <p:nvSpPr>
          <p:cNvPr id="1472" name="Google Shape;1472;p184"/>
          <p:cNvSpPr/>
          <p:nvPr/>
        </p:nvSpPr>
        <p:spPr>
          <a:xfrm>
            <a:off x="460075" y="5152852"/>
            <a:ext cx="11064900" cy="724500"/>
          </a:xfrm>
          <a:prstGeom prst="rect">
            <a:avLst/>
          </a:prstGeom>
          <a:solidFill>
            <a:srgbClr val="001970">
              <a:alpha val="8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73" name="Google Shape;1473;p184"/>
          <p:cNvSpPr txBox="1">
            <a:spLocks noGrp="1"/>
          </p:cNvSpPr>
          <p:nvPr>
            <p:ph type="title"/>
          </p:nvPr>
        </p:nvSpPr>
        <p:spPr>
          <a:xfrm>
            <a:off x="838200" y="3094006"/>
            <a:ext cx="10515600" cy="2783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7200"/>
              <a:t>What’s Next</a:t>
            </a:r>
            <a:endParaRPr sz="7200"/>
          </a:p>
          <a:p>
            <a:pPr marL="0" lvl="0" indent="0" algn="l" rtl="0">
              <a:spcBef>
                <a:spcPts val="1000"/>
              </a:spcBef>
              <a:spcAft>
                <a:spcPts val="0"/>
              </a:spcAft>
              <a:buNone/>
            </a:pPr>
            <a:r>
              <a:rPr lang="en-US" sz="3300" i="1">
                <a:solidFill>
                  <a:srgbClr val="6071AA"/>
                </a:solidFill>
              </a:rPr>
              <a:t>Adela Flores-Brennan, Medicaid Director</a:t>
            </a:r>
            <a:endParaRPr sz="3300" i="1">
              <a:solidFill>
                <a:srgbClr val="6071AA"/>
              </a:solidFill>
            </a:endParaRPr>
          </a:p>
          <a:p>
            <a:pPr marL="0" lvl="0" indent="0" algn="l" rtl="0">
              <a:spcBef>
                <a:spcPts val="0"/>
              </a:spcBef>
              <a:spcAft>
                <a:spcPts val="0"/>
              </a:spcAft>
              <a:buNone/>
            </a:pPr>
            <a:endParaRPr sz="3300" i="1">
              <a:solidFill>
                <a:srgbClr val="6071AA"/>
              </a:solidFill>
            </a:endParaRPr>
          </a:p>
          <a:p>
            <a:pPr marL="0" lvl="0" indent="0" algn="l" rtl="0">
              <a:spcBef>
                <a:spcPts val="0"/>
              </a:spcBef>
              <a:spcAft>
                <a:spcPts val="0"/>
              </a:spcAft>
              <a:buNone/>
            </a:pPr>
            <a:endParaRPr sz="3300" i="1">
              <a:solidFill>
                <a:srgbClr val="6071AA"/>
              </a:solidFill>
            </a:endParaRPr>
          </a:p>
          <a:p>
            <a:pPr marL="0" lvl="0" indent="0" algn="l" rtl="0">
              <a:lnSpc>
                <a:spcPct val="100000"/>
              </a:lnSpc>
              <a:spcBef>
                <a:spcPts val="0"/>
              </a:spcBef>
              <a:spcAft>
                <a:spcPts val="0"/>
              </a:spcAft>
              <a:buNone/>
            </a:pPr>
            <a:r>
              <a:rPr lang="en-US" sz="2600" i="1">
                <a:solidFill>
                  <a:schemeClr val="lt1"/>
                </a:solidFill>
              </a:rPr>
              <a:t>How you can partner with us</a:t>
            </a:r>
            <a:endParaRPr sz="2600" i="1">
              <a:solidFill>
                <a:schemeClr val="lt1"/>
              </a:solidFill>
            </a:endParaRPr>
          </a:p>
          <a:p>
            <a:pPr marL="0" lvl="0" indent="0" algn="l" rtl="0">
              <a:spcBef>
                <a:spcPts val="0"/>
              </a:spcBef>
              <a:spcAft>
                <a:spcPts val="0"/>
              </a:spcAft>
              <a:buClr>
                <a:schemeClr val="dk1"/>
              </a:buClr>
              <a:buSzPts val="1100"/>
              <a:buFont typeface="Arial"/>
              <a:buNone/>
            </a:pPr>
            <a:endParaRPr sz="3300" i="1">
              <a:solidFill>
                <a:srgbClr val="6071AA"/>
              </a:solidFill>
            </a:endParaRPr>
          </a:p>
        </p:txBody>
      </p:sp>
      <p:sp>
        <p:nvSpPr>
          <p:cNvPr id="1474" name="Google Shape;1474;p184"/>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32</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479"/>
        <p:cNvGrpSpPr/>
        <p:nvPr/>
      </p:nvGrpSpPr>
      <p:grpSpPr>
        <a:xfrm>
          <a:off x="0" y="0"/>
          <a:ext cx="0" cy="0"/>
          <a:chOff x="0" y="0"/>
          <a:chExt cx="0" cy="0"/>
        </a:xfrm>
      </p:grpSpPr>
      <p:sp>
        <p:nvSpPr>
          <p:cNvPr id="1480" name="Google Shape;1480;p185"/>
          <p:cNvSpPr txBox="1">
            <a:spLocks noGrp="1"/>
          </p:cNvSpPr>
          <p:nvPr>
            <p:ph type="title"/>
          </p:nvPr>
        </p:nvSpPr>
        <p:spPr>
          <a:xfrm>
            <a:off x="838200" y="299749"/>
            <a:ext cx="10515600" cy="8226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4900"/>
              <a:t>Where You Can Effect Change</a:t>
            </a:r>
            <a:endParaRPr sz="4900"/>
          </a:p>
        </p:txBody>
      </p:sp>
      <p:sp>
        <p:nvSpPr>
          <p:cNvPr id="1481" name="Google Shape;1481;p185"/>
          <p:cNvSpPr txBox="1">
            <a:spLocks noGrp="1"/>
          </p:cNvSpPr>
          <p:nvPr>
            <p:ph type="body" idx="1"/>
          </p:nvPr>
        </p:nvSpPr>
        <p:spPr>
          <a:xfrm>
            <a:off x="577525" y="1499925"/>
            <a:ext cx="10990800" cy="4253400"/>
          </a:xfrm>
          <a:prstGeom prst="rect">
            <a:avLst/>
          </a:prstGeom>
        </p:spPr>
        <p:txBody>
          <a:bodyPr spcFirstLastPara="1" wrap="square" lIns="91425" tIns="45700" rIns="91425" bIns="45700" anchor="t" anchorCtr="0">
            <a:noAutofit/>
          </a:bodyPr>
          <a:lstStyle/>
          <a:p>
            <a:pPr marL="457200" lvl="0" indent="-425450" algn="l" rtl="0">
              <a:spcBef>
                <a:spcPts val="1100"/>
              </a:spcBef>
              <a:spcAft>
                <a:spcPts val="0"/>
              </a:spcAft>
              <a:buSzPts val="3100"/>
              <a:buChar char="●"/>
            </a:pPr>
            <a:r>
              <a:rPr lang="en-US" sz="3100"/>
              <a:t>We are federally mandated to achieve a great amount in a very short period of time.</a:t>
            </a:r>
            <a:endParaRPr sz="3100"/>
          </a:p>
          <a:p>
            <a:pPr marL="914400" lvl="1" indent="-425450" algn="l" rtl="0">
              <a:spcBef>
                <a:spcPts val="1000"/>
              </a:spcBef>
              <a:spcAft>
                <a:spcPts val="0"/>
              </a:spcAft>
              <a:buSzPts val="3100"/>
              <a:buChar char="○"/>
            </a:pPr>
            <a:r>
              <a:rPr lang="en-US" sz="3100"/>
              <a:t>System overhaul to implement 6-month renewals and community engagement requirements in January 2027.</a:t>
            </a:r>
            <a:endParaRPr sz="3100">
              <a:highlight>
                <a:srgbClr val="FFFF00"/>
              </a:highlight>
            </a:endParaRPr>
          </a:p>
          <a:p>
            <a:pPr marL="457200" lvl="0" indent="-425450" algn="l" rtl="0">
              <a:spcBef>
                <a:spcPts val="1000"/>
              </a:spcBef>
              <a:spcAft>
                <a:spcPts val="0"/>
              </a:spcAft>
              <a:buSzPts val="3100"/>
              <a:buChar char="●"/>
            </a:pPr>
            <a:r>
              <a:rPr lang="en-US" sz="3100"/>
              <a:t>Much of what H.R. 1 requires is not up for negotiation.</a:t>
            </a:r>
            <a:endParaRPr sz="3100"/>
          </a:p>
          <a:p>
            <a:pPr marL="457200" lvl="0" indent="-425450" algn="l" rtl="0">
              <a:spcBef>
                <a:spcPts val="1100"/>
              </a:spcBef>
              <a:spcAft>
                <a:spcPts val="1000"/>
              </a:spcAft>
              <a:buSzPts val="3100"/>
              <a:buChar char="●"/>
            </a:pPr>
            <a:r>
              <a:rPr lang="en-US" sz="3100"/>
              <a:t>Stronger together! We want your input, and are identifying areas where stakeholders can influence decisions.</a:t>
            </a:r>
            <a:endParaRPr sz="3100"/>
          </a:p>
        </p:txBody>
      </p:sp>
      <p:sp>
        <p:nvSpPr>
          <p:cNvPr id="1482" name="Google Shape;1482;p185"/>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33</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487"/>
        <p:cNvGrpSpPr/>
        <p:nvPr/>
      </p:nvGrpSpPr>
      <p:grpSpPr>
        <a:xfrm>
          <a:off x="0" y="0"/>
          <a:ext cx="0" cy="0"/>
          <a:chOff x="0" y="0"/>
          <a:chExt cx="0" cy="0"/>
        </a:xfrm>
      </p:grpSpPr>
      <p:sp>
        <p:nvSpPr>
          <p:cNvPr id="1488" name="Google Shape;1488;p186"/>
          <p:cNvSpPr txBox="1">
            <a:spLocks noGrp="1"/>
          </p:cNvSpPr>
          <p:nvPr>
            <p:ph type="title"/>
          </p:nvPr>
        </p:nvSpPr>
        <p:spPr>
          <a:xfrm>
            <a:off x="838200" y="900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4400"/>
              <a:t>How to Get Engaged</a:t>
            </a:r>
            <a:endParaRPr sz="4400"/>
          </a:p>
        </p:txBody>
      </p:sp>
      <p:sp>
        <p:nvSpPr>
          <p:cNvPr id="1489" name="Google Shape;1489;p186"/>
          <p:cNvSpPr txBox="1">
            <a:spLocks noGrp="1"/>
          </p:cNvSpPr>
          <p:nvPr>
            <p:ph type="body" idx="1"/>
          </p:nvPr>
        </p:nvSpPr>
        <p:spPr>
          <a:xfrm>
            <a:off x="838200" y="1294150"/>
            <a:ext cx="10515600" cy="4514400"/>
          </a:xfrm>
          <a:prstGeom prst="rect">
            <a:avLst/>
          </a:prstGeom>
        </p:spPr>
        <p:txBody>
          <a:bodyPr spcFirstLastPara="1" wrap="square" lIns="91425" tIns="45700" rIns="91425" bIns="45700" anchor="t" anchorCtr="0">
            <a:noAutofit/>
          </a:bodyPr>
          <a:lstStyle/>
          <a:p>
            <a:pPr marL="457200" lvl="0" indent="-412750" algn="l" rtl="0">
              <a:lnSpc>
                <a:spcPct val="100000"/>
              </a:lnSpc>
              <a:spcBef>
                <a:spcPts val="0"/>
              </a:spcBef>
              <a:spcAft>
                <a:spcPts val="0"/>
              </a:spcAft>
              <a:buSzPts val="2900"/>
              <a:buChar char="●"/>
            </a:pPr>
            <a:r>
              <a:rPr lang="en-US" sz="2900"/>
              <a:t>HCPF continues to host Member Correspondence Improvements </a:t>
            </a:r>
            <a:r>
              <a:rPr lang="en-US" sz="2900" u="sng">
                <a:solidFill>
                  <a:schemeClr val="hlink"/>
                </a:solidFill>
                <a:hlinkClick r:id="rId3"/>
              </a:rPr>
              <a:t>meetings</a:t>
            </a:r>
            <a:r>
              <a:rPr lang="en-US" sz="2900"/>
              <a:t>, which include H.R. 1 topics.</a:t>
            </a:r>
            <a:endParaRPr sz="2900"/>
          </a:p>
          <a:p>
            <a:pPr marL="457200" lvl="0" indent="-412750" algn="l" rtl="0">
              <a:lnSpc>
                <a:spcPct val="100000"/>
              </a:lnSpc>
              <a:spcBef>
                <a:spcPts val="1000"/>
              </a:spcBef>
              <a:spcAft>
                <a:spcPts val="0"/>
              </a:spcAft>
              <a:buSzPts val="2900"/>
              <a:buChar char="●"/>
            </a:pPr>
            <a:r>
              <a:rPr lang="en-US" sz="2900"/>
              <a:t>To learn about future engagement opportunities and indicate interest in participating, please respond to the </a:t>
            </a:r>
            <a:r>
              <a:rPr lang="en-US" sz="2900" u="sng">
                <a:solidFill>
                  <a:schemeClr val="hlink"/>
                </a:solidFill>
                <a:hlinkClick r:id="rId4"/>
              </a:rPr>
              <a:t>H.R. 1 </a:t>
            </a:r>
            <a:r>
              <a:rPr lang="en-US" sz="2900" u="sng">
                <a:solidFill>
                  <a:schemeClr val="hlink"/>
                </a:solidFill>
                <a:hlinkClick r:id="rId4"/>
              </a:rPr>
              <a:t>Engagement General Interest Form</a:t>
            </a:r>
            <a:r>
              <a:rPr lang="en-US" sz="2900"/>
              <a:t>.</a:t>
            </a:r>
            <a:endParaRPr sz="2900"/>
          </a:p>
          <a:p>
            <a:pPr marL="457200" lvl="0" indent="-412750" algn="l" rtl="0">
              <a:lnSpc>
                <a:spcPct val="100000"/>
              </a:lnSpc>
              <a:spcBef>
                <a:spcPts val="1000"/>
              </a:spcBef>
              <a:spcAft>
                <a:spcPts val="0"/>
              </a:spcAft>
              <a:buSzPts val="2900"/>
              <a:buChar char="●"/>
            </a:pPr>
            <a:r>
              <a:rPr lang="en-US" sz="2900"/>
              <a:t>All opportunities will be shared in the </a:t>
            </a:r>
            <a:r>
              <a:rPr lang="en-US" sz="2900" u="sng">
                <a:solidFill>
                  <a:schemeClr val="hlink"/>
                </a:solidFill>
                <a:hlinkClick r:id="rId5"/>
              </a:rPr>
              <a:t>At a Glance</a:t>
            </a:r>
            <a:r>
              <a:rPr lang="en-US" sz="2900"/>
              <a:t> newsletter, so make sure you are signed up. </a:t>
            </a:r>
            <a:endParaRPr sz="2900"/>
          </a:p>
          <a:p>
            <a:pPr marL="457200" lvl="0" indent="-412750" algn="l" rtl="0">
              <a:lnSpc>
                <a:spcPct val="100000"/>
              </a:lnSpc>
              <a:spcBef>
                <a:spcPts val="1000"/>
              </a:spcBef>
              <a:spcAft>
                <a:spcPts val="1000"/>
              </a:spcAft>
              <a:buSzPts val="2900"/>
              <a:buChar char="●"/>
            </a:pPr>
            <a:r>
              <a:rPr lang="en-US" sz="2900"/>
              <a:t>Contact the H.R. 1 team: </a:t>
            </a:r>
            <a:r>
              <a:rPr lang="en-US" sz="2900" u="sng">
                <a:solidFill>
                  <a:schemeClr val="hlink"/>
                </a:solidFill>
                <a:hlinkClick r:id="rId6"/>
              </a:rPr>
              <a:t>hcpf_hr1@state.co.us</a:t>
            </a:r>
            <a:r>
              <a:rPr lang="en-US" sz="2900"/>
              <a:t>. </a:t>
            </a:r>
            <a:endParaRPr sz="2900"/>
          </a:p>
        </p:txBody>
      </p:sp>
      <p:sp>
        <p:nvSpPr>
          <p:cNvPr id="1490" name="Google Shape;1490;p186"/>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495"/>
        <p:cNvGrpSpPr/>
        <p:nvPr/>
      </p:nvGrpSpPr>
      <p:grpSpPr>
        <a:xfrm>
          <a:off x="0" y="0"/>
          <a:ext cx="0" cy="0"/>
          <a:chOff x="0" y="0"/>
          <a:chExt cx="0" cy="0"/>
        </a:xfrm>
      </p:grpSpPr>
      <p:sp>
        <p:nvSpPr>
          <p:cNvPr id="1496" name="Google Shape;1496;p187"/>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How Members Can Prepare</a:t>
            </a:r>
            <a:endParaRPr/>
          </a:p>
        </p:txBody>
      </p:sp>
      <p:sp>
        <p:nvSpPr>
          <p:cNvPr id="1497" name="Google Shape;1497;p187"/>
          <p:cNvSpPr txBox="1">
            <a:spLocks noGrp="1"/>
          </p:cNvSpPr>
          <p:nvPr>
            <p:ph type="body" idx="1"/>
          </p:nvPr>
        </p:nvSpPr>
        <p:spPr>
          <a:xfrm>
            <a:off x="411350" y="1643450"/>
            <a:ext cx="6048900" cy="4414500"/>
          </a:xfrm>
          <a:prstGeom prst="rect">
            <a:avLst/>
          </a:prstGeom>
        </p:spPr>
        <p:txBody>
          <a:bodyPr spcFirstLastPara="1" wrap="square" lIns="91425" tIns="45700" rIns="91425" bIns="45700" anchor="t" anchorCtr="0">
            <a:noAutofit/>
          </a:bodyPr>
          <a:lstStyle/>
          <a:p>
            <a:pPr marL="457200" lvl="0" indent="-400050" algn="l" rtl="0">
              <a:spcBef>
                <a:spcPts val="1100"/>
              </a:spcBef>
              <a:spcAft>
                <a:spcPts val="0"/>
              </a:spcAft>
              <a:buSzPts val="2700"/>
              <a:buChar char="•"/>
            </a:pPr>
            <a:r>
              <a:rPr lang="en-US" sz="2700"/>
              <a:t>See if these provisions may apply to you using our</a:t>
            </a:r>
            <a:r>
              <a:rPr lang="en-US" sz="2700" u="sng">
                <a:solidFill>
                  <a:schemeClr val="hlink"/>
                </a:solidFill>
                <a:hlinkClick r:id="rId3"/>
              </a:rPr>
              <a:t> </a:t>
            </a:r>
            <a:r>
              <a:rPr lang="en-US" sz="2700" u="sng">
                <a:solidFill>
                  <a:schemeClr val="hlink"/>
                </a:solidFill>
                <a:hlinkClick r:id="rId3"/>
              </a:rPr>
              <a:t>new online screening tool. </a:t>
            </a:r>
            <a:endParaRPr sz="2700"/>
          </a:p>
          <a:p>
            <a:pPr marL="457200" lvl="0" indent="-400050" algn="l" rtl="0">
              <a:spcBef>
                <a:spcPts val="1000"/>
              </a:spcBef>
              <a:spcAft>
                <a:spcPts val="0"/>
              </a:spcAft>
              <a:buSzPts val="2700"/>
              <a:buChar char="•"/>
            </a:pPr>
            <a:r>
              <a:rPr lang="en-US" sz="2700"/>
              <a:t>Learn more about Medicaid changes on our </a:t>
            </a:r>
            <a:r>
              <a:rPr lang="en-US" sz="2700" u="sng">
                <a:solidFill>
                  <a:schemeClr val="hlink"/>
                </a:solidFill>
                <a:hlinkClick r:id="rId4"/>
              </a:rPr>
              <a:t>H.R. 1 landing page</a:t>
            </a:r>
            <a:r>
              <a:rPr lang="en-US" sz="2700"/>
              <a:t> on the Health First Colorado site.</a:t>
            </a:r>
            <a:endParaRPr sz="2700"/>
          </a:p>
          <a:p>
            <a:pPr marL="457200" lvl="0" indent="-400050" algn="l" rtl="0">
              <a:spcBef>
                <a:spcPts val="1100"/>
              </a:spcBef>
              <a:spcAft>
                <a:spcPts val="1000"/>
              </a:spcAft>
              <a:buSzPts val="2700"/>
              <a:buChar char="•"/>
            </a:pPr>
            <a:r>
              <a:rPr lang="en-US" sz="2700"/>
              <a:t>Make plans to meet community engagement/work requirements criteria by Jan. 1, 2027.</a:t>
            </a:r>
            <a:endParaRPr sz="2700"/>
          </a:p>
        </p:txBody>
      </p:sp>
      <p:sp>
        <p:nvSpPr>
          <p:cNvPr id="1498" name="Google Shape;1498;p187"/>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35</a:t>
            </a:fld>
            <a:endParaRPr/>
          </a:p>
        </p:txBody>
      </p:sp>
      <p:pic>
        <p:nvPicPr>
          <p:cNvPr id="1499" name="Google Shape;1499;p187"/>
          <p:cNvPicPr preferRelativeResize="0"/>
          <p:nvPr/>
        </p:nvPicPr>
        <p:blipFill>
          <a:blip r:embed="rId5">
            <a:alphaModFix/>
          </a:blip>
          <a:stretch>
            <a:fillRect/>
          </a:stretch>
        </p:blipFill>
        <p:spPr>
          <a:xfrm>
            <a:off x="6777074" y="1643461"/>
            <a:ext cx="4878650" cy="4484726"/>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03"/>
        <p:cNvGrpSpPr/>
        <p:nvPr/>
      </p:nvGrpSpPr>
      <p:grpSpPr>
        <a:xfrm>
          <a:off x="0" y="0"/>
          <a:ext cx="0" cy="0"/>
          <a:chOff x="0" y="0"/>
          <a:chExt cx="0" cy="0"/>
        </a:xfrm>
      </p:grpSpPr>
      <p:sp>
        <p:nvSpPr>
          <p:cNvPr id="1504" name="Google Shape;1504;p188"/>
          <p:cNvSpPr/>
          <p:nvPr/>
        </p:nvSpPr>
        <p:spPr>
          <a:xfrm>
            <a:off x="424400" y="4982175"/>
            <a:ext cx="11322300" cy="1205700"/>
          </a:xfrm>
          <a:prstGeom prst="rect">
            <a:avLst/>
          </a:prstGeom>
          <a:solidFill>
            <a:srgbClr val="001970">
              <a:alpha val="80000"/>
            </a:srgbClr>
          </a:solidFill>
          <a:ln>
            <a:noFill/>
          </a:ln>
        </p:spPr>
        <p:txBody>
          <a:bodyPr spcFirstLastPara="1" wrap="square" lIns="91425" tIns="91425" rIns="91425" bIns="91425" anchor="ctr" anchorCtr="0">
            <a:noAutofit/>
          </a:bodyPr>
          <a:lstStyle/>
          <a:p>
            <a:pPr marL="0" lvl="0" indent="0" algn="ctr" rtl="0">
              <a:spcBef>
                <a:spcPts val="0"/>
              </a:spcBef>
              <a:spcAft>
                <a:spcPts val="1200"/>
              </a:spcAft>
              <a:buClr>
                <a:schemeClr val="dk1"/>
              </a:buClr>
              <a:buSzPts val="1100"/>
              <a:buFont typeface="Arial"/>
              <a:buNone/>
            </a:pPr>
            <a:r>
              <a:rPr lang="en-US" sz="2600" b="1">
                <a:solidFill>
                  <a:schemeClr val="lt1"/>
                </a:solidFill>
                <a:latin typeface="Trebuchet MS"/>
                <a:ea typeface="Trebuchet MS"/>
                <a:cs typeface="Trebuchet MS"/>
                <a:sym typeface="Trebuchet MS"/>
              </a:rPr>
              <a:t>Thank you for your partnership and engagement as we work together to implement H.R. 1 and focus on our North Star.</a:t>
            </a:r>
            <a:endParaRPr/>
          </a:p>
        </p:txBody>
      </p:sp>
      <p:sp>
        <p:nvSpPr>
          <p:cNvPr id="1505" name="Google Shape;1505;p188"/>
          <p:cNvSpPr txBox="1">
            <a:spLocks noGrp="1"/>
          </p:cNvSpPr>
          <p:nvPr>
            <p:ph type="title"/>
          </p:nvPr>
        </p:nvSpPr>
        <p:spPr>
          <a:xfrm>
            <a:off x="500550" y="125629"/>
            <a:ext cx="11190900" cy="7374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SzPts val="1300"/>
              <a:buNone/>
            </a:pPr>
            <a:r>
              <a:rPr lang="en-US" sz="4000"/>
              <a:t>Members: Watch for Communications</a:t>
            </a:r>
            <a:endParaRPr sz="4000">
              <a:solidFill>
                <a:schemeClr val="dk2"/>
              </a:solidFill>
            </a:endParaRPr>
          </a:p>
        </p:txBody>
      </p:sp>
      <p:sp>
        <p:nvSpPr>
          <p:cNvPr id="1506" name="Google Shape;1506;p188"/>
          <p:cNvSpPr txBox="1">
            <a:spLocks noGrp="1"/>
          </p:cNvSpPr>
          <p:nvPr>
            <p:ph type="body" idx="1"/>
          </p:nvPr>
        </p:nvSpPr>
        <p:spPr>
          <a:xfrm>
            <a:off x="264300" y="913650"/>
            <a:ext cx="11663400" cy="4017900"/>
          </a:xfrm>
          <a:prstGeom prst="rect">
            <a:avLst/>
          </a:prstGeom>
          <a:ln>
            <a:noFill/>
          </a:ln>
        </p:spPr>
        <p:txBody>
          <a:bodyPr spcFirstLastPara="1" wrap="square" lIns="91425" tIns="45700" rIns="91425" bIns="45700" anchor="t" anchorCtr="0">
            <a:noAutofit/>
          </a:bodyPr>
          <a:lstStyle/>
          <a:p>
            <a:pPr marL="457200" lvl="0" indent="-374650" algn="l" rtl="0">
              <a:lnSpc>
                <a:spcPct val="100000"/>
              </a:lnSpc>
              <a:spcBef>
                <a:spcPts val="0"/>
              </a:spcBef>
              <a:spcAft>
                <a:spcPts val="0"/>
              </a:spcAft>
              <a:buSzPts val="2300"/>
              <a:buChar char="●"/>
            </a:pPr>
            <a:r>
              <a:rPr lang="en-US" sz="2300"/>
              <a:t>We will notify all members this summer of the coming changes to Medicaid.</a:t>
            </a:r>
            <a:endParaRPr sz="2300"/>
          </a:p>
          <a:p>
            <a:pPr marL="457200" lvl="0" indent="-374650" algn="l" rtl="0">
              <a:lnSpc>
                <a:spcPct val="100000"/>
              </a:lnSpc>
              <a:spcBef>
                <a:spcPts val="0"/>
              </a:spcBef>
              <a:spcAft>
                <a:spcPts val="0"/>
              </a:spcAft>
              <a:buSzPts val="2300"/>
              <a:buChar char="●"/>
            </a:pPr>
            <a:r>
              <a:rPr lang="en-US" sz="2300"/>
              <a:t>Members affected by immigrant coverage changes will be notified in July 2026.</a:t>
            </a:r>
            <a:endParaRPr sz="2300"/>
          </a:p>
          <a:p>
            <a:pPr marL="457200" lvl="0" indent="-374650" algn="l" rtl="0">
              <a:lnSpc>
                <a:spcPct val="100000"/>
              </a:lnSpc>
              <a:spcBef>
                <a:spcPts val="0"/>
              </a:spcBef>
              <a:spcAft>
                <a:spcPts val="0"/>
              </a:spcAft>
              <a:buSzPts val="2300"/>
              <a:buChar char="●"/>
            </a:pPr>
            <a:r>
              <a:rPr lang="en-US" sz="2300"/>
              <a:t>Members affected by community engagement/work requirements will receive letters by mail, text, or email in </a:t>
            </a:r>
            <a:r>
              <a:rPr lang="en-US" sz="2300" b="1"/>
              <a:t>August or September 2026</a:t>
            </a:r>
            <a:r>
              <a:rPr lang="en-US" sz="2300"/>
              <a:t>. </a:t>
            </a:r>
            <a:endParaRPr sz="2300"/>
          </a:p>
          <a:p>
            <a:pPr marL="914400" lvl="1" indent="-374650" algn="l" rtl="0">
              <a:lnSpc>
                <a:spcPct val="100000"/>
              </a:lnSpc>
              <a:spcBef>
                <a:spcPts val="0"/>
              </a:spcBef>
              <a:spcAft>
                <a:spcPts val="0"/>
              </a:spcAft>
              <a:buSzPts val="2300"/>
              <a:buChar char="○"/>
            </a:pPr>
            <a:r>
              <a:rPr lang="en-US" sz="2300"/>
              <a:t>Make sure to </a:t>
            </a:r>
            <a:r>
              <a:rPr lang="en-US" sz="2300" b="1"/>
              <a:t>keep your contact information updated</a:t>
            </a:r>
            <a:r>
              <a:rPr lang="en-US" sz="2300"/>
              <a:t> so you don’t miss important notices.</a:t>
            </a:r>
            <a:endParaRPr sz="2300"/>
          </a:p>
          <a:p>
            <a:pPr marL="457200" lvl="0" indent="-374650" algn="l" rtl="0">
              <a:lnSpc>
                <a:spcPct val="100000"/>
              </a:lnSpc>
              <a:spcBef>
                <a:spcPts val="0"/>
              </a:spcBef>
              <a:spcAft>
                <a:spcPts val="0"/>
              </a:spcAft>
              <a:buSzPts val="2300"/>
              <a:buChar char="●"/>
            </a:pPr>
            <a:r>
              <a:rPr lang="en-US" sz="2300" b="1"/>
              <a:t>Watch your mail and respond quickly</a:t>
            </a:r>
            <a:r>
              <a:rPr lang="en-US" sz="2300"/>
              <a:t> to Health First Colorado renewal packets or letters from your health plan.</a:t>
            </a:r>
            <a:endParaRPr sz="2300"/>
          </a:p>
          <a:p>
            <a:pPr marL="457200" lvl="0" indent="-374650" algn="l" rtl="0">
              <a:lnSpc>
                <a:spcPct val="100000"/>
              </a:lnSpc>
              <a:spcBef>
                <a:spcPts val="0"/>
              </a:spcBef>
              <a:spcAft>
                <a:spcPts val="0"/>
              </a:spcAft>
              <a:buSzPts val="2300"/>
              <a:buChar char="●"/>
            </a:pPr>
            <a:r>
              <a:rPr lang="en-US" sz="2300" b="1"/>
              <a:t>Know your renewal date </a:t>
            </a:r>
            <a:r>
              <a:rPr lang="en-US" sz="2300"/>
              <a:t>so you can renew your Health First Colorado online or work with your local county department of human services or eligibility site if you do not receive notifications.</a:t>
            </a:r>
            <a:endParaRPr sz="2500"/>
          </a:p>
        </p:txBody>
      </p:sp>
      <p:sp>
        <p:nvSpPr>
          <p:cNvPr id="1507" name="Google Shape;1507;p188"/>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36</a:t>
            </a:fld>
            <a:endParaRPr/>
          </a:p>
        </p:txBody>
      </p:sp>
      <p:sp>
        <p:nvSpPr>
          <p:cNvPr id="1508" name="Google Shape;1508;p188"/>
          <p:cNvSpPr txBox="1"/>
          <p:nvPr/>
        </p:nvSpPr>
        <p:spPr>
          <a:xfrm>
            <a:off x="2797200" y="6334550"/>
            <a:ext cx="9013800" cy="36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500" b="1">
                <a:solidFill>
                  <a:schemeClr val="lt1"/>
                </a:solidFill>
                <a:latin typeface="Trebuchet MS"/>
                <a:ea typeface="Trebuchet MS"/>
                <a:cs typeface="Trebuchet MS"/>
                <a:sym typeface="Trebuchet MS"/>
              </a:rPr>
              <a:t>Visit </a:t>
            </a:r>
            <a:r>
              <a:rPr lang="en-US" sz="1500" b="1" u="sng">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Colorado.gov/hcpf/publications</a:t>
            </a:r>
            <a:r>
              <a:rPr lang="en-US" sz="1500" b="1">
                <a:solidFill>
                  <a:schemeClr val="lt1"/>
                </a:solidFill>
                <a:latin typeface="Trebuchet MS"/>
                <a:ea typeface="Trebuchet MS"/>
                <a:cs typeface="Trebuchet MS"/>
                <a:sym typeface="Trebuchet MS"/>
              </a:rPr>
              <a:t> (click on sign up for newsletters, choose At A Glance)</a:t>
            </a:r>
            <a:endParaRPr sz="1500" b="1">
              <a:solidFill>
                <a:schemeClr val="lt1"/>
              </a:solidFill>
              <a:latin typeface="Trebuchet MS"/>
              <a:ea typeface="Trebuchet MS"/>
              <a:cs typeface="Trebuchet MS"/>
              <a:sym typeface="Trebuchet M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513"/>
        <p:cNvGrpSpPr/>
        <p:nvPr/>
      </p:nvGrpSpPr>
      <p:grpSpPr>
        <a:xfrm>
          <a:off x="0" y="0"/>
          <a:ext cx="0" cy="0"/>
          <a:chOff x="0" y="0"/>
          <a:chExt cx="0" cy="0"/>
        </a:xfrm>
      </p:grpSpPr>
      <p:sp>
        <p:nvSpPr>
          <p:cNvPr id="1514" name="Google Shape;1514;p189"/>
          <p:cNvSpPr txBox="1">
            <a:spLocks noGrp="1"/>
          </p:cNvSpPr>
          <p:nvPr>
            <p:ph type="title"/>
          </p:nvPr>
        </p:nvSpPr>
        <p:spPr>
          <a:xfrm>
            <a:off x="838200" y="900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4400"/>
              <a:t>Poll Question #4</a:t>
            </a:r>
            <a:endParaRPr sz="4400"/>
          </a:p>
        </p:txBody>
      </p:sp>
      <p:sp>
        <p:nvSpPr>
          <p:cNvPr id="1515" name="Google Shape;1515;p189"/>
          <p:cNvSpPr txBox="1">
            <a:spLocks noGrp="1"/>
          </p:cNvSpPr>
          <p:nvPr>
            <p:ph type="body" idx="1"/>
          </p:nvPr>
        </p:nvSpPr>
        <p:spPr>
          <a:xfrm>
            <a:off x="838200" y="1332500"/>
            <a:ext cx="10515600" cy="1187700"/>
          </a:xfrm>
          <a:prstGeom prst="rect">
            <a:avLst/>
          </a:prstGeom>
        </p:spPr>
        <p:txBody>
          <a:bodyPr spcFirstLastPara="1" wrap="square" lIns="91425" tIns="45700" rIns="91425" bIns="45700" anchor="ctr" anchorCtr="0">
            <a:noAutofit/>
          </a:bodyPr>
          <a:lstStyle/>
          <a:p>
            <a:pPr marL="0" lvl="0" indent="0" algn="l" rtl="0">
              <a:lnSpc>
                <a:spcPct val="100000"/>
              </a:lnSpc>
              <a:spcBef>
                <a:spcPts val="1100"/>
              </a:spcBef>
              <a:spcAft>
                <a:spcPts val="0"/>
              </a:spcAft>
              <a:buNone/>
            </a:pPr>
            <a:endParaRPr sz="2500" b="1"/>
          </a:p>
          <a:p>
            <a:pPr marL="457200" lvl="0" indent="0" algn="ctr" rtl="0">
              <a:lnSpc>
                <a:spcPct val="100000"/>
              </a:lnSpc>
              <a:spcBef>
                <a:spcPts val="0"/>
              </a:spcBef>
              <a:spcAft>
                <a:spcPts val="0"/>
              </a:spcAft>
              <a:buNone/>
            </a:pPr>
            <a:r>
              <a:rPr lang="en-US" sz="3000"/>
              <a:t>Are there specific groups you think may need additional support to receive, act on, or understand changes to Medicaid due to H.R. 1? (Select up to 3)</a:t>
            </a:r>
            <a:endParaRPr sz="3000"/>
          </a:p>
          <a:p>
            <a:pPr marL="457200" lvl="0" indent="0" algn="l" rtl="0">
              <a:lnSpc>
                <a:spcPct val="100000"/>
              </a:lnSpc>
              <a:spcBef>
                <a:spcPts val="1100"/>
              </a:spcBef>
              <a:spcAft>
                <a:spcPts val="1000"/>
              </a:spcAft>
              <a:buNone/>
            </a:pPr>
            <a:endParaRPr sz="2500"/>
          </a:p>
        </p:txBody>
      </p:sp>
      <p:sp>
        <p:nvSpPr>
          <p:cNvPr id="1516" name="Google Shape;1516;p189"/>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37</a:t>
            </a:fld>
            <a:endParaRPr/>
          </a:p>
        </p:txBody>
      </p:sp>
      <p:sp>
        <p:nvSpPr>
          <p:cNvPr id="1517" name="Google Shape;1517;p189"/>
          <p:cNvSpPr txBox="1"/>
          <p:nvPr/>
        </p:nvSpPr>
        <p:spPr>
          <a:xfrm>
            <a:off x="6403425" y="2731800"/>
            <a:ext cx="5514000" cy="3103200"/>
          </a:xfrm>
          <a:prstGeom prst="rect">
            <a:avLst/>
          </a:prstGeom>
          <a:noFill/>
          <a:ln>
            <a:noFill/>
          </a:ln>
        </p:spPr>
        <p:txBody>
          <a:bodyPr spcFirstLastPara="1" wrap="square" lIns="91425" tIns="91425" rIns="91425" bIns="91425" anchor="t" anchorCtr="0">
            <a:spAutoFit/>
          </a:bodyPr>
          <a:lstStyle/>
          <a:p>
            <a:pPr marL="914400" lvl="0" indent="-381000" algn="l" rtl="0">
              <a:lnSpc>
                <a:spcPct val="115000"/>
              </a:lnSpc>
              <a:spcBef>
                <a:spcPts val="1400"/>
              </a:spcBef>
              <a:spcAft>
                <a:spcPts val="0"/>
              </a:spcAft>
              <a:buClr>
                <a:schemeClr val="dk1"/>
              </a:buClr>
              <a:buSzPts val="2400"/>
              <a:buFont typeface="Trebuchet MS"/>
              <a:buChar char="●"/>
            </a:pPr>
            <a:r>
              <a:rPr lang="en-US" sz="2400">
                <a:solidFill>
                  <a:schemeClr val="dk1"/>
                </a:solidFill>
                <a:latin typeface="Trebuchet MS"/>
                <a:ea typeface="Trebuchet MS"/>
                <a:cs typeface="Trebuchet MS"/>
                <a:sym typeface="Trebuchet MS"/>
              </a:rPr>
              <a:t>Individuals experiencing housing insecurity</a:t>
            </a:r>
            <a:endParaRPr sz="2400">
              <a:solidFill>
                <a:schemeClr val="dk1"/>
              </a:solidFill>
              <a:latin typeface="Trebuchet MS"/>
              <a:ea typeface="Trebuchet MS"/>
              <a:cs typeface="Trebuchet MS"/>
              <a:sym typeface="Trebuchet MS"/>
            </a:endParaRPr>
          </a:p>
          <a:p>
            <a:pPr marL="914400" lvl="0" indent="-381000" algn="l" rtl="0">
              <a:lnSpc>
                <a:spcPct val="115000"/>
              </a:lnSpc>
              <a:spcBef>
                <a:spcPts val="0"/>
              </a:spcBef>
              <a:spcAft>
                <a:spcPts val="0"/>
              </a:spcAft>
              <a:buClr>
                <a:schemeClr val="dk1"/>
              </a:buClr>
              <a:buSzPts val="2400"/>
              <a:buFont typeface="Trebuchet MS"/>
              <a:buChar char="●"/>
            </a:pPr>
            <a:r>
              <a:rPr lang="en-US" sz="2400">
                <a:solidFill>
                  <a:schemeClr val="dk1"/>
                </a:solidFill>
                <a:latin typeface="Trebuchet MS"/>
                <a:ea typeface="Trebuchet MS"/>
                <a:cs typeface="Trebuchet MS"/>
                <a:sym typeface="Trebuchet MS"/>
              </a:rPr>
              <a:t>Communities of color</a:t>
            </a:r>
            <a:endParaRPr sz="2400">
              <a:solidFill>
                <a:schemeClr val="dk1"/>
              </a:solidFill>
              <a:latin typeface="Trebuchet MS"/>
              <a:ea typeface="Trebuchet MS"/>
              <a:cs typeface="Trebuchet MS"/>
              <a:sym typeface="Trebuchet MS"/>
            </a:endParaRPr>
          </a:p>
          <a:p>
            <a:pPr marL="914400" lvl="0" indent="-381000" algn="l" rtl="0">
              <a:lnSpc>
                <a:spcPct val="115000"/>
              </a:lnSpc>
              <a:spcBef>
                <a:spcPts val="0"/>
              </a:spcBef>
              <a:spcAft>
                <a:spcPts val="0"/>
              </a:spcAft>
              <a:buClr>
                <a:schemeClr val="dk1"/>
              </a:buClr>
              <a:buSzPts val="2400"/>
              <a:buFont typeface="Trebuchet MS"/>
              <a:buChar char="●"/>
            </a:pPr>
            <a:r>
              <a:rPr lang="en-US" sz="2400">
                <a:solidFill>
                  <a:schemeClr val="dk1"/>
                </a:solidFill>
                <a:latin typeface="Trebuchet MS"/>
                <a:ea typeface="Trebuchet MS"/>
                <a:cs typeface="Trebuchet MS"/>
                <a:sym typeface="Trebuchet MS"/>
              </a:rPr>
              <a:t>Individuals without reliable internet access</a:t>
            </a:r>
            <a:endParaRPr sz="2400">
              <a:solidFill>
                <a:schemeClr val="dk1"/>
              </a:solidFill>
              <a:latin typeface="Trebuchet MS"/>
              <a:ea typeface="Trebuchet MS"/>
              <a:cs typeface="Trebuchet MS"/>
              <a:sym typeface="Trebuchet MS"/>
            </a:endParaRPr>
          </a:p>
          <a:p>
            <a:pPr marL="914400" lvl="0" indent="-381000" algn="l" rtl="0">
              <a:lnSpc>
                <a:spcPct val="115000"/>
              </a:lnSpc>
              <a:spcBef>
                <a:spcPts val="0"/>
              </a:spcBef>
              <a:spcAft>
                <a:spcPts val="0"/>
              </a:spcAft>
              <a:buClr>
                <a:schemeClr val="dk1"/>
              </a:buClr>
              <a:buSzPts val="2400"/>
              <a:buFont typeface="Trebuchet MS"/>
              <a:buChar char="●"/>
            </a:pPr>
            <a:r>
              <a:rPr lang="en-US" sz="2400">
                <a:solidFill>
                  <a:schemeClr val="dk1"/>
                </a:solidFill>
                <a:latin typeface="Trebuchet MS"/>
                <a:ea typeface="Trebuchet MS"/>
                <a:cs typeface="Trebuchet MS"/>
                <a:sym typeface="Trebuchet MS"/>
              </a:rPr>
              <a:t>Immigrant communities</a:t>
            </a:r>
            <a:endParaRPr sz="2400">
              <a:solidFill>
                <a:schemeClr val="dk1"/>
              </a:solidFill>
              <a:latin typeface="Trebuchet MS"/>
              <a:ea typeface="Trebuchet MS"/>
              <a:cs typeface="Trebuchet MS"/>
              <a:sym typeface="Trebuchet MS"/>
            </a:endParaRPr>
          </a:p>
          <a:p>
            <a:pPr marL="914400" lvl="0" indent="-381000" algn="l" rtl="0">
              <a:lnSpc>
                <a:spcPct val="115000"/>
              </a:lnSpc>
              <a:spcBef>
                <a:spcPts val="0"/>
              </a:spcBef>
              <a:spcAft>
                <a:spcPts val="0"/>
              </a:spcAft>
              <a:buClr>
                <a:schemeClr val="dk1"/>
              </a:buClr>
              <a:buSzPts val="2400"/>
              <a:buFont typeface="Trebuchet MS"/>
              <a:buChar char="●"/>
            </a:pPr>
            <a:r>
              <a:rPr lang="en-US" sz="2400">
                <a:solidFill>
                  <a:schemeClr val="dk1"/>
                </a:solidFill>
                <a:latin typeface="Trebuchet MS"/>
                <a:ea typeface="Trebuchet MS"/>
                <a:cs typeface="Trebuchet MS"/>
                <a:sym typeface="Trebuchet MS"/>
              </a:rPr>
              <a:t>LGBTQ+ individuals</a:t>
            </a:r>
            <a:endParaRPr sz="2400">
              <a:solidFill>
                <a:schemeClr val="dk1"/>
              </a:solidFill>
              <a:latin typeface="Trebuchet MS"/>
              <a:ea typeface="Trebuchet MS"/>
              <a:cs typeface="Trebuchet MS"/>
              <a:sym typeface="Trebuchet MS"/>
            </a:endParaRPr>
          </a:p>
        </p:txBody>
      </p:sp>
      <p:sp>
        <p:nvSpPr>
          <p:cNvPr id="1518" name="Google Shape;1518;p189"/>
          <p:cNvSpPr txBox="1"/>
          <p:nvPr/>
        </p:nvSpPr>
        <p:spPr>
          <a:xfrm>
            <a:off x="1120825" y="2731800"/>
            <a:ext cx="5138400" cy="2678100"/>
          </a:xfrm>
          <a:prstGeom prst="rect">
            <a:avLst/>
          </a:prstGeom>
          <a:noFill/>
          <a:ln>
            <a:noFill/>
          </a:ln>
        </p:spPr>
        <p:txBody>
          <a:bodyPr spcFirstLastPara="1" wrap="square" lIns="91425" tIns="91425" rIns="91425" bIns="91425" anchor="t" anchorCtr="0">
            <a:spAutoFit/>
          </a:bodyPr>
          <a:lstStyle/>
          <a:p>
            <a:pPr marL="914400" lvl="0" indent="-381000" algn="l" rtl="0">
              <a:lnSpc>
                <a:spcPct val="115000"/>
              </a:lnSpc>
              <a:spcBef>
                <a:spcPts val="1400"/>
              </a:spcBef>
              <a:spcAft>
                <a:spcPts val="0"/>
              </a:spcAft>
              <a:buClr>
                <a:schemeClr val="dk1"/>
              </a:buClr>
              <a:buSzPts val="2400"/>
              <a:buFont typeface="Trebuchet MS"/>
              <a:buChar char="●"/>
            </a:pPr>
            <a:r>
              <a:rPr lang="en-US" sz="2400">
                <a:solidFill>
                  <a:schemeClr val="dk1"/>
                </a:solidFill>
                <a:latin typeface="Trebuchet MS"/>
                <a:ea typeface="Trebuchet MS"/>
                <a:cs typeface="Trebuchet MS"/>
                <a:sym typeface="Trebuchet MS"/>
              </a:rPr>
              <a:t>Rural communities</a:t>
            </a:r>
            <a:endParaRPr sz="2400">
              <a:solidFill>
                <a:schemeClr val="dk1"/>
              </a:solidFill>
              <a:latin typeface="Trebuchet MS"/>
              <a:ea typeface="Trebuchet MS"/>
              <a:cs typeface="Trebuchet MS"/>
              <a:sym typeface="Trebuchet MS"/>
            </a:endParaRPr>
          </a:p>
          <a:p>
            <a:pPr marL="914400" lvl="0" indent="-381000" algn="l" rtl="0">
              <a:lnSpc>
                <a:spcPct val="115000"/>
              </a:lnSpc>
              <a:spcBef>
                <a:spcPts val="0"/>
              </a:spcBef>
              <a:spcAft>
                <a:spcPts val="0"/>
              </a:spcAft>
              <a:buClr>
                <a:schemeClr val="dk1"/>
              </a:buClr>
              <a:buSzPts val="2400"/>
              <a:buFont typeface="Trebuchet MS"/>
              <a:buChar char="●"/>
            </a:pPr>
            <a:r>
              <a:rPr lang="en-US" sz="2400">
                <a:solidFill>
                  <a:schemeClr val="dk1"/>
                </a:solidFill>
                <a:latin typeface="Trebuchet MS"/>
                <a:ea typeface="Trebuchet MS"/>
                <a:cs typeface="Trebuchet MS"/>
                <a:sym typeface="Trebuchet MS"/>
              </a:rPr>
              <a:t>Individuals with limited English proficiency</a:t>
            </a:r>
            <a:endParaRPr sz="2400">
              <a:solidFill>
                <a:schemeClr val="dk1"/>
              </a:solidFill>
              <a:latin typeface="Trebuchet MS"/>
              <a:ea typeface="Trebuchet MS"/>
              <a:cs typeface="Trebuchet MS"/>
              <a:sym typeface="Trebuchet MS"/>
            </a:endParaRPr>
          </a:p>
          <a:p>
            <a:pPr marL="914400" lvl="0" indent="-381000" algn="l" rtl="0">
              <a:lnSpc>
                <a:spcPct val="115000"/>
              </a:lnSpc>
              <a:spcBef>
                <a:spcPts val="0"/>
              </a:spcBef>
              <a:spcAft>
                <a:spcPts val="0"/>
              </a:spcAft>
              <a:buClr>
                <a:schemeClr val="dk1"/>
              </a:buClr>
              <a:buSzPts val="2400"/>
              <a:buFont typeface="Trebuchet MS"/>
              <a:buChar char="●"/>
            </a:pPr>
            <a:r>
              <a:rPr lang="en-US" sz="2400">
                <a:solidFill>
                  <a:schemeClr val="dk1"/>
                </a:solidFill>
                <a:latin typeface="Trebuchet MS"/>
                <a:ea typeface="Trebuchet MS"/>
                <a:cs typeface="Trebuchet MS"/>
                <a:sym typeface="Trebuchet MS"/>
              </a:rPr>
              <a:t>Older adults</a:t>
            </a:r>
            <a:endParaRPr sz="2400">
              <a:solidFill>
                <a:schemeClr val="dk1"/>
              </a:solidFill>
              <a:latin typeface="Trebuchet MS"/>
              <a:ea typeface="Trebuchet MS"/>
              <a:cs typeface="Trebuchet MS"/>
              <a:sym typeface="Trebuchet MS"/>
            </a:endParaRPr>
          </a:p>
          <a:p>
            <a:pPr marL="914400" lvl="0" indent="-381000" algn="l" rtl="0">
              <a:lnSpc>
                <a:spcPct val="115000"/>
              </a:lnSpc>
              <a:spcBef>
                <a:spcPts val="0"/>
              </a:spcBef>
              <a:spcAft>
                <a:spcPts val="0"/>
              </a:spcAft>
              <a:buClr>
                <a:schemeClr val="dk1"/>
              </a:buClr>
              <a:buSzPts val="2400"/>
              <a:buFont typeface="Trebuchet MS"/>
              <a:buChar char="●"/>
            </a:pPr>
            <a:r>
              <a:rPr lang="en-US" sz="2400">
                <a:solidFill>
                  <a:schemeClr val="dk1"/>
                </a:solidFill>
                <a:latin typeface="Trebuchet MS"/>
                <a:ea typeface="Trebuchet MS"/>
                <a:cs typeface="Trebuchet MS"/>
                <a:sym typeface="Trebuchet MS"/>
              </a:rPr>
              <a:t>People with disabilities</a:t>
            </a:r>
            <a:endParaRPr sz="2400">
              <a:solidFill>
                <a:schemeClr val="dk1"/>
              </a:solidFill>
              <a:latin typeface="Trebuchet MS"/>
              <a:ea typeface="Trebuchet MS"/>
              <a:cs typeface="Trebuchet MS"/>
              <a:sym typeface="Trebuchet MS"/>
            </a:endParaRPr>
          </a:p>
          <a:p>
            <a:pPr marL="914400" lvl="0" indent="-381000" algn="l" rtl="0">
              <a:lnSpc>
                <a:spcPct val="115000"/>
              </a:lnSpc>
              <a:spcBef>
                <a:spcPts val="0"/>
              </a:spcBef>
              <a:spcAft>
                <a:spcPts val="0"/>
              </a:spcAft>
              <a:buClr>
                <a:schemeClr val="dk1"/>
              </a:buClr>
              <a:buSzPts val="2400"/>
              <a:buFont typeface="Trebuchet MS"/>
              <a:buChar char="●"/>
            </a:pPr>
            <a:r>
              <a:rPr lang="en-US" sz="2400">
                <a:solidFill>
                  <a:schemeClr val="dk1"/>
                </a:solidFill>
                <a:latin typeface="Trebuchet MS"/>
                <a:ea typeface="Trebuchet MS"/>
                <a:cs typeface="Trebuchet MS"/>
                <a:sym typeface="Trebuchet MS"/>
              </a:rPr>
              <a:t>Families with children</a:t>
            </a:r>
            <a:endParaRPr sz="2400">
              <a:solidFill>
                <a:schemeClr val="dk1"/>
              </a:solidFill>
              <a:latin typeface="Trebuchet MS"/>
              <a:ea typeface="Trebuchet MS"/>
              <a:cs typeface="Trebuchet MS"/>
              <a:sym typeface="Trebuchet M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522"/>
        <p:cNvGrpSpPr/>
        <p:nvPr/>
      </p:nvGrpSpPr>
      <p:grpSpPr>
        <a:xfrm>
          <a:off x="0" y="0"/>
          <a:ext cx="0" cy="0"/>
          <a:chOff x="0" y="0"/>
          <a:chExt cx="0" cy="0"/>
        </a:xfrm>
      </p:grpSpPr>
      <p:sp>
        <p:nvSpPr>
          <p:cNvPr id="1523" name="Google Shape;1523;p190"/>
          <p:cNvSpPr txBox="1">
            <a:spLocks noGrp="1"/>
          </p:cNvSpPr>
          <p:nvPr>
            <p:ph type="title"/>
          </p:nvPr>
        </p:nvSpPr>
        <p:spPr>
          <a:xfrm>
            <a:off x="500550" y="1"/>
            <a:ext cx="11190900" cy="9069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SzPts val="1300"/>
              <a:buNone/>
            </a:pPr>
            <a:r>
              <a:rPr lang="en-US" sz="4400"/>
              <a:t>Share Resources and Partner with Us </a:t>
            </a:r>
            <a:endParaRPr sz="4400">
              <a:solidFill>
                <a:schemeClr val="dk2"/>
              </a:solidFill>
            </a:endParaRPr>
          </a:p>
        </p:txBody>
      </p:sp>
      <p:sp>
        <p:nvSpPr>
          <p:cNvPr id="1524" name="Google Shape;1524;p190"/>
          <p:cNvSpPr txBox="1">
            <a:spLocks noGrp="1"/>
          </p:cNvSpPr>
          <p:nvPr>
            <p:ph type="body" idx="1"/>
          </p:nvPr>
        </p:nvSpPr>
        <p:spPr>
          <a:xfrm>
            <a:off x="968375" y="1167903"/>
            <a:ext cx="10223400" cy="4675500"/>
          </a:xfrm>
          <a:prstGeom prst="rect">
            <a:avLst/>
          </a:prstGeom>
          <a:ln>
            <a:noFill/>
          </a:ln>
        </p:spPr>
        <p:txBody>
          <a:bodyPr spcFirstLastPara="1" wrap="square" lIns="91425" tIns="45700" rIns="91425" bIns="45700" anchor="t" anchorCtr="0">
            <a:noAutofit/>
          </a:bodyPr>
          <a:lstStyle/>
          <a:p>
            <a:pPr marL="457200" lvl="0" indent="-393700" algn="l" rtl="0">
              <a:lnSpc>
                <a:spcPct val="115000"/>
              </a:lnSpc>
              <a:spcBef>
                <a:spcPts val="0"/>
              </a:spcBef>
              <a:spcAft>
                <a:spcPts val="0"/>
              </a:spcAft>
              <a:buSzPts val="2600"/>
              <a:buChar char="●"/>
            </a:pPr>
            <a:r>
              <a:rPr lang="en-US" sz="2600" b="1"/>
              <a:t>Share our current and future </a:t>
            </a:r>
            <a:r>
              <a:rPr lang="en-US" sz="2600" b="1" u="sng">
                <a:solidFill>
                  <a:schemeClr val="hlink"/>
                </a:solidFill>
                <a:hlinkClick r:id="rId3"/>
              </a:rPr>
              <a:t>Member Messages</a:t>
            </a:r>
            <a:r>
              <a:rPr lang="en-US" sz="2600" b="1"/>
              <a:t> </a:t>
            </a:r>
            <a:r>
              <a:rPr lang="en-US" sz="2600"/>
              <a:t>from HCPF Executive Director Bimestefer with colleagues and members - short, high-level overviews of what is in H.R. 1 and when members may see changes. </a:t>
            </a:r>
            <a:endParaRPr sz="2600"/>
          </a:p>
          <a:p>
            <a:pPr marL="457200" lvl="0" indent="-393700" algn="l" rtl="0">
              <a:lnSpc>
                <a:spcPct val="115000"/>
              </a:lnSpc>
              <a:spcBef>
                <a:spcPts val="1000"/>
              </a:spcBef>
              <a:spcAft>
                <a:spcPts val="0"/>
              </a:spcAft>
              <a:buSzPts val="2600"/>
              <a:buChar char="●"/>
            </a:pPr>
            <a:r>
              <a:rPr lang="en-US" sz="2600" b="1"/>
              <a:t>Bookmark our </a:t>
            </a:r>
            <a:r>
              <a:rPr lang="en-US" sz="2600" b="1" u="sng">
                <a:solidFill>
                  <a:schemeClr val="hlink"/>
                </a:solidFill>
                <a:hlinkClick r:id="rId4"/>
              </a:rPr>
              <a:t>resource center</a:t>
            </a:r>
            <a:r>
              <a:rPr lang="en-US" sz="2600" b="1"/>
              <a:t>,</a:t>
            </a:r>
            <a:r>
              <a:rPr lang="en-US" sz="2600"/>
              <a:t> and sign up for HCPF newsletters to receive key implementation updates and understand how federal cuts impact Medicaid.</a:t>
            </a:r>
            <a:endParaRPr sz="2600"/>
          </a:p>
          <a:p>
            <a:pPr marL="457200" lvl="0" indent="-393700" algn="l" rtl="0">
              <a:lnSpc>
                <a:spcPct val="115000"/>
              </a:lnSpc>
              <a:spcBef>
                <a:spcPts val="1000"/>
              </a:spcBef>
              <a:spcAft>
                <a:spcPts val="0"/>
              </a:spcAft>
              <a:buSzPts val="2600"/>
              <a:buChar char="●"/>
            </a:pPr>
            <a:r>
              <a:rPr lang="en-US" sz="2600" b="1"/>
              <a:t>Send all questions,</a:t>
            </a:r>
            <a:r>
              <a:rPr lang="en-US" sz="2600"/>
              <a:t> comments, and feedback to </a:t>
            </a:r>
            <a:r>
              <a:rPr lang="en-US" sz="2600" u="sng">
                <a:solidFill>
                  <a:schemeClr val="hlink"/>
                </a:solidFill>
                <a:hlinkClick r:id="rId5"/>
              </a:rPr>
              <a:t>hcpf_HR1@state.co.us</a:t>
            </a:r>
            <a:r>
              <a:rPr lang="en-US" sz="2600"/>
              <a:t>.</a:t>
            </a:r>
            <a:endParaRPr sz="2600"/>
          </a:p>
          <a:p>
            <a:pPr marL="457200" lvl="0" indent="-393700" algn="l" rtl="0">
              <a:lnSpc>
                <a:spcPct val="115000"/>
              </a:lnSpc>
              <a:spcBef>
                <a:spcPts val="0"/>
              </a:spcBef>
              <a:spcAft>
                <a:spcPts val="0"/>
              </a:spcAft>
              <a:buSzPts val="2600"/>
              <a:buChar char="●"/>
            </a:pPr>
            <a:r>
              <a:rPr lang="en-US" sz="2600" b="1"/>
              <a:t>Stay tuned for future webinars.</a:t>
            </a:r>
            <a:endParaRPr sz="2600" b="1"/>
          </a:p>
        </p:txBody>
      </p:sp>
      <p:sp>
        <p:nvSpPr>
          <p:cNvPr id="1525" name="Google Shape;1525;p190"/>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38</a:t>
            </a:fld>
            <a:endParaRPr/>
          </a:p>
        </p:txBody>
      </p:sp>
      <p:sp>
        <p:nvSpPr>
          <p:cNvPr id="1526" name="Google Shape;1526;p190"/>
          <p:cNvSpPr txBox="1"/>
          <p:nvPr/>
        </p:nvSpPr>
        <p:spPr>
          <a:xfrm>
            <a:off x="2797200" y="6334550"/>
            <a:ext cx="9013800" cy="36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500" b="1">
                <a:solidFill>
                  <a:schemeClr val="lt1"/>
                </a:solidFill>
                <a:latin typeface="Trebuchet MS"/>
                <a:ea typeface="Trebuchet MS"/>
                <a:cs typeface="Trebuchet MS"/>
                <a:sym typeface="Trebuchet MS"/>
              </a:rPr>
              <a:t>Visit </a:t>
            </a:r>
            <a:r>
              <a:rPr lang="en-US" sz="1500" b="1" u="sng">
                <a:solidFill>
                  <a:schemeClr val="lt1"/>
                </a:solidFill>
                <a:latin typeface="Trebuchet MS"/>
                <a:ea typeface="Trebuchet MS"/>
                <a:cs typeface="Trebuchet MS"/>
                <a:sym typeface="Trebuchet MS"/>
                <a:hlinkClick r:id="rId6">
                  <a:extLst>
                    <a:ext uri="{A12FA001-AC4F-418D-AE19-62706E023703}">
                      <ahyp:hlinkClr xmlns:ahyp="http://schemas.microsoft.com/office/drawing/2018/hyperlinkcolor" val="tx"/>
                    </a:ext>
                  </a:extLst>
                </a:hlinkClick>
              </a:rPr>
              <a:t>Colorado.gov/hcpf/publications</a:t>
            </a:r>
            <a:r>
              <a:rPr lang="en-US" sz="1500" b="1">
                <a:solidFill>
                  <a:schemeClr val="lt1"/>
                </a:solidFill>
                <a:latin typeface="Trebuchet MS"/>
                <a:ea typeface="Trebuchet MS"/>
                <a:cs typeface="Trebuchet MS"/>
                <a:sym typeface="Trebuchet MS"/>
              </a:rPr>
              <a:t> (click on sign up for newsletters, choose At A Glance)</a:t>
            </a:r>
            <a:endParaRPr sz="1500" b="1">
              <a:solidFill>
                <a:schemeClr val="lt1"/>
              </a:solidFill>
              <a:latin typeface="Trebuchet MS"/>
              <a:ea typeface="Trebuchet MS"/>
              <a:cs typeface="Trebuchet MS"/>
              <a:sym typeface="Trebuchet M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531"/>
        <p:cNvGrpSpPr/>
        <p:nvPr/>
      </p:nvGrpSpPr>
      <p:grpSpPr>
        <a:xfrm>
          <a:off x="0" y="0"/>
          <a:ext cx="0" cy="0"/>
          <a:chOff x="0" y="0"/>
          <a:chExt cx="0" cy="0"/>
        </a:xfrm>
      </p:grpSpPr>
      <p:sp>
        <p:nvSpPr>
          <p:cNvPr id="1532" name="Google Shape;1532;p191"/>
          <p:cNvSpPr txBox="1">
            <a:spLocks noGrp="1"/>
          </p:cNvSpPr>
          <p:nvPr>
            <p:ph type="title"/>
          </p:nvPr>
        </p:nvSpPr>
        <p:spPr>
          <a:xfrm>
            <a:off x="838200" y="2898475"/>
            <a:ext cx="10515600" cy="2047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7200"/>
              <a:t>Q &amp; A</a:t>
            </a:r>
            <a:endParaRPr sz="7200"/>
          </a:p>
          <a:p>
            <a:pPr marL="0" lvl="0" indent="0" algn="l" rtl="0">
              <a:spcBef>
                <a:spcPts val="1000"/>
              </a:spcBef>
              <a:spcAft>
                <a:spcPts val="0"/>
              </a:spcAft>
              <a:buClr>
                <a:schemeClr val="dk1"/>
              </a:buClr>
              <a:buSzPts val="1100"/>
              <a:buFont typeface="Arial"/>
              <a:buNone/>
            </a:pPr>
            <a:r>
              <a:rPr lang="en-US" sz="3300" i="1">
                <a:solidFill>
                  <a:srgbClr val="6071AA"/>
                </a:solidFill>
              </a:rPr>
              <a:t>Adela Flores-Brennan, Medicaid Director</a:t>
            </a:r>
            <a:endParaRPr sz="3300" i="1">
              <a:solidFill>
                <a:srgbClr val="6071AA"/>
              </a:solidFill>
            </a:endParaRPr>
          </a:p>
          <a:p>
            <a:pPr marL="0" lvl="0" indent="0" algn="l" rtl="0">
              <a:spcBef>
                <a:spcPts val="0"/>
              </a:spcBef>
              <a:spcAft>
                <a:spcPts val="0"/>
              </a:spcAft>
              <a:buNone/>
            </a:pPr>
            <a:endParaRPr sz="3300" i="1">
              <a:solidFill>
                <a:srgbClr val="6071AA"/>
              </a:solidFill>
            </a:endParaRPr>
          </a:p>
          <a:p>
            <a:pPr marL="0" lvl="0" indent="0" algn="l" rtl="0">
              <a:spcBef>
                <a:spcPts val="0"/>
              </a:spcBef>
              <a:spcAft>
                <a:spcPts val="0"/>
              </a:spcAft>
              <a:buNone/>
            </a:pPr>
            <a:endParaRPr sz="3300" i="1">
              <a:solidFill>
                <a:srgbClr val="6071AA"/>
              </a:solidFill>
            </a:endParaRPr>
          </a:p>
          <a:p>
            <a:pPr marL="0" lvl="0" indent="0" algn="l" rtl="0">
              <a:spcBef>
                <a:spcPts val="0"/>
              </a:spcBef>
              <a:spcAft>
                <a:spcPts val="0"/>
              </a:spcAft>
              <a:buNone/>
            </a:pPr>
            <a:endParaRPr sz="3300" i="1">
              <a:solidFill>
                <a:srgbClr val="6071AA"/>
              </a:solidFill>
            </a:endParaRPr>
          </a:p>
        </p:txBody>
      </p:sp>
      <p:sp>
        <p:nvSpPr>
          <p:cNvPr id="1533" name="Google Shape;1533;p191"/>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39</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Shape 689"/>
        <p:cNvGrpSpPr/>
        <p:nvPr/>
      </p:nvGrpSpPr>
      <p:grpSpPr>
        <a:xfrm>
          <a:off x="0" y="0"/>
          <a:ext cx="0" cy="0"/>
          <a:chOff x="0" y="0"/>
          <a:chExt cx="0" cy="0"/>
        </a:xfrm>
      </p:grpSpPr>
      <p:sp>
        <p:nvSpPr>
          <p:cNvPr id="690" name="Google Shape;690;p156"/>
          <p:cNvSpPr txBox="1">
            <a:spLocks noGrp="1"/>
          </p:cNvSpPr>
          <p:nvPr>
            <p:ph type="title"/>
          </p:nvPr>
        </p:nvSpPr>
        <p:spPr>
          <a:xfrm>
            <a:off x="838200" y="2139275"/>
            <a:ext cx="10515600" cy="34983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7200"/>
              <a:t>Introduction</a:t>
            </a:r>
            <a:endParaRPr sz="7200"/>
          </a:p>
          <a:p>
            <a:pPr marL="0" lvl="0" indent="0" algn="l" rtl="0">
              <a:spcBef>
                <a:spcPts val="1000"/>
              </a:spcBef>
              <a:spcAft>
                <a:spcPts val="0"/>
              </a:spcAft>
              <a:buNone/>
            </a:pPr>
            <a:r>
              <a:rPr lang="en-US" sz="3300" i="1">
                <a:solidFill>
                  <a:srgbClr val="6071AA"/>
                </a:solidFill>
              </a:rPr>
              <a:t>Kim Bimestefer, Executive Director of HCPF</a:t>
            </a:r>
            <a:endParaRPr sz="3300" i="1">
              <a:solidFill>
                <a:srgbClr val="6071AA"/>
              </a:solidFill>
            </a:endParaRPr>
          </a:p>
        </p:txBody>
      </p:sp>
      <p:sp>
        <p:nvSpPr>
          <p:cNvPr id="691" name="Google Shape;691;p156"/>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538"/>
        <p:cNvGrpSpPr/>
        <p:nvPr/>
      </p:nvGrpSpPr>
      <p:grpSpPr>
        <a:xfrm>
          <a:off x="0" y="0"/>
          <a:ext cx="0" cy="0"/>
          <a:chOff x="0" y="0"/>
          <a:chExt cx="0" cy="0"/>
        </a:xfrm>
      </p:grpSpPr>
      <p:sp>
        <p:nvSpPr>
          <p:cNvPr id="1539" name="Google Shape;1539;p192"/>
          <p:cNvSpPr txBox="1">
            <a:spLocks noGrp="1"/>
          </p:cNvSpPr>
          <p:nvPr>
            <p:ph type="title"/>
          </p:nvPr>
        </p:nvSpPr>
        <p:spPr>
          <a:xfrm>
            <a:off x="595312" y="2180006"/>
            <a:ext cx="11001300" cy="1626300"/>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lt1"/>
              </a:buClr>
              <a:buSzPts val="6700"/>
              <a:buFont typeface="Trebuchet MS"/>
              <a:buNone/>
            </a:pPr>
            <a:r>
              <a:rPr lang="en-US"/>
              <a:t>Thank you!</a:t>
            </a:r>
            <a:endParaRPr/>
          </a:p>
        </p:txBody>
      </p:sp>
      <p:sp>
        <p:nvSpPr>
          <p:cNvPr id="1540" name="Google Shape;1540;p19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40</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p157"/>
          <p:cNvSpPr txBox="1"/>
          <p:nvPr/>
        </p:nvSpPr>
        <p:spPr>
          <a:xfrm>
            <a:off x="415600" y="1356875"/>
            <a:ext cx="11183100" cy="763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400">
                <a:latin typeface="Trebuchet MS"/>
                <a:ea typeface="Trebuchet MS"/>
                <a:cs typeface="Trebuchet MS"/>
                <a:sym typeface="Trebuchet MS"/>
              </a:rPr>
              <a:t>What role best describes you? (Choose 1.)</a:t>
            </a:r>
            <a:endParaRPr sz="3400">
              <a:solidFill>
                <a:schemeClr val="dk1"/>
              </a:solidFill>
              <a:latin typeface="Trebuchet MS"/>
              <a:ea typeface="Trebuchet MS"/>
              <a:cs typeface="Trebuchet MS"/>
              <a:sym typeface="Trebuchet MS"/>
            </a:endParaRPr>
          </a:p>
        </p:txBody>
      </p:sp>
      <p:sp>
        <p:nvSpPr>
          <p:cNvPr id="698" name="Google Shape;698;p157"/>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sp>
        <p:nvSpPr>
          <p:cNvPr id="699" name="Google Shape;699;p157"/>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4400"/>
              <a:t>Poll Question #1</a:t>
            </a:r>
            <a:endParaRPr sz="4400"/>
          </a:p>
        </p:txBody>
      </p:sp>
      <p:sp>
        <p:nvSpPr>
          <p:cNvPr id="700" name="Google Shape;700;p157"/>
          <p:cNvSpPr txBox="1">
            <a:spLocks noGrp="1"/>
          </p:cNvSpPr>
          <p:nvPr>
            <p:ph type="body" idx="1"/>
          </p:nvPr>
        </p:nvSpPr>
        <p:spPr>
          <a:xfrm>
            <a:off x="477113" y="2120375"/>
            <a:ext cx="5006400" cy="3971400"/>
          </a:xfrm>
          <a:prstGeom prst="rect">
            <a:avLst/>
          </a:prstGeom>
        </p:spPr>
        <p:txBody>
          <a:bodyPr spcFirstLastPara="1" wrap="square" lIns="121900" tIns="121900" rIns="121900" bIns="121900" anchor="t" anchorCtr="0">
            <a:noAutofit/>
          </a:bodyPr>
          <a:lstStyle/>
          <a:p>
            <a:pPr marL="457200" lvl="0" indent="-374650" algn="l" rtl="0">
              <a:lnSpc>
                <a:spcPct val="90000"/>
              </a:lnSpc>
              <a:spcBef>
                <a:spcPts val="1000"/>
              </a:spcBef>
              <a:spcAft>
                <a:spcPts val="0"/>
              </a:spcAft>
              <a:buClr>
                <a:schemeClr val="dk1"/>
              </a:buClr>
              <a:buSzPts val="2300"/>
              <a:buFont typeface="Trebuchet MS"/>
              <a:buChar char="●"/>
            </a:pPr>
            <a:r>
              <a:rPr lang="en-US" sz="2300">
                <a:solidFill>
                  <a:schemeClr val="dk1"/>
                </a:solidFill>
                <a:latin typeface="Trebuchet MS"/>
                <a:ea typeface="Trebuchet MS"/>
                <a:cs typeface="Trebuchet MS"/>
                <a:sym typeface="Trebuchet MS"/>
              </a:rPr>
              <a:t>Health First Colorado (Medicaid) member/patient/family</a:t>
            </a:r>
            <a:endParaRPr sz="2300">
              <a:solidFill>
                <a:schemeClr val="dk1"/>
              </a:solidFill>
              <a:latin typeface="Trebuchet MS"/>
              <a:ea typeface="Trebuchet MS"/>
              <a:cs typeface="Trebuchet MS"/>
              <a:sym typeface="Trebuchet MS"/>
            </a:endParaRPr>
          </a:p>
          <a:p>
            <a:pPr marL="457200" lvl="0" indent="-374650" algn="l" rtl="0">
              <a:lnSpc>
                <a:spcPct val="90000"/>
              </a:lnSpc>
              <a:spcBef>
                <a:spcPts val="1000"/>
              </a:spcBef>
              <a:spcAft>
                <a:spcPts val="0"/>
              </a:spcAft>
              <a:buClr>
                <a:schemeClr val="dk1"/>
              </a:buClr>
              <a:buSzPts val="2300"/>
              <a:buFont typeface="Trebuchet MS"/>
              <a:buChar char="●"/>
            </a:pPr>
            <a:r>
              <a:rPr lang="en-US" sz="2300">
                <a:solidFill>
                  <a:schemeClr val="dk1"/>
                </a:solidFill>
                <a:latin typeface="Trebuchet MS"/>
                <a:ea typeface="Trebuchet MS"/>
                <a:cs typeface="Trebuchet MS"/>
                <a:sym typeface="Trebuchet MS"/>
              </a:rPr>
              <a:t>Health Care Provider</a:t>
            </a:r>
            <a:endParaRPr sz="2300">
              <a:solidFill>
                <a:schemeClr val="dk1"/>
              </a:solidFill>
              <a:latin typeface="Trebuchet MS"/>
              <a:ea typeface="Trebuchet MS"/>
              <a:cs typeface="Trebuchet MS"/>
              <a:sym typeface="Trebuchet MS"/>
            </a:endParaRPr>
          </a:p>
          <a:p>
            <a:pPr marL="457200" lvl="0" indent="-374650" algn="l" rtl="0">
              <a:lnSpc>
                <a:spcPct val="90000"/>
              </a:lnSpc>
              <a:spcBef>
                <a:spcPts val="1000"/>
              </a:spcBef>
              <a:spcAft>
                <a:spcPts val="0"/>
              </a:spcAft>
              <a:buClr>
                <a:schemeClr val="dk1"/>
              </a:buClr>
              <a:buSzPts val="2300"/>
              <a:buFont typeface="Trebuchet MS"/>
              <a:buChar char="●"/>
            </a:pPr>
            <a:r>
              <a:rPr lang="en-US" sz="2300">
                <a:solidFill>
                  <a:schemeClr val="dk1"/>
                </a:solidFill>
                <a:latin typeface="Trebuchet MS"/>
                <a:ea typeface="Trebuchet MS"/>
                <a:cs typeface="Trebuchet MS"/>
                <a:sym typeface="Trebuchet MS"/>
              </a:rPr>
              <a:t>Other Service Provider (such as Non-Emergent Medical Transportation, care coordination, or others)</a:t>
            </a:r>
            <a:endParaRPr sz="2300">
              <a:solidFill>
                <a:schemeClr val="dk1"/>
              </a:solidFill>
              <a:latin typeface="Trebuchet MS"/>
              <a:ea typeface="Trebuchet MS"/>
              <a:cs typeface="Trebuchet MS"/>
              <a:sym typeface="Trebuchet MS"/>
            </a:endParaRPr>
          </a:p>
          <a:p>
            <a:pPr marL="457200" lvl="0" indent="-374650" algn="l" rtl="0">
              <a:lnSpc>
                <a:spcPct val="90000"/>
              </a:lnSpc>
              <a:spcBef>
                <a:spcPts val="1000"/>
              </a:spcBef>
              <a:spcAft>
                <a:spcPts val="0"/>
              </a:spcAft>
              <a:buClr>
                <a:schemeClr val="dk1"/>
              </a:buClr>
              <a:buSzPts val="2300"/>
              <a:buFont typeface="Trebuchet MS"/>
              <a:buChar char="●"/>
            </a:pPr>
            <a:r>
              <a:rPr lang="en-US" sz="2300">
                <a:solidFill>
                  <a:schemeClr val="dk1"/>
                </a:solidFill>
                <a:latin typeface="Trebuchet MS"/>
                <a:ea typeface="Trebuchet MS"/>
                <a:cs typeface="Trebuchet MS"/>
                <a:sym typeface="Trebuchet MS"/>
              </a:rPr>
              <a:t>Nonprofit/Advocacy Organization</a:t>
            </a:r>
            <a:endParaRPr sz="2300">
              <a:solidFill>
                <a:schemeClr val="dk1"/>
              </a:solidFill>
              <a:latin typeface="Trebuchet MS"/>
              <a:ea typeface="Trebuchet MS"/>
              <a:cs typeface="Trebuchet MS"/>
              <a:sym typeface="Trebuchet MS"/>
            </a:endParaRPr>
          </a:p>
          <a:p>
            <a:pPr marL="457200" lvl="0" indent="-374650" algn="l" rtl="0">
              <a:lnSpc>
                <a:spcPct val="90000"/>
              </a:lnSpc>
              <a:spcBef>
                <a:spcPts val="1000"/>
              </a:spcBef>
              <a:spcAft>
                <a:spcPts val="0"/>
              </a:spcAft>
              <a:buClr>
                <a:schemeClr val="dk1"/>
              </a:buClr>
              <a:buSzPts val="2300"/>
              <a:buFont typeface="Trebuchet MS"/>
              <a:buChar char="●"/>
            </a:pPr>
            <a:r>
              <a:rPr lang="en-US" sz="2300">
                <a:solidFill>
                  <a:schemeClr val="dk1"/>
                </a:solidFill>
                <a:latin typeface="Trebuchet MS"/>
                <a:ea typeface="Trebuchet MS"/>
                <a:cs typeface="Trebuchet MS"/>
                <a:sym typeface="Trebuchet MS"/>
              </a:rPr>
              <a:t>Legislator</a:t>
            </a:r>
            <a:endParaRPr sz="230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2300">
              <a:latin typeface="Trebuchet MS"/>
              <a:ea typeface="Trebuchet MS"/>
              <a:cs typeface="Trebuchet MS"/>
              <a:sym typeface="Trebuchet MS"/>
            </a:endParaRPr>
          </a:p>
        </p:txBody>
      </p:sp>
      <p:sp>
        <p:nvSpPr>
          <p:cNvPr id="701" name="Google Shape;701;p157"/>
          <p:cNvSpPr txBox="1">
            <a:spLocks noGrp="1"/>
          </p:cNvSpPr>
          <p:nvPr>
            <p:ph type="body" idx="2"/>
          </p:nvPr>
        </p:nvSpPr>
        <p:spPr>
          <a:xfrm>
            <a:off x="5998287" y="2120375"/>
            <a:ext cx="5716500" cy="3606000"/>
          </a:xfrm>
          <a:prstGeom prst="rect">
            <a:avLst/>
          </a:prstGeom>
        </p:spPr>
        <p:txBody>
          <a:bodyPr spcFirstLastPara="1" wrap="square" lIns="121900" tIns="121900" rIns="121900" bIns="121900" anchor="t" anchorCtr="0">
            <a:noAutofit/>
          </a:bodyPr>
          <a:lstStyle/>
          <a:p>
            <a:pPr marL="457200" lvl="0" indent="-374650" algn="l" rtl="0">
              <a:lnSpc>
                <a:spcPct val="90000"/>
              </a:lnSpc>
              <a:spcBef>
                <a:spcPts val="1000"/>
              </a:spcBef>
              <a:spcAft>
                <a:spcPts val="0"/>
              </a:spcAft>
              <a:buClr>
                <a:schemeClr val="dk1"/>
              </a:buClr>
              <a:buSzPts val="2300"/>
              <a:buFont typeface="Trebuchet MS"/>
              <a:buChar char="●"/>
            </a:pPr>
            <a:r>
              <a:rPr lang="en-US" sz="2300">
                <a:solidFill>
                  <a:schemeClr val="dk1"/>
                </a:solidFill>
                <a:latin typeface="Trebuchet MS"/>
                <a:ea typeface="Trebuchet MS"/>
                <a:cs typeface="Trebuchet MS"/>
                <a:sym typeface="Trebuchet MS"/>
              </a:rPr>
              <a:t>Media</a:t>
            </a:r>
            <a:endParaRPr sz="2300">
              <a:solidFill>
                <a:schemeClr val="dk1"/>
              </a:solidFill>
              <a:latin typeface="Trebuchet MS"/>
              <a:ea typeface="Trebuchet MS"/>
              <a:cs typeface="Trebuchet MS"/>
              <a:sym typeface="Trebuchet MS"/>
            </a:endParaRPr>
          </a:p>
          <a:p>
            <a:pPr marL="457200" lvl="0" indent="-374650" algn="l" rtl="0">
              <a:lnSpc>
                <a:spcPct val="90000"/>
              </a:lnSpc>
              <a:spcBef>
                <a:spcPts val="1000"/>
              </a:spcBef>
              <a:spcAft>
                <a:spcPts val="0"/>
              </a:spcAft>
              <a:buClr>
                <a:schemeClr val="dk1"/>
              </a:buClr>
              <a:buSzPts val="2300"/>
              <a:buFont typeface="Trebuchet MS"/>
              <a:buChar char="●"/>
            </a:pPr>
            <a:r>
              <a:rPr lang="en-US" sz="2300">
                <a:solidFill>
                  <a:schemeClr val="dk1"/>
                </a:solidFill>
                <a:latin typeface="Trebuchet MS"/>
                <a:ea typeface="Trebuchet MS"/>
                <a:cs typeface="Trebuchet MS"/>
                <a:sym typeface="Trebuchet MS"/>
              </a:rPr>
              <a:t>County representative</a:t>
            </a:r>
            <a:endParaRPr sz="2300">
              <a:solidFill>
                <a:schemeClr val="dk1"/>
              </a:solidFill>
              <a:latin typeface="Trebuchet MS"/>
              <a:ea typeface="Trebuchet MS"/>
              <a:cs typeface="Trebuchet MS"/>
              <a:sym typeface="Trebuchet MS"/>
            </a:endParaRPr>
          </a:p>
          <a:p>
            <a:pPr marL="457200" lvl="0" indent="-374650" algn="l" rtl="0">
              <a:lnSpc>
                <a:spcPct val="90000"/>
              </a:lnSpc>
              <a:spcBef>
                <a:spcPts val="1000"/>
              </a:spcBef>
              <a:spcAft>
                <a:spcPts val="0"/>
              </a:spcAft>
              <a:buClr>
                <a:schemeClr val="dk1"/>
              </a:buClr>
              <a:buSzPts val="2300"/>
              <a:buFont typeface="Trebuchet MS"/>
              <a:buChar char="●"/>
            </a:pPr>
            <a:r>
              <a:rPr lang="en-US" sz="2300">
                <a:solidFill>
                  <a:schemeClr val="dk1"/>
                </a:solidFill>
                <a:latin typeface="Trebuchet MS"/>
                <a:ea typeface="Trebuchet MS"/>
                <a:cs typeface="Trebuchet MS"/>
                <a:sym typeface="Trebuchet MS"/>
              </a:rPr>
              <a:t>Local government other than county</a:t>
            </a:r>
            <a:endParaRPr sz="2300">
              <a:solidFill>
                <a:schemeClr val="dk1"/>
              </a:solidFill>
              <a:latin typeface="Trebuchet MS"/>
              <a:ea typeface="Trebuchet MS"/>
              <a:cs typeface="Trebuchet MS"/>
              <a:sym typeface="Trebuchet MS"/>
            </a:endParaRPr>
          </a:p>
          <a:p>
            <a:pPr marL="457200" lvl="0" indent="-374650" algn="l" rtl="0">
              <a:lnSpc>
                <a:spcPct val="90000"/>
              </a:lnSpc>
              <a:spcBef>
                <a:spcPts val="1000"/>
              </a:spcBef>
              <a:spcAft>
                <a:spcPts val="0"/>
              </a:spcAft>
              <a:buClr>
                <a:schemeClr val="dk1"/>
              </a:buClr>
              <a:buSzPts val="2300"/>
              <a:buFont typeface="Trebuchet MS"/>
              <a:buChar char="●"/>
            </a:pPr>
            <a:r>
              <a:rPr lang="en-US" sz="2300">
                <a:solidFill>
                  <a:schemeClr val="dk1"/>
                </a:solidFill>
                <a:latin typeface="Trebuchet MS"/>
                <a:ea typeface="Trebuchet MS"/>
                <a:cs typeface="Trebuchet MS"/>
                <a:sym typeface="Trebuchet MS"/>
              </a:rPr>
              <a:t>State government</a:t>
            </a:r>
            <a:endParaRPr sz="2300">
              <a:solidFill>
                <a:schemeClr val="dk1"/>
              </a:solidFill>
              <a:latin typeface="Trebuchet MS"/>
              <a:ea typeface="Trebuchet MS"/>
              <a:cs typeface="Trebuchet MS"/>
              <a:sym typeface="Trebuchet MS"/>
            </a:endParaRPr>
          </a:p>
          <a:p>
            <a:pPr marL="457200" lvl="0" indent="-374650" algn="l" rtl="0">
              <a:lnSpc>
                <a:spcPct val="90000"/>
              </a:lnSpc>
              <a:spcBef>
                <a:spcPts val="1000"/>
              </a:spcBef>
              <a:spcAft>
                <a:spcPts val="0"/>
              </a:spcAft>
              <a:buClr>
                <a:schemeClr val="dk1"/>
              </a:buClr>
              <a:buSzPts val="2300"/>
              <a:buFont typeface="Trebuchet MS"/>
              <a:buChar char="●"/>
            </a:pPr>
            <a:r>
              <a:rPr lang="en-US" sz="2300">
                <a:solidFill>
                  <a:schemeClr val="dk1"/>
                </a:solidFill>
                <a:latin typeface="Trebuchet MS"/>
                <a:ea typeface="Trebuchet MS"/>
                <a:cs typeface="Trebuchet MS"/>
                <a:sym typeface="Trebuchet MS"/>
              </a:rPr>
              <a:t>Federal government</a:t>
            </a:r>
            <a:endParaRPr sz="2300">
              <a:solidFill>
                <a:schemeClr val="dk1"/>
              </a:solidFill>
              <a:latin typeface="Trebuchet MS"/>
              <a:ea typeface="Trebuchet MS"/>
              <a:cs typeface="Trebuchet MS"/>
              <a:sym typeface="Trebuchet MS"/>
            </a:endParaRPr>
          </a:p>
          <a:p>
            <a:pPr marL="457200" lvl="0" indent="-374650" algn="l" rtl="0">
              <a:lnSpc>
                <a:spcPct val="90000"/>
              </a:lnSpc>
              <a:spcBef>
                <a:spcPts val="1000"/>
              </a:spcBef>
              <a:spcAft>
                <a:spcPts val="0"/>
              </a:spcAft>
              <a:buClr>
                <a:schemeClr val="dk1"/>
              </a:buClr>
              <a:buSzPts val="2300"/>
              <a:buFont typeface="Trebuchet MS"/>
              <a:buChar char="●"/>
            </a:pPr>
            <a:r>
              <a:rPr lang="en-US" sz="2300">
                <a:solidFill>
                  <a:schemeClr val="dk1"/>
                </a:solidFill>
                <a:latin typeface="Trebuchet MS"/>
                <a:ea typeface="Trebuchet MS"/>
                <a:cs typeface="Trebuchet MS"/>
                <a:sym typeface="Trebuchet MS"/>
              </a:rPr>
              <a:t>Managed Care Organization/Health Plan</a:t>
            </a:r>
            <a:endParaRPr sz="2300">
              <a:solidFill>
                <a:schemeClr val="dk1"/>
              </a:solidFill>
              <a:latin typeface="Trebuchet MS"/>
              <a:ea typeface="Trebuchet MS"/>
              <a:cs typeface="Trebuchet MS"/>
              <a:sym typeface="Trebuchet MS"/>
            </a:endParaRPr>
          </a:p>
          <a:p>
            <a:pPr marL="457200" lvl="0" indent="-374650" algn="l" rtl="0">
              <a:lnSpc>
                <a:spcPct val="90000"/>
              </a:lnSpc>
              <a:spcBef>
                <a:spcPts val="1000"/>
              </a:spcBef>
              <a:spcAft>
                <a:spcPts val="0"/>
              </a:spcAft>
              <a:buClr>
                <a:schemeClr val="dk1"/>
              </a:buClr>
              <a:buSzPts val="2300"/>
              <a:buFont typeface="Trebuchet MS"/>
              <a:buChar char="●"/>
            </a:pPr>
            <a:r>
              <a:rPr lang="en-US" sz="2300">
                <a:solidFill>
                  <a:schemeClr val="dk1"/>
                </a:solidFill>
                <a:latin typeface="Trebuchet MS"/>
                <a:ea typeface="Trebuchet MS"/>
                <a:cs typeface="Trebuchet MS"/>
                <a:sym typeface="Trebuchet MS"/>
              </a:rPr>
              <a:t>Vendor Partner</a:t>
            </a:r>
            <a:endParaRPr sz="2300">
              <a:solidFill>
                <a:schemeClr val="dk1"/>
              </a:solidFill>
              <a:latin typeface="Trebuchet MS"/>
              <a:ea typeface="Trebuchet MS"/>
              <a:cs typeface="Trebuchet MS"/>
              <a:sym typeface="Trebuchet MS"/>
            </a:endParaRPr>
          </a:p>
          <a:p>
            <a:pPr marL="457200" lvl="0" indent="-374650" algn="l" rtl="0">
              <a:lnSpc>
                <a:spcPct val="90000"/>
              </a:lnSpc>
              <a:spcBef>
                <a:spcPts val="1000"/>
              </a:spcBef>
              <a:spcAft>
                <a:spcPts val="0"/>
              </a:spcAft>
              <a:buClr>
                <a:schemeClr val="dk1"/>
              </a:buClr>
              <a:buSzPts val="2300"/>
              <a:buFont typeface="Trebuchet MS"/>
              <a:buChar char="●"/>
            </a:pPr>
            <a:r>
              <a:rPr lang="en-US" sz="2300">
                <a:solidFill>
                  <a:schemeClr val="dk1"/>
                </a:solidFill>
                <a:latin typeface="Trebuchet MS"/>
                <a:ea typeface="Trebuchet MS"/>
                <a:cs typeface="Trebuchet MS"/>
                <a:sym typeface="Trebuchet MS"/>
              </a:rPr>
              <a:t>Other</a:t>
            </a:r>
            <a:endParaRPr sz="230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2300">
              <a:latin typeface="Trebuchet MS"/>
              <a:ea typeface="Trebuchet MS"/>
              <a:cs typeface="Trebuchet MS"/>
              <a:sym typeface="Trebuchet M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sp>
        <p:nvSpPr>
          <p:cNvPr id="707" name="Google Shape;707;p158"/>
          <p:cNvSpPr txBox="1">
            <a:spLocks noGrp="1"/>
          </p:cNvSpPr>
          <p:nvPr>
            <p:ph type="title"/>
          </p:nvPr>
        </p:nvSpPr>
        <p:spPr>
          <a:xfrm>
            <a:off x="838200" y="900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4400"/>
              <a:t>Poll Question #2</a:t>
            </a:r>
            <a:endParaRPr sz="4400"/>
          </a:p>
        </p:txBody>
      </p:sp>
      <p:sp>
        <p:nvSpPr>
          <p:cNvPr id="708" name="Google Shape;708;p158"/>
          <p:cNvSpPr txBox="1">
            <a:spLocks noGrp="1"/>
          </p:cNvSpPr>
          <p:nvPr>
            <p:ph type="body" idx="1"/>
          </p:nvPr>
        </p:nvSpPr>
        <p:spPr>
          <a:xfrm>
            <a:off x="838200" y="1483975"/>
            <a:ext cx="10012200" cy="1203900"/>
          </a:xfrm>
          <a:prstGeom prst="rect">
            <a:avLst/>
          </a:prstGeom>
        </p:spPr>
        <p:txBody>
          <a:bodyPr spcFirstLastPara="1" wrap="square" lIns="91425" tIns="45700" rIns="91425" bIns="45700" anchor="ctr" anchorCtr="0">
            <a:noAutofit/>
          </a:bodyPr>
          <a:lstStyle/>
          <a:p>
            <a:pPr marL="0" lvl="0" indent="0" algn="l" rtl="0">
              <a:lnSpc>
                <a:spcPct val="100000"/>
              </a:lnSpc>
              <a:spcBef>
                <a:spcPts val="1100"/>
              </a:spcBef>
              <a:spcAft>
                <a:spcPts val="0"/>
              </a:spcAft>
              <a:buNone/>
            </a:pPr>
            <a:endParaRPr sz="3400" b="1"/>
          </a:p>
          <a:p>
            <a:pPr marL="457200" lvl="0" indent="0" algn="ctr" rtl="0">
              <a:lnSpc>
                <a:spcPct val="100000"/>
              </a:lnSpc>
              <a:spcBef>
                <a:spcPts val="0"/>
              </a:spcBef>
              <a:spcAft>
                <a:spcPts val="0"/>
              </a:spcAft>
              <a:buNone/>
            </a:pPr>
            <a:r>
              <a:rPr lang="en-US" sz="3400"/>
              <a:t>What is your level of knowledge about H.R. 1 at the start of today’s webinar? (Choose 1.)</a:t>
            </a:r>
            <a:endParaRPr sz="3400"/>
          </a:p>
          <a:p>
            <a:pPr marL="457200" lvl="0" indent="0" algn="l" rtl="0">
              <a:lnSpc>
                <a:spcPct val="100000"/>
              </a:lnSpc>
              <a:spcBef>
                <a:spcPts val="1100"/>
              </a:spcBef>
              <a:spcAft>
                <a:spcPts val="1000"/>
              </a:spcAft>
              <a:buNone/>
            </a:pPr>
            <a:endParaRPr sz="3400"/>
          </a:p>
        </p:txBody>
      </p:sp>
      <p:sp>
        <p:nvSpPr>
          <p:cNvPr id="709" name="Google Shape;709;p158"/>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
        <p:nvSpPr>
          <p:cNvPr id="710" name="Google Shape;710;p158"/>
          <p:cNvSpPr txBox="1"/>
          <p:nvPr/>
        </p:nvSpPr>
        <p:spPr>
          <a:xfrm>
            <a:off x="3162200" y="3018575"/>
            <a:ext cx="5613000" cy="1965600"/>
          </a:xfrm>
          <a:prstGeom prst="rect">
            <a:avLst/>
          </a:prstGeom>
          <a:noFill/>
          <a:ln>
            <a:noFill/>
          </a:ln>
        </p:spPr>
        <p:txBody>
          <a:bodyPr spcFirstLastPara="1" wrap="square" lIns="91425" tIns="91425" rIns="91425" bIns="91425" anchor="t" anchorCtr="0">
            <a:spAutoFit/>
          </a:bodyPr>
          <a:lstStyle/>
          <a:p>
            <a:pPr marL="914400" lvl="0" indent="-393700" algn="l" rtl="0">
              <a:lnSpc>
                <a:spcPct val="115000"/>
              </a:lnSpc>
              <a:spcBef>
                <a:spcPts val="1400"/>
              </a:spcBef>
              <a:spcAft>
                <a:spcPts val="0"/>
              </a:spcAft>
              <a:buClr>
                <a:schemeClr val="dk1"/>
              </a:buClr>
              <a:buSzPts val="2600"/>
              <a:buFont typeface="Trebuchet MS"/>
              <a:buChar char="●"/>
            </a:pPr>
            <a:r>
              <a:rPr lang="en-US" sz="2600">
                <a:solidFill>
                  <a:schemeClr val="dk1"/>
                </a:solidFill>
                <a:latin typeface="Trebuchet MS"/>
                <a:ea typeface="Trebuchet MS"/>
                <a:cs typeface="Trebuchet MS"/>
                <a:sym typeface="Trebuchet MS"/>
              </a:rPr>
              <a:t>Extremely knowledgeable </a:t>
            </a:r>
            <a:endParaRPr sz="2600">
              <a:solidFill>
                <a:schemeClr val="dk1"/>
              </a:solidFill>
              <a:latin typeface="Trebuchet MS"/>
              <a:ea typeface="Trebuchet MS"/>
              <a:cs typeface="Trebuchet MS"/>
              <a:sym typeface="Trebuchet MS"/>
            </a:endParaRPr>
          </a:p>
          <a:p>
            <a:pPr marL="914400" lvl="0" indent="-393700" algn="l" rtl="0">
              <a:lnSpc>
                <a:spcPct val="115000"/>
              </a:lnSpc>
              <a:spcBef>
                <a:spcPts val="0"/>
              </a:spcBef>
              <a:spcAft>
                <a:spcPts val="0"/>
              </a:spcAft>
              <a:buClr>
                <a:schemeClr val="dk1"/>
              </a:buClr>
              <a:buSzPts val="2600"/>
              <a:buFont typeface="Trebuchet MS"/>
              <a:buChar char="●"/>
            </a:pPr>
            <a:r>
              <a:rPr lang="en-US" sz="2600">
                <a:solidFill>
                  <a:schemeClr val="dk1"/>
                </a:solidFill>
                <a:latin typeface="Trebuchet MS"/>
                <a:ea typeface="Trebuchet MS"/>
                <a:cs typeface="Trebuchet MS"/>
                <a:sym typeface="Trebuchet MS"/>
              </a:rPr>
              <a:t>Knowledgeable</a:t>
            </a:r>
            <a:endParaRPr sz="2600">
              <a:solidFill>
                <a:schemeClr val="dk1"/>
              </a:solidFill>
              <a:latin typeface="Trebuchet MS"/>
              <a:ea typeface="Trebuchet MS"/>
              <a:cs typeface="Trebuchet MS"/>
              <a:sym typeface="Trebuchet MS"/>
            </a:endParaRPr>
          </a:p>
          <a:p>
            <a:pPr marL="914400" lvl="0" indent="-393700" algn="l" rtl="0">
              <a:lnSpc>
                <a:spcPct val="115000"/>
              </a:lnSpc>
              <a:spcBef>
                <a:spcPts val="0"/>
              </a:spcBef>
              <a:spcAft>
                <a:spcPts val="0"/>
              </a:spcAft>
              <a:buClr>
                <a:schemeClr val="dk1"/>
              </a:buClr>
              <a:buSzPts val="2600"/>
              <a:buFont typeface="Trebuchet MS"/>
              <a:buChar char="●"/>
            </a:pPr>
            <a:r>
              <a:rPr lang="en-US" sz="2600">
                <a:solidFill>
                  <a:schemeClr val="dk1"/>
                </a:solidFill>
                <a:latin typeface="Trebuchet MS"/>
                <a:ea typeface="Trebuchet MS"/>
                <a:cs typeface="Trebuchet MS"/>
                <a:sym typeface="Trebuchet MS"/>
              </a:rPr>
              <a:t>Somewhat knowledgeable </a:t>
            </a:r>
            <a:endParaRPr sz="2600">
              <a:solidFill>
                <a:schemeClr val="dk1"/>
              </a:solidFill>
              <a:latin typeface="Trebuchet MS"/>
              <a:ea typeface="Trebuchet MS"/>
              <a:cs typeface="Trebuchet MS"/>
              <a:sym typeface="Trebuchet MS"/>
            </a:endParaRPr>
          </a:p>
          <a:p>
            <a:pPr marL="914400" lvl="0" indent="-393700" algn="l" rtl="0">
              <a:lnSpc>
                <a:spcPct val="115000"/>
              </a:lnSpc>
              <a:spcBef>
                <a:spcPts val="0"/>
              </a:spcBef>
              <a:spcAft>
                <a:spcPts val="0"/>
              </a:spcAft>
              <a:buClr>
                <a:schemeClr val="dk1"/>
              </a:buClr>
              <a:buSzPts val="2600"/>
              <a:buFont typeface="Trebuchet MS"/>
              <a:buChar char="●"/>
            </a:pPr>
            <a:r>
              <a:rPr lang="en-US" sz="2600">
                <a:solidFill>
                  <a:schemeClr val="dk1"/>
                </a:solidFill>
                <a:latin typeface="Trebuchet MS"/>
                <a:ea typeface="Trebuchet MS"/>
                <a:cs typeface="Trebuchet MS"/>
                <a:sym typeface="Trebuchet MS"/>
              </a:rPr>
              <a:t>Little to no knowledge</a:t>
            </a:r>
            <a:endParaRPr sz="2600">
              <a:latin typeface="Trebuchet MS"/>
              <a:ea typeface="Trebuchet MS"/>
              <a:cs typeface="Trebuchet MS"/>
              <a:sym typeface="Trebuchet M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sp>
        <p:nvSpPr>
          <p:cNvPr id="716" name="Google Shape;716;p159"/>
          <p:cNvSpPr/>
          <p:nvPr/>
        </p:nvSpPr>
        <p:spPr>
          <a:xfrm>
            <a:off x="1124700" y="5399414"/>
            <a:ext cx="11067000" cy="989700"/>
          </a:xfrm>
          <a:prstGeom prst="rect">
            <a:avLst/>
          </a:prstGeom>
          <a:solidFill>
            <a:srgbClr val="FFE599"/>
          </a:solidFill>
          <a:ln>
            <a:noFill/>
          </a:ln>
        </p:spPr>
        <p:txBody>
          <a:bodyPr spcFirstLastPara="1" wrap="square" lIns="114550" tIns="114550" rIns="114550" bIns="114550" anchor="ctr" anchorCtr="0">
            <a:noAutofit/>
          </a:bodyPr>
          <a:lstStyle/>
          <a:p>
            <a:pPr marL="0" lvl="0" indent="0" algn="ctr" rtl="0">
              <a:spcBef>
                <a:spcPts val="0"/>
              </a:spcBef>
              <a:spcAft>
                <a:spcPts val="0"/>
              </a:spcAft>
              <a:buClr>
                <a:schemeClr val="dk1"/>
              </a:buClr>
              <a:buSzPts val="1300"/>
              <a:buFont typeface="Arial"/>
              <a:buNone/>
            </a:pPr>
            <a:r>
              <a:rPr lang="en-US" sz="3300" b="1">
                <a:solidFill>
                  <a:schemeClr val="dk1"/>
                </a:solidFill>
                <a:latin typeface="Trebuchet MS"/>
                <a:ea typeface="Trebuchet MS"/>
                <a:cs typeface="Trebuchet MS"/>
                <a:sym typeface="Trebuchet MS"/>
              </a:rPr>
              <a:t>North Star:</a:t>
            </a:r>
            <a:r>
              <a:rPr lang="en-US" sz="2900" b="1">
                <a:solidFill>
                  <a:schemeClr val="dk1"/>
                </a:solidFill>
                <a:latin typeface="Trebuchet MS"/>
                <a:ea typeface="Trebuchet MS"/>
                <a:cs typeface="Trebuchet MS"/>
                <a:sym typeface="Trebuchet MS"/>
              </a:rPr>
              <a:t> Mitigate coverage losses </a:t>
            </a:r>
            <a:r>
              <a:rPr lang="en-US" sz="2900">
                <a:solidFill>
                  <a:schemeClr val="dk1"/>
                </a:solidFill>
                <a:latin typeface="Trebuchet MS"/>
                <a:ea typeface="Trebuchet MS"/>
                <a:cs typeface="Trebuchet MS"/>
                <a:sym typeface="Trebuchet MS"/>
              </a:rPr>
              <a:t>and its catastrophic consequences to Coloradans, providers, economy</a:t>
            </a:r>
            <a:endParaRPr sz="2900" b="1">
              <a:solidFill>
                <a:schemeClr val="dk1"/>
              </a:solidFill>
              <a:latin typeface="Trebuchet MS"/>
              <a:ea typeface="Trebuchet MS"/>
              <a:cs typeface="Trebuchet MS"/>
              <a:sym typeface="Trebuchet MS"/>
            </a:endParaRPr>
          </a:p>
        </p:txBody>
      </p:sp>
      <p:sp>
        <p:nvSpPr>
          <p:cNvPr id="717" name="Google Shape;717;p159"/>
          <p:cNvSpPr txBox="1">
            <a:spLocks noGrp="1"/>
          </p:cNvSpPr>
          <p:nvPr>
            <p:ph type="sldNum" idx="12"/>
          </p:nvPr>
        </p:nvSpPr>
        <p:spPr>
          <a:xfrm>
            <a:off x="13128481" y="8566848"/>
            <a:ext cx="2682600" cy="486900"/>
          </a:xfrm>
          <a:prstGeom prst="rect">
            <a:avLst/>
          </a:prstGeom>
          <a:noFill/>
          <a:ln>
            <a:noFill/>
          </a:ln>
        </p:spPr>
        <p:txBody>
          <a:bodyPr spcFirstLastPara="1" wrap="square" lIns="48200" tIns="24100" rIns="48200" bIns="24100"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n-US"/>
              <a:t>7</a:t>
            </a:fld>
            <a:endParaRPr/>
          </a:p>
        </p:txBody>
      </p:sp>
      <p:sp>
        <p:nvSpPr>
          <p:cNvPr id="718" name="Google Shape;718;p159"/>
          <p:cNvSpPr txBox="1">
            <a:spLocks noGrp="1"/>
          </p:cNvSpPr>
          <p:nvPr>
            <p:ph type="title"/>
          </p:nvPr>
        </p:nvSpPr>
        <p:spPr>
          <a:xfrm>
            <a:off x="222100" y="113939"/>
            <a:ext cx="11572500" cy="7251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800"/>
              <a:buNone/>
            </a:pPr>
            <a:r>
              <a:rPr lang="en-US" sz="4300">
                <a:solidFill>
                  <a:srgbClr val="001970"/>
                </a:solidFill>
              </a:rPr>
              <a:t>H.R.1 Medicaid Coverage Threats</a:t>
            </a:r>
            <a:endParaRPr sz="4300">
              <a:solidFill>
                <a:srgbClr val="001970"/>
              </a:solidFill>
            </a:endParaRPr>
          </a:p>
        </p:txBody>
      </p:sp>
      <p:sp>
        <p:nvSpPr>
          <p:cNvPr id="719" name="Google Shape;719;p159" descr="star" title="star"/>
          <p:cNvSpPr/>
          <p:nvPr/>
        </p:nvSpPr>
        <p:spPr>
          <a:xfrm>
            <a:off x="0" y="5392618"/>
            <a:ext cx="1124700" cy="989700"/>
          </a:xfrm>
          <a:prstGeom prst="star5">
            <a:avLst>
              <a:gd name="adj" fmla="val 19098"/>
              <a:gd name="hf" fmla="val 105146"/>
              <a:gd name="vf" fmla="val 110557"/>
            </a:avLst>
          </a:prstGeom>
          <a:solidFill>
            <a:srgbClr val="F1C232"/>
          </a:solidFill>
          <a:ln>
            <a:noFill/>
          </a:ln>
        </p:spPr>
        <p:txBody>
          <a:bodyPr spcFirstLastPara="1" wrap="square" lIns="114550" tIns="114550" rIns="114550" bIns="114550" anchor="ctr" anchorCtr="0">
            <a:noAutofit/>
          </a:bodyPr>
          <a:lstStyle/>
          <a:p>
            <a:pPr marL="0" lvl="0" indent="0" algn="ctr" rtl="0">
              <a:spcBef>
                <a:spcPts val="0"/>
              </a:spcBef>
              <a:spcAft>
                <a:spcPts val="0"/>
              </a:spcAft>
              <a:buNone/>
            </a:pPr>
            <a:endParaRPr sz="2400" b="1">
              <a:solidFill>
                <a:schemeClr val="lt1"/>
              </a:solidFill>
            </a:endParaRPr>
          </a:p>
        </p:txBody>
      </p:sp>
      <p:sp>
        <p:nvSpPr>
          <p:cNvPr id="720" name="Google Shape;720;p159"/>
          <p:cNvSpPr txBox="1">
            <a:spLocks noGrp="1"/>
          </p:cNvSpPr>
          <p:nvPr>
            <p:ph type="sldNum" idx="12"/>
          </p:nvPr>
        </p:nvSpPr>
        <p:spPr>
          <a:xfrm>
            <a:off x="9174126" y="6373686"/>
            <a:ext cx="2743200" cy="365100"/>
          </a:xfrm>
          <a:prstGeom prst="rect">
            <a:avLst/>
          </a:prstGeom>
        </p:spPr>
        <p:txBody>
          <a:bodyPr spcFirstLastPara="1" wrap="square" lIns="48200" tIns="24100" rIns="48200" bIns="24100" anchor="ctr" anchorCtr="0">
            <a:noAutofit/>
          </a:bodyPr>
          <a:lstStyle/>
          <a:p>
            <a:pPr marL="0" lvl="0" indent="0" algn="r" rtl="0">
              <a:spcBef>
                <a:spcPts val="0"/>
              </a:spcBef>
              <a:spcAft>
                <a:spcPts val="0"/>
              </a:spcAft>
              <a:buClr>
                <a:srgbClr val="000000"/>
              </a:buClr>
              <a:buSzPts val="1200"/>
              <a:buFont typeface="Arial"/>
              <a:buNone/>
            </a:pPr>
            <a:r>
              <a:rPr lang="en-US" sz="1200" b="0"/>
              <a:t>28</a:t>
            </a:r>
            <a:endParaRPr sz="1200" b="0"/>
          </a:p>
        </p:txBody>
      </p:sp>
      <p:sp>
        <p:nvSpPr>
          <p:cNvPr id="721" name="Google Shape;721;p159"/>
          <p:cNvSpPr txBox="1"/>
          <p:nvPr/>
        </p:nvSpPr>
        <p:spPr>
          <a:xfrm>
            <a:off x="0" y="856876"/>
            <a:ext cx="12192000" cy="4533900"/>
          </a:xfrm>
          <a:prstGeom prst="rect">
            <a:avLst/>
          </a:prstGeom>
          <a:noFill/>
          <a:ln>
            <a:noFill/>
          </a:ln>
        </p:spPr>
        <p:txBody>
          <a:bodyPr spcFirstLastPara="1" wrap="square" lIns="91425" tIns="91425" rIns="91425" bIns="91425" anchor="t" anchorCtr="0">
            <a:spAutoFit/>
          </a:bodyPr>
          <a:lstStyle/>
          <a:p>
            <a:pPr marL="457200" lvl="0" indent="-374650" algn="l" rtl="0">
              <a:spcBef>
                <a:spcPts val="0"/>
              </a:spcBef>
              <a:spcAft>
                <a:spcPts val="0"/>
              </a:spcAft>
              <a:buClr>
                <a:schemeClr val="dk1"/>
              </a:buClr>
              <a:buSzPts val="2500"/>
              <a:buFont typeface="Trebuchet MS"/>
              <a:buChar char="●"/>
            </a:pPr>
            <a:r>
              <a:rPr lang="en-US" sz="2400" b="1">
                <a:solidFill>
                  <a:schemeClr val="dk1"/>
                </a:solidFill>
                <a:latin typeface="Trebuchet MS"/>
                <a:ea typeface="Trebuchet MS"/>
                <a:cs typeface="Trebuchet MS"/>
                <a:sym typeface="Trebuchet MS"/>
              </a:rPr>
              <a:t>F</a:t>
            </a:r>
            <a:r>
              <a:rPr lang="en-US" sz="2500" b="1">
                <a:solidFill>
                  <a:schemeClr val="dk1"/>
                </a:solidFill>
                <a:latin typeface="Trebuchet MS"/>
                <a:ea typeface="Trebuchet MS"/>
                <a:cs typeface="Trebuchet MS"/>
                <a:sym typeface="Trebuchet MS"/>
              </a:rPr>
              <a:t>ederal funding reductions </a:t>
            </a:r>
            <a:r>
              <a:rPr lang="en-US" sz="2500">
                <a:solidFill>
                  <a:schemeClr val="dk1"/>
                </a:solidFill>
                <a:latin typeface="Trebuchet MS"/>
                <a:ea typeface="Trebuchet MS"/>
                <a:cs typeface="Trebuchet MS"/>
                <a:sym typeface="Trebuchet MS"/>
              </a:rPr>
              <a:t>due to provider tax provisions </a:t>
            </a:r>
            <a:endParaRPr sz="2500">
              <a:solidFill>
                <a:schemeClr val="dk1"/>
              </a:solidFill>
              <a:latin typeface="Trebuchet MS"/>
              <a:ea typeface="Trebuchet MS"/>
              <a:cs typeface="Trebuchet MS"/>
              <a:sym typeface="Trebuchet MS"/>
            </a:endParaRPr>
          </a:p>
          <a:p>
            <a:pPr marL="914400" lvl="1" indent="-361950" algn="l" rtl="0">
              <a:spcBef>
                <a:spcPts val="0"/>
              </a:spcBef>
              <a:spcAft>
                <a:spcPts val="0"/>
              </a:spcAft>
              <a:buClr>
                <a:schemeClr val="dk1"/>
              </a:buClr>
              <a:buSzPts val="2300"/>
              <a:buFont typeface="Trebuchet MS"/>
              <a:buChar char="○"/>
            </a:pPr>
            <a:r>
              <a:rPr lang="en-US" sz="2300">
                <a:solidFill>
                  <a:schemeClr val="dk1"/>
                </a:solidFill>
                <a:latin typeface="Trebuchet MS"/>
                <a:ea typeface="Trebuchet MS"/>
                <a:cs typeface="Trebuchet MS"/>
                <a:sym typeface="Trebuchet MS"/>
              </a:rPr>
              <a:t>CHASE funding impact to hospitals and coverage</a:t>
            </a:r>
            <a:endParaRPr sz="2300">
              <a:solidFill>
                <a:schemeClr val="dk1"/>
              </a:solidFill>
              <a:latin typeface="Trebuchet MS"/>
              <a:ea typeface="Trebuchet MS"/>
              <a:cs typeface="Trebuchet MS"/>
              <a:sym typeface="Trebuchet MS"/>
            </a:endParaRPr>
          </a:p>
          <a:p>
            <a:pPr marL="457200" lvl="0" indent="-374650" algn="l" rtl="0">
              <a:lnSpc>
                <a:spcPct val="115000"/>
              </a:lnSpc>
              <a:spcBef>
                <a:spcPts val="0"/>
              </a:spcBef>
              <a:spcAft>
                <a:spcPts val="0"/>
              </a:spcAft>
              <a:buClr>
                <a:schemeClr val="dk1"/>
              </a:buClr>
              <a:buSzPts val="2500"/>
              <a:buChar char="●"/>
            </a:pPr>
            <a:r>
              <a:rPr lang="en-US" sz="2500" b="1">
                <a:solidFill>
                  <a:schemeClr val="dk1"/>
                </a:solidFill>
                <a:latin typeface="Trebuchet MS"/>
                <a:ea typeface="Trebuchet MS"/>
                <a:cs typeface="Trebuchet MS"/>
                <a:sym typeface="Trebuchet MS"/>
              </a:rPr>
              <a:t>Disenrollments </a:t>
            </a:r>
            <a:endParaRPr sz="2500">
              <a:solidFill>
                <a:schemeClr val="dk1"/>
              </a:solidFill>
              <a:latin typeface="Trebuchet MS"/>
              <a:ea typeface="Trebuchet MS"/>
              <a:cs typeface="Trebuchet MS"/>
              <a:sym typeface="Trebuchet MS"/>
            </a:endParaRPr>
          </a:p>
          <a:p>
            <a:pPr marL="914400" lvl="1" indent="-361950" algn="l" rtl="0">
              <a:lnSpc>
                <a:spcPct val="115000"/>
              </a:lnSpc>
              <a:spcBef>
                <a:spcPts val="0"/>
              </a:spcBef>
              <a:spcAft>
                <a:spcPts val="0"/>
              </a:spcAft>
              <a:buClr>
                <a:schemeClr val="dk1"/>
              </a:buClr>
              <a:buSzPts val="2300"/>
              <a:buFont typeface="Noto Sans Symbols"/>
              <a:buChar char="○"/>
            </a:pPr>
            <a:r>
              <a:rPr lang="en-US" sz="2300" b="1">
                <a:solidFill>
                  <a:schemeClr val="dk1"/>
                </a:solidFill>
                <a:latin typeface="Trebuchet MS"/>
                <a:ea typeface="Trebuchet MS"/>
                <a:cs typeface="Trebuchet MS"/>
                <a:sym typeface="Trebuchet MS"/>
              </a:rPr>
              <a:t>Immigrant eligibility changes take effect October 1, 2026 </a:t>
            </a:r>
            <a:endParaRPr sz="2300" b="1">
              <a:solidFill>
                <a:schemeClr val="dk1"/>
              </a:solidFill>
              <a:latin typeface="Trebuchet MS"/>
              <a:ea typeface="Trebuchet MS"/>
              <a:cs typeface="Trebuchet MS"/>
              <a:sym typeface="Trebuchet MS"/>
            </a:endParaRPr>
          </a:p>
          <a:p>
            <a:pPr marL="914400" lvl="1" indent="-361950" algn="l" rtl="0">
              <a:lnSpc>
                <a:spcPct val="115000"/>
              </a:lnSpc>
              <a:spcBef>
                <a:spcPts val="0"/>
              </a:spcBef>
              <a:spcAft>
                <a:spcPts val="0"/>
              </a:spcAft>
              <a:buClr>
                <a:schemeClr val="dk1"/>
              </a:buClr>
              <a:buSzPts val="2300"/>
              <a:buFont typeface="Noto Sans Symbols"/>
              <a:buChar char="○"/>
            </a:pPr>
            <a:r>
              <a:rPr lang="en-US" sz="2300" b="1">
                <a:solidFill>
                  <a:schemeClr val="dk1"/>
                </a:solidFill>
                <a:latin typeface="Trebuchet MS"/>
                <a:ea typeface="Trebuchet MS"/>
                <a:cs typeface="Trebuchet MS"/>
                <a:sym typeface="Trebuchet MS"/>
              </a:rPr>
              <a:t>Eligibility redeterminations</a:t>
            </a:r>
            <a:r>
              <a:rPr lang="en-US" sz="2300">
                <a:solidFill>
                  <a:schemeClr val="dk1"/>
                </a:solidFill>
                <a:latin typeface="Trebuchet MS"/>
                <a:ea typeface="Trebuchet MS"/>
                <a:cs typeface="Trebuchet MS"/>
                <a:sym typeface="Trebuchet MS"/>
              </a:rPr>
              <a:t> every 6 months vs 12 months eff. January 1, 2027 </a:t>
            </a:r>
            <a:endParaRPr sz="2300">
              <a:solidFill>
                <a:schemeClr val="dk1"/>
              </a:solidFill>
              <a:latin typeface="Trebuchet MS"/>
              <a:ea typeface="Trebuchet MS"/>
              <a:cs typeface="Trebuchet MS"/>
              <a:sym typeface="Trebuchet MS"/>
            </a:endParaRPr>
          </a:p>
          <a:p>
            <a:pPr marL="914400" lvl="1" indent="-361950" algn="l" rtl="0">
              <a:lnSpc>
                <a:spcPct val="115000"/>
              </a:lnSpc>
              <a:spcBef>
                <a:spcPts val="0"/>
              </a:spcBef>
              <a:spcAft>
                <a:spcPts val="0"/>
              </a:spcAft>
              <a:buClr>
                <a:schemeClr val="dk1"/>
              </a:buClr>
              <a:buSzPts val="2300"/>
              <a:buFont typeface="Noto Sans Symbols"/>
              <a:buChar char="○"/>
            </a:pPr>
            <a:r>
              <a:rPr lang="en-US" sz="2300" b="1">
                <a:solidFill>
                  <a:schemeClr val="dk1"/>
                </a:solidFill>
                <a:latin typeface="Trebuchet MS"/>
                <a:ea typeface="Trebuchet MS"/>
                <a:cs typeface="Trebuchet MS"/>
                <a:sym typeface="Trebuchet MS"/>
              </a:rPr>
              <a:t>Work requirements</a:t>
            </a:r>
            <a:r>
              <a:rPr lang="en-US" sz="2300">
                <a:solidFill>
                  <a:schemeClr val="dk1"/>
                </a:solidFill>
                <a:latin typeface="Trebuchet MS"/>
                <a:ea typeface="Trebuchet MS"/>
                <a:cs typeface="Trebuchet MS"/>
                <a:sym typeface="Trebuchet MS"/>
              </a:rPr>
              <a:t> for most “able-bodied adults,” eff. January 1, 2027</a:t>
            </a:r>
            <a:endParaRPr sz="2300">
              <a:solidFill>
                <a:schemeClr val="dk1"/>
              </a:solidFill>
              <a:latin typeface="Trebuchet MS"/>
              <a:ea typeface="Trebuchet MS"/>
              <a:cs typeface="Trebuchet MS"/>
              <a:sym typeface="Trebuchet MS"/>
            </a:endParaRPr>
          </a:p>
          <a:p>
            <a:pPr marL="1371600" lvl="2" indent="-361950" algn="l" rtl="0">
              <a:lnSpc>
                <a:spcPct val="115000"/>
              </a:lnSpc>
              <a:spcBef>
                <a:spcPts val="0"/>
              </a:spcBef>
              <a:spcAft>
                <a:spcPts val="0"/>
              </a:spcAft>
              <a:buClr>
                <a:schemeClr val="dk1"/>
              </a:buClr>
              <a:buSzPts val="2300"/>
              <a:buFont typeface="Noto Sans Symbols"/>
              <a:buChar char="■"/>
            </a:pPr>
            <a:r>
              <a:rPr lang="en-US" sz="2300">
                <a:solidFill>
                  <a:schemeClr val="dk1"/>
                </a:solidFill>
                <a:latin typeface="Trebuchet MS"/>
                <a:ea typeface="Trebuchet MS"/>
                <a:cs typeface="Trebuchet MS"/>
                <a:sym typeface="Trebuchet MS"/>
              </a:rPr>
              <a:t>Work, work program, school, volunteering at least 80 hours/month to qualify</a:t>
            </a:r>
            <a:endParaRPr sz="2300">
              <a:solidFill>
                <a:schemeClr val="dk1"/>
              </a:solidFill>
              <a:latin typeface="Trebuchet MS"/>
              <a:ea typeface="Trebuchet MS"/>
              <a:cs typeface="Trebuchet MS"/>
              <a:sym typeface="Trebuchet MS"/>
            </a:endParaRPr>
          </a:p>
          <a:p>
            <a:pPr marL="457200" lvl="0" indent="-387350" algn="l" rtl="0">
              <a:spcBef>
                <a:spcPts val="0"/>
              </a:spcBef>
              <a:spcAft>
                <a:spcPts val="0"/>
              </a:spcAft>
              <a:buClr>
                <a:schemeClr val="dk1"/>
              </a:buClr>
              <a:buSzPts val="2500"/>
              <a:buFont typeface="Trebuchet MS"/>
              <a:buChar char="●"/>
            </a:pPr>
            <a:r>
              <a:rPr lang="en-US" sz="2500" b="1">
                <a:solidFill>
                  <a:schemeClr val="dk1"/>
                </a:solidFill>
                <a:latin typeface="Trebuchet MS"/>
                <a:ea typeface="Trebuchet MS"/>
                <a:cs typeface="Trebuchet MS"/>
                <a:sym typeface="Trebuchet MS"/>
              </a:rPr>
              <a:t>Eligibility determination</a:t>
            </a:r>
            <a:r>
              <a:rPr lang="en-US" sz="2500">
                <a:solidFill>
                  <a:schemeClr val="dk1"/>
                </a:solidFill>
                <a:latin typeface="Trebuchet MS"/>
                <a:ea typeface="Trebuchet MS"/>
                <a:cs typeface="Trebuchet MS"/>
                <a:sym typeface="Trebuchet MS"/>
              </a:rPr>
              <a:t>: Clawbacks for errors above 3% (federal PERM audits)</a:t>
            </a:r>
            <a:endParaRPr sz="2500">
              <a:solidFill>
                <a:schemeClr val="dk1"/>
              </a:solidFill>
              <a:latin typeface="Trebuchet MS"/>
              <a:ea typeface="Trebuchet MS"/>
              <a:cs typeface="Trebuchet MS"/>
              <a:sym typeface="Trebuchet MS"/>
            </a:endParaRPr>
          </a:p>
          <a:p>
            <a:pPr marL="457200" lvl="0" indent="-387350" algn="l" rtl="0">
              <a:spcBef>
                <a:spcPts val="0"/>
              </a:spcBef>
              <a:spcAft>
                <a:spcPts val="0"/>
              </a:spcAft>
              <a:buClr>
                <a:schemeClr val="dk1"/>
              </a:buClr>
              <a:buSzPts val="2500"/>
              <a:buFont typeface="Trebuchet MS"/>
              <a:buChar char="●"/>
            </a:pPr>
            <a:r>
              <a:rPr lang="en-US" sz="2500">
                <a:solidFill>
                  <a:schemeClr val="dk1"/>
                </a:solidFill>
                <a:latin typeface="Trebuchet MS"/>
                <a:ea typeface="Trebuchet MS"/>
                <a:cs typeface="Trebuchet MS"/>
                <a:sym typeface="Trebuchet MS"/>
              </a:rPr>
              <a:t>For more information on H.R.1, please visit our resource center at </a:t>
            </a:r>
            <a:r>
              <a:rPr lang="en-US" sz="2500" u="sng">
                <a:solidFill>
                  <a:schemeClr val="hlink"/>
                </a:solidFill>
                <a:latin typeface="Trebuchet MS"/>
                <a:ea typeface="Trebuchet MS"/>
                <a:cs typeface="Trebuchet MS"/>
                <a:sym typeface="Trebuchet MS"/>
                <a:hlinkClick r:id="rId3"/>
              </a:rPr>
              <a:t>Colorado.gov/hcpf/impacts</a:t>
            </a:r>
            <a:endParaRPr sz="2500">
              <a:solidFill>
                <a:schemeClr val="dk1"/>
              </a:solidFill>
              <a:latin typeface="Trebuchet MS"/>
              <a:ea typeface="Trebuchet MS"/>
              <a:cs typeface="Trebuchet MS"/>
              <a:sym typeface="Trebuchet MS"/>
            </a:endParaRPr>
          </a:p>
          <a:p>
            <a:pPr marL="457200" lvl="0" indent="-387350" algn="l" rtl="0">
              <a:spcBef>
                <a:spcPts val="0"/>
              </a:spcBef>
              <a:spcAft>
                <a:spcPts val="0"/>
              </a:spcAft>
              <a:buClr>
                <a:schemeClr val="dk1"/>
              </a:buClr>
              <a:buSzPts val="2500"/>
              <a:buFont typeface="Trebuchet MS"/>
              <a:buChar char="●"/>
            </a:pPr>
            <a:r>
              <a:rPr lang="en-US" sz="2500" b="1">
                <a:solidFill>
                  <a:schemeClr val="dk1"/>
                </a:solidFill>
                <a:latin typeface="Trebuchet MS"/>
                <a:ea typeface="Trebuchet MS"/>
                <a:cs typeface="Trebuchet MS"/>
                <a:sym typeface="Trebuchet MS"/>
              </a:rPr>
              <a:t>Recognize other federal impacts</a:t>
            </a:r>
            <a:r>
              <a:rPr lang="en-US" sz="2500">
                <a:solidFill>
                  <a:schemeClr val="dk1"/>
                </a:solidFill>
                <a:latin typeface="Trebuchet MS"/>
                <a:ea typeface="Trebuchet MS"/>
                <a:cs typeface="Trebuchet MS"/>
                <a:sym typeface="Trebuchet MS"/>
              </a:rPr>
              <a:t> outside of H.R.1</a:t>
            </a:r>
            <a:endParaRPr sz="2500">
              <a:solidFill>
                <a:schemeClr val="dk1"/>
              </a:solidFill>
              <a:latin typeface="Trebuchet MS"/>
              <a:ea typeface="Trebuchet MS"/>
              <a:cs typeface="Trebuchet MS"/>
              <a:sym typeface="Trebuchet MS"/>
            </a:endParaRPr>
          </a:p>
        </p:txBody>
      </p:sp>
      <p:sp>
        <p:nvSpPr>
          <p:cNvPr id="722" name="Google Shape;722;p159"/>
          <p:cNvSpPr txBox="1">
            <a:spLocks noGrp="1"/>
          </p:cNvSpPr>
          <p:nvPr>
            <p:ph type="sldNum" idx="12"/>
          </p:nvPr>
        </p:nvSpPr>
        <p:spPr>
          <a:xfrm>
            <a:off x="9174126" y="6373686"/>
            <a:ext cx="2743200" cy="365100"/>
          </a:xfrm>
          <a:prstGeom prst="rect">
            <a:avLst/>
          </a:prstGeom>
        </p:spPr>
        <p:txBody>
          <a:bodyPr spcFirstLastPara="1" wrap="square" lIns="48200" tIns="24100" rIns="48200" bIns="24100" anchor="ctr" anchorCtr="0">
            <a:noAutofit/>
          </a:bodyPr>
          <a:lstStyle/>
          <a:p>
            <a:pPr marL="0" lvl="0" indent="0" algn="r" rtl="0">
              <a:spcBef>
                <a:spcPts val="0"/>
              </a:spcBef>
              <a:spcAft>
                <a:spcPts val="0"/>
              </a:spcAft>
              <a:buNone/>
            </a:pPr>
            <a:fld id="{00000000-1234-1234-1234-123412341234}" type="slidenum">
              <a:rPr lang="en-US">
                <a:solidFill>
                  <a:schemeClr val="dk1"/>
                </a:solidFill>
              </a:rPr>
              <a:t>7</a:t>
            </a:fld>
            <a:endParaRPr>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sp>
        <p:nvSpPr>
          <p:cNvPr id="728" name="Google Shape;728;p160"/>
          <p:cNvSpPr txBox="1">
            <a:spLocks noGrp="1"/>
          </p:cNvSpPr>
          <p:nvPr>
            <p:ph type="body" idx="1"/>
          </p:nvPr>
        </p:nvSpPr>
        <p:spPr>
          <a:xfrm>
            <a:off x="522175" y="1210375"/>
            <a:ext cx="6584700" cy="5053800"/>
          </a:xfrm>
          <a:prstGeom prst="rect">
            <a:avLst/>
          </a:prstGeom>
        </p:spPr>
        <p:txBody>
          <a:bodyPr spcFirstLastPara="1" wrap="square" lIns="48200" tIns="24100" rIns="48200" bIns="24100" anchor="t" anchorCtr="0">
            <a:noAutofit/>
          </a:bodyPr>
          <a:lstStyle/>
          <a:p>
            <a:pPr marL="457200" lvl="0" indent="-355600" algn="l" rtl="0">
              <a:lnSpc>
                <a:spcPct val="115000"/>
              </a:lnSpc>
              <a:spcBef>
                <a:spcPts val="0"/>
              </a:spcBef>
              <a:spcAft>
                <a:spcPts val="0"/>
              </a:spcAft>
              <a:buClr>
                <a:schemeClr val="dk1"/>
              </a:buClr>
              <a:buSzPts val="2200"/>
              <a:buFont typeface="Trebuchet MS"/>
              <a:buChar char="●"/>
            </a:pPr>
            <a:r>
              <a:rPr lang="en-US" sz="2200" b="1">
                <a:latin typeface="Trebuchet MS"/>
                <a:ea typeface="Trebuchet MS"/>
                <a:cs typeface="Trebuchet MS"/>
                <a:sym typeface="Trebuchet MS"/>
              </a:rPr>
              <a:t>Negative population health impact: </a:t>
            </a:r>
            <a:r>
              <a:rPr lang="en-US" sz="2200">
                <a:latin typeface="Trebuchet MS"/>
                <a:ea typeface="Trebuchet MS"/>
                <a:cs typeface="Trebuchet MS"/>
                <a:sym typeface="Trebuchet MS"/>
              </a:rPr>
              <a:t>Care delays, not filling prescriptions, missing preventive screenings </a:t>
            </a:r>
            <a:endParaRPr sz="2200">
              <a:latin typeface="Trebuchet MS"/>
              <a:ea typeface="Trebuchet MS"/>
              <a:cs typeface="Trebuchet MS"/>
              <a:sym typeface="Trebuchet MS"/>
            </a:endParaRPr>
          </a:p>
          <a:p>
            <a:pPr marL="457200" lvl="0" indent="-355600" algn="l" rtl="0">
              <a:lnSpc>
                <a:spcPct val="115000"/>
              </a:lnSpc>
              <a:spcBef>
                <a:spcPts val="1000"/>
              </a:spcBef>
              <a:spcAft>
                <a:spcPts val="0"/>
              </a:spcAft>
              <a:buClr>
                <a:schemeClr val="dk1"/>
              </a:buClr>
              <a:buSzPts val="2200"/>
              <a:buFont typeface="Trebuchet MS"/>
              <a:buChar char="●"/>
            </a:pPr>
            <a:r>
              <a:rPr lang="en-US" sz="2200">
                <a:latin typeface="Trebuchet MS"/>
                <a:ea typeface="Trebuchet MS"/>
                <a:cs typeface="Trebuchet MS"/>
                <a:sym typeface="Trebuchet MS"/>
              </a:rPr>
              <a:t>When care is sought by uninsured individuals,</a:t>
            </a:r>
            <a:r>
              <a:rPr lang="en-US" sz="2200" b="1">
                <a:latin typeface="Trebuchet MS"/>
                <a:ea typeface="Trebuchet MS"/>
                <a:cs typeface="Trebuchet MS"/>
                <a:sym typeface="Trebuchet MS"/>
              </a:rPr>
              <a:t> increased medical debt/bankruptcies. </a:t>
            </a:r>
            <a:r>
              <a:rPr lang="en-US" sz="2200">
                <a:latin typeface="Trebuchet MS"/>
                <a:ea typeface="Trebuchet MS"/>
                <a:cs typeface="Trebuchet MS"/>
                <a:sym typeface="Trebuchet MS"/>
              </a:rPr>
              <a:t>Higher use of costly ER. </a:t>
            </a:r>
            <a:endParaRPr sz="2200">
              <a:latin typeface="Trebuchet MS"/>
              <a:ea typeface="Trebuchet MS"/>
              <a:cs typeface="Trebuchet MS"/>
              <a:sym typeface="Trebuchet MS"/>
            </a:endParaRPr>
          </a:p>
          <a:p>
            <a:pPr marL="457200" lvl="0" indent="-355600" algn="l" rtl="0">
              <a:lnSpc>
                <a:spcPct val="115000"/>
              </a:lnSpc>
              <a:spcBef>
                <a:spcPts val="1000"/>
              </a:spcBef>
              <a:spcAft>
                <a:spcPts val="0"/>
              </a:spcAft>
              <a:buClr>
                <a:schemeClr val="dk1"/>
              </a:buClr>
              <a:buSzPts val="2200"/>
              <a:buFont typeface="Trebuchet MS"/>
              <a:buChar char="●"/>
            </a:pPr>
            <a:r>
              <a:rPr lang="en-US" sz="2200" b="1">
                <a:latin typeface="Trebuchet MS"/>
                <a:ea typeface="Trebuchet MS"/>
                <a:cs typeface="Trebuchet MS"/>
                <a:sym typeface="Trebuchet MS"/>
              </a:rPr>
              <a:t>Growing provider uncompensated care</a:t>
            </a:r>
            <a:r>
              <a:rPr lang="en-US" sz="2200">
                <a:latin typeface="Trebuchet MS"/>
                <a:ea typeface="Trebuchet MS"/>
                <a:cs typeface="Trebuchet MS"/>
                <a:sym typeface="Trebuchet MS"/>
              </a:rPr>
              <a:t> - esp. concerning for providers with lower margins. </a:t>
            </a:r>
            <a:endParaRPr sz="2200">
              <a:latin typeface="Trebuchet MS"/>
              <a:ea typeface="Trebuchet MS"/>
              <a:cs typeface="Trebuchet MS"/>
              <a:sym typeface="Trebuchet MS"/>
            </a:endParaRPr>
          </a:p>
          <a:p>
            <a:pPr marL="457200" lvl="0" indent="-355600" algn="l" rtl="0">
              <a:lnSpc>
                <a:spcPct val="115000"/>
              </a:lnSpc>
              <a:spcBef>
                <a:spcPts val="1000"/>
              </a:spcBef>
              <a:spcAft>
                <a:spcPts val="0"/>
              </a:spcAft>
              <a:buClr>
                <a:schemeClr val="dk1"/>
              </a:buClr>
              <a:buSzPts val="2200"/>
              <a:buFont typeface="Trebuchet MS"/>
              <a:buChar char="●"/>
            </a:pPr>
            <a:r>
              <a:rPr lang="en-US" sz="2200">
                <a:latin typeface="Trebuchet MS"/>
                <a:ea typeface="Trebuchet MS"/>
                <a:cs typeface="Trebuchet MS"/>
                <a:sym typeface="Trebuchet MS"/>
              </a:rPr>
              <a:t>Tough </a:t>
            </a:r>
            <a:r>
              <a:rPr lang="en-US" sz="2200" b="1">
                <a:latin typeface="Trebuchet MS"/>
                <a:ea typeface="Trebuchet MS"/>
                <a:cs typeface="Trebuchet MS"/>
                <a:sym typeface="Trebuchet MS"/>
              </a:rPr>
              <a:t>provider access decisions. Layoffs.</a:t>
            </a:r>
            <a:endParaRPr sz="2200" b="1">
              <a:latin typeface="Trebuchet MS"/>
              <a:ea typeface="Trebuchet MS"/>
              <a:cs typeface="Trebuchet MS"/>
              <a:sym typeface="Trebuchet MS"/>
            </a:endParaRPr>
          </a:p>
          <a:p>
            <a:pPr marL="457200" lvl="0" indent="-355600" algn="l" rtl="0">
              <a:lnSpc>
                <a:spcPct val="115000"/>
              </a:lnSpc>
              <a:spcBef>
                <a:spcPts val="1000"/>
              </a:spcBef>
              <a:spcAft>
                <a:spcPts val="0"/>
              </a:spcAft>
              <a:buClr>
                <a:schemeClr val="dk1"/>
              </a:buClr>
              <a:buSzPts val="2200"/>
              <a:buFont typeface="Trebuchet MS"/>
              <a:buChar char="●"/>
            </a:pPr>
            <a:r>
              <a:rPr lang="en-US" sz="2200" b="1">
                <a:latin typeface="Trebuchet MS"/>
                <a:ea typeface="Trebuchet MS"/>
                <a:cs typeface="Trebuchet MS"/>
                <a:sym typeface="Trebuchet MS"/>
              </a:rPr>
              <a:t>Economy: </a:t>
            </a:r>
            <a:r>
              <a:rPr lang="en-US" sz="2200">
                <a:latin typeface="Trebuchet MS"/>
                <a:ea typeface="Trebuchet MS"/>
                <a:cs typeface="Trebuchet MS"/>
                <a:sym typeface="Trebuchet MS"/>
              </a:rPr>
              <a:t>Health Care is the largest 		component of Colorado’s and U.S. economies</a:t>
            </a:r>
            <a:endParaRPr sz="2200">
              <a:latin typeface="Trebuchet MS"/>
              <a:ea typeface="Trebuchet MS"/>
              <a:cs typeface="Trebuchet MS"/>
              <a:sym typeface="Trebuchet MS"/>
            </a:endParaRPr>
          </a:p>
        </p:txBody>
      </p:sp>
      <p:sp>
        <p:nvSpPr>
          <p:cNvPr id="729" name="Google Shape;729;p160"/>
          <p:cNvSpPr txBox="1">
            <a:spLocks noGrp="1"/>
          </p:cNvSpPr>
          <p:nvPr>
            <p:ph type="sldNum" idx="12"/>
          </p:nvPr>
        </p:nvSpPr>
        <p:spPr>
          <a:xfrm>
            <a:off x="9846361" y="6425136"/>
            <a:ext cx="2012100" cy="365100"/>
          </a:xfrm>
          <a:prstGeom prst="rect">
            <a:avLst/>
          </a:prstGeom>
        </p:spPr>
        <p:txBody>
          <a:bodyPr spcFirstLastPara="1" wrap="square" lIns="48200" tIns="24100" rIns="48200" bIns="24100"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n-US"/>
              <a:t>8</a:t>
            </a:fld>
            <a:endParaRPr/>
          </a:p>
        </p:txBody>
      </p:sp>
      <p:sp>
        <p:nvSpPr>
          <p:cNvPr id="730" name="Google Shape;730;p160"/>
          <p:cNvSpPr txBox="1">
            <a:spLocks noGrp="1"/>
          </p:cNvSpPr>
          <p:nvPr>
            <p:ph type="title"/>
          </p:nvPr>
        </p:nvSpPr>
        <p:spPr>
          <a:xfrm>
            <a:off x="309750" y="149481"/>
            <a:ext cx="11572500" cy="9069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sz="3600"/>
              <a:t>     </a:t>
            </a:r>
            <a:r>
              <a:rPr lang="en-US" sz="3400"/>
              <a:t>Why This North Star Focus? Coverage Loss Impact</a:t>
            </a:r>
            <a:r>
              <a:rPr lang="en-US" sz="3600"/>
              <a:t>. </a:t>
            </a:r>
            <a:endParaRPr sz="3600"/>
          </a:p>
        </p:txBody>
      </p:sp>
      <p:sp>
        <p:nvSpPr>
          <p:cNvPr id="731" name="Google Shape;731;p160" descr="star" title="star"/>
          <p:cNvSpPr/>
          <p:nvPr/>
        </p:nvSpPr>
        <p:spPr>
          <a:xfrm>
            <a:off x="43025" y="93950"/>
            <a:ext cx="949500" cy="906900"/>
          </a:xfrm>
          <a:prstGeom prst="star5">
            <a:avLst>
              <a:gd name="adj" fmla="val 19098"/>
              <a:gd name="hf" fmla="val 105146"/>
              <a:gd name="vf" fmla="val 110557"/>
            </a:avLst>
          </a:prstGeom>
          <a:solidFill>
            <a:srgbClr val="F1C232"/>
          </a:solidFill>
          <a:ln>
            <a:noFill/>
          </a:ln>
        </p:spPr>
        <p:txBody>
          <a:bodyPr spcFirstLastPara="1" wrap="square" lIns="114575" tIns="114575" rIns="114575" bIns="114575" anchor="ctr" anchorCtr="0">
            <a:noAutofit/>
          </a:bodyPr>
          <a:lstStyle/>
          <a:p>
            <a:pPr marL="0" lvl="0" indent="0" algn="ctr" rtl="0">
              <a:spcBef>
                <a:spcPts val="0"/>
              </a:spcBef>
              <a:spcAft>
                <a:spcPts val="0"/>
              </a:spcAft>
              <a:buNone/>
            </a:pPr>
            <a:endParaRPr sz="2400" b="1">
              <a:solidFill>
                <a:schemeClr val="lt1"/>
              </a:solidFill>
            </a:endParaRPr>
          </a:p>
        </p:txBody>
      </p:sp>
      <p:graphicFrame>
        <p:nvGraphicFramePr>
          <p:cNvPr id="732" name="Google Shape;732;p160"/>
          <p:cNvGraphicFramePr/>
          <p:nvPr/>
        </p:nvGraphicFramePr>
        <p:xfrm>
          <a:off x="7718567" y="1210375"/>
          <a:ext cx="3835300" cy="4832500"/>
        </p:xfrm>
        <a:graphic>
          <a:graphicData uri="http://schemas.openxmlformats.org/drawingml/2006/table">
            <a:tbl>
              <a:tblPr>
                <a:noFill/>
                <a:tableStyleId>{B97D611F-79A5-4673-BF58-06734A49517B}</a:tableStyleId>
              </a:tblPr>
              <a:tblGrid>
                <a:gridCol w="1591350">
                  <a:extLst>
                    <a:ext uri="{9D8B030D-6E8A-4147-A177-3AD203B41FA5}">
                      <a16:colId xmlns:a16="http://schemas.microsoft.com/office/drawing/2014/main" val="20000"/>
                    </a:ext>
                  </a:extLst>
                </a:gridCol>
                <a:gridCol w="2243950">
                  <a:extLst>
                    <a:ext uri="{9D8B030D-6E8A-4147-A177-3AD203B41FA5}">
                      <a16:colId xmlns:a16="http://schemas.microsoft.com/office/drawing/2014/main" val="20001"/>
                    </a:ext>
                  </a:extLst>
                </a:gridCol>
              </a:tblGrid>
              <a:tr h="931375">
                <a:tc gridSpan="2">
                  <a:txBody>
                    <a:bodyPr/>
                    <a:lstStyle/>
                    <a:p>
                      <a:pPr marL="0" lvl="0" indent="0" algn="l" rtl="0">
                        <a:spcBef>
                          <a:spcPts val="0"/>
                        </a:spcBef>
                        <a:spcAft>
                          <a:spcPts val="0"/>
                        </a:spcAft>
                        <a:buNone/>
                      </a:pPr>
                      <a:r>
                        <a:rPr lang="en-US" sz="1700" b="1">
                          <a:solidFill>
                            <a:schemeClr val="lt1"/>
                          </a:solidFill>
                          <a:latin typeface="Trebuchet MS"/>
                          <a:ea typeface="Trebuchet MS"/>
                          <a:cs typeface="Trebuchet MS"/>
                          <a:sym typeface="Trebuchet MS"/>
                        </a:rPr>
                        <a:t>Annual income range by household size for Medicaid Expansion (effective April 2026)</a:t>
                      </a:r>
                      <a:endParaRPr sz="1700" b="1">
                        <a:solidFill>
                          <a:schemeClr val="lt1"/>
                        </a:solidFill>
                        <a:latin typeface="Trebuchet MS"/>
                        <a:ea typeface="Trebuchet MS"/>
                        <a:cs typeface="Trebuchet MS"/>
                        <a:sym typeface="Trebuchet MS"/>
                      </a:endParaRPr>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chemeClr val="accent5"/>
                    </a:solidFill>
                  </a:tcPr>
                </a:tc>
                <a:tc hMerge="1">
                  <a:txBody>
                    <a:bodyPr/>
                    <a:lstStyle/>
                    <a:p>
                      <a:endParaRPr lang="en-US"/>
                    </a:p>
                  </a:txBody>
                  <a:tcPr/>
                </a:tc>
                <a:extLst>
                  <a:ext uri="{0D108BD9-81ED-4DB2-BD59-A6C34878D82A}">
                    <a16:rowId xmlns:a16="http://schemas.microsoft.com/office/drawing/2014/main" val="10000"/>
                  </a:ext>
                </a:extLst>
              </a:tr>
              <a:tr h="695250">
                <a:tc>
                  <a:txBody>
                    <a:bodyPr/>
                    <a:lstStyle/>
                    <a:p>
                      <a:pPr marL="0" lvl="0" indent="0" algn="ctr" rtl="0">
                        <a:spcBef>
                          <a:spcPts val="0"/>
                        </a:spcBef>
                        <a:spcAft>
                          <a:spcPts val="0"/>
                        </a:spcAft>
                        <a:buNone/>
                      </a:pPr>
                      <a:r>
                        <a:rPr lang="en-US" sz="1700" b="1">
                          <a:solidFill>
                            <a:schemeClr val="lt1"/>
                          </a:solidFill>
                          <a:latin typeface="Trebuchet MS"/>
                          <a:ea typeface="Trebuchet MS"/>
                          <a:cs typeface="Trebuchet MS"/>
                          <a:sym typeface="Trebuchet MS"/>
                        </a:rPr>
                        <a:t>Household Size</a:t>
                      </a:r>
                      <a:endParaRPr sz="1700" b="1">
                        <a:solidFill>
                          <a:schemeClr val="lt1"/>
                        </a:solidFill>
                        <a:latin typeface="Trebuchet MS"/>
                        <a:ea typeface="Trebuchet MS"/>
                        <a:cs typeface="Trebuchet MS"/>
                        <a:sym typeface="Trebuchet MS"/>
                      </a:endParaRPr>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chemeClr val="accent5"/>
                    </a:solidFill>
                  </a:tcPr>
                </a:tc>
                <a:tc>
                  <a:txBody>
                    <a:bodyPr/>
                    <a:lstStyle/>
                    <a:p>
                      <a:pPr marL="0" lvl="0" indent="0" algn="l" rtl="0">
                        <a:spcBef>
                          <a:spcPts val="0"/>
                        </a:spcBef>
                        <a:spcAft>
                          <a:spcPts val="0"/>
                        </a:spcAft>
                        <a:buNone/>
                      </a:pPr>
                      <a:r>
                        <a:rPr lang="en-US" sz="1700" b="1">
                          <a:solidFill>
                            <a:schemeClr val="lt1"/>
                          </a:solidFill>
                          <a:latin typeface="Trebuchet MS"/>
                          <a:ea typeface="Trebuchet MS"/>
                          <a:cs typeface="Trebuchet MS"/>
                          <a:sym typeface="Trebuchet MS"/>
                        </a:rPr>
                        <a:t>Income range </a:t>
                      </a:r>
                      <a:endParaRPr sz="1700" b="1">
                        <a:solidFill>
                          <a:schemeClr val="lt1"/>
                        </a:solidFill>
                        <a:latin typeface="Trebuchet MS"/>
                        <a:ea typeface="Trebuchet MS"/>
                        <a:cs typeface="Trebuchet MS"/>
                        <a:sym typeface="Trebuchet MS"/>
                      </a:endParaRPr>
                    </a:p>
                    <a:p>
                      <a:pPr marL="0" lvl="0" indent="0" algn="l" rtl="0">
                        <a:spcBef>
                          <a:spcPts val="0"/>
                        </a:spcBef>
                        <a:spcAft>
                          <a:spcPts val="0"/>
                        </a:spcAft>
                        <a:buNone/>
                      </a:pPr>
                      <a:r>
                        <a:rPr lang="en-US" sz="1700" b="1">
                          <a:solidFill>
                            <a:schemeClr val="lt1"/>
                          </a:solidFill>
                          <a:latin typeface="Trebuchet MS"/>
                          <a:ea typeface="Trebuchet MS"/>
                          <a:cs typeface="Trebuchet MS"/>
                          <a:sym typeface="Trebuchet MS"/>
                        </a:rPr>
                        <a:t>(0-133% FPL*)</a:t>
                      </a:r>
                      <a:endParaRPr sz="1700" b="1">
                        <a:solidFill>
                          <a:schemeClr val="lt1"/>
                        </a:solidFill>
                        <a:latin typeface="Trebuchet MS"/>
                        <a:ea typeface="Trebuchet MS"/>
                        <a:cs typeface="Trebuchet MS"/>
                        <a:sym typeface="Trebuchet MS"/>
                      </a:endParaRPr>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chemeClr val="accent5"/>
                    </a:solidFill>
                  </a:tcPr>
                </a:tc>
                <a:extLst>
                  <a:ext uri="{0D108BD9-81ED-4DB2-BD59-A6C34878D82A}">
                    <a16:rowId xmlns:a16="http://schemas.microsoft.com/office/drawing/2014/main" val="10001"/>
                  </a:ext>
                </a:extLst>
              </a:tr>
              <a:tr h="612600">
                <a:tc>
                  <a:txBody>
                    <a:bodyPr/>
                    <a:lstStyle/>
                    <a:p>
                      <a:pPr marL="0" lvl="0" indent="0" algn="ctr" rtl="0">
                        <a:spcBef>
                          <a:spcPts val="0"/>
                        </a:spcBef>
                        <a:spcAft>
                          <a:spcPts val="0"/>
                        </a:spcAft>
                        <a:buNone/>
                      </a:pPr>
                      <a:r>
                        <a:rPr lang="en-US" sz="1700" b="1"/>
                        <a:t>1</a:t>
                      </a:r>
                      <a:endParaRPr sz="1700" b="1"/>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rgbClr val="D0E0E3"/>
                    </a:solidFill>
                  </a:tcPr>
                </a:tc>
                <a:tc>
                  <a:txBody>
                    <a:bodyPr/>
                    <a:lstStyle/>
                    <a:p>
                      <a:pPr marL="0" lvl="0" indent="0" algn="ctr" rtl="0">
                        <a:spcBef>
                          <a:spcPts val="0"/>
                        </a:spcBef>
                        <a:spcAft>
                          <a:spcPts val="0"/>
                        </a:spcAft>
                        <a:buNone/>
                      </a:pPr>
                      <a:r>
                        <a:rPr lang="en-US" sz="1700" b="1"/>
                        <a:t>up to $21,227</a:t>
                      </a:r>
                      <a:endParaRPr sz="1700" b="1"/>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rgbClr val="D0E0E3"/>
                    </a:solidFill>
                  </a:tcPr>
                </a:tc>
                <a:extLst>
                  <a:ext uri="{0D108BD9-81ED-4DB2-BD59-A6C34878D82A}">
                    <a16:rowId xmlns:a16="http://schemas.microsoft.com/office/drawing/2014/main" val="10002"/>
                  </a:ext>
                </a:extLst>
              </a:tr>
              <a:tr h="612600">
                <a:tc>
                  <a:txBody>
                    <a:bodyPr/>
                    <a:lstStyle/>
                    <a:p>
                      <a:pPr marL="0" lvl="0" indent="0" algn="ctr" rtl="0">
                        <a:spcBef>
                          <a:spcPts val="0"/>
                        </a:spcBef>
                        <a:spcAft>
                          <a:spcPts val="0"/>
                        </a:spcAft>
                        <a:buNone/>
                      </a:pPr>
                      <a:r>
                        <a:rPr lang="en-US" sz="1700" b="1"/>
                        <a:t>2</a:t>
                      </a:r>
                      <a:endParaRPr sz="1700" b="1"/>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US" sz="1700" b="1"/>
                        <a:t>$28,781</a:t>
                      </a:r>
                      <a:endParaRPr sz="1700" b="1"/>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612600">
                <a:tc>
                  <a:txBody>
                    <a:bodyPr/>
                    <a:lstStyle/>
                    <a:p>
                      <a:pPr marL="0" lvl="0" indent="0" algn="ctr" rtl="0">
                        <a:spcBef>
                          <a:spcPts val="0"/>
                        </a:spcBef>
                        <a:spcAft>
                          <a:spcPts val="0"/>
                        </a:spcAft>
                        <a:buNone/>
                      </a:pPr>
                      <a:r>
                        <a:rPr lang="en-US" sz="1700" b="1"/>
                        <a:t>3</a:t>
                      </a:r>
                      <a:endParaRPr sz="1700" b="1"/>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rgbClr val="D0E0E3"/>
                    </a:solidFill>
                  </a:tcPr>
                </a:tc>
                <a:tc>
                  <a:txBody>
                    <a:bodyPr/>
                    <a:lstStyle/>
                    <a:p>
                      <a:pPr marL="0" lvl="0" indent="0" algn="ctr" rtl="0">
                        <a:spcBef>
                          <a:spcPts val="0"/>
                        </a:spcBef>
                        <a:spcAft>
                          <a:spcPts val="0"/>
                        </a:spcAft>
                        <a:buNone/>
                      </a:pPr>
                      <a:r>
                        <a:rPr lang="en-US" sz="1700" b="1"/>
                        <a:t>$36,336</a:t>
                      </a:r>
                      <a:endParaRPr sz="1700" b="1"/>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rgbClr val="D0E0E3"/>
                    </a:solidFill>
                  </a:tcPr>
                </a:tc>
                <a:extLst>
                  <a:ext uri="{0D108BD9-81ED-4DB2-BD59-A6C34878D82A}">
                    <a16:rowId xmlns:a16="http://schemas.microsoft.com/office/drawing/2014/main" val="10004"/>
                  </a:ext>
                </a:extLst>
              </a:tr>
              <a:tr h="612600">
                <a:tc>
                  <a:txBody>
                    <a:bodyPr/>
                    <a:lstStyle/>
                    <a:p>
                      <a:pPr marL="0" lvl="0" indent="0" algn="ctr" rtl="0">
                        <a:spcBef>
                          <a:spcPts val="0"/>
                        </a:spcBef>
                        <a:spcAft>
                          <a:spcPts val="0"/>
                        </a:spcAft>
                        <a:buNone/>
                      </a:pPr>
                      <a:r>
                        <a:rPr lang="en-US" sz="1700" b="1"/>
                        <a:t>4</a:t>
                      </a:r>
                      <a:endParaRPr sz="1700" b="1"/>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rgbClr val="FEFEFE"/>
                    </a:solidFill>
                  </a:tcPr>
                </a:tc>
                <a:tc>
                  <a:txBody>
                    <a:bodyPr/>
                    <a:lstStyle/>
                    <a:p>
                      <a:pPr marL="0" lvl="0" indent="0" algn="ctr" rtl="0">
                        <a:spcBef>
                          <a:spcPts val="0"/>
                        </a:spcBef>
                        <a:spcAft>
                          <a:spcPts val="0"/>
                        </a:spcAft>
                        <a:buNone/>
                      </a:pPr>
                      <a:r>
                        <a:rPr lang="en-US" sz="1700" b="1"/>
                        <a:t>$43,890</a:t>
                      </a:r>
                      <a:endParaRPr sz="1700" b="1"/>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rgbClr val="FEFEFE"/>
                    </a:solidFill>
                  </a:tcPr>
                </a:tc>
                <a:extLst>
                  <a:ext uri="{0D108BD9-81ED-4DB2-BD59-A6C34878D82A}">
                    <a16:rowId xmlns:a16="http://schemas.microsoft.com/office/drawing/2014/main" val="10005"/>
                  </a:ext>
                </a:extLst>
              </a:tr>
              <a:tr h="612600">
                <a:tc>
                  <a:txBody>
                    <a:bodyPr/>
                    <a:lstStyle/>
                    <a:p>
                      <a:pPr marL="0" lvl="0" indent="0" algn="ctr" rtl="0">
                        <a:spcBef>
                          <a:spcPts val="0"/>
                        </a:spcBef>
                        <a:spcAft>
                          <a:spcPts val="0"/>
                        </a:spcAft>
                        <a:buNone/>
                      </a:pPr>
                      <a:r>
                        <a:rPr lang="en-US" sz="1700" b="1"/>
                        <a:t>5</a:t>
                      </a:r>
                      <a:endParaRPr sz="1700" b="1"/>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rgbClr val="D0E0E3"/>
                    </a:solidFill>
                  </a:tcPr>
                </a:tc>
                <a:tc>
                  <a:txBody>
                    <a:bodyPr/>
                    <a:lstStyle/>
                    <a:p>
                      <a:pPr marL="0" lvl="0" indent="0" algn="ctr" rtl="0">
                        <a:spcBef>
                          <a:spcPts val="0"/>
                        </a:spcBef>
                        <a:spcAft>
                          <a:spcPts val="0"/>
                        </a:spcAft>
                        <a:buNone/>
                      </a:pPr>
                      <a:r>
                        <a:rPr lang="en-US" sz="1700" b="1"/>
                        <a:t>$51,444</a:t>
                      </a:r>
                      <a:endParaRPr sz="1700" b="1"/>
                    </a:p>
                  </a:txBody>
                  <a:tcPr marL="118525" marR="118525" marT="118525" marB="118525">
                    <a:lnL w="16925" cap="flat" cmpd="sng">
                      <a:solidFill>
                        <a:srgbClr val="9E9E9E"/>
                      </a:solidFill>
                      <a:prstDash val="solid"/>
                      <a:round/>
                      <a:headEnd type="none" w="sm" len="sm"/>
                      <a:tailEnd type="none" w="sm" len="sm"/>
                    </a:lnL>
                    <a:lnR w="16925" cap="flat" cmpd="sng">
                      <a:solidFill>
                        <a:srgbClr val="9E9E9E"/>
                      </a:solidFill>
                      <a:prstDash val="solid"/>
                      <a:round/>
                      <a:headEnd type="none" w="sm" len="sm"/>
                      <a:tailEnd type="none" w="sm" len="sm"/>
                    </a:lnR>
                    <a:lnT w="16925" cap="flat" cmpd="sng">
                      <a:solidFill>
                        <a:srgbClr val="9E9E9E"/>
                      </a:solidFill>
                      <a:prstDash val="solid"/>
                      <a:round/>
                      <a:headEnd type="none" w="sm" len="sm"/>
                      <a:tailEnd type="none" w="sm" len="sm"/>
                    </a:lnT>
                    <a:lnB w="16925" cap="flat" cmpd="sng">
                      <a:solidFill>
                        <a:srgbClr val="9E9E9E"/>
                      </a:solidFill>
                      <a:prstDash val="solid"/>
                      <a:round/>
                      <a:headEnd type="none" w="sm" len="sm"/>
                      <a:tailEnd type="none" w="sm" len="sm"/>
                    </a:lnB>
                    <a:solidFill>
                      <a:srgbClr val="D0E0E3"/>
                    </a:solidFill>
                  </a:tcPr>
                </a:tc>
                <a:extLst>
                  <a:ext uri="{0D108BD9-81ED-4DB2-BD59-A6C34878D82A}">
                    <a16:rowId xmlns:a16="http://schemas.microsoft.com/office/drawing/2014/main" val="10006"/>
                  </a:ext>
                </a:extLst>
              </a:tr>
            </a:tbl>
          </a:graphicData>
        </a:graphic>
      </p:graphicFrame>
      <p:sp>
        <p:nvSpPr>
          <p:cNvPr id="733" name="Google Shape;733;p160"/>
          <p:cNvSpPr txBox="1">
            <a:spLocks noGrp="1"/>
          </p:cNvSpPr>
          <p:nvPr>
            <p:ph type="sldNum" idx="12"/>
          </p:nvPr>
        </p:nvSpPr>
        <p:spPr>
          <a:xfrm>
            <a:off x="9174126" y="6373686"/>
            <a:ext cx="2743200" cy="365100"/>
          </a:xfrm>
          <a:prstGeom prst="rect">
            <a:avLst/>
          </a:prstGeom>
        </p:spPr>
        <p:txBody>
          <a:bodyPr spcFirstLastPara="1" wrap="square" lIns="48200" tIns="24100" rIns="48200" bIns="24100" anchor="ctr" anchorCtr="0">
            <a:noAutofit/>
          </a:bodyPr>
          <a:lstStyle/>
          <a:p>
            <a:pPr marL="0" lvl="0" indent="0" algn="r" rtl="0">
              <a:spcBef>
                <a:spcPts val="0"/>
              </a:spcBef>
              <a:spcAft>
                <a:spcPts val="0"/>
              </a:spcAft>
              <a:buNone/>
            </a:pPr>
            <a:fld id="{00000000-1234-1234-1234-123412341234}" type="slidenum">
              <a:rPr lang="en-US">
                <a:solidFill>
                  <a:schemeClr val="dk1"/>
                </a:solidFill>
              </a:rPr>
              <a:t>8</a:t>
            </a:fld>
            <a:endParaRPr>
              <a:solidFill>
                <a:schemeClr val="dk1"/>
              </a:solidFill>
            </a:endParaRPr>
          </a:p>
        </p:txBody>
      </p:sp>
      <p:sp>
        <p:nvSpPr>
          <p:cNvPr id="734" name="Google Shape;734;p160"/>
          <p:cNvSpPr txBox="1"/>
          <p:nvPr/>
        </p:nvSpPr>
        <p:spPr>
          <a:xfrm>
            <a:off x="2415700" y="6375178"/>
            <a:ext cx="8510100" cy="30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a:latin typeface="Trebuchet MS"/>
                <a:ea typeface="Trebuchet MS"/>
                <a:cs typeface="Trebuchet MS"/>
                <a:sym typeface="Trebuchet MS"/>
              </a:rPr>
              <a:t>*FPL stands for the federal poverty level</a:t>
            </a:r>
            <a:endParaRPr sz="1600">
              <a:latin typeface="Trebuchet MS"/>
              <a:ea typeface="Trebuchet MS"/>
              <a:cs typeface="Trebuchet MS"/>
              <a:sym typeface="Trebuchet M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39"/>
        <p:cNvGrpSpPr/>
        <p:nvPr/>
      </p:nvGrpSpPr>
      <p:grpSpPr>
        <a:xfrm>
          <a:off x="0" y="0"/>
          <a:ext cx="0" cy="0"/>
          <a:chOff x="0" y="0"/>
          <a:chExt cx="0" cy="0"/>
        </a:xfrm>
      </p:grpSpPr>
      <p:sp>
        <p:nvSpPr>
          <p:cNvPr id="740" name="Google Shape;740;p161"/>
          <p:cNvSpPr txBox="1">
            <a:spLocks noGrp="1"/>
          </p:cNvSpPr>
          <p:nvPr>
            <p:ph type="sldNum" idx="12"/>
          </p:nvPr>
        </p:nvSpPr>
        <p:spPr>
          <a:xfrm>
            <a:off x="6880594" y="4904591"/>
            <a:ext cx="2057700" cy="2739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9</a:t>
            </a:fld>
            <a:endParaRPr/>
          </a:p>
        </p:txBody>
      </p:sp>
      <p:sp>
        <p:nvSpPr>
          <p:cNvPr id="741" name="Google Shape;741;p161"/>
          <p:cNvSpPr/>
          <p:nvPr/>
        </p:nvSpPr>
        <p:spPr>
          <a:xfrm>
            <a:off x="1989892" y="2847776"/>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a:ea typeface="Trebuchet MS"/>
              <a:cs typeface="Trebuchet MS"/>
              <a:sym typeface="Trebuchet MS"/>
            </a:endParaRPr>
          </a:p>
          <a:p>
            <a:pPr marL="0" lvl="0" indent="0" algn="l" rtl="0">
              <a:spcBef>
                <a:spcPts val="0"/>
              </a:spcBef>
              <a:spcAft>
                <a:spcPts val="0"/>
              </a:spcAft>
              <a:buNone/>
            </a:pPr>
            <a:endParaRPr sz="1900">
              <a:latin typeface="Trebuchet MS"/>
              <a:ea typeface="Trebuchet MS"/>
              <a:cs typeface="Trebuchet MS"/>
              <a:sym typeface="Trebuchet MS"/>
            </a:endParaRPr>
          </a:p>
          <a:p>
            <a:pPr marL="0" lvl="0" indent="0" algn="l" rtl="0">
              <a:spcBef>
                <a:spcPts val="0"/>
              </a:spcBef>
              <a:spcAft>
                <a:spcPts val="0"/>
              </a:spcAft>
              <a:buNone/>
            </a:pPr>
            <a:endParaRPr sz="1900">
              <a:latin typeface="Trebuchet MS"/>
              <a:ea typeface="Trebuchet MS"/>
              <a:cs typeface="Trebuchet MS"/>
              <a:sym typeface="Trebuchet MS"/>
            </a:endParaRPr>
          </a:p>
          <a:p>
            <a:pPr marL="0" lvl="0" indent="0" algn="l" rtl="0">
              <a:spcBef>
                <a:spcPts val="0"/>
              </a:spcBef>
              <a:spcAft>
                <a:spcPts val="0"/>
              </a:spcAft>
              <a:buNone/>
            </a:pPr>
            <a:endParaRPr sz="1900">
              <a:latin typeface="Trebuchet MS"/>
              <a:ea typeface="Trebuchet MS"/>
              <a:cs typeface="Trebuchet MS"/>
              <a:sym typeface="Trebuchet MS"/>
            </a:endParaRPr>
          </a:p>
          <a:p>
            <a:pPr marL="0" lvl="0" indent="0" algn="l" rtl="0">
              <a:spcBef>
                <a:spcPts val="0"/>
              </a:spcBef>
              <a:spcAft>
                <a:spcPts val="0"/>
              </a:spcAft>
              <a:buNone/>
            </a:pPr>
            <a:endParaRPr sz="1900">
              <a:latin typeface="Trebuchet MS"/>
              <a:ea typeface="Trebuchet MS"/>
              <a:cs typeface="Trebuchet MS"/>
              <a:sym typeface="Trebuchet MS"/>
            </a:endParaRPr>
          </a:p>
        </p:txBody>
      </p:sp>
      <p:sp>
        <p:nvSpPr>
          <p:cNvPr id="742" name="Google Shape;742;p161"/>
          <p:cNvSpPr/>
          <p:nvPr/>
        </p:nvSpPr>
        <p:spPr>
          <a:xfrm>
            <a:off x="1988267" y="3464248"/>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a:ea typeface="Trebuchet MS"/>
              <a:cs typeface="Trebuchet MS"/>
              <a:sym typeface="Trebuchet MS"/>
            </a:endParaRPr>
          </a:p>
        </p:txBody>
      </p:sp>
      <p:sp>
        <p:nvSpPr>
          <p:cNvPr id="743" name="Google Shape;743;p161"/>
          <p:cNvSpPr/>
          <p:nvPr/>
        </p:nvSpPr>
        <p:spPr>
          <a:xfrm>
            <a:off x="1988267" y="4080946"/>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900">
                <a:latin typeface="Trebuchet MS"/>
                <a:ea typeface="Trebuchet MS"/>
                <a:cs typeface="Trebuchet MS"/>
                <a:sym typeface="Trebuchet MS"/>
              </a:rPr>
              <a:t>   </a:t>
            </a:r>
            <a:endParaRPr sz="1900">
              <a:latin typeface="Trebuchet MS"/>
              <a:ea typeface="Trebuchet MS"/>
              <a:cs typeface="Trebuchet MS"/>
              <a:sym typeface="Trebuchet MS"/>
            </a:endParaRPr>
          </a:p>
        </p:txBody>
      </p:sp>
      <p:sp>
        <p:nvSpPr>
          <p:cNvPr id="744" name="Google Shape;744;p161"/>
          <p:cNvSpPr/>
          <p:nvPr/>
        </p:nvSpPr>
        <p:spPr>
          <a:xfrm>
            <a:off x="1988267" y="4697418"/>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a:ea typeface="Trebuchet MS"/>
              <a:cs typeface="Trebuchet MS"/>
              <a:sym typeface="Trebuchet MS"/>
            </a:endParaRPr>
          </a:p>
        </p:txBody>
      </p:sp>
      <p:sp>
        <p:nvSpPr>
          <p:cNvPr id="745" name="Google Shape;745;p161"/>
          <p:cNvSpPr/>
          <p:nvPr/>
        </p:nvSpPr>
        <p:spPr>
          <a:xfrm>
            <a:off x="4381414" y="2847776"/>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a:ea typeface="Trebuchet MS"/>
              <a:cs typeface="Trebuchet MS"/>
              <a:sym typeface="Trebuchet MS"/>
            </a:endParaRPr>
          </a:p>
        </p:txBody>
      </p:sp>
      <p:sp>
        <p:nvSpPr>
          <p:cNvPr id="746" name="Google Shape;746;p161"/>
          <p:cNvSpPr/>
          <p:nvPr/>
        </p:nvSpPr>
        <p:spPr>
          <a:xfrm>
            <a:off x="4379789" y="3464248"/>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a:ea typeface="Trebuchet MS"/>
              <a:cs typeface="Trebuchet MS"/>
              <a:sym typeface="Trebuchet MS"/>
            </a:endParaRPr>
          </a:p>
        </p:txBody>
      </p:sp>
      <p:sp>
        <p:nvSpPr>
          <p:cNvPr id="747" name="Google Shape;747;p161"/>
          <p:cNvSpPr/>
          <p:nvPr/>
        </p:nvSpPr>
        <p:spPr>
          <a:xfrm>
            <a:off x="4380905" y="4077396"/>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a:ea typeface="Trebuchet MS"/>
              <a:cs typeface="Trebuchet MS"/>
              <a:sym typeface="Trebuchet MS"/>
            </a:endParaRPr>
          </a:p>
        </p:txBody>
      </p:sp>
      <p:sp>
        <p:nvSpPr>
          <p:cNvPr id="748" name="Google Shape;748;p161"/>
          <p:cNvSpPr/>
          <p:nvPr/>
        </p:nvSpPr>
        <p:spPr>
          <a:xfrm>
            <a:off x="4379789" y="4697418"/>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a:ea typeface="Trebuchet MS"/>
              <a:cs typeface="Trebuchet MS"/>
              <a:sym typeface="Trebuchet MS"/>
            </a:endParaRPr>
          </a:p>
        </p:txBody>
      </p:sp>
      <p:sp>
        <p:nvSpPr>
          <p:cNvPr id="749" name="Google Shape;749;p161"/>
          <p:cNvSpPr/>
          <p:nvPr/>
        </p:nvSpPr>
        <p:spPr>
          <a:xfrm>
            <a:off x="1991257" y="1519826"/>
            <a:ext cx="23901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2000" b="1">
                <a:solidFill>
                  <a:srgbClr val="FFFFFF"/>
                </a:solidFill>
                <a:latin typeface="Trebuchet MS"/>
                <a:ea typeface="Trebuchet MS"/>
                <a:cs typeface="Trebuchet MS"/>
                <a:sym typeface="Trebuchet MS"/>
              </a:rPr>
              <a:t>2025</a:t>
            </a:r>
            <a:endParaRPr sz="2000" b="1">
              <a:solidFill>
                <a:srgbClr val="FFFFFF"/>
              </a:solidFill>
              <a:latin typeface="Trebuchet MS"/>
              <a:ea typeface="Trebuchet MS"/>
              <a:cs typeface="Trebuchet MS"/>
              <a:sym typeface="Trebuchet MS"/>
            </a:endParaRPr>
          </a:p>
        </p:txBody>
      </p:sp>
      <p:sp>
        <p:nvSpPr>
          <p:cNvPr id="750" name="Google Shape;750;p161"/>
          <p:cNvSpPr/>
          <p:nvPr/>
        </p:nvSpPr>
        <p:spPr>
          <a:xfrm>
            <a:off x="1991257" y="1929797"/>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a:solidFill>
                  <a:srgbClr val="FFFFFF"/>
                </a:solidFill>
                <a:latin typeface="Trebuchet MS"/>
                <a:ea typeface="Trebuchet MS"/>
                <a:cs typeface="Trebuchet MS"/>
                <a:sym typeface="Trebuchet MS"/>
              </a:rPr>
              <a:t>Jan</a:t>
            </a:r>
            <a:endParaRPr sz="1600">
              <a:solidFill>
                <a:srgbClr val="FFFFFF"/>
              </a:solidFill>
              <a:latin typeface="Trebuchet MS"/>
              <a:ea typeface="Trebuchet MS"/>
              <a:cs typeface="Trebuchet MS"/>
              <a:sym typeface="Trebuchet MS"/>
            </a:endParaRPr>
          </a:p>
        </p:txBody>
      </p:sp>
      <p:sp>
        <p:nvSpPr>
          <p:cNvPr id="751" name="Google Shape;751;p161"/>
          <p:cNvSpPr/>
          <p:nvPr/>
        </p:nvSpPr>
        <p:spPr>
          <a:xfrm>
            <a:off x="2787909" y="1929797"/>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a:solidFill>
                  <a:srgbClr val="FFFFFF"/>
                </a:solidFill>
                <a:latin typeface="Trebuchet MS"/>
                <a:ea typeface="Trebuchet MS"/>
                <a:cs typeface="Trebuchet MS"/>
                <a:sym typeface="Trebuchet MS"/>
              </a:rPr>
              <a:t>July</a:t>
            </a:r>
            <a:endParaRPr sz="1600">
              <a:solidFill>
                <a:srgbClr val="FFFFFF"/>
              </a:solidFill>
              <a:latin typeface="Trebuchet MS"/>
              <a:ea typeface="Trebuchet MS"/>
              <a:cs typeface="Trebuchet MS"/>
              <a:sym typeface="Trebuchet MS"/>
            </a:endParaRPr>
          </a:p>
        </p:txBody>
      </p:sp>
      <p:sp>
        <p:nvSpPr>
          <p:cNvPr id="752" name="Google Shape;752;p161"/>
          <p:cNvSpPr/>
          <p:nvPr/>
        </p:nvSpPr>
        <p:spPr>
          <a:xfrm>
            <a:off x="3584561" y="1929797"/>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a:solidFill>
                  <a:srgbClr val="FFFFFF"/>
                </a:solidFill>
                <a:latin typeface="Trebuchet MS"/>
                <a:ea typeface="Trebuchet MS"/>
                <a:cs typeface="Trebuchet MS"/>
                <a:sym typeface="Trebuchet MS"/>
              </a:rPr>
              <a:t>Dec</a:t>
            </a:r>
            <a:endParaRPr sz="1600">
              <a:solidFill>
                <a:srgbClr val="FFFFFF"/>
              </a:solidFill>
              <a:latin typeface="Trebuchet MS"/>
              <a:ea typeface="Trebuchet MS"/>
              <a:cs typeface="Trebuchet MS"/>
              <a:sym typeface="Trebuchet MS"/>
            </a:endParaRPr>
          </a:p>
        </p:txBody>
      </p:sp>
      <p:sp>
        <p:nvSpPr>
          <p:cNvPr id="753" name="Google Shape;753;p161"/>
          <p:cNvSpPr/>
          <p:nvPr/>
        </p:nvSpPr>
        <p:spPr>
          <a:xfrm>
            <a:off x="4382783" y="1519826"/>
            <a:ext cx="23901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900" b="1">
                <a:solidFill>
                  <a:srgbClr val="FFFFFF"/>
                </a:solidFill>
                <a:latin typeface="Trebuchet MS"/>
                <a:ea typeface="Trebuchet MS"/>
                <a:cs typeface="Trebuchet MS"/>
                <a:sym typeface="Trebuchet MS"/>
              </a:rPr>
              <a:t>2026</a:t>
            </a:r>
            <a:endParaRPr sz="1900" b="1">
              <a:solidFill>
                <a:srgbClr val="FFFFFF"/>
              </a:solidFill>
              <a:latin typeface="Trebuchet MS"/>
              <a:ea typeface="Trebuchet MS"/>
              <a:cs typeface="Trebuchet MS"/>
              <a:sym typeface="Trebuchet MS"/>
            </a:endParaRPr>
          </a:p>
        </p:txBody>
      </p:sp>
      <p:sp>
        <p:nvSpPr>
          <p:cNvPr id="754" name="Google Shape;754;p161"/>
          <p:cNvSpPr/>
          <p:nvPr/>
        </p:nvSpPr>
        <p:spPr>
          <a:xfrm>
            <a:off x="4382783" y="1929797"/>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a:solidFill>
                  <a:srgbClr val="FFFFFF"/>
                </a:solidFill>
                <a:latin typeface="Trebuchet MS"/>
                <a:ea typeface="Trebuchet MS"/>
                <a:cs typeface="Trebuchet MS"/>
                <a:sym typeface="Trebuchet MS"/>
              </a:rPr>
              <a:t>Jan</a:t>
            </a:r>
            <a:endParaRPr sz="1600">
              <a:solidFill>
                <a:srgbClr val="FFFFFF"/>
              </a:solidFill>
              <a:latin typeface="Trebuchet MS"/>
              <a:ea typeface="Trebuchet MS"/>
              <a:cs typeface="Trebuchet MS"/>
              <a:sym typeface="Trebuchet MS"/>
            </a:endParaRPr>
          </a:p>
        </p:txBody>
      </p:sp>
      <p:sp>
        <p:nvSpPr>
          <p:cNvPr id="755" name="Google Shape;755;p161"/>
          <p:cNvSpPr/>
          <p:nvPr/>
        </p:nvSpPr>
        <p:spPr>
          <a:xfrm>
            <a:off x="5179435" y="1929797"/>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a:solidFill>
                  <a:srgbClr val="FFFFFF"/>
                </a:solidFill>
                <a:latin typeface="Trebuchet MS"/>
                <a:ea typeface="Trebuchet MS"/>
                <a:cs typeface="Trebuchet MS"/>
                <a:sym typeface="Trebuchet MS"/>
              </a:rPr>
              <a:t>July</a:t>
            </a:r>
            <a:endParaRPr sz="1600">
              <a:solidFill>
                <a:srgbClr val="FFFFFF"/>
              </a:solidFill>
              <a:latin typeface="Trebuchet MS"/>
              <a:ea typeface="Trebuchet MS"/>
              <a:cs typeface="Trebuchet MS"/>
              <a:sym typeface="Trebuchet MS"/>
            </a:endParaRPr>
          </a:p>
        </p:txBody>
      </p:sp>
      <p:sp>
        <p:nvSpPr>
          <p:cNvPr id="756" name="Google Shape;756;p161"/>
          <p:cNvSpPr/>
          <p:nvPr/>
        </p:nvSpPr>
        <p:spPr>
          <a:xfrm>
            <a:off x="5976087" y="1929797"/>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a:solidFill>
                  <a:srgbClr val="FFFFFF"/>
                </a:solidFill>
                <a:latin typeface="Trebuchet MS"/>
                <a:ea typeface="Trebuchet MS"/>
                <a:cs typeface="Trebuchet MS"/>
                <a:sym typeface="Trebuchet MS"/>
              </a:rPr>
              <a:t>Dec</a:t>
            </a:r>
            <a:endParaRPr sz="1600">
              <a:solidFill>
                <a:srgbClr val="FFFFFF"/>
              </a:solidFill>
              <a:latin typeface="Trebuchet MS"/>
              <a:ea typeface="Trebuchet MS"/>
              <a:cs typeface="Trebuchet MS"/>
              <a:sym typeface="Trebuchet MS"/>
            </a:endParaRPr>
          </a:p>
        </p:txBody>
      </p:sp>
      <p:sp>
        <p:nvSpPr>
          <p:cNvPr id="757" name="Google Shape;757;p161"/>
          <p:cNvSpPr/>
          <p:nvPr/>
        </p:nvSpPr>
        <p:spPr>
          <a:xfrm>
            <a:off x="6773382" y="2847776"/>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a:ea typeface="Trebuchet MS"/>
              <a:cs typeface="Trebuchet MS"/>
              <a:sym typeface="Trebuchet MS"/>
            </a:endParaRPr>
          </a:p>
        </p:txBody>
      </p:sp>
      <p:sp>
        <p:nvSpPr>
          <p:cNvPr id="758" name="Google Shape;758;p161"/>
          <p:cNvSpPr/>
          <p:nvPr/>
        </p:nvSpPr>
        <p:spPr>
          <a:xfrm>
            <a:off x="6773557" y="3464248"/>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a:ea typeface="Trebuchet MS"/>
              <a:cs typeface="Trebuchet MS"/>
              <a:sym typeface="Trebuchet MS"/>
            </a:endParaRPr>
          </a:p>
        </p:txBody>
      </p:sp>
      <p:sp>
        <p:nvSpPr>
          <p:cNvPr id="759" name="Google Shape;759;p161"/>
          <p:cNvSpPr/>
          <p:nvPr/>
        </p:nvSpPr>
        <p:spPr>
          <a:xfrm>
            <a:off x="6773557" y="4080946"/>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a:ea typeface="Trebuchet MS"/>
              <a:cs typeface="Trebuchet MS"/>
              <a:sym typeface="Trebuchet MS"/>
            </a:endParaRPr>
          </a:p>
        </p:txBody>
      </p:sp>
      <p:sp>
        <p:nvSpPr>
          <p:cNvPr id="760" name="Google Shape;760;p161"/>
          <p:cNvSpPr/>
          <p:nvPr/>
        </p:nvSpPr>
        <p:spPr>
          <a:xfrm>
            <a:off x="6773557" y="4697418"/>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a:ea typeface="Trebuchet MS"/>
              <a:cs typeface="Trebuchet MS"/>
              <a:sym typeface="Trebuchet MS"/>
            </a:endParaRPr>
          </a:p>
        </p:txBody>
      </p:sp>
      <p:sp>
        <p:nvSpPr>
          <p:cNvPr id="761" name="Google Shape;761;p161"/>
          <p:cNvSpPr/>
          <p:nvPr/>
        </p:nvSpPr>
        <p:spPr>
          <a:xfrm>
            <a:off x="6774751" y="1519826"/>
            <a:ext cx="23901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900" b="1">
                <a:solidFill>
                  <a:srgbClr val="FFFFFF"/>
                </a:solidFill>
                <a:latin typeface="Trebuchet MS"/>
                <a:ea typeface="Trebuchet MS"/>
                <a:cs typeface="Trebuchet MS"/>
                <a:sym typeface="Trebuchet MS"/>
              </a:rPr>
              <a:t>2027</a:t>
            </a:r>
            <a:endParaRPr sz="1900" b="1">
              <a:solidFill>
                <a:srgbClr val="FFFFFF"/>
              </a:solidFill>
              <a:latin typeface="Trebuchet MS"/>
              <a:ea typeface="Trebuchet MS"/>
              <a:cs typeface="Trebuchet MS"/>
              <a:sym typeface="Trebuchet MS"/>
            </a:endParaRPr>
          </a:p>
        </p:txBody>
      </p:sp>
      <p:sp>
        <p:nvSpPr>
          <p:cNvPr id="762" name="Google Shape;762;p161"/>
          <p:cNvSpPr/>
          <p:nvPr/>
        </p:nvSpPr>
        <p:spPr>
          <a:xfrm>
            <a:off x="6774751" y="1929797"/>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a:solidFill>
                  <a:srgbClr val="FFFFFF"/>
                </a:solidFill>
                <a:latin typeface="Trebuchet MS"/>
                <a:ea typeface="Trebuchet MS"/>
                <a:cs typeface="Trebuchet MS"/>
                <a:sym typeface="Trebuchet MS"/>
              </a:rPr>
              <a:t>Jan</a:t>
            </a:r>
            <a:endParaRPr sz="1600">
              <a:solidFill>
                <a:srgbClr val="FFFFFF"/>
              </a:solidFill>
              <a:latin typeface="Trebuchet MS"/>
              <a:ea typeface="Trebuchet MS"/>
              <a:cs typeface="Trebuchet MS"/>
              <a:sym typeface="Trebuchet MS"/>
            </a:endParaRPr>
          </a:p>
        </p:txBody>
      </p:sp>
      <p:sp>
        <p:nvSpPr>
          <p:cNvPr id="763" name="Google Shape;763;p161"/>
          <p:cNvSpPr/>
          <p:nvPr/>
        </p:nvSpPr>
        <p:spPr>
          <a:xfrm>
            <a:off x="7571403" y="1929797"/>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a:solidFill>
                  <a:srgbClr val="FFFFFF"/>
                </a:solidFill>
                <a:latin typeface="Trebuchet MS"/>
                <a:ea typeface="Trebuchet MS"/>
                <a:cs typeface="Trebuchet MS"/>
                <a:sym typeface="Trebuchet MS"/>
              </a:rPr>
              <a:t>July</a:t>
            </a:r>
            <a:endParaRPr sz="1600">
              <a:solidFill>
                <a:srgbClr val="FFFFFF"/>
              </a:solidFill>
              <a:latin typeface="Trebuchet MS"/>
              <a:ea typeface="Trebuchet MS"/>
              <a:cs typeface="Trebuchet MS"/>
              <a:sym typeface="Trebuchet MS"/>
            </a:endParaRPr>
          </a:p>
        </p:txBody>
      </p:sp>
      <p:sp>
        <p:nvSpPr>
          <p:cNvPr id="764" name="Google Shape;764;p161"/>
          <p:cNvSpPr/>
          <p:nvPr/>
        </p:nvSpPr>
        <p:spPr>
          <a:xfrm>
            <a:off x="8368055" y="1929797"/>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a:solidFill>
                  <a:srgbClr val="FFFFFF"/>
                </a:solidFill>
                <a:latin typeface="Trebuchet MS"/>
                <a:ea typeface="Trebuchet MS"/>
                <a:cs typeface="Trebuchet MS"/>
                <a:sym typeface="Trebuchet MS"/>
              </a:rPr>
              <a:t>Dec</a:t>
            </a:r>
            <a:endParaRPr sz="1600">
              <a:solidFill>
                <a:srgbClr val="FFFFFF"/>
              </a:solidFill>
              <a:latin typeface="Trebuchet MS"/>
              <a:ea typeface="Trebuchet MS"/>
              <a:cs typeface="Trebuchet MS"/>
              <a:sym typeface="Trebuchet MS"/>
            </a:endParaRPr>
          </a:p>
        </p:txBody>
      </p:sp>
      <p:sp>
        <p:nvSpPr>
          <p:cNvPr id="765" name="Google Shape;765;p161"/>
          <p:cNvSpPr/>
          <p:nvPr/>
        </p:nvSpPr>
        <p:spPr>
          <a:xfrm>
            <a:off x="9165333" y="2795793"/>
            <a:ext cx="2390100" cy="6759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a:ea typeface="Trebuchet MS"/>
              <a:cs typeface="Trebuchet MS"/>
              <a:sym typeface="Trebuchet MS"/>
            </a:endParaRPr>
          </a:p>
        </p:txBody>
      </p:sp>
      <p:sp>
        <p:nvSpPr>
          <p:cNvPr id="766" name="Google Shape;766;p161"/>
          <p:cNvSpPr/>
          <p:nvPr/>
        </p:nvSpPr>
        <p:spPr>
          <a:xfrm>
            <a:off x="9164140" y="3464248"/>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a:ea typeface="Trebuchet MS"/>
              <a:cs typeface="Trebuchet MS"/>
              <a:sym typeface="Trebuchet MS"/>
            </a:endParaRPr>
          </a:p>
        </p:txBody>
      </p:sp>
      <p:sp>
        <p:nvSpPr>
          <p:cNvPr id="767" name="Google Shape;767;p161"/>
          <p:cNvSpPr/>
          <p:nvPr/>
        </p:nvSpPr>
        <p:spPr>
          <a:xfrm>
            <a:off x="9163965" y="4080946"/>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a:ea typeface="Trebuchet MS"/>
              <a:cs typeface="Trebuchet MS"/>
              <a:sym typeface="Trebuchet MS"/>
            </a:endParaRPr>
          </a:p>
        </p:txBody>
      </p:sp>
      <p:sp>
        <p:nvSpPr>
          <p:cNvPr id="768" name="Google Shape;768;p161"/>
          <p:cNvSpPr/>
          <p:nvPr/>
        </p:nvSpPr>
        <p:spPr>
          <a:xfrm>
            <a:off x="9163965" y="4697418"/>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a:ea typeface="Trebuchet MS"/>
              <a:cs typeface="Trebuchet MS"/>
              <a:sym typeface="Trebuchet MS"/>
            </a:endParaRPr>
          </a:p>
        </p:txBody>
      </p:sp>
      <p:sp>
        <p:nvSpPr>
          <p:cNvPr id="769" name="Google Shape;769;p161"/>
          <p:cNvSpPr/>
          <p:nvPr/>
        </p:nvSpPr>
        <p:spPr>
          <a:xfrm>
            <a:off x="9165335" y="1519826"/>
            <a:ext cx="23901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900" b="1">
                <a:solidFill>
                  <a:srgbClr val="FFFFFF"/>
                </a:solidFill>
                <a:latin typeface="Trebuchet MS"/>
                <a:ea typeface="Trebuchet MS"/>
                <a:cs typeface="Trebuchet MS"/>
                <a:sym typeface="Trebuchet MS"/>
              </a:rPr>
              <a:t>2028</a:t>
            </a:r>
            <a:endParaRPr sz="1900" b="1">
              <a:solidFill>
                <a:srgbClr val="FFFFFF"/>
              </a:solidFill>
              <a:latin typeface="Trebuchet MS"/>
              <a:ea typeface="Trebuchet MS"/>
              <a:cs typeface="Trebuchet MS"/>
              <a:sym typeface="Trebuchet MS"/>
            </a:endParaRPr>
          </a:p>
        </p:txBody>
      </p:sp>
      <p:sp>
        <p:nvSpPr>
          <p:cNvPr id="770" name="Google Shape;770;p161"/>
          <p:cNvSpPr/>
          <p:nvPr/>
        </p:nvSpPr>
        <p:spPr>
          <a:xfrm>
            <a:off x="9165335" y="1929797"/>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a:solidFill>
                  <a:srgbClr val="FFFFFF"/>
                </a:solidFill>
                <a:latin typeface="Trebuchet MS"/>
                <a:ea typeface="Trebuchet MS"/>
                <a:cs typeface="Trebuchet MS"/>
                <a:sym typeface="Trebuchet MS"/>
              </a:rPr>
              <a:t>Jan</a:t>
            </a:r>
            <a:endParaRPr sz="1600">
              <a:solidFill>
                <a:srgbClr val="FFFFFF"/>
              </a:solidFill>
              <a:latin typeface="Trebuchet MS"/>
              <a:ea typeface="Trebuchet MS"/>
              <a:cs typeface="Trebuchet MS"/>
              <a:sym typeface="Trebuchet MS"/>
            </a:endParaRPr>
          </a:p>
        </p:txBody>
      </p:sp>
      <p:sp>
        <p:nvSpPr>
          <p:cNvPr id="771" name="Google Shape;771;p161"/>
          <p:cNvSpPr/>
          <p:nvPr/>
        </p:nvSpPr>
        <p:spPr>
          <a:xfrm>
            <a:off x="9961987" y="1929797"/>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a:solidFill>
                  <a:srgbClr val="FFFFFF"/>
                </a:solidFill>
                <a:latin typeface="Trebuchet MS"/>
                <a:ea typeface="Trebuchet MS"/>
                <a:cs typeface="Trebuchet MS"/>
                <a:sym typeface="Trebuchet MS"/>
              </a:rPr>
              <a:t>July</a:t>
            </a:r>
            <a:endParaRPr sz="1600">
              <a:solidFill>
                <a:srgbClr val="FFFFFF"/>
              </a:solidFill>
              <a:latin typeface="Trebuchet MS"/>
              <a:ea typeface="Trebuchet MS"/>
              <a:cs typeface="Trebuchet MS"/>
              <a:sym typeface="Trebuchet MS"/>
            </a:endParaRPr>
          </a:p>
        </p:txBody>
      </p:sp>
      <p:sp>
        <p:nvSpPr>
          <p:cNvPr id="772" name="Google Shape;772;p161"/>
          <p:cNvSpPr/>
          <p:nvPr/>
        </p:nvSpPr>
        <p:spPr>
          <a:xfrm>
            <a:off x="10758639" y="1929797"/>
            <a:ext cx="795900" cy="410100"/>
          </a:xfrm>
          <a:prstGeom prst="rect">
            <a:avLst/>
          </a:prstGeom>
          <a:solidFill>
            <a:srgbClr val="2F2F2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a:solidFill>
                  <a:srgbClr val="FFFFFF"/>
                </a:solidFill>
                <a:latin typeface="Trebuchet MS"/>
                <a:ea typeface="Trebuchet MS"/>
                <a:cs typeface="Trebuchet MS"/>
                <a:sym typeface="Trebuchet MS"/>
              </a:rPr>
              <a:t>Dec</a:t>
            </a:r>
            <a:endParaRPr sz="1600">
              <a:solidFill>
                <a:srgbClr val="FFFFFF"/>
              </a:solidFill>
              <a:latin typeface="Trebuchet MS"/>
              <a:ea typeface="Trebuchet MS"/>
              <a:cs typeface="Trebuchet MS"/>
              <a:sym typeface="Trebuchet MS"/>
            </a:endParaRPr>
          </a:p>
        </p:txBody>
      </p:sp>
      <p:sp>
        <p:nvSpPr>
          <p:cNvPr id="773" name="Google Shape;773;p161"/>
          <p:cNvSpPr/>
          <p:nvPr/>
        </p:nvSpPr>
        <p:spPr>
          <a:xfrm>
            <a:off x="195953" y="3464262"/>
            <a:ext cx="1793700" cy="617100"/>
          </a:xfrm>
          <a:prstGeom prst="rect">
            <a:avLst/>
          </a:prstGeom>
          <a:solidFill>
            <a:schemeClr val="lt1"/>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b="1">
                <a:solidFill>
                  <a:schemeClr val="dk1"/>
                </a:solidFill>
                <a:latin typeface="Trebuchet MS"/>
                <a:ea typeface="Trebuchet MS"/>
                <a:cs typeface="Trebuchet MS"/>
                <a:sym typeface="Trebuchet MS"/>
              </a:rPr>
              <a:t>6 month verifications</a:t>
            </a:r>
            <a:endParaRPr sz="1600" b="1">
              <a:solidFill>
                <a:schemeClr val="dk1"/>
              </a:solidFill>
              <a:latin typeface="Trebuchet MS"/>
              <a:ea typeface="Trebuchet MS"/>
              <a:cs typeface="Trebuchet MS"/>
              <a:sym typeface="Trebuchet MS"/>
            </a:endParaRPr>
          </a:p>
        </p:txBody>
      </p:sp>
      <p:sp>
        <p:nvSpPr>
          <p:cNvPr id="774" name="Google Shape;774;p161"/>
          <p:cNvSpPr/>
          <p:nvPr/>
        </p:nvSpPr>
        <p:spPr>
          <a:xfrm>
            <a:off x="195953" y="4080957"/>
            <a:ext cx="1793700" cy="617100"/>
          </a:xfrm>
          <a:prstGeom prst="rect">
            <a:avLst/>
          </a:prstGeom>
          <a:solidFill>
            <a:schemeClr val="lt1"/>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b="1">
                <a:solidFill>
                  <a:schemeClr val="dk1"/>
                </a:solidFill>
                <a:latin typeface="Trebuchet MS"/>
                <a:ea typeface="Trebuchet MS"/>
                <a:cs typeface="Trebuchet MS"/>
                <a:sym typeface="Trebuchet MS"/>
              </a:rPr>
              <a:t>NEW Work Requirements </a:t>
            </a:r>
            <a:endParaRPr sz="1600" b="1">
              <a:solidFill>
                <a:schemeClr val="dk1"/>
              </a:solidFill>
              <a:latin typeface="Trebuchet MS"/>
              <a:ea typeface="Trebuchet MS"/>
              <a:cs typeface="Trebuchet MS"/>
              <a:sym typeface="Trebuchet MS"/>
            </a:endParaRPr>
          </a:p>
        </p:txBody>
      </p:sp>
      <p:sp>
        <p:nvSpPr>
          <p:cNvPr id="775" name="Google Shape;775;p161"/>
          <p:cNvSpPr/>
          <p:nvPr/>
        </p:nvSpPr>
        <p:spPr>
          <a:xfrm>
            <a:off x="195967" y="4697426"/>
            <a:ext cx="1793700" cy="617100"/>
          </a:xfrm>
          <a:prstGeom prst="rect">
            <a:avLst/>
          </a:prstGeom>
          <a:solidFill>
            <a:schemeClr val="lt1"/>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b="1">
                <a:solidFill>
                  <a:schemeClr val="dk1"/>
                </a:solidFill>
                <a:latin typeface="Trebuchet MS"/>
                <a:ea typeface="Trebuchet MS"/>
                <a:cs typeface="Trebuchet MS"/>
                <a:sym typeface="Trebuchet MS"/>
              </a:rPr>
              <a:t>Retro Coverage Rollbacks</a:t>
            </a:r>
            <a:endParaRPr sz="1600" b="1">
              <a:solidFill>
                <a:schemeClr val="dk1"/>
              </a:solidFill>
              <a:latin typeface="Trebuchet MS"/>
              <a:ea typeface="Trebuchet MS"/>
              <a:cs typeface="Trebuchet MS"/>
              <a:sym typeface="Trebuchet MS"/>
            </a:endParaRPr>
          </a:p>
        </p:txBody>
      </p:sp>
      <p:sp>
        <p:nvSpPr>
          <p:cNvPr id="776" name="Google Shape;776;p161"/>
          <p:cNvSpPr/>
          <p:nvPr/>
        </p:nvSpPr>
        <p:spPr>
          <a:xfrm>
            <a:off x="2769233" y="3125826"/>
            <a:ext cx="59700" cy="60300"/>
          </a:xfrm>
          <a:prstGeom prst="triangle">
            <a:avLst>
              <a:gd name="adj" fmla="val 50000"/>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a:ea typeface="Trebuchet MS"/>
              <a:cs typeface="Trebuchet MS"/>
              <a:sym typeface="Trebuchet MS"/>
            </a:endParaRPr>
          </a:p>
        </p:txBody>
      </p:sp>
      <p:sp>
        <p:nvSpPr>
          <p:cNvPr id="777" name="Google Shape;777;p161"/>
          <p:cNvSpPr/>
          <p:nvPr/>
        </p:nvSpPr>
        <p:spPr>
          <a:xfrm>
            <a:off x="3936146" y="3125825"/>
            <a:ext cx="59700" cy="60300"/>
          </a:xfrm>
          <a:prstGeom prst="triangle">
            <a:avLst>
              <a:gd name="adj" fmla="val 50000"/>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a:ea typeface="Trebuchet MS"/>
              <a:cs typeface="Trebuchet MS"/>
              <a:sym typeface="Trebuchet MS"/>
            </a:endParaRPr>
          </a:p>
        </p:txBody>
      </p:sp>
      <p:sp>
        <p:nvSpPr>
          <p:cNvPr id="778" name="Google Shape;778;p161"/>
          <p:cNvSpPr/>
          <p:nvPr/>
        </p:nvSpPr>
        <p:spPr>
          <a:xfrm rot="5400000" flipH="1">
            <a:off x="378291" y="1102634"/>
            <a:ext cx="188400" cy="188400"/>
          </a:xfrm>
          <a:prstGeom prst="round2SameRect">
            <a:avLst>
              <a:gd name="adj1" fmla="val 50000"/>
              <a:gd name="adj2" fmla="val 50000"/>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a:ea typeface="Trebuchet MS"/>
              <a:cs typeface="Trebuchet MS"/>
              <a:sym typeface="Trebuchet MS"/>
            </a:endParaRPr>
          </a:p>
        </p:txBody>
      </p:sp>
      <p:sp>
        <p:nvSpPr>
          <p:cNvPr id="779" name="Google Shape;779;p161"/>
          <p:cNvSpPr txBox="1"/>
          <p:nvPr/>
        </p:nvSpPr>
        <p:spPr>
          <a:xfrm>
            <a:off x="635400" y="989734"/>
            <a:ext cx="10670400" cy="36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a:latin typeface="Trebuchet MS"/>
                <a:ea typeface="Trebuchet MS"/>
                <a:cs typeface="Trebuchet MS"/>
                <a:sym typeface="Trebuchet MS"/>
              </a:rPr>
              <a:t>Federal Guidance - preliminary guidance in December 2025, final rules in June 2026</a:t>
            </a:r>
            <a:endParaRPr sz="1800" b="1">
              <a:latin typeface="Trebuchet MS"/>
              <a:ea typeface="Trebuchet MS"/>
              <a:cs typeface="Trebuchet MS"/>
              <a:sym typeface="Trebuchet MS"/>
            </a:endParaRPr>
          </a:p>
        </p:txBody>
      </p:sp>
      <p:sp>
        <p:nvSpPr>
          <p:cNvPr id="780" name="Google Shape;780;p161"/>
          <p:cNvSpPr/>
          <p:nvPr/>
        </p:nvSpPr>
        <p:spPr>
          <a:xfrm rot="5400000" flipH="1">
            <a:off x="4020716" y="4429326"/>
            <a:ext cx="188400" cy="188400"/>
          </a:xfrm>
          <a:prstGeom prst="round2SameRect">
            <a:avLst>
              <a:gd name="adj1" fmla="val 50000"/>
              <a:gd name="adj2" fmla="val 50000"/>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a:ea typeface="Trebuchet MS"/>
              <a:cs typeface="Trebuchet MS"/>
              <a:sym typeface="Trebuchet MS"/>
            </a:endParaRPr>
          </a:p>
        </p:txBody>
      </p:sp>
      <p:sp>
        <p:nvSpPr>
          <p:cNvPr id="781" name="Google Shape;781;p161"/>
          <p:cNvSpPr/>
          <p:nvPr/>
        </p:nvSpPr>
        <p:spPr>
          <a:xfrm rot="5400000" flipH="1">
            <a:off x="5722516" y="3083126"/>
            <a:ext cx="188400" cy="188400"/>
          </a:xfrm>
          <a:prstGeom prst="round2SameRect">
            <a:avLst>
              <a:gd name="adj1" fmla="val 50000"/>
              <a:gd name="adj2" fmla="val 50000"/>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a:ea typeface="Trebuchet MS"/>
              <a:cs typeface="Trebuchet MS"/>
              <a:sym typeface="Trebuchet MS"/>
            </a:endParaRPr>
          </a:p>
        </p:txBody>
      </p:sp>
      <p:sp>
        <p:nvSpPr>
          <p:cNvPr id="782" name="Google Shape;782;p161"/>
          <p:cNvSpPr txBox="1"/>
          <p:nvPr/>
        </p:nvSpPr>
        <p:spPr>
          <a:xfrm>
            <a:off x="-975" y="318875"/>
            <a:ext cx="12192000" cy="783900"/>
          </a:xfrm>
          <a:prstGeom prst="rect">
            <a:avLst/>
          </a:prstGeom>
          <a:noFill/>
          <a:ln>
            <a:noFill/>
          </a:ln>
        </p:spPr>
        <p:txBody>
          <a:bodyPr spcFirstLastPara="1" wrap="square" lIns="121900" tIns="60925" rIns="121900" bIns="60925" anchor="ctr" anchorCtr="0">
            <a:noAutofit/>
          </a:bodyPr>
          <a:lstStyle/>
          <a:p>
            <a:pPr marL="0" lvl="0" indent="0" algn="ctr" rtl="0">
              <a:lnSpc>
                <a:spcPct val="90000"/>
              </a:lnSpc>
              <a:spcBef>
                <a:spcPts val="0"/>
              </a:spcBef>
              <a:spcAft>
                <a:spcPts val="0"/>
              </a:spcAft>
              <a:buNone/>
            </a:pPr>
            <a:r>
              <a:rPr lang="en-US" sz="3200" b="1">
                <a:solidFill>
                  <a:srgbClr val="001970"/>
                </a:solidFill>
                <a:latin typeface="Trebuchet MS"/>
                <a:ea typeface="Trebuchet MS"/>
                <a:cs typeface="Trebuchet MS"/>
                <a:sym typeface="Trebuchet MS"/>
              </a:rPr>
              <a:t>H.R. 1 Medicaid Coverage, Eligibility and Financing </a:t>
            </a:r>
            <a:endParaRPr sz="3200" b="1">
              <a:solidFill>
                <a:srgbClr val="001970"/>
              </a:solidFill>
              <a:latin typeface="Trebuchet MS"/>
              <a:ea typeface="Trebuchet MS"/>
              <a:cs typeface="Trebuchet MS"/>
              <a:sym typeface="Trebuchet MS"/>
            </a:endParaRPr>
          </a:p>
          <a:p>
            <a:pPr marL="0" lvl="0" indent="0" algn="ctr" rtl="0">
              <a:lnSpc>
                <a:spcPct val="90000"/>
              </a:lnSpc>
              <a:spcBef>
                <a:spcPts val="0"/>
              </a:spcBef>
              <a:spcAft>
                <a:spcPts val="0"/>
              </a:spcAft>
              <a:buNone/>
            </a:pPr>
            <a:r>
              <a:rPr lang="en-US" sz="2600" b="1">
                <a:solidFill>
                  <a:srgbClr val="001970"/>
                </a:solidFill>
                <a:latin typeface="Trebuchet MS"/>
                <a:ea typeface="Trebuchet MS"/>
                <a:cs typeface="Trebuchet MS"/>
                <a:sym typeface="Trebuchet MS"/>
              </a:rPr>
              <a:t>(not comprehensive of all changes)</a:t>
            </a:r>
            <a:endParaRPr sz="2600" b="1">
              <a:solidFill>
                <a:srgbClr val="001970"/>
              </a:solidFill>
              <a:latin typeface="Trebuchet MS"/>
              <a:ea typeface="Trebuchet MS"/>
              <a:cs typeface="Trebuchet MS"/>
              <a:sym typeface="Trebuchet MS"/>
            </a:endParaRPr>
          </a:p>
          <a:p>
            <a:pPr marL="0" lvl="0" indent="0" algn="ctr" rtl="0">
              <a:lnSpc>
                <a:spcPct val="90000"/>
              </a:lnSpc>
              <a:spcBef>
                <a:spcPts val="0"/>
              </a:spcBef>
              <a:spcAft>
                <a:spcPts val="0"/>
              </a:spcAft>
              <a:buNone/>
            </a:pPr>
            <a:endParaRPr sz="3200" b="1">
              <a:solidFill>
                <a:srgbClr val="001970"/>
              </a:solidFill>
              <a:latin typeface="Trebuchet MS"/>
              <a:ea typeface="Trebuchet MS"/>
              <a:cs typeface="Trebuchet MS"/>
              <a:sym typeface="Trebuchet MS"/>
            </a:endParaRPr>
          </a:p>
        </p:txBody>
      </p:sp>
      <p:sp>
        <p:nvSpPr>
          <p:cNvPr id="783" name="Google Shape;783;p161"/>
          <p:cNvSpPr/>
          <p:nvPr/>
        </p:nvSpPr>
        <p:spPr>
          <a:xfrm>
            <a:off x="195953" y="2854662"/>
            <a:ext cx="1793700" cy="617100"/>
          </a:xfrm>
          <a:prstGeom prst="rect">
            <a:avLst/>
          </a:prstGeom>
          <a:solidFill>
            <a:schemeClr val="lt1"/>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500" b="1">
                <a:solidFill>
                  <a:schemeClr val="dk1"/>
                </a:solidFill>
                <a:latin typeface="Trebuchet MS"/>
                <a:ea typeface="Trebuchet MS"/>
                <a:cs typeface="Trebuchet MS"/>
                <a:sym typeface="Trebuchet MS"/>
              </a:rPr>
              <a:t>“Qualified Immigrant” Changes</a:t>
            </a:r>
            <a:r>
              <a:rPr lang="en-US" sz="1600" b="1">
                <a:solidFill>
                  <a:schemeClr val="dk1"/>
                </a:solidFill>
                <a:latin typeface="Trebuchet MS"/>
                <a:ea typeface="Trebuchet MS"/>
                <a:cs typeface="Trebuchet MS"/>
                <a:sym typeface="Trebuchet MS"/>
              </a:rPr>
              <a:t> </a:t>
            </a:r>
            <a:endParaRPr sz="1600" b="1">
              <a:solidFill>
                <a:schemeClr val="dk1"/>
              </a:solidFill>
              <a:latin typeface="Trebuchet MS"/>
              <a:ea typeface="Trebuchet MS"/>
              <a:cs typeface="Trebuchet MS"/>
              <a:sym typeface="Trebuchet MS"/>
            </a:endParaRPr>
          </a:p>
        </p:txBody>
      </p:sp>
      <p:sp>
        <p:nvSpPr>
          <p:cNvPr id="784" name="Google Shape;784;p161"/>
          <p:cNvSpPr/>
          <p:nvPr/>
        </p:nvSpPr>
        <p:spPr>
          <a:xfrm>
            <a:off x="195967" y="5293060"/>
            <a:ext cx="1793700" cy="617100"/>
          </a:xfrm>
          <a:prstGeom prst="rect">
            <a:avLst/>
          </a:prstGeom>
          <a:solidFill>
            <a:schemeClr val="lt1"/>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b="1">
                <a:solidFill>
                  <a:schemeClr val="dk1"/>
                </a:solidFill>
                <a:latin typeface="Trebuchet MS"/>
                <a:ea typeface="Trebuchet MS"/>
                <a:cs typeface="Trebuchet MS"/>
                <a:sym typeface="Trebuchet MS"/>
              </a:rPr>
              <a:t>Provider Fee Changes</a:t>
            </a:r>
            <a:endParaRPr sz="1600" b="1">
              <a:solidFill>
                <a:schemeClr val="dk1"/>
              </a:solidFill>
              <a:latin typeface="Trebuchet MS"/>
              <a:ea typeface="Trebuchet MS"/>
              <a:cs typeface="Trebuchet MS"/>
              <a:sym typeface="Trebuchet MS"/>
            </a:endParaRPr>
          </a:p>
        </p:txBody>
      </p:sp>
      <p:sp>
        <p:nvSpPr>
          <p:cNvPr id="785" name="Google Shape;785;p161"/>
          <p:cNvSpPr txBox="1"/>
          <p:nvPr/>
        </p:nvSpPr>
        <p:spPr>
          <a:xfrm>
            <a:off x="5956133" y="2915471"/>
            <a:ext cx="4022100" cy="2817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800">
                <a:latin typeface="Trebuchet MS"/>
                <a:ea typeface="Trebuchet MS"/>
                <a:cs typeface="Trebuchet MS"/>
                <a:sym typeface="Trebuchet MS"/>
              </a:rPr>
              <a:t> Oct. 2026, 7,000 impacted</a:t>
            </a:r>
            <a:endParaRPr sz="1800">
              <a:latin typeface="Trebuchet MS"/>
              <a:ea typeface="Trebuchet MS"/>
              <a:cs typeface="Trebuchet MS"/>
              <a:sym typeface="Trebuchet MS"/>
            </a:endParaRPr>
          </a:p>
        </p:txBody>
      </p:sp>
      <p:sp>
        <p:nvSpPr>
          <p:cNvPr id="786" name="Google Shape;786;p161"/>
          <p:cNvSpPr/>
          <p:nvPr/>
        </p:nvSpPr>
        <p:spPr>
          <a:xfrm rot="5400000" flipH="1">
            <a:off x="6941716" y="3692726"/>
            <a:ext cx="188400" cy="188400"/>
          </a:xfrm>
          <a:prstGeom prst="round2SameRect">
            <a:avLst>
              <a:gd name="adj1" fmla="val 50000"/>
              <a:gd name="adj2" fmla="val 50000"/>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a:ea typeface="Trebuchet MS"/>
              <a:cs typeface="Trebuchet MS"/>
              <a:sym typeface="Trebuchet MS"/>
            </a:endParaRPr>
          </a:p>
        </p:txBody>
      </p:sp>
      <p:sp>
        <p:nvSpPr>
          <p:cNvPr id="787" name="Google Shape;787;p161"/>
          <p:cNvSpPr/>
          <p:nvPr/>
        </p:nvSpPr>
        <p:spPr>
          <a:xfrm>
            <a:off x="9163967" y="5307026"/>
            <a:ext cx="2390100" cy="9867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a:ea typeface="Trebuchet MS"/>
              <a:cs typeface="Trebuchet MS"/>
              <a:sym typeface="Trebuchet MS"/>
            </a:endParaRPr>
          </a:p>
        </p:txBody>
      </p:sp>
      <p:sp>
        <p:nvSpPr>
          <p:cNvPr id="788" name="Google Shape;788;p161"/>
          <p:cNvSpPr/>
          <p:nvPr/>
        </p:nvSpPr>
        <p:spPr>
          <a:xfrm>
            <a:off x="6725562" y="5307026"/>
            <a:ext cx="2455200" cy="9867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a:ea typeface="Trebuchet MS"/>
              <a:cs typeface="Trebuchet MS"/>
              <a:sym typeface="Trebuchet MS"/>
            </a:endParaRPr>
          </a:p>
        </p:txBody>
      </p:sp>
      <p:sp>
        <p:nvSpPr>
          <p:cNvPr id="789" name="Google Shape;789;p161"/>
          <p:cNvSpPr/>
          <p:nvPr/>
        </p:nvSpPr>
        <p:spPr>
          <a:xfrm>
            <a:off x="4388767" y="5307026"/>
            <a:ext cx="2390100" cy="9867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a:ea typeface="Trebuchet MS"/>
              <a:cs typeface="Trebuchet MS"/>
              <a:sym typeface="Trebuchet MS"/>
            </a:endParaRPr>
          </a:p>
        </p:txBody>
      </p:sp>
      <p:sp>
        <p:nvSpPr>
          <p:cNvPr id="790" name="Google Shape;790;p161"/>
          <p:cNvSpPr/>
          <p:nvPr/>
        </p:nvSpPr>
        <p:spPr>
          <a:xfrm>
            <a:off x="1986772" y="5307026"/>
            <a:ext cx="2390100" cy="9867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a:ea typeface="Trebuchet MS"/>
              <a:cs typeface="Trebuchet MS"/>
              <a:sym typeface="Trebuchet MS"/>
            </a:endParaRPr>
          </a:p>
        </p:txBody>
      </p:sp>
      <p:sp>
        <p:nvSpPr>
          <p:cNvPr id="791" name="Google Shape;791;p161"/>
          <p:cNvSpPr/>
          <p:nvPr/>
        </p:nvSpPr>
        <p:spPr>
          <a:xfrm rot="5400000" flipH="1">
            <a:off x="6941716" y="4302326"/>
            <a:ext cx="188400" cy="188400"/>
          </a:xfrm>
          <a:prstGeom prst="round2SameRect">
            <a:avLst>
              <a:gd name="adj1" fmla="val 50000"/>
              <a:gd name="adj2" fmla="val 50000"/>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a:ea typeface="Trebuchet MS"/>
              <a:cs typeface="Trebuchet MS"/>
              <a:sym typeface="Trebuchet MS"/>
            </a:endParaRPr>
          </a:p>
        </p:txBody>
      </p:sp>
      <p:sp>
        <p:nvSpPr>
          <p:cNvPr id="792" name="Google Shape;792;p161"/>
          <p:cNvSpPr/>
          <p:nvPr/>
        </p:nvSpPr>
        <p:spPr>
          <a:xfrm rot="5400000" flipH="1">
            <a:off x="8686698" y="5514801"/>
            <a:ext cx="188400" cy="188400"/>
          </a:xfrm>
          <a:prstGeom prst="round2SameRect">
            <a:avLst>
              <a:gd name="adj1" fmla="val 50000"/>
              <a:gd name="adj2" fmla="val 50000"/>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a:ea typeface="Trebuchet MS"/>
              <a:cs typeface="Trebuchet MS"/>
              <a:sym typeface="Trebuchet MS"/>
            </a:endParaRPr>
          </a:p>
        </p:txBody>
      </p:sp>
      <p:sp>
        <p:nvSpPr>
          <p:cNvPr id="793" name="Google Shape;793;p161"/>
          <p:cNvSpPr txBox="1"/>
          <p:nvPr/>
        </p:nvSpPr>
        <p:spPr>
          <a:xfrm>
            <a:off x="9036967" y="5267614"/>
            <a:ext cx="2743200" cy="986700"/>
          </a:xfrm>
          <a:prstGeom prst="rect">
            <a:avLst/>
          </a:prstGeom>
          <a:no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n-US" sz="1800">
                <a:latin typeface="Trebuchet MS"/>
                <a:ea typeface="Trebuchet MS"/>
                <a:cs typeface="Trebuchet MS"/>
                <a:sym typeface="Trebuchet MS"/>
              </a:rPr>
              <a:t>Begins October 2027, funds coverage for more than 420,000  </a:t>
            </a:r>
            <a:endParaRPr sz="1800">
              <a:latin typeface="Trebuchet MS"/>
              <a:ea typeface="Trebuchet MS"/>
              <a:cs typeface="Trebuchet MS"/>
              <a:sym typeface="Trebuchet MS"/>
            </a:endParaRPr>
          </a:p>
        </p:txBody>
      </p:sp>
      <p:sp>
        <p:nvSpPr>
          <p:cNvPr id="794" name="Google Shape;794;p161"/>
          <p:cNvSpPr/>
          <p:nvPr/>
        </p:nvSpPr>
        <p:spPr>
          <a:xfrm>
            <a:off x="1988267" y="2252160"/>
            <a:ext cx="24003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900">
                <a:latin typeface="Trebuchet MS"/>
                <a:ea typeface="Trebuchet MS"/>
                <a:cs typeface="Trebuchet MS"/>
                <a:sym typeface="Trebuchet MS"/>
              </a:rPr>
              <a:t>   </a:t>
            </a:r>
            <a:endParaRPr sz="1900">
              <a:latin typeface="Trebuchet MS"/>
              <a:ea typeface="Trebuchet MS"/>
              <a:cs typeface="Trebuchet MS"/>
              <a:sym typeface="Trebuchet MS"/>
            </a:endParaRPr>
          </a:p>
        </p:txBody>
      </p:sp>
      <p:sp>
        <p:nvSpPr>
          <p:cNvPr id="795" name="Google Shape;795;p161"/>
          <p:cNvSpPr/>
          <p:nvPr/>
        </p:nvSpPr>
        <p:spPr>
          <a:xfrm>
            <a:off x="9100267" y="2252160"/>
            <a:ext cx="24552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900">
                <a:latin typeface="Trebuchet MS"/>
                <a:ea typeface="Trebuchet MS"/>
                <a:cs typeface="Trebuchet MS"/>
                <a:sym typeface="Trebuchet MS"/>
              </a:rPr>
              <a:t>   </a:t>
            </a:r>
            <a:endParaRPr sz="1900">
              <a:latin typeface="Trebuchet MS"/>
              <a:ea typeface="Trebuchet MS"/>
              <a:cs typeface="Trebuchet MS"/>
              <a:sym typeface="Trebuchet MS"/>
            </a:endParaRPr>
          </a:p>
        </p:txBody>
      </p:sp>
      <p:sp>
        <p:nvSpPr>
          <p:cNvPr id="796" name="Google Shape;796;p161"/>
          <p:cNvSpPr/>
          <p:nvPr/>
        </p:nvSpPr>
        <p:spPr>
          <a:xfrm>
            <a:off x="6763467" y="2252146"/>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900">
                <a:latin typeface="Trebuchet MS"/>
                <a:ea typeface="Trebuchet MS"/>
                <a:cs typeface="Trebuchet MS"/>
                <a:sym typeface="Trebuchet MS"/>
              </a:rPr>
              <a:t>   </a:t>
            </a:r>
            <a:endParaRPr sz="1900">
              <a:latin typeface="Trebuchet MS"/>
              <a:ea typeface="Trebuchet MS"/>
              <a:cs typeface="Trebuchet MS"/>
              <a:sym typeface="Trebuchet MS"/>
            </a:endParaRPr>
          </a:p>
        </p:txBody>
      </p:sp>
      <p:sp>
        <p:nvSpPr>
          <p:cNvPr id="797" name="Google Shape;797;p161"/>
          <p:cNvSpPr/>
          <p:nvPr/>
        </p:nvSpPr>
        <p:spPr>
          <a:xfrm>
            <a:off x="4390267" y="2252160"/>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900">
                <a:latin typeface="Trebuchet MS"/>
                <a:ea typeface="Trebuchet MS"/>
                <a:cs typeface="Trebuchet MS"/>
                <a:sym typeface="Trebuchet MS"/>
              </a:rPr>
              <a:t>   </a:t>
            </a:r>
            <a:endParaRPr sz="1900">
              <a:latin typeface="Trebuchet MS"/>
              <a:ea typeface="Trebuchet MS"/>
              <a:cs typeface="Trebuchet MS"/>
              <a:sym typeface="Trebuchet MS"/>
            </a:endParaRPr>
          </a:p>
        </p:txBody>
      </p:sp>
      <p:sp>
        <p:nvSpPr>
          <p:cNvPr id="798" name="Google Shape;798;p161"/>
          <p:cNvSpPr/>
          <p:nvPr/>
        </p:nvSpPr>
        <p:spPr>
          <a:xfrm>
            <a:off x="195953" y="2245062"/>
            <a:ext cx="1793700" cy="617100"/>
          </a:xfrm>
          <a:prstGeom prst="rect">
            <a:avLst/>
          </a:prstGeom>
          <a:solidFill>
            <a:schemeClr val="lt1"/>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b="1">
                <a:solidFill>
                  <a:schemeClr val="dk1"/>
                </a:solidFill>
                <a:latin typeface="Trebuchet MS"/>
                <a:ea typeface="Trebuchet MS"/>
                <a:cs typeface="Trebuchet MS"/>
                <a:sym typeface="Trebuchet MS"/>
              </a:rPr>
              <a:t>Prohibited Entity Funding </a:t>
            </a:r>
            <a:endParaRPr sz="1600" b="1">
              <a:solidFill>
                <a:schemeClr val="dk1"/>
              </a:solidFill>
              <a:latin typeface="Trebuchet MS"/>
              <a:ea typeface="Trebuchet MS"/>
              <a:cs typeface="Trebuchet MS"/>
              <a:sym typeface="Trebuchet MS"/>
            </a:endParaRPr>
          </a:p>
        </p:txBody>
      </p:sp>
      <p:sp>
        <p:nvSpPr>
          <p:cNvPr id="799" name="Google Shape;799;p161"/>
          <p:cNvSpPr/>
          <p:nvPr/>
        </p:nvSpPr>
        <p:spPr>
          <a:xfrm rot="5400000" flipH="1">
            <a:off x="4133917" y="1270143"/>
            <a:ext cx="245700" cy="2665200"/>
          </a:xfrm>
          <a:prstGeom prst="round2SameRect">
            <a:avLst>
              <a:gd name="adj1" fmla="val 12843"/>
              <a:gd name="adj2" fmla="val 45325"/>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a:ea typeface="Trebuchet MS"/>
              <a:cs typeface="Trebuchet MS"/>
              <a:sym typeface="Trebuchet MS"/>
            </a:endParaRPr>
          </a:p>
        </p:txBody>
      </p:sp>
      <p:sp>
        <p:nvSpPr>
          <p:cNvPr id="800" name="Google Shape;800;p161"/>
          <p:cNvSpPr txBox="1"/>
          <p:nvPr/>
        </p:nvSpPr>
        <p:spPr>
          <a:xfrm>
            <a:off x="5734667" y="2334432"/>
            <a:ext cx="5024100" cy="2817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800">
                <a:latin typeface="Trebuchet MS"/>
                <a:ea typeface="Trebuchet MS"/>
                <a:cs typeface="Trebuchet MS"/>
                <a:sym typeface="Trebuchet MS"/>
              </a:rPr>
              <a:t>July 2025, 14,000 impacted</a:t>
            </a:r>
            <a:endParaRPr sz="1800">
              <a:latin typeface="Trebuchet MS"/>
              <a:ea typeface="Trebuchet MS"/>
              <a:cs typeface="Trebuchet MS"/>
              <a:sym typeface="Trebuchet MS"/>
            </a:endParaRPr>
          </a:p>
        </p:txBody>
      </p:sp>
      <p:sp>
        <p:nvSpPr>
          <p:cNvPr id="801" name="Google Shape;801;p161"/>
          <p:cNvSpPr/>
          <p:nvPr/>
        </p:nvSpPr>
        <p:spPr>
          <a:xfrm>
            <a:off x="1988267" y="2854648"/>
            <a:ext cx="2390100" cy="617100"/>
          </a:xfrm>
          <a:prstGeom prst="rect">
            <a:avLst/>
          </a:prstGeom>
          <a:solidFill>
            <a:srgbClr val="EDEDED"/>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a:ea typeface="Trebuchet MS"/>
              <a:cs typeface="Trebuchet MS"/>
              <a:sym typeface="Trebuchet MS"/>
            </a:endParaRPr>
          </a:p>
        </p:txBody>
      </p:sp>
      <p:sp>
        <p:nvSpPr>
          <p:cNvPr id="802" name="Google Shape;802;p161"/>
          <p:cNvSpPr/>
          <p:nvPr/>
        </p:nvSpPr>
        <p:spPr>
          <a:xfrm rot="5400000" flipH="1">
            <a:off x="9112309" y="2689826"/>
            <a:ext cx="239700" cy="4581300"/>
          </a:xfrm>
          <a:prstGeom prst="round2SameRect">
            <a:avLst>
              <a:gd name="adj1" fmla="val 50000"/>
              <a:gd name="adj2" fmla="val 50000"/>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a:ea typeface="Trebuchet MS"/>
              <a:cs typeface="Trebuchet MS"/>
              <a:sym typeface="Trebuchet MS"/>
            </a:endParaRPr>
          </a:p>
        </p:txBody>
      </p:sp>
      <p:sp>
        <p:nvSpPr>
          <p:cNvPr id="803" name="Google Shape;803;p161"/>
          <p:cNvSpPr txBox="1"/>
          <p:nvPr/>
        </p:nvSpPr>
        <p:spPr>
          <a:xfrm>
            <a:off x="7096498" y="4718630"/>
            <a:ext cx="4022100" cy="4497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800">
                <a:solidFill>
                  <a:schemeClr val="lt1"/>
                </a:solidFill>
                <a:latin typeface="Trebuchet MS"/>
                <a:ea typeface="Trebuchet MS"/>
                <a:cs typeface="Trebuchet MS"/>
                <a:sym typeface="Trebuchet MS"/>
              </a:rPr>
              <a:t>Jan. 2027 new enrollees impacted</a:t>
            </a:r>
            <a:endParaRPr sz="1800">
              <a:solidFill>
                <a:schemeClr val="lt1"/>
              </a:solidFill>
              <a:latin typeface="Trebuchet MS"/>
              <a:ea typeface="Trebuchet MS"/>
              <a:cs typeface="Trebuchet MS"/>
              <a:sym typeface="Trebuchet MS"/>
            </a:endParaRPr>
          </a:p>
        </p:txBody>
      </p:sp>
      <p:sp>
        <p:nvSpPr>
          <p:cNvPr id="804" name="Google Shape;804;p161" descr="arrow pointing to the right with text overlay &quot;Complicated NEW System Builds/Launching programs usually takes 18+ months&quot;"/>
          <p:cNvSpPr/>
          <p:nvPr/>
        </p:nvSpPr>
        <p:spPr>
          <a:xfrm>
            <a:off x="2646033" y="3474726"/>
            <a:ext cx="4464300" cy="1176000"/>
          </a:xfrm>
          <a:prstGeom prst="rightArrow">
            <a:avLst>
              <a:gd name="adj1" fmla="val 50000"/>
              <a:gd name="adj2" fmla="val 50000"/>
            </a:avLst>
          </a:prstGeom>
          <a:solidFill>
            <a:srgbClr val="F3F3F3"/>
          </a:solid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1300" b="1"/>
              <a:t>Complicated NEW System Builds/Launching programs usually takes 18+ months</a:t>
            </a:r>
            <a:endParaRPr sz="1300" b="1"/>
          </a:p>
        </p:txBody>
      </p:sp>
      <p:sp>
        <p:nvSpPr>
          <p:cNvPr id="805" name="Google Shape;805;p161"/>
          <p:cNvSpPr/>
          <p:nvPr/>
        </p:nvSpPr>
        <p:spPr>
          <a:xfrm rot="5400000" flipH="1">
            <a:off x="5221449" y="4429343"/>
            <a:ext cx="188400" cy="188400"/>
          </a:xfrm>
          <a:prstGeom prst="round2SameRect">
            <a:avLst>
              <a:gd name="adj1" fmla="val 50000"/>
              <a:gd name="adj2" fmla="val 50000"/>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a:ea typeface="Trebuchet MS"/>
              <a:cs typeface="Trebuchet MS"/>
              <a:sym typeface="Trebuchet MS"/>
            </a:endParaRPr>
          </a:p>
        </p:txBody>
      </p:sp>
      <p:cxnSp>
        <p:nvCxnSpPr>
          <p:cNvPr id="806" name="Google Shape;806;p161"/>
          <p:cNvCxnSpPr/>
          <p:nvPr/>
        </p:nvCxnSpPr>
        <p:spPr>
          <a:xfrm rot="10800000">
            <a:off x="358567" y="4029093"/>
            <a:ext cx="1626900" cy="0"/>
          </a:xfrm>
          <a:prstGeom prst="straightConnector1">
            <a:avLst/>
          </a:prstGeom>
          <a:noFill/>
          <a:ln w="9525" cap="flat" cmpd="sng">
            <a:solidFill>
              <a:srgbClr val="D8D8D8"/>
            </a:solidFill>
            <a:prstDash val="solid"/>
            <a:round/>
            <a:headEnd type="none" w="med" len="med"/>
            <a:tailEnd type="none" w="med" len="med"/>
          </a:ln>
        </p:spPr>
      </p:cxnSp>
      <p:cxnSp>
        <p:nvCxnSpPr>
          <p:cNvPr id="807" name="Google Shape;807;p161"/>
          <p:cNvCxnSpPr/>
          <p:nvPr/>
        </p:nvCxnSpPr>
        <p:spPr>
          <a:xfrm rot="10800000">
            <a:off x="358233" y="3471860"/>
            <a:ext cx="1626900" cy="0"/>
          </a:xfrm>
          <a:prstGeom prst="straightConnector1">
            <a:avLst/>
          </a:prstGeom>
          <a:noFill/>
          <a:ln w="9525" cap="flat" cmpd="sng">
            <a:solidFill>
              <a:srgbClr val="D8D8D8"/>
            </a:solidFill>
            <a:prstDash val="solid"/>
            <a:round/>
            <a:headEnd type="none" w="med" len="med"/>
            <a:tailEnd type="none" w="med" len="med"/>
          </a:ln>
        </p:spPr>
      </p:cxnSp>
      <p:cxnSp>
        <p:nvCxnSpPr>
          <p:cNvPr id="808" name="Google Shape;808;p161"/>
          <p:cNvCxnSpPr/>
          <p:nvPr/>
        </p:nvCxnSpPr>
        <p:spPr>
          <a:xfrm rot="10800000">
            <a:off x="378300" y="2840726"/>
            <a:ext cx="1626900" cy="0"/>
          </a:xfrm>
          <a:prstGeom prst="straightConnector1">
            <a:avLst/>
          </a:prstGeom>
          <a:noFill/>
          <a:ln w="9525" cap="flat" cmpd="sng">
            <a:solidFill>
              <a:srgbClr val="D8D8D8"/>
            </a:solidFill>
            <a:prstDash val="solid"/>
            <a:round/>
            <a:headEnd type="none" w="med" len="med"/>
            <a:tailEnd type="none" w="med" len="med"/>
          </a:ln>
        </p:spPr>
      </p:cxnSp>
      <p:cxnSp>
        <p:nvCxnSpPr>
          <p:cNvPr id="809" name="Google Shape;809;p161"/>
          <p:cNvCxnSpPr/>
          <p:nvPr/>
        </p:nvCxnSpPr>
        <p:spPr>
          <a:xfrm rot="10800000">
            <a:off x="358733" y="4650726"/>
            <a:ext cx="1626900" cy="0"/>
          </a:xfrm>
          <a:prstGeom prst="straightConnector1">
            <a:avLst/>
          </a:prstGeom>
          <a:noFill/>
          <a:ln w="9525" cap="flat" cmpd="sng">
            <a:solidFill>
              <a:srgbClr val="D8D8D8"/>
            </a:solidFill>
            <a:prstDash val="solid"/>
            <a:round/>
            <a:headEnd type="none" w="med" len="med"/>
            <a:tailEnd type="none" w="med" len="med"/>
          </a:ln>
        </p:spPr>
      </p:cxnSp>
      <p:cxnSp>
        <p:nvCxnSpPr>
          <p:cNvPr id="810" name="Google Shape;810;p161"/>
          <p:cNvCxnSpPr/>
          <p:nvPr/>
        </p:nvCxnSpPr>
        <p:spPr>
          <a:xfrm rot="10800000">
            <a:off x="358733" y="5306060"/>
            <a:ext cx="1626900" cy="0"/>
          </a:xfrm>
          <a:prstGeom prst="straightConnector1">
            <a:avLst/>
          </a:prstGeom>
          <a:noFill/>
          <a:ln w="9525" cap="flat" cmpd="sng">
            <a:solidFill>
              <a:srgbClr val="D8D8D8"/>
            </a:solidFill>
            <a:prstDash val="solid"/>
            <a:round/>
            <a:headEnd type="none" w="med" len="med"/>
            <a:tailEnd type="none" w="med" len="med"/>
          </a:ln>
        </p:spPr>
      </p:cxnSp>
      <p:cxnSp>
        <p:nvCxnSpPr>
          <p:cNvPr id="811" name="Google Shape;811;p161"/>
          <p:cNvCxnSpPr/>
          <p:nvPr/>
        </p:nvCxnSpPr>
        <p:spPr>
          <a:xfrm rot="10800000">
            <a:off x="376767" y="6434783"/>
            <a:ext cx="1626900" cy="0"/>
          </a:xfrm>
          <a:prstGeom prst="straightConnector1">
            <a:avLst/>
          </a:prstGeom>
          <a:noFill/>
          <a:ln w="9525" cap="flat" cmpd="sng">
            <a:solidFill>
              <a:srgbClr val="D8D8D8"/>
            </a:solidFill>
            <a:prstDash val="solid"/>
            <a:round/>
            <a:headEnd type="none" w="med" len="med"/>
            <a:tailEnd type="none" w="med" len="med"/>
          </a:ln>
        </p:spPr>
      </p:cxnSp>
      <p:cxnSp>
        <p:nvCxnSpPr>
          <p:cNvPr id="812" name="Google Shape;812;p161"/>
          <p:cNvCxnSpPr/>
          <p:nvPr/>
        </p:nvCxnSpPr>
        <p:spPr>
          <a:xfrm rot="10800000">
            <a:off x="347767" y="6682000"/>
            <a:ext cx="1626900" cy="0"/>
          </a:xfrm>
          <a:prstGeom prst="straightConnector1">
            <a:avLst/>
          </a:prstGeom>
          <a:noFill/>
          <a:ln w="9525" cap="flat" cmpd="sng">
            <a:solidFill>
              <a:srgbClr val="D8D8D8"/>
            </a:solidFill>
            <a:prstDash val="solid"/>
            <a:round/>
            <a:headEnd type="none" w="med" len="med"/>
            <a:tailEnd type="none" w="med" len="med"/>
          </a:ln>
        </p:spPr>
      </p:cxnSp>
      <p:sp>
        <p:nvSpPr>
          <p:cNvPr id="813" name="Google Shape;813;p161"/>
          <p:cNvSpPr/>
          <p:nvPr/>
        </p:nvSpPr>
        <p:spPr>
          <a:xfrm rot="5400000" flipH="1">
            <a:off x="9159617" y="2106502"/>
            <a:ext cx="239700" cy="4581300"/>
          </a:xfrm>
          <a:prstGeom prst="round2SameRect">
            <a:avLst>
              <a:gd name="adj1" fmla="val 50000"/>
              <a:gd name="adj2" fmla="val 50000"/>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a:ea typeface="Trebuchet MS"/>
              <a:cs typeface="Trebuchet MS"/>
              <a:sym typeface="Trebuchet MS"/>
            </a:endParaRPr>
          </a:p>
        </p:txBody>
      </p:sp>
      <p:sp>
        <p:nvSpPr>
          <p:cNvPr id="814" name="Google Shape;814;p161"/>
          <p:cNvSpPr txBox="1"/>
          <p:nvPr/>
        </p:nvSpPr>
        <p:spPr>
          <a:xfrm>
            <a:off x="7222657" y="4135302"/>
            <a:ext cx="4331400" cy="2457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800">
                <a:solidFill>
                  <a:schemeClr val="lt1"/>
                </a:solidFill>
                <a:latin typeface="Trebuchet MS"/>
                <a:ea typeface="Trebuchet MS"/>
                <a:cs typeface="Trebuchet MS"/>
                <a:sym typeface="Trebuchet MS"/>
              </a:rPr>
              <a:t>Jan. 2027 subset of ~378,000 impacted</a:t>
            </a:r>
            <a:endParaRPr sz="1800">
              <a:solidFill>
                <a:schemeClr val="lt1"/>
              </a:solidFill>
              <a:latin typeface="Trebuchet MS"/>
              <a:ea typeface="Trebuchet MS"/>
              <a:cs typeface="Trebuchet MS"/>
              <a:sym typeface="Trebuchet MS"/>
            </a:endParaRPr>
          </a:p>
        </p:txBody>
      </p:sp>
      <p:sp>
        <p:nvSpPr>
          <p:cNvPr id="815" name="Google Shape;815;p161"/>
          <p:cNvSpPr/>
          <p:nvPr/>
        </p:nvSpPr>
        <p:spPr>
          <a:xfrm rot="5400000" flipH="1">
            <a:off x="9154361" y="1523178"/>
            <a:ext cx="239700" cy="4581300"/>
          </a:xfrm>
          <a:prstGeom prst="round2SameRect">
            <a:avLst>
              <a:gd name="adj1" fmla="val 50000"/>
              <a:gd name="adj2" fmla="val 50000"/>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latin typeface="Trebuchet MS"/>
              <a:ea typeface="Trebuchet MS"/>
              <a:cs typeface="Trebuchet MS"/>
              <a:sym typeface="Trebuchet MS"/>
            </a:endParaRPr>
          </a:p>
        </p:txBody>
      </p:sp>
      <p:sp>
        <p:nvSpPr>
          <p:cNvPr id="816" name="Google Shape;816;p161"/>
          <p:cNvSpPr txBox="1"/>
          <p:nvPr/>
        </p:nvSpPr>
        <p:spPr>
          <a:xfrm>
            <a:off x="7191114" y="3551982"/>
            <a:ext cx="4022100" cy="4497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800">
                <a:solidFill>
                  <a:schemeClr val="lt1"/>
                </a:solidFill>
                <a:latin typeface="Trebuchet MS"/>
                <a:ea typeface="Trebuchet MS"/>
                <a:cs typeface="Trebuchet MS"/>
                <a:sym typeface="Trebuchet MS"/>
              </a:rPr>
              <a:t>Jan. 2027 ~ 378,000 impacted</a:t>
            </a:r>
            <a:endParaRPr sz="1800">
              <a:solidFill>
                <a:schemeClr val="lt1"/>
              </a:solidFill>
              <a:latin typeface="Trebuchet MS"/>
              <a:ea typeface="Trebuchet MS"/>
              <a:cs typeface="Trebuchet MS"/>
              <a:sym typeface="Trebuchet MS"/>
            </a:endParaRPr>
          </a:p>
        </p:txBody>
      </p:sp>
      <p:sp>
        <p:nvSpPr>
          <p:cNvPr id="817" name="Google Shape;817;p161"/>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White">
  <a:themeElements>
    <a:clrScheme name="Custom 1">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Blue">
  <a:themeElements>
    <a:clrScheme name="Custom 1">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3362</Words>
  <Application>Microsoft Office PowerPoint</Application>
  <PresentationFormat>Widescreen</PresentationFormat>
  <Paragraphs>440</Paragraphs>
  <Slides>40</Slides>
  <Notes>40</Notes>
  <HiddenSlides>1</HiddenSlides>
  <MMClips>0</MMClips>
  <ScaleCrop>false</ScaleCrop>
  <HeadingPairs>
    <vt:vector size="6" baseType="variant">
      <vt:variant>
        <vt:lpstr>Fonts Used</vt:lpstr>
      </vt:variant>
      <vt:variant>
        <vt:i4>9</vt:i4>
      </vt:variant>
      <vt:variant>
        <vt:lpstr>Theme</vt:lpstr>
      </vt:variant>
      <vt:variant>
        <vt:i4>7</vt:i4>
      </vt:variant>
      <vt:variant>
        <vt:lpstr>Slide Titles</vt:lpstr>
      </vt:variant>
      <vt:variant>
        <vt:i4>40</vt:i4>
      </vt:variant>
    </vt:vector>
  </HeadingPairs>
  <TitlesOfParts>
    <vt:vector size="56" baseType="lpstr">
      <vt:lpstr>Calibri</vt:lpstr>
      <vt:lpstr>Courier New</vt:lpstr>
      <vt:lpstr>Arial</vt:lpstr>
      <vt:lpstr>Roboto</vt:lpstr>
      <vt:lpstr>Open Sans</vt:lpstr>
      <vt:lpstr>Noto Sans Symbols</vt:lpstr>
      <vt:lpstr>Noto Sans</vt:lpstr>
      <vt:lpstr>Trebuchet MS</vt:lpstr>
      <vt:lpstr>Open Sans SemiBold</vt:lpstr>
      <vt:lpstr>White Theme</vt:lpstr>
      <vt:lpstr>Blue Theme</vt:lpstr>
      <vt:lpstr>White Theme</vt:lpstr>
      <vt:lpstr>White</vt:lpstr>
      <vt:lpstr>White Theme</vt:lpstr>
      <vt:lpstr>White Theme</vt:lpstr>
      <vt:lpstr>Blue</vt:lpstr>
      <vt:lpstr>H.R. 1 Medicaid Coverage, Eligibility, &amp; Implementation Updates Webinar</vt:lpstr>
      <vt:lpstr>Webinar Logistics </vt:lpstr>
      <vt:lpstr>Agenda</vt:lpstr>
      <vt:lpstr>Introduction Kim Bimestefer, Executive Director of HCPF</vt:lpstr>
      <vt:lpstr>Poll Question #1</vt:lpstr>
      <vt:lpstr>Poll Question #2</vt:lpstr>
      <vt:lpstr>H.R.1 Medicaid Coverage Threats</vt:lpstr>
      <vt:lpstr>     Why This North Star Focus? Coverage Loss Impact. </vt:lpstr>
      <vt:lpstr>PowerPoint Presentation</vt:lpstr>
      <vt:lpstr>Implementation Updates Marivel Klueckman, Eligibility Division Director  What to expect over the next 6–12 months and beyond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 &amp; A Adela Flores-Brennan, Medicaid Director   </vt:lpstr>
      <vt:lpstr>Statewide Impacts Adela Flores-Brennan, Medicaid Director  How we’re managing H.R.1 impacts on coverage and the state budget and making Medicaid sustainable for the future</vt:lpstr>
      <vt:lpstr>H.R. 1 Survey Results</vt:lpstr>
      <vt:lpstr>H.R. 1 Medicaid Coverage Threats</vt:lpstr>
      <vt:lpstr>Impacts on Certain Immigrants</vt:lpstr>
      <vt:lpstr>H.R. 1 Impact on CHASE Provider Fees</vt:lpstr>
      <vt:lpstr>Medicaid Sustainability</vt:lpstr>
      <vt:lpstr>Poll Question #3</vt:lpstr>
      <vt:lpstr>County System Impacts Rachel Reiter, Office Director for Policy, Communications &amp; Administration  How we’re partnering with counties to reduce administrative burden and improve efficiency</vt:lpstr>
      <vt:lpstr>H.R. 1 &amp; Driving Efficiencies in County Administration</vt:lpstr>
      <vt:lpstr>Goals to Drive Efficiencies in County Administration</vt:lpstr>
      <vt:lpstr>What’s Next Adela Flores-Brennan, Medicaid Director   How you can partner with us </vt:lpstr>
      <vt:lpstr>Where You Can Effect Change</vt:lpstr>
      <vt:lpstr>How to Get Engaged</vt:lpstr>
      <vt:lpstr>How Members Can Prepare</vt:lpstr>
      <vt:lpstr>Members: Watch for Communications</vt:lpstr>
      <vt:lpstr>Poll Question #4</vt:lpstr>
      <vt:lpstr>Share Resources and Partner with Us </vt:lpstr>
      <vt:lpstr>Q &amp; A Adela Flores-Brennan, Medicaid Director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Meadows, Lucien</cp:lastModifiedBy>
  <cp:revision>2</cp:revision>
  <dcterms:modified xsi:type="dcterms:W3CDTF">2026-02-24T23:23:44Z</dcterms:modified>
</cp:coreProperties>
</file>