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6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7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8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85" r:id="rId1"/>
    <p:sldMasterId id="2147483886" r:id="rId2"/>
    <p:sldMasterId id="2147483887" r:id="rId3"/>
    <p:sldMasterId id="2147483888" r:id="rId4"/>
    <p:sldMasterId id="2147483889" r:id="rId5"/>
    <p:sldMasterId id="2147483890" r:id="rId6"/>
    <p:sldMasterId id="2147483891" r:id="rId7"/>
    <p:sldMasterId id="2147483892" r:id="rId8"/>
    <p:sldMasterId id="2147483893" r:id="rId9"/>
    <p:sldMasterId id="2147483894" r:id="rId10"/>
  </p:sldMasterIdLst>
  <p:notesMasterIdLst>
    <p:notesMasterId r:id="rId44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12192000" cy="6858000"/>
  <p:notesSz cx="6858000" cy="9144000"/>
  <p:embeddedFontLs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Quattrocento Sans" panose="020B0502050000020003" pitchFamily="34" charset="0"/>
      <p:regular r:id="rId49"/>
      <p:bold r:id="rId50"/>
      <p:italic r:id="rId51"/>
      <p:boldItalic r:id="rId52"/>
    </p:embeddedFont>
    <p:embeddedFont>
      <p:font typeface="Roboto" panose="02000000000000000000" pitchFamily="2" charset="0"/>
      <p:regular r:id="rId53"/>
      <p:bold r:id="rId54"/>
      <p:italic r:id="rId55"/>
      <p:boldItalic r:id="rId56"/>
    </p:embeddedFont>
    <p:embeddedFont>
      <p:font typeface="Trebuchet MS" panose="020B060302020202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28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yan Lazo - HCPF He Him" initials="" lastIdx="2" clrIdx="0"/>
  <p:cmAuthor id="1" name="Lucien Meadows - HCPF He Him" initials="" lastIdx="3" clrIdx="1"/>
  <p:cmAuthor id="2" name="Kristen Lundy - HCPF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98DC54E-9BFF-4EC3-A655-7AAEA94BD72A}">
  <a:tblStyle styleId="{398DC54E-9BFF-4EC3-A655-7AAEA94BD7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362" autoAdjust="0"/>
  </p:normalViewPr>
  <p:slideViewPr>
    <p:cSldViewPr snapToGrid="0">
      <p:cViewPr varScale="1">
        <p:scale>
          <a:sx n="38" d="100"/>
          <a:sy n="38" d="100"/>
        </p:scale>
        <p:origin x="1020" y="52"/>
      </p:cViewPr>
      <p:guideLst>
        <p:guide pos="52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font" Target="fonts/font10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474" cy="34467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474" cy="4532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7" name="Google Shape;1017;p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 dirty="0">
                <a:solidFill>
                  <a:srgbClr val="444444"/>
                </a:solidFill>
              </a:rPr>
              <a:t>[Webinar Tech] </a:t>
            </a:r>
            <a:r>
              <a:rPr lang="en-US" b="0" u="sng" dirty="0">
                <a:solidFill>
                  <a:srgbClr val="444444"/>
                </a:solidFill>
              </a:rPr>
              <a:t>Post in Chat:​</a:t>
            </a:r>
            <a:endParaRPr b="0" u="sng" dirty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0" u="sng" dirty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dirty="0"/>
              <a:t>Thank you for joining us online, we'll begin shortly.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dirty="0"/>
              <a:t>Gracias </a:t>
            </a:r>
            <a:r>
              <a:rPr lang="en-US" sz="1100" b="0" dirty="0" err="1"/>
              <a:t>por</a:t>
            </a:r>
            <a:r>
              <a:rPr lang="en-US" sz="1100" b="0" dirty="0"/>
              <a:t> </a:t>
            </a:r>
            <a:r>
              <a:rPr lang="en-US" sz="1100" b="0" dirty="0" err="1"/>
              <a:t>conectarse</a:t>
            </a:r>
            <a:r>
              <a:rPr lang="en-US" sz="1100" b="0" dirty="0"/>
              <a:t>, </a:t>
            </a:r>
            <a:r>
              <a:rPr lang="en-US" sz="1100" b="0" dirty="0" err="1"/>
              <a:t>empezaremos</a:t>
            </a:r>
            <a:r>
              <a:rPr lang="en-US" sz="1100" b="0" dirty="0"/>
              <a:t> </a:t>
            </a:r>
            <a:r>
              <a:rPr lang="en-US" sz="1100" b="0" dirty="0" err="1"/>
              <a:t>en</a:t>
            </a:r>
            <a:r>
              <a:rPr lang="en-US" sz="1100" b="0" dirty="0"/>
              <a:t> breve.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100" dirty="0"/>
              <a:t>Presentation (English)</a:t>
            </a:r>
            <a:r>
              <a:rPr lang="en-US" sz="1100" b="0" dirty="0"/>
              <a:t>: https://docs.google.com/presentation/d/1zJWhcAi2AoMCoY9e8Ij7QWewf1qdSNMJeHzPM6w-Oro/view?usp=sharing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/>
              <a:t>Presentación (</a:t>
            </a:r>
            <a:r>
              <a:rPr lang="en-US" sz="1100" dirty="0" err="1"/>
              <a:t>español</a:t>
            </a:r>
            <a:r>
              <a:rPr lang="en-US" sz="1100" dirty="0"/>
              <a:t>)</a:t>
            </a:r>
            <a:r>
              <a:rPr lang="en-US" sz="1100" b="0" dirty="0"/>
              <a:t>: https://docs.google.com/presentation/d/1vmxObma8RmF0cLhm8Cu7he49jY09q8poqYgzVPlFy7Y/view?usp=sharing</a:t>
            </a:r>
            <a:endParaRPr sz="1100" dirty="0"/>
          </a:p>
        </p:txBody>
      </p:sp>
      <p:sp>
        <p:nvSpPr>
          <p:cNvPr id="1018" name="Google Shape;1018;p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31d42c1d584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7" name="Google Shape;1097;g31d42c1d5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3822ee0a22e_0_43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4" name="Google Shape;1104;g3822ee0a22e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3da25f9544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3da25f9544c_0_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g3da25f9544c_0_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d79b2ce83d_0_44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9" name="Google Shape;1119;g3d79b2ce83d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3d79b2ce83d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3d79b2ce83d_0_43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g3d79b2ce83d_0_43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3dd04198bb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3dd04198bb1_0_3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g3dd04198bb1_0_3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387112e406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387112e4066_0_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g387112e4066_0_7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3dd04198bb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3dd04198bb1_0_4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g3dd04198bb1_0_4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3dd04198bb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5" name="Google Shape;1175;g3dd04198bb1_0_8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g3dd04198bb1_0_8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3c7ff2d4ddc_1_1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3" name="Google Shape;1183;g3c7ff2d4ddc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38119e22d5e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6" name="Google Shape;1026;g38119e22d5e_0_10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3dd04198bb1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3dd04198bb1_0_9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g3dd04198bb1_0_9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g3de042cfb0a_0_2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7" name="Google Shape;1197;g3de042cfb0a_0_24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g3de042cfb0a_0_24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3de042cfb0a_0_24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g3de042cfb0a_0_2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3de042cfb0a_0_24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215" name="Google Shape;1215;g3de042cfb0a_0_2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3de042cfb0a_0_2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5" name="Google Shape;1235;g3de042cfb0a_0_24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236" name="Google Shape;1236;g3de042cfb0a_0_24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g3de042cfb0a_0_2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8" name="Google Shape;1268;g3de042cfb0a_0_24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g3de042cfb0a_0_24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3de042cfb0a_0_24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g3de042cfb0a_0_2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3be2cfd074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3be2cfd0744_0_61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</p:txBody>
      </p:sp>
      <p:sp>
        <p:nvSpPr>
          <p:cNvPr id="1303" name="Google Shape;1303;g3be2cfd0744_0_61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3bcb4a8bcc4_0_29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0" name="Google Shape;1310;g3bcb4a8bcc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3822ee0a22e_0_44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1316" name="Google Shape;1316;g3822ee0a22e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387112e4066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263" y="185599"/>
            <a:ext cx="6127500" cy="344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387112e4066_0_34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2" name="Google Shape;1042;g387112e4066_0_34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330f438cac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330f438cacf_0_7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4" name="Google Shape;1324;g330f438cacf_0_7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36e338021f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36e338021f3_0_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1" name="Google Shape;1331;g36e338021f3_0_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38119e22d5e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8" name="Google Shape;1338;g38119e22d5e_0_27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5" name="Google Shape;1345;p1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474" cy="4532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6" name="Google Shape;1346;p12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330f48a0c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" name="Google Shape;1050;g330f48a0caf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1" name="Google Shape;1051;g330f48a0caf_0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36c18c894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8" name="Google Shape;1058;g36c18c894d7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u="sng" dirty="0">
              <a:solidFill>
                <a:srgbClr val="444444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6" name="Google Shape;10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387112e4066_0_21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074" name="Google Shape;1074;g387112e4066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938" y="185738"/>
            <a:ext cx="6127500" cy="344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6c18c894d7_0_10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1" name="Google Shape;1081;g36c18c894d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387112e406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6345" y="279953"/>
            <a:ext cx="8057400" cy="4532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387112e4066_0_80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9" name="Google Shape;1089;g387112e4066_0_80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473" cy="235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" name="Google Shape;52;p11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06"/>
          <p:cNvSpPr>
            <a:spLocks noGrp="1"/>
          </p:cNvSpPr>
          <p:nvPr>
            <p:ph type="pic" idx="2"/>
          </p:nvPr>
        </p:nvSpPr>
        <p:spPr>
          <a:xfrm>
            <a:off x="5421759" y="1381125"/>
            <a:ext cx="56343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>
            <a:spLocks noGrp="1"/>
          </p:cNvSpPr>
          <p:nvPr>
            <p:ph type="pic" idx="2"/>
          </p:nvPr>
        </p:nvSpPr>
        <p:spPr>
          <a:xfrm>
            <a:off x="0" y="0"/>
            <a:ext cx="4468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08"/>
          <p:cNvSpPr>
            <a:spLocks noGrp="1"/>
          </p:cNvSpPr>
          <p:nvPr>
            <p:ph type="pic" idx="2"/>
          </p:nvPr>
        </p:nvSpPr>
        <p:spPr>
          <a:xfrm>
            <a:off x="1298221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453" name="Google Shape;453;p108"/>
          <p:cNvSpPr>
            <a:spLocks noGrp="1"/>
          </p:cNvSpPr>
          <p:nvPr>
            <p:ph type="pic" idx="3"/>
          </p:nvPr>
        </p:nvSpPr>
        <p:spPr>
          <a:xfrm>
            <a:off x="4541394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454" name="Google Shape;454;p108"/>
          <p:cNvSpPr>
            <a:spLocks noGrp="1"/>
          </p:cNvSpPr>
          <p:nvPr>
            <p:ph type="pic" idx="4"/>
          </p:nvPr>
        </p:nvSpPr>
        <p:spPr>
          <a:xfrm>
            <a:off x="7784565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9"/>
          <p:cNvSpPr>
            <a:spLocks noGrp="1"/>
          </p:cNvSpPr>
          <p:nvPr>
            <p:ph type="pic" idx="2"/>
          </p:nvPr>
        </p:nvSpPr>
        <p:spPr>
          <a:xfrm>
            <a:off x="0" y="0"/>
            <a:ext cx="67506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  <p:sp>
        <p:nvSpPr>
          <p:cNvPr id="457" name="Google Shape;457;p109"/>
          <p:cNvSpPr>
            <a:spLocks noGrp="1"/>
          </p:cNvSpPr>
          <p:nvPr>
            <p:ph type="pic" idx="3"/>
          </p:nvPr>
        </p:nvSpPr>
        <p:spPr>
          <a:xfrm>
            <a:off x="5443875" y="0"/>
            <a:ext cx="67482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1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lank">
  <p:cSld name="14_Blank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11"/>
          <p:cNvSpPr>
            <a:spLocks noGrp="1"/>
          </p:cNvSpPr>
          <p:nvPr>
            <p:ph type="pic" idx="2"/>
          </p:nvPr>
        </p:nvSpPr>
        <p:spPr>
          <a:xfrm>
            <a:off x="-1" y="1671917"/>
            <a:ext cx="4984500" cy="4513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Blank" type="blank">
  <p:cSld name="BLANK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7_Title Slide">
  <p:cSld name="27_Title Slide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15"/>
          <p:cNvSpPr txBox="1"/>
          <p:nvPr/>
        </p:nvSpPr>
        <p:spPr>
          <a:xfrm flipH="1">
            <a:off x="11249257" y="6221060"/>
            <a:ext cx="9489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48"/>
              <a:buFont typeface="Arial"/>
              <a:buNone/>
            </a:pPr>
            <a:fld id="{00000000-1234-1234-1234-123412341234}" type="slidenum">
              <a:rPr lang="en-US" sz="174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549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115"/>
          <p:cNvGrpSpPr/>
          <p:nvPr/>
        </p:nvGrpSpPr>
        <p:grpSpPr>
          <a:xfrm>
            <a:off x="1" y="5439205"/>
            <a:ext cx="1132253" cy="1419413"/>
            <a:chOff x="-2861" y="5931257"/>
            <a:chExt cx="4017931" cy="5044111"/>
          </a:xfrm>
        </p:grpSpPr>
        <p:sp>
          <p:nvSpPr>
            <p:cNvPr id="474" name="Google Shape;474;p115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475" name="Google Shape;475;p115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476" name="Google Shape;476;p115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477" name="Google Shape;477;p115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478" name="Google Shape;478;p115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">
  <p:cSld name="4_Title Slide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2220148" y="2162013"/>
            <a:ext cx="7751703" cy="382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Title Slide">
  <p:cSld name="24_Title Slid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1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19"/>
          <p:cNvSpPr/>
          <p:nvPr/>
        </p:nvSpPr>
        <p:spPr>
          <a:xfrm>
            <a:off x="3977503" y="1313779"/>
            <a:ext cx="4236900" cy="42303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rgbClr val="3C012C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86" name="Google Shape;486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7406" y="905092"/>
            <a:ext cx="2597190" cy="5047820"/>
          </a:xfrm>
          <a:prstGeom prst="rect">
            <a:avLst/>
          </a:prstGeom>
          <a:noFill/>
          <a:ln>
            <a:noFill/>
          </a:ln>
          <a:effectLst>
            <a:outerShdw blurRad="1270000" algn="ctr" rotWithShape="0">
              <a:srgbClr val="000000">
                <a:alpha val="43140"/>
              </a:srgbClr>
            </a:outerShdw>
          </a:effectLst>
        </p:spPr>
      </p:pic>
      <p:sp>
        <p:nvSpPr>
          <p:cNvPr id="487" name="Google Shape;487;p119"/>
          <p:cNvSpPr>
            <a:spLocks noGrp="1"/>
          </p:cNvSpPr>
          <p:nvPr>
            <p:ph type="pic" idx="2"/>
          </p:nvPr>
        </p:nvSpPr>
        <p:spPr>
          <a:xfrm>
            <a:off x="5051299" y="1147435"/>
            <a:ext cx="2094000" cy="45477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20"/>
          <p:cNvSpPr>
            <a:spLocks noGrp="1"/>
          </p:cNvSpPr>
          <p:nvPr>
            <p:ph type="pic" idx="2"/>
          </p:nvPr>
        </p:nvSpPr>
        <p:spPr>
          <a:xfrm>
            <a:off x="1887364" y="1482851"/>
            <a:ext cx="1098300" cy="1096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21"/>
          <p:cNvSpPr/>
          <p:nvPr/>
        </p:nvSpPr>
        <p:spPr>
          <a:xfrm rot="10800000" flipH="1">
            <a:off x="1118498" y="-147"/>
            <a:ext cx="3913800" cy="5128200"/>
          </a:xfrm>
          <a:prstGeom prst="round2SameRect">
            <a:avLst>
              <a:gd name="adj1" fmla="val 7374"/>
              <a:gd name="adj2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92" name="Google Shape;492;p121"/>
          <p:cNvSpPr>
            <a:spLocks noGrp="1"/>
          </p:cNvSpPr>
          <p:nvPr>
            <p:ph type="pic" idx="2"/>
          </p:nvPr>
        </p:nvSpPr>
        <p:spPr>
          <a:xfrm>
            <a:off x="1273519" y="1"/>
            <a:ext cx="3913800" cy="4938600"/>
          </a:xfrm>
          <a:prstGeom prst="round2SameRect">
            <a:avLst>
              <a:gd name="adj1" fmla="val 0"/>
              <a:gd name="adj2" fmla="val 8226"/>
            </a:avLst>
          </a:prstGeom>
          <a:solidFill>
            <a:srgbClr val="F2F2F2">
              <a:alpha val="40000"/>
            </a:srgbClr>
          </a:solidFill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22"/>
          <p:cNvSpPr>
            <a:spLocks noGrp="1"/>
          </p:cNvSpPr>
          <p:nvPr>
            <p:ph type="pic" idx="2"/>
          </p:nvPr>
        </p:nvSpPr>
        <p:spPr>
          <a:xfrm>
            <a:off x="2026553" y="2724662"/>
            <a:ext cx="2597400" cy="2593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495" name="Google Shape;495;p122"/>
          <p:cNvSpPr>
            <a:spLocks noGrp="1"/>
          </p:cNvSpPr>
          <p:nvPr>
            <p:ph type="pic" idx="3"/>
          </p:nvPr>
        </p:nvSpPr>
        <p:spPr>
          <a:xfrm>
            <a:off x="9857745" y="71466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09600" dir="10800000" sx="80000" sy="80000" algn="r" rotWithShape="0">
              <a:srgbClr val="000000">
                <a:alpha val="40000"/>
              </a:srgbClr>
            </a:outerShdw>
          </a:effectLst>
        </p:spPr>
      </p:sp>
      <p:sp>
        <p:nvSpPr>
          <p:cNvPr id="496" name="Google Shape;496;p122"/>
          <p:cNvSpPr>
            <a:spLocks noGrp="1"/>
          </p:cNvSpPr>
          <p:nvPr>
            <p:ph type="pic" idx="4"/>
          </p:nvPr>
        </p:nvSpPr>
        <p:spPr>
          <a:xfrm>
            <a:off x="562731" y="160543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604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497" name="Google Shape;497;p122"/>
          <p:cNvSpPr>
            <a:spLocks noGrp="1"/>
          </p:cNvSpPr>
          <p:nvPr>
            <p:ph type="pic" idx="5"/>
          </p:nvPr>
        </p:nvSpPr>
        <p:spPr>
          <a:xfrm>
            <a:off x="2785014" y="-478549"/>
            <a:ext cx="2226000" cy="222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498" name="Google Shape;498;p122"/>
          <p:cNvSpPr>
            <a:spLocks noGrp="1"/>
          </p:cNvSpPr>
          <p:nvPr>
            <p:ph type="pic" idx="6"/>
          </p:nvPr>
        </p:nvSpPr>
        <p:spPr>
          <a:xfrm>
            <a:off x="3293375" y="4175789"/>
            <a:ext cx="4419300" cy="441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6200000" sx="80000" sy="80000" rotWithShape="0">
              <a:srgbClr val="000000">
                <a:alpha val="40000"/>
              </a:srgbClr>
            </a:outerShdw>
          </a:effectLst>
        </p:spPr>
      </p:sp>
      <p:sp>
        <p:nvSpPr>
          <p:cNvPr id="499" name="Google Shape;499;p122"/>
          <p:cNvSpPr>
            <a:spLocks noGrp="1"/>
          </p:cNvSpPr>
          <p:nvPr>
            <p:ph type="pic" idx="7"/>
          </p:nvPr>
        </p:nvSpPr>
        <p:spPr>
          <a:xfrm>
            <a:off x="6752317" y="2160552"/>
            <a:ext cx="3684600" cy="36789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0800000" sx="80000" sy="80000" algn="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23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40374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24"/>
          <p:cNvSpPr/>
          <p:nvPr/>
        </p:nvSpPr>
        <p:spPr>
          <a:xfrm>
            <a:off x="1422821" y="1454155"/>
            <a:ext cx="5248500" cy="3156900"/>
          </a:xfrm>
          <a:prstGeom prst="roundRect">
            <a:avLst>
              <a:gd name="adj" fmla="val 1456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  <a:effectLst>
            <a:outerShdw blurRad="1270000" sx="90000" sy="90000" algn="ctr" rotWithShape="0">
              <a:schemeClr val="accen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04" name="Google Shape;504;p124"/>
          <p:cNvSpPr>
            <a:spLocks noGrp="1"/>
          </p:cNvSpPr>
          <p:nvPr>
            <p:ph type="pic" idx="2"/>
          </p:nvPr>
        </p:nvSpPr>
        <p:spPr>
          <a:xfrm>
            <a:off x="1205529" y="2060217"/>
            <a:ext cx="5683200" cy="31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889000" dir="5400000" sx="95000" sy="95000" algn="t" rotWithShape="0">
              <a:srgbClr val="000000">
                <a:alpha val="40000"/>
              </a:srgbClr>
            </a:outerShdw>
          </a:effectLst>
        </p:spPr>
      </p:sp>
      <p:grpSp>
        <p:nvGrpSpPr>
          <p:cNvPr id="505" name="Google Shape;505;p124"/>
          <p:cNvGrpSpPr/>
          <p:nvPr/>
        </p:nvGrpSpPr>
        <p:grpSpPr>
          <a:xfrm>
            <a:off x="1205374" y="1692680"/>
            <a:ext cx="5683039" cy="367454"/>
            <a:chOff x="3179886" y="2083564"/>
            <a:chExt cx="5703000" cy="369300"/>
          </a:xfrm>
        </p:grpSpPr>
        <p:grpSp>
          <p:nvGrpSpPr>
            <p:cNvPr id="506" name="Google Shape;506;p124"/>
            <p:cNvGrpSpPr/>
            <p:nvPr/>
          </p:nvGrpSpPr>
          <p:grpSpPr>
            <a:xfrm>
              <a:off x="3179886" y="2083564"/>
              <a:ext cx="5703000" cy="369300"/>
              <a:chOff x="3179886" y="2083564"/>
              <a:chExt cx="5703000" cy="369300"/>
            </a:xfrm>
          </p:grpSpPr>
          <p:sp>
            <p:nvSpPr>
              <p:cNvPr id="507" name="Google Shape;507;p124"/>
              <p:cNvSpPr/>
              <p:nvPr/>
            </p:nvSpPr>
            <p:spPr>
              <a:xfrm>
                <a:off x="3179886" y="2083564"/>
                <a:ext cx="5703000" cy="36930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23"/>
                  <a:buFont typeface="Arial"/>
                  <a:buNone/>
                </a:pPr>
                <a:endParaRPr sz="1123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grpSp>
            <p:nvGrpSpPr>
              <p:cNvPr id="508" name="Google Shape;508;p124"/>
              <p:cNvGrpSpPr/>
              <p:nvPr/>
            </p:nvGrpSpPr>
            <p:grpSpPr>
              <a:xfrm>
                <a:off x="3382010" y="2233949"/>
                <a:ext cx="341823" cy="82500"/>
                <a:chOff x="3382010" y="2233949"/>
                <a:chExt cx="341823" cy="82500"/>
              </a:xfrm>
            </p:grpSpPr>
            <p:sp>
              <p:nvSpPr>
                <p:cNvPr id="509" name="Google Shape;509;p124"/>
                <p:cNvSpPr/>
                <p:nvPr/>
              </p:nvSpPr>
              <p:spPr>
                <a:xfrm>
                  <a:off x="3382010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5A0144"/>
                    </a:gs>
                    <a:gs pos="100000">
                      <a:schemeClr val="accent1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3"/>
                    <a:buFont typeface="Arial"/>
                    <a:buNone/>
                  </a:pPr>
                  <a:endParaRPr sz="1123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510" name="Google Shape;510;p124"/>
                <p:cNvSpPr/>
                <p:nvPr/>
              </p:nvSpPr>
              <p:spPr>
                <a:xfrm>
                  <a:off x="3511671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8F527E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3"/>
                    <a:buFont typeface="Arial"/>
                    <a:buNone/>
                  </a:pPr>
                  <a:endParaRPr sz="1123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511" name="Google Shape;511;p124"/>
                <p:cNvSpPr/>
                <p:nvPr/>
              </p:nvSpPr>
              <p:spPr>
                <a:xfrm>
                  <a:off x="3641333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3F94C5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3"/>
                    <a:buFont typeface="Arial"/>
                    <a:buNone/>
                  </a:pPr>
                  <a:endParaRPr sz="1123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</p:grpSp>
        </p:grpSp>
        <p:sp>
          <p:nvSpPr>
            <p:cNvPr id="512" name="Google Shape;512;p124"/>
            <p:cNvSpPr/>
            <p:nvPr/>
          </p:nvSpPr>
          <p:spPr>
            <a:xfrm>
              <a:off x="3965020" y="2182834"/>
              <a:ext cx="2674500" cy="184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97"/>
                <a:buFont typeface="Quattrocento Sans"/>
                <a:buNone/>
              </a:pPr>
              <a:r>
                <a:rPr lang="en-US" sz="623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http://www.consumerpartnership.org</a:t>
              </a:r>
              <a:endParaRPr sz="623">
                <a:solidFill>
                  <a:srgbClr val="595959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5"/>
          <p:cNvSpPr>
            <a:spLocks noGrp="1"/>
          </p:cNvSpPr>
          <p:nvPr>
            <p:ph type="pic" idx="2"/>
          </p:nvPr>
        </p:nvSpPr>
        <p:spPr>
          <a:xfrm>
            <a:off x="4050419" y="2607981"/>
            <a:ext cx="4090200" cy="25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2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6089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595312" y="2180006"/>
            <a:ext cx="11001375" cy="162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50"/>
              <a:buFont typeface="Trebuchet MS"/>
              <a:buNone/>
              <a:defRPr sz="6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27"/>
          <p:cNvSpPr>
            <a:spLocks noGrp="1"/>
          </p:cNvSpPr>
          <p:nvPr>
            <p:ph type="pic" idx="2"/>
          </p:nvPr>
        </p:nvSpPr>
        <p:spPr>
          <a:xfrm>
            <a:off x="1412933" y="1993877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519" name="Google Shape;519;p127"/>
          <p:cNvSpPr>
            <a:spLocks noGrp="1"/>
          </p:cNvSpPr>
          <p:nvPr>
            <p:ph type="pic" idx="3"/>
          </p:nvPr>
        </p:nvSpPr>
        <p:spPr>
          <a:xfrm>
            <a:off x="6508610" y="1993877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28"/>
          <p:cNvSpPr>
            <a:spLocks noGrp="1"/>
          </p:cNvSpPr>
          <p:nvPr>
            <p:ph type="pic" idx="2"/>
          </p:nvPr>
        </p:nvSpPr>
        <p:spPr>
          <a:xfrm>
            <a:off x="5247524" y="1298279"/>
            <a:ext cx="5506500" cy="383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29"/>
          <p:cNvSpPr>
            <a:spLocks noGrp="1"/>
          </p:cNvSpPr>
          <p:nvPr>
            <p:ph type="pic" idx="2"/>
          </p:nvPr>
        </p:nvSpPr>
        <p:spPr>
          <a:xfrm>
            <a:off x="-386995" y="1298280"/>
            <a:ext cx="5464500" cy="3741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30"/>
          <p:cNvSpPr>
            <a:spLocks noGrp="1"/>
          </p:cNvSpPr>
          <p:nvPr>
            <p:ph type="pic" idx="2"/>
          </p:nvPr>
        </p:nvSpPr>
        <p:spPr>
          <a:xfrm>
            <a:off x="4958811" y="4739214"/>
            <a:ext cx="1038600" cy="10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Title Slide">
  <p:cSld name="15_Title Slid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131"/>
          <p:cNvGrpSpPr/>
          <p:nvPr/>
        </p:nvGrpSpPr>
        <p:grpSpPr>
          <a:xfrm>
            <a:off x="1" y="5439205"/>
            <a:ext cx="1132253" cy="1419413"/>
            <a:chOff x="-2861" y="5931257"/>
            <a:chExt cx="4017931" cy="5044111"/>
          </a:xfrm>
        </p:grpSpPr>
        <p:sp>
          <p:nvSpPr>
            <p:cNvPr id="528" name="Google Shape;528;p131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529" name="Google Shape;529;p131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530" name="Google Shape;530;p131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531" name="Google Shape;531;p131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532" name="Google Shape;532;p131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533" name="Google Shape;533;p131"/>
          <p:cNvSpPr/>
          <p:nvPr/>
        </p:nvSpPr>
        <p:spPr>
          <a:xfrm>
            <a:off x="855084" y="0"/>
            <a:ext cx="104817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34" name="Google Shape;534;p131"/>
          <p:cNvSpPr>
            <a:spLocks noGrp="1"/>
          </p:cNvSpPr>
          <p:nvPr>
            <p:ph type="pic" idx="2"/>
          </p:nvPr>
        </p:nvSpPr>
        <p:spPr>
          <a:xfrm>
            <a:off x="1555594" y="1381125"/>
            <a:ext cx="54138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  <p:sp>
        <p:nvSpPr>
          <p:cNvPr id="535" name="Google Shape;535;p131"/>
          <p:cNvSpPr txBox="1"/>
          <p:nvPr/>
        </p:nvSpPr>
        <p:spPr>
          <a:xfrm flipH="1">
            <a:off x="10316250" y="6221060"/>
            <a:ext cx="9489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48"/>
              <a:buFont typeface="Arial"/>
              <a:buNone/>
            </a:pPr>
            <a:fld id="{00000000-1234-1234-1234-123412341234}" type="slidenum">
              <a:rPr lang="en-US" sz="1748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549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6" name="Google Shape;536;p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32"/>
          <p:cNvSpPr>
            <a:spLocks noGrp="1"/>
          </p:cNvSpPr>
          <p:nvPr>
            <p:ph type="pic" idx="2"/>
          </p:nvPr>
        </p:nvSpPr>
        <p:spPr>
          <a:xfrm>
            <a:off x="6255896" y="3817010"/>
            <a:ext cx="2702400" cy="191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539" name="Google Shape;539;p132"/>
          <p:cNvSpPr>
            <a:spLocks noGrp="1"/>
          </p:cNvSpPr>
          <p:nvPr>
            <p:ph type="pic" idx="3"/>
          </p:nvPr>
        </p:nvSpPr>
        <p:spPr>
          <a:xfrm>
            <a:off x="1166750" y="3817010"/>
            <a:ext cx="2702400" cy="191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33"/>
          <p:cNvSpPr/>
          <p:nvPr/>
        </p:nvSpPr>
        <p:spPr>
          <a:xfrm>
            <a:off x="855084" y="3784258"/>
            <a:ext cx="10481700" cy="30738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5"/>
              </a:gs>
              <a:gs pos="97000">
                <a:schemeClr val="accent1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42" name="Google Shape;542;p133"/>
          <p:cNvSpPr>
            <a:spLocks noGrp="1"/>
          </p:cNvSpPr>
          <p:nvPr>
            <p:ph type="pic" idx="2"/>
          </p:nvPr>
        </p:nvSpPr>
        <p:spPr>
          <a:xfrm>
            <a:off x="1367279" y="3073743"/>
            <a:ext cx="3739500" cy="3181800"/>
          </a:xfrm>
          <a:prstGeom prst="roundRect">
            <a:avLst>
              <a:gd name="adj" fmla="val 3552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34"/>
          <p:cNvSpPr/>
          <p:nvPr/>
        </p:nvSpPr>
        <p:spPr>
          <a:xfrm rot="10800000" flipH="1">
            <a:off x="855084" y="8"/>
            <a:ext cx="10481700" cy="37749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1"/>
              </a:gs>
              <a:gs pos="99000">
                <a:schemeClr val="accent5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35"/>
          <p:cNvSpPr>
            <a:spLocks noGrp="1"/>
          </p:cNvSpPr>
          <p:nvPr>
            <p:ph type="pic" idx="2"/>
          </p:nvPr>
        </p:nvSpPr>
        <p:spPr>
          <a:xfrm>
            <a:off x="6823333" y="1"/>
            <a:ext cx="5368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7" name="Google Shape;547;p135"/>
          <p:cNvSpPr>
            <a:spLocks noGrp="1"/>
          </p:cNvSpPr>
          <p:nvPr>
            <p:ph type="pic" idx="3"/>
          </p:nvPr>
        </p:nvSpPr>
        <p:spPr>
          <a:xfrm>
            <a:off x="5043110" y="1548582"/>
            <a:ext cx="5404500" cy="3760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362200" dir="2700000" sx="90000" sy="90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36"/>
          <p:cNvSpPr>
            <a:spLocks noGrp="1"/>
          </p:cNvSpPr>
          <p:nvPr>
            <p:ph type="pic" idx="2"/>
          </p:nvPr>
        </p:nvSpPr>
        <p:spPr>
          <a:xfrm>
            <a:off x="5479089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550" name="Google Shape;550;p136"/>
          <p:cNvSpPr>
            <a:spLocks noGrp="1"/>
          </p:cNvSpPr>
          <p:nvPr>
            <p:ph type="pic" idx="3"/>
          </p:nvPr>
        </p:nvSpPr>
        <p:spPr>
          <a:xfrm>
            <a:off x="8263667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8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125" tIns="157125" rIns="157125" bIns="157125" anchor="ctr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37"/>
          <p:cNvSpPr>
            <a:spLocks noGrp="1"/>
          </p:cNvSpPr>
          <p:nvPr>
            <p:ph type="pic" idx="2"/>
          </p:nvPr>
        </p:nvSpPr>
        <p:spPr>
          <a:xfrm>
            <a:off x="5580755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3" name="Google Shape;553;p137"/>
          <p:cNvSpPr>
            <a:spLocks noGrp="1"/>
          </p:cNvSpPr>
          <p:nvPr>
            <p:ph type="pic" idx="3"/>
          </p:nvPr>
        </p:nvSpPr>
        <p:spPr>
          <a:xfrm>
            <a:off x="7784503" y="342900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4" name="Google Shape;554;p137"/>
          <p:cNvSpPr>
            <a:spLocks noGrp="1"/>
          </p:cNvSpPr>
          <p:nvPr>
            <p:ph type="pic" idx="4"/>
          </p:nvPr>
        </p:nvSpPr>
        <p:spPr>
          <a:xfrm>
            <a:off x="9988252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38"/>
          <p:cNvSpPr>
            <a:spLocks noGrp="1"/>
          </p:cNvSpPr>
          <p:nvPr>
            <p:ph type="pic" idx="2"/>
          </p:nvPr>
        </p:nvSpPr>
        <p:spPr>
          <a:xfrm>
            <a:off x="3052468" y="4564900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7" name="Google Shape;557;p138"/>
          <p:cNvSpPr>
            <a:spLocks noGrp="1"/>
          </p:cNvSpPr>
          <p:nvPr>
            <p:ph type="pic" idx="3"/>
          </p:nvPr>
        </p:nvSpPr>
        <p:spPr>
          <a:xfrm>
            <a:off x="0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8" name="Google Shape;558;p138"/>
          <p:cNvSpPr>
            <a:spLocks noGrp="1"/>
          </p:cNvSpPr>
          <p:nvPr>
            <p:ph type="pic" idx="4"/>
          </p:nvPr>
        </p:nvSpPr>
        <p:spPr>
          <a:xfrm>
            <a:off x="6095999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9" name="Google Shape;559;p138"/>
          <p:cNvSpPr>
            <a:spLocks noGrp="1"/>
          </p:cNvSpPr>
          <p:nvPr>
            <p:ph type="pic" idx="5"/>
          </p:nvPr>
        </p:nvSpPr>
        <p:spPr>
          <a:xfrm>
            <a:off x="9148468" y="4564900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3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62" name="Google Shape;562;p13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63" name="Google Shape;563;p13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4" name="Google Shape;564;p139"/>
          <p:cNvSpPr/>
          <p:nvPr/>
        </p:nvSpPr>
        <p:spPr>
          <a:xfrm rot="-7478140">
            <a:off x="1632976" y="1753042"/>
            <a:ext cx="3902545" cy="3358257"/>
          </a:xfrm>
          <a:custGeom>
            <a:avLst/>
            <a:gdLst/>
            <a:ahLst/>
            <a:cxnLst/>
            <a:rect l="l" t="t" r="r" b="b"/>
            <a:pathLst>
              <a:path w="3202939" h="3082640" extrusionOk="0">
                <a:moveTo>
                  <a:pt x="1461356" y="10544"/>
                </a:moveTo>
                <a:cubicBezTo>
                  <a:pt x="1702656" y="-38986"/>
                  <a:pt x="1932526" y="100714"/>
                  <a:pt x="2055716" y="124844"/>
                </a:cubicBezTo>
                <a:cubicBezTo>
                  <a:pt x="2055716" y="124844"/>
                  <a:pt x="2073496" y="122304"/>
                  <a:pt x="2200496" y="155324"/>
                </a:cubicBezTo>
                <a:cubicBezTo>
                  <a:pt x="2200496" y="155324"/>
                  <a:pt x="2610399" y="170516"/>
                  <a:pt x="2817716" y="322964"/>
                </a:cubicBezTo>
                <a:cubicBezTo>
                  <a:pt x="3406100" y="755625"/>
                  <a:pt x="3159346" y="1149734"/>
                  <a:pt x="3107276" y="1405004"/>
                </a:cubicBezTo>
                <a:cubicBezTo>
                  <a:pt x="3055206" y="1660274"/>
                  <a:pt x="2817716" y="1575184"/>
                  <a:pt x="2505296" y="1854584"/>
                </a:cubicBezTo>
                <a:cubicBezTo>
                  <a:pt x="2192876" y="2133984"/>
                  <a:pt x="1983759" y="3053847"/>
                  <a:pt x="1232756" y="3081404"/>
                </a:cubicBezTo>
                <a:cubicBezTo>
                  <a:pt x="481753" y="3108961"/>
                  <a:pt x="303116" y="2669924"/>
                  <a:pt x="104996" y="2365124"/>
                </a:cubicBezTo>
                <a:cubicBezTo>
                  <a:pt x="4666" y="2073024"/>
                  <a:pt x="-39784" y="1576454"/>
                  <a:pt x="44036" y="1252604"/>
                </a:cubicBezTo>
                <a:cubicBezTo>
                  <a:pt x="127856" y="928754"/>
                  <a:pt x="369156" y="623954"/>
                  <a:pt x="607916" y="422024"/>
                </a:cubicBezTo>
                <a:cubicBezTo>
                  <a:pt x="846676" y="220094"/>
                  <a:pt x="1220056" y="60074"/>
                  <a:pt x="1461356" y="1054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65" name="Google Shape;565;p139"/>
          <p:cNvSpPr>
            <a:spLocks noGrp="1"/>
          </p:cNvSpPr>
          <p:nvPr>
            <p:ph type="pic" idx="2"/>
          </p:nvPr>
        </p:nvSpPr>
        <p:spPr>
          <a:xfrm>
            <a:off x="1816363" y="1460672"/>
            <a:ext cx="4096500" cy="3936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143000" dir="2700000" sx="84000" sy="84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40"/>
          <p:cNvSpPr>
            <a:spLocks noGrp="1"/>
          </p:cNvSpPr>
          <p:nvPr>
            <p:ph type="pic" idx="2"/>
          </p:nvPr>
        </p:nvSpPr>
        <p:spPr>
          <a:xfrm>
            <a:off x="5421759" y="1381125"/>
            <a:ext cx="56343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41"/>
          <p:cNvSpPr>
            <a:spLocks noGrp="1"/>
          </p:cNvSpPr>
          <p:nvPr>
            <p:ph type="pic" idx="2"/>
          </p:nvPr>
        </p:nvSpPr>
        <p:spPr>
          <a:xfrm>
            <a:off x="0" y="1450126"/>
            <a:ext cx="12192000" cy="5407800"/>
          </a:xfrm>
          <a:prstGeom prst="rect">
            <a:avLst/>
          </a:prstGeom>
          <a:solidFill>
            <a:srgbClr val="F2F2F2">
              <a:alpha val="3920"/>
            </a:srgbClr>
          </a:solidFill>
          <a:ln>
            <a:noFill/>
          </a:ln>
        </p:spPr>
      </p:sp>
      <p:sp>
        <p:nvSpPr>
          <p:cNvPr id="570" name="Google Shape;570;p14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71" name="Google Shape;571;p14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72" name="Google Shape;572;p14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4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75" name="Google Shape;575;p14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76" name="Google Shape;576;p14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7" name="Google Shape;577;p142"/>
          <p:cNvSpPr>
            <a:spLocks noGrp="1"/>
          </p:cNvSpPr>
          <p:nvPr>
            <p:ph type="pic" idx="2"/>
          </p:nvPr>
        </p:nvSpPr>
        <p:spPr>
          <a:xfrm>
            <a:off x="4193674" y="1529616"/>
            <a:ext cx="3804600" cy="3798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3"/>
          <p:cNvSpPr>
            <a:spLocks noGrp="1"/>
          </p:cNvSpPr>
          <p:nvPr>
            <p:ph type="pic" idx="2"/>
          </p:nvPr>
        </p:nvSpPr>
        <p:spPr>
          <a:xfrm>
            <a:off x="1298222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580" name="Google Shape;580;p143"/>
          <p:cNvSpPr>
            <a:spLocks noGrp="1"/>
          </p:cNvSpPr>
          <p:nvPr>
            <p:ph type="pic" idx="3"/>
          </p:nvPr>
        </p:nvSpPr>
        <p:spPr>
          <a:xfrm>
            <a:off x="4541394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581" name="Google Shape;581;p143"/>
          <p:cNvSpPr>
            <a:spLocks noGrp="1"/>
          </p:cNvSpPr>
          <p:nvPr>
            <p:ph type="pic" idx="4"/>
          </p:nvPr>
        </p:nvSpPr>
        <p:spPr>
          <a:xfrm>
            <a:off x="7784565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lank">
  <p:cSld name="5_Blank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44"/>
          <p:cNvSpPr>
            <a:spLocks noGrp="1"/>
          </p:cNvSpPr>
          <p:nvPr>
            <p:ph type="pic" idx="2"/>
          </p:nvPr>
        </p:nvSpPr>
        <p:spPr>
          <a:xfrm>
            <a:off x="8116549" y="841384"/>
            <a:ext cx="923100" cy="921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4" name="Google Shape;584;p144"/>
          <p:cNvSpPr>
            <a:spLocks noGrp="1"/>
          </p:cNvSpPr>
          <p:nvPr>
            <p:ph type="pic" idx="3"/>
          </p:nvPr>
        </p:nvSpPr>
        <p:spPr>
          <a:xfrm>
            <a:off x="8234022" y="4003215"/>
            <a:ext cx="923100" cy="921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5" name="Google Shape;585;p1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86" name="Google Shape;586;p1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87" name="Google Shape;587;p14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45"/>
          <p:cNvSpPr>
            <a:spLocks noGrp="1"/>
          </p:cNvSpPr>
          <p:nvPr>
            <p:ph type="pic" idx="2"/>
          </p:nvPr>
        </p:nvSpPr>
        <p:spPr>
          <a:xfrm>
            <a:off x="6096002" y="1"/>
            <a:ext cx="4906800" cy="424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>
  <p:cSld name="6_Blank"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92" name="Google Shape;592;p14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93" name="Google Shape;593;p14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4" name="Google Shape;594;p146"/>
          <p:cNvSpPr>
            <a:spLocks noGrp="1"/>
          </p:cNvSpPr>
          <p:nvPr>
            <p:ph type="pic" idx="2"/>
          </p:nvPr>
        </p:nvSpPr>
        <p:spPr>
          <a:xfrm>
            <a:off x="1235362" y="1950627"/>
            <a:ext cx="4897500" cy="39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Title Slide">
  <p:cSld name="31_Title Slide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47"/>
          <p:cNvSpPr/>
          <p:nvPr/>
        </p:nvSpPr>
        <p:spPr>
          <a:xfrm>
            <a:off x="703216" y="170490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597" name="Google Shape;597;p1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29847" y="1057703"/>
            <a:ext cx="5243015" cy="5459321"/>
          </a:xfrm>
          <a:prstGeom prst="rect">
            <a:avLst/>
          </a:prstGeom>
          <a:noFill/>
          <a:ln>
            <a:noFill/>
          </a:ln>
          <a:effectLst>
            <a:outerShdw blurRad="1270000" dist="2540000" dir="4200000" sx="85000" sy="85000" algn="tl" rotWithShape="0">
              <a:srgbClr val="000000">
                <a:alpha val="40000"/>
              </a:srgbClr>
            </a:outerShdw>
          </a:effectLst>
        </p:spPr>
      </p:pic>
      <p:sp>
        <p:nvSpPr>
          <p:cNvPr id="598" name="Google Shape;598;p147"/>
          <p:cNvSpPr>
            <a:spLocks noGrp="1"/>
          </p:cNvSpPr>
          <p:nvPr>
            <p:ph type="pic" idx="2"/>
          </p:nvPr>
        </p:nvSpPr>
        <p:spPr>
          <a:xfrm>
            <a:off x="7908306" y="1573579"/>
            <a:ext cx="3580500" cy="3352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lank">
  <p:cSld name="7_Blank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48"/>
          <p:cNvSpPr>
            <a:spLocks noGrp="1"/>
          </p:cNvSpPr>
          <p:nvPr>
            <p:ph type="pic" idx="2"/>
          </p:nvPr>
        </p:nvSpPr>
        <p:spPr>
          <a:xfrm>
            <a:off x="2902906" y="0"/>
            <a:ext cx="6368400" cy="53457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14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02" name="Google Shape;602;p14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03" name="Google Shape;603;p14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49"/>
          <p:cNvSpPr>
            <a:spLocks noGrp="1"/>
          </p:cNvSpPr>
          <p:nvPr>
            <p:ph type="pic" idx="2"/>
          </p:nvPr>
        </p:nvSpPr>
        <p:spPr>
          <a:xfrm>
            <a:off x="1" y="0"/>
            <a:ext cx="67506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  <p:sp>
        <p:nvSpPr>
          <p:cNvPr id="606" name="Google Shape;606;p149"/>
          <p:cNvSpPr>
            <a:spLocks noGrp="1"/>
          </p:cNvSpPr>
          <p:nvPr>
            <p:ph type="pic" idx="3"/>
          </p:nvPr>
        </p:nvSpPr>
        <p:spPr>
          <a:xfrm>
            <a:off x="5443876" y="0"/>
            <a:ext cx="67482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50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41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0_Blank" type="blank">
  <p:cSld name="BLANK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5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11" name="Google Shape;611;p15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12" name="Google Shape;612;p15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13" name="Google Shape;613;p151"/>
          <p:cNvGrpSpPr/>
          <p:nvPr/>
        </p:nvGrpSpPr>
        <p:grpSpPr>
          <a:xfrm>
            <a:off x="11625254" y="2943449"/>
            <a:ext cx="198177" cy="971328"/>
            <a:chOff x="15428957" y="4561123"/>
            <a:chExt cx="388659" cy="1907932"/>
          </a:xfrm>
        </p:grpSpPr>
        <p:sp>
          <p:nvSpPr>
            <p:cNvPr id="614" name="Google Shape;614;p151"/>
            <p:cNvSpPr/>
            <p:nvPr/>
          </p:nvSpPr>
          <p:spPr>
            <a:xfrm>
              <a:off x="15448546" y="5390938"/>
              <a:ext cx="348793" cy="280359"/>
            </a:xfrm>
            <a:custGeom>
              <a:avLst/>
              <a:gdLst/>
              <a:ahLst/>
              <a:cxnLst/>
              <a:rect l="l" t="t" r="r" b="b"/>
              <a:pathLst>
                <a:path w="462" h="374" extrusionOk="0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solidFill>
              <a:schemeClr val="lt1">
                <a:alpha val="25099"/>
              </a:schemeClr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grpSp>
          <p:nvGrpSpPr>
            <p:cNvPr id="615" name="Google Shape;615;p151"/>
            <p:cNvGrpSpPr/>
            <p:nvPr/>
          </p:nvGrpSpPr>
          <p:grpSpPr>
            <a:xfrm>
              <a:off x="15428957" y="6172271"/>
              <a:ext cx="388659" cy="296784"/>
              <a:chOff x="10541000" y="3240088"/>
              <a:chExt cx="1282701" cy="979486"/>
            </a:xfrm>
          </p:grpSpPr>
          <p:sp>
            <p:nvSpPr>
              <p:cNvPr id="616" name="Google Shape;616;p151"/>
              <p:cNvSpPr/>
              <p:nvPr/>
            </p:nvSpPr>
            <p:spPr>
              <a:xfrm>
                <a:off x="10541000" y="3240088"/>
                <a:ext cx="984247" cy="979486"/>
              </a:xfrm>
              <a:custGeom>
                <a:avLst/>
                <a:gdLst/>
                <a:ahLst/>
                <a:cxnLst/>
                <a:rect l="l" t="t" r="r" b="b"/>
                <a:pathLst>
                  <a:path w="2709" h="2709" extrusionOk="0">
                    <a:moveTo>
                      <a:pt x="2709" y="1204"/>
                    </a:moveTo>
                    <a:lnTo>
                      <a:pt x="1445" y="1204"/>
                    </a:lnTo>
                    <a:lnTo>
                      <a:pt x="1445" y="1626"/>
                    </a:lnTo>
                    <a:lnTo>
                      <a:pt x="2216" y="1626"/>
                    </a:lnTo>
                    <a:cubicBezTo>
                      <a:pt x="2101" y="1992"/>
                      <a:pt x="1759" y="2258"/>
                      <a:pt x="1355" y="2258"/>
                    </a:cubicBezTo>
                    <a:cubicBezTo>
                      <a:pt x="856" y="2258"/>
                      <a:pt x="452" y="1854"/>
                      <a:pt x="452" y="1355"/>
                    </a:cubicBezTo>
                    <a:cubicBezTo>
                      <a:pt x="452" y="856"/>
                      <a:pt x="856" y="452"/>
                      <a:pt x="1355" y="452"/>
                    </a:cubicBezTo>
                    <a:cubicBezTo>
                      <a:pt x="1606" y="452"/>
                      <a:pt x="1833" y="554"/>
                      <a:pt x="1997" y="720"/>
                    </a:cubicBezTo>
                    <a:lnTo>
                      <a:pt x="2303" y="387"/>
                    </a:lnTo>
                    <a:cubicBezTo>
                      <a:pt x="2058" y="148"/>
                      <a:pt x="1724" y="0"/>
                      <a:pt x="1355" y="0"/>
                    </a:cubicBezTo>
                    <a:cubicBezTo>
                      <a:pt x="607" y="0"/>
                      <a:pt x="0" y="607"/>
                      <a:pt x="0" y="1355"/>
                    </a:cubicBezTo>
                    <a:cubicBezTo>
                      <a:pt x="0" y="2103"/>
                      <a:pt x="607" y="2709"/>
                      <a:pt x="1355" y="2709"/>
                    </a:cubicBezTo>
                    <a:cubicBezTo>
                      <a:pt x="2010" y="2709"/>
                      <a:pt x="2584" y="2244"/>
                      <a:pt x="2709" y="1626"/>
                    </a:cubicBezTo>
                    <a:lnTo>
                      <a:pt x="2709" y="1204"/>
                    </a:lnTo>
                    <a:close/>
                  </a:path>
                </a:pathLst>
              </a:custGeom>
              <a:solidFill>
                <a:schemeClr val="lt1">
                  <a:alpha val="25099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23"/>
                  <a:buFont typeface="Arial"/>
                  <a:buNone/>
                </a:pPr>
                <a:endParaRPr sz="1123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617" name="Google Shape;617;p151"/>
              <p:cNvSpPr/>
              <p:nvPr/>
            </p:nvSpPr>
            <p:spPr>
              <a:xfrm>
                <a:off x="11555413" y="3581400"/>
                <a:ext cx="268288" cy="268287"/>
              </a:xfrm>
              <a:custGeom>
                <a:avLst/>
                <a:gdLst/>
                <a:ahLst/>
                <a:cxnLst/>
                <a:rect l="l" t="t" r="r" b="b"/>
                <a:pathLst>
                  <a:path w="739" h="739" extrusionOk="0">
                    <a:moveTo>
                      <a:pt x="739" y="258"/>
                    </a:moveTo>
                    <a:lnTo>
                      <a:pt x="480" y="258"/>
                    </a:lnTo>
                    <a:lnTo>
                      <a:pt x="480" y="0"/>
                    </a:lnTo>
                    <a:lnTo>
                      <a:pt x="258" y="0"/>
                    </a:lnTo>
                    <a:lnTo>
                      <a:pt x="258" y="258"/>
                    </a:lnTo>
                    <a:lnTo>
                      <a:pt x="0" y="258"/>
                    </a:lnTo>
                    <a:lnTo>
                      <a:pt x="0" y="480"/>
                    </a:lnTo>
                    <a:lnTo>
                      <a:pt x="258" y="480"/>
                    </a:lnTo>
                    <a:lnTo>
                      <a:pt x="258" y="739"/>
                    </a:lnTo>
                    <a:lnTo>
                      <a:pt x="480" y="739"/>
                    </a:lnTo>
                    <a:lnTo>
                      <a:pt x="480" y="480"/>
                    </a:lnTo>
                    <a:lnTo>
                      <a:pt x="739" y="480"/>
                    </a:lnTo>
                    <a:lnTo>
                      <a:pt x="739" y="258"/>
                    </a:lnTo>
                    <a:close/>
                  </a:path>
                </a:pathLst>
              </a:custGeom>
              <a:solidFill>
                <a:schemeClr val="lt1">
                  <a:alpha val="25099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23"/>
                  <a:buFont typeface="Arial"/>
                  <a:buNone/>
                </a:pPr>
                <a:endParaRPr sz="1123">
                  <a:solidFill>
                    <a:schemeClr val="dk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</p:grpSp>
        <p:sp>
          <p:nvSpPr>
            <p:cNvPr id="618" name="Google Shape;618;p151"/>
            <p:cNvSpPr/>
            <p:nvPr/>
          </p:nvSpPr>
          <p:spPr>
            <a:xfrm>
              <a:off x="15534382" y="4561123"/>
              <a:ext cx="177121" cy="328939"/>
            </a:xfrm>
            <a:custGeom>
              <a:avLst/>
              <a:gdLst/>
              <a:ahLst/>
              <a:cxnLst/>
              <a:rect l="l" t="t" r="r" b="b"/>
              <a:pathLst>
                <a:path w="249" h="453" extrusionOk="0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solidFill>
              <a:schemeClr val="lt1">
                <a:alpha val="25099"/>
              </a:schemeClr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rgbClr val="D8D8D8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619" name="Google Shape;619;p151"/>
          <p:cNvSpPr txBox="1"/>
          <p:nvPr/>
        </p:nvSpPr>
        <p:spPr>
          <a:xfrm flipH="1">
            <a:off x="11249257" y="6221060"/>
            <a:ext cx="9489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48"/>
              <a:buFont typeface="Arial"/>
              <a:buNone/>
            </a:pPr>
            <a:fld id="{00000000-1234-1234-1234-123412341234}" type="slidenum">
              <a:rPr lang="en-US" sz="1748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5491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151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621" name="Google Shape;621;p151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22" name="Google Shape;622;p151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1_Blank">
  <p:cSld name="11_Blank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25" name="Google Shape;625;p1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26" name="Google Shape;626;p1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27" name="Google Shape;627;p152"/>
          <p:cNvGrpSpPr/>
          <p:nvPr/>
        </p:nvGrpSpPr>
        <p:grpSpPr>
          <a:xfrm>
            <a:off x="1" y="5439205"/>
            <a:ext cx="1132253" cy="1419413"/>
            <a:chOff x="-2861" y="5931257"/>
            <a:chExt cx="4017931" cy="5044111"/>
          </a:xfrm>
        </p:grpSpPr>
        <p:sp>
          <p:nvSpPr>
            <p:cNvPr id="628" name="Google Shape;628;p152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29" name="Google Shape;629;p152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3"/>
                <a:buFont typeface="Arial"/>
                <a:buNone/>
              </a:pPr>
              <a:endParaRPr sz="1123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pic>
        <p:nvPicPr>
          <p:cNvPr id="630" name="Google Shape;630;p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Blank">
  <p:cSld name="12_Blank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33" name="Google Shape;633;p1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34" name="Google Shape;634;p1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5" name="Google Shape;635;p153"/>
          <p:cNvSpPr/>
          <p:nvPr/>
        </p:nvSpPr>
        <p:spPr>
          <a:xfrm>
            <a:off x="2309586" y="170490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36" name="Google Shape;636;p1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59671" flipH="1">
            <a:off x="878109" y="587543"/>
            <a:ext cx="3415031" cy="5682917"/>
          </a:xfrm>
          <a:prstGeom prst="rect">
            <a:avLst/>
          </a:prstGeom>
          <a:noFill/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pic>
      <p:sp>
        <p:nvSpPr>
          <p:cNvPr id="637" name="Google Shape;637;p153"/>
          <p:cNvSpPr>
            <a:spLocks noGrp="1"/>
          </p:cNvSpPr>
          <p:nvPr>
            <p:ph type="pic" idx="2"/>
          </p:nvPr>
        </p:nvSpPr>
        <p:spPr>
          <a:xfrm>
            <a:off x="1613278" y="1488282"/>
            <a:ext cx="2430300" cy="388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lank">
  <p:cSld name="14_Blank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54"/>
          <p:cNvSpPr>
            <a:spLocks noGrp="1"/>
          </p:cNvSpPr>
          <p:nvPr>
            <p:ph type="pic" idx="2"/>
          </p:nvPr>
        </p:nvSpPr>
        <p:spPr>
          <a:xfrm>
            <a:off x="-1" y="1671918"/>
            <a:ext cx="4984500" cy="4513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Blank">
  <p:cSld name="15_Blank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155"/>
          <p:cNvSpPr>
            <a:spLocks noGrp="1"/>
          </p:cNvSpPr>
          <p:nvPr>
            <p:ph type="pic" idx="2"/>
          </p:nvPr>
        </p:nvSpPr>
        <p:spPr>
          <a:xfrm>
            <a:off x="1" y="0"/>
            <a:ext cx="8475900" cy="65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56"/>
          <p:cNvSpPr txBox="1">
            <a:spLocks noGrp="1"/>
          </p:cNvSpPr>
          <p:nvPr>
            <p:ph type="title"/>
          </p:nvPr>
        </p:nvSpPr>
        <p:spPr>
          <a:xfrm>
            <a:off x="474784" y="306510"/>
            <a:ext cx="111525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4"/>
              <a:buFont typeface="Twentieth Century"/>
              <a:buNone/>
              <a:defRPr sz="3190" b="1" i="0" u="none" strike="noStrike" cap="none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4" name="Google Shape;644;p156"/>
          <p:cNvSpPr txBox="1">
            <a:spLocks noGrp="1"/>
          </p:cNvSpPr>
          <p:nvPr>
            <p:ph type="body" idx="1"/>
          </p:nvPr>
        </p:nvSpPr>
        <p:spPr>
          <a:xfrm>
            <a:off x="474783" y="1153271"/>
            <a:ext cx="11152500" cy="47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998"/>
              </a:spcBef>
              <a:spcAft>
                <a:spcPts val="0"/>
              </a:spcAft>
              <a:buClr>
                <a:srgbClr val="3F3F3F"/>
              </a:buClr>
              <a:buSzPts val="2872"/>
              <a:buFont typeface="Arial"/>
              <a:buNone/>
              <a:defRPr sz="1795" b="0" i="0" u="none" strike="noStrike" cap="none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3828"/>
              <a:buFont typeface="Arial"/>
              <a:buNone/>
              <a:defRPr sz="2393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3190"/>
              <a:buFont typeface="Arial"/>
              <a:buNone/>
              <a:defRPr sz="1994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None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None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410972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Char char="•"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410972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Char char="•"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410972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Char char="•"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410972" algn="l">
              <a:lnSpc>
                <a:spcPct val="90000"/>
              </a:lnSpc>
              <a:spcBef>
                <a:spcPts val="498"/>
              </a:spcBef>
              <a:spcAft>
                <a:spcPts val="0"/>
              </a:spcAft>
              <a:buClr>
                <a:schemeClr val="dk1"/>
              </a:buClr>
              <a:buSzPts val="2872"/>
              <a:buFont typeface="Arial"/>
              <a:buChar char="•"/>
              <a:defRPr sz="179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pic>
        <p:nvPicPr>
          <p:cNvPr id="645" name="Google Shape;645;p156" descr="Graphical user interfa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2975" y="6332291"/>
            <a:ext cx="356492" cy="4017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6" name="Google Shape;646;p156"/>
          <p:cNvCxnSpPr/>
          <p:nvPr/>
        </p:nvCxnSpPr>
        <p:spPr>
          <a:xfrm>
            <a:off x="576777" y="6158753"/>
            <a:ext cx="110505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7" name="Google Shape;647;p156"/>
          <p:cNvSpPr txBox="1">
            <a:spLocks noGrp="1"/>
          </p:cNvSpPr>
          <p:nvPr>
            <p:ph type="ftr" idx="11"/>
          </p:nvPr>
        </p:nvSpPr>
        <p:spPr>
          <a:xfrm>
            <a:off x="1099978" y="6400305"/>
            <a:ext cx="4098300" cy="2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Twentieth Century"/>
              <a:buNone/>
              <a:defRPr sz="998">
                <a:solidFill>
                  <a:srgbClr val="7F7F7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648" name="Google Shape;648;p156"/>
          <p:cNvSpPr txBox="1">
            <a:spLocks noGrp="1"/>
          </p:cNvSpPr>
          <p:nvPr>
            <p:ph type="sldNum" idx="12"/>
          </p:nvPr>
        </p:nvSpPr>
        <p:spPr>
          <a:xfrm>
            <a:off x="474785" y="6350609"/>
            <a:ext cx="608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accent3"/>
              </a:buClr>
              <a:buSzPts val="1396"/>
              <a:buFont typeface="Twentieth Century"/>
              <a:buNone/>
              <a:defRPr sz="1396" b="1">
                <a:solidFill>
                  <a:schemeClr val="accent3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9" name="Google Shape;649;p156"/>
          <p:cNvSpPr txBox="1"/>
          <p:nvPr/>
        </p:nvSpPr>
        <p:spPr>
          <a:xfrm>
            <a:off x="6205494" y="6319452"/>
            <a:ext cx="4921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798"/>
              <a:buFont typeface="Twentieth Century"/>
              <a:buNone/>
            </a:pPr>
            <a:r>
              <a:rPr lang="en-US" sz="798">
                <a:solidFill>
                  <a:srgbClr val="7F7F7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©2024 The Center to Advance Consumer Partnership.</a:t>
            </a: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398"/>
              </a:spcBef>
              <a:spcAft>
                <a:spcPts val="0"/>
              </a:spcAft>
              <a:buClr>
                <a:srgbClr val="7F7F7F"/>
              </a:buClr>
              <a:buSzPts val="798"/>
              <a:buFont typeface="Twentieth Century"/>
              <a:buNone/>
            </a:pPr>
            <a:r>
              <a:rPr lang="en-US" sz="798">
                <a:solidFill>
                  <a:srgbClr val="7F7F7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Proprietary and Confidential Material. For client use only – Not for external distribution. </a:t>
            </a:r>
            <a:endParaRPr sz="112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ctrTitle"/>
          </p:nvPr>
        </p:nvSpPr>
        <p:spPr>
          <a:xfrm>
            <a:off x="1040524" y="1505698"/>
            <a:ext cx="10110952" cy="99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1"/>
          </p:nvPr>
        </p:nvSpPr>
        <p:spPr>
          <a:xfrm>
            <a:off x="1524000" y="2593827"/>
            <a:ext cx="9144000" cy="738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950"/>
              <a:buFont typeface="Arial"/>
              <a:buNone/>
              <a:defRPr sz="495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1913861" y="3680568"/>
            <a:ext cx="836427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58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buClr>
                <a:schemeClr val="lt1"/>
              </a:buClr>
              <a:buSzPts val="1800"/>
              <a:buFont typeface="Twentieth Century"/>
              <a:buNone/>
              <a:def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Title Slide">
  <p:cSld name="24_Title Slide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6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62"/>
          <p:cNvSpPr/>
          <p:nvPr/>
        </p:nvSpPr>
        <p:spPr>
          <a:xfrm>
            <a:off x="3977502" y="1313778"/>
            <a:ext cx="4236900" cy="42303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rgbClr val="3C012C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66" name="Google Shape;666;p1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7405" y="905091"/>
            <a:ext cx="2597190" cy="5047820"/>
          </a:xfrm>
          <a:prstGeom prst="rect">
            <a:avLst/>
          </a:prstGeom>
          <a:noFill/>
          <a:ln>
            <a:noFill/>
          </a:ln>
          <a:effectLst>
            <a:outerShdw blurRad="1270000" algn="ctr" rotWithShape="0">
              <a:srgbClr val="000000">
                <a:alpha val="43140"/>
              </a:srgbClr>
            </a:outerShdw>
          </a:effectLst>
        </p:spPr>
      </p:pic>
      <p:sp>
        <p:nvSpPr>
          <p:cNvPr id="667" name="Google Shape;667;p162"/>
          <p:cNvSpPr>
            <a:spLocks noGrp="1"/>
          </p:cNvSpPr>
          <p:nvPr>
            <p:ph type="pic" idx="2"/>
          </p:nvPr>
        </p:nvSpPr>
        <p:spPr>
          <a:xfrm>
            <a:off x="5051298" y="1147435"/>
            <a:ext cx="2094000" cy="45477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63"/>
          <p:cNvSpPr>
            <a:spLocks noGrp="1"/>
          </p:cNvSpPr>
          <p:nvPr>
            <p:ph type="pic" idx="2"/>
          </p:nvPr>
        </p:nvSpPr>
        <p:spPr>
          <a:xfrm>
            <a:off x="1887363" y="1482850"/>
            <a:ext cx="1098300" cy="1096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">
  <p:cSld name="4_Title Slide"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1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65"/>
          <p:cNvSpPr/>
          <p:nvPr/>
        </p:nvSpPr>
        <p:spPr>
          <a:xfrm rot="10800000" flipH="1">
            <a:off x="1118498" y="-147"/>
            <a:ext cx="3913800" cy="5128200"/>
          </a:xfrm>
          <a:prstGeom prst="round2SameRect">
            <a:avLst>
              <a:gd name="adj1" fmla="val 7374"/>
              <a:gd name="adj2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74" name="Google Shape;674;p165"/>
          <p:cNvSpPr>
            <a:spLocks noGrp="1"/>
          </p:cNvSpPr>
          <p:nvPr>
            <p:ph type="pic" idx="2"/>
          </p:nvPr>
        </p:nvSpPr>
        <p:spPr>
          <a:xfrm>
            <a:off x="1273519" y="0"/>
            <a:ext cx="3913800" cy="4938600"/>
          </a:xfrm>
          <a:prstGeom prst="round2SameRect">
            <a:avLst>
              <a:gd name="adj1" fmla="val 0"/>
              <a:gd name="adj2" fmla="val 8226"/>
            </a:avLst>
          </a:prstGeom>
          <a:solidFill>
            <a:srgbClr val="F2F2F2">
              <a:alpha val="40000"/>
            </a:srgbClr>
          </a:solidFill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66"/>
          <p:cNvSpPr>
            <a:spLocks noGrp="1"/>
          </p:cNvSpPr>
          <p:nvPr>
            <p:ph type="pic" idx="2"/>
          </p:nvPr>
        </p:nvSpPr>
        <p:spPr>
          <a:xfrm>
            <a:off x="2026553" y="2724661"/>
            <a:ext cx="2597400" cy="2593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677" name="Google Shape;677;p166"/>
          <p:cNvSpPr>
            <a:spLocks noGrp="1"/>
          </p:cNvSpPr>
          <p:nvPr>
            <p:ph type="pic" idx="3"/>
          </p:nvPr>
        </p:nvSpPr>
        <p:spPr>
          <a:xfrm>
            <a:off x="9857745" y="71466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09600" dir="10800000" sx="80000" sy="80000" algn="r" rotWithShape="0">
              <a:srgbClr val="000000">
                <a:alpha val="40000"/>
              </a:srgbClr>
            </a:outerShdw>
          </a:effectLst>
        </p:spPr>
      </p:sp>
      <p:sp>
        <p:nvSpPr>
          <p:cNvPr id="678" name="Google Shape;678;p166"/>
          <p:cNvSpPr>
            <a:spLocks noGrp="1"/>
          </p:cNvSpPr>
          <p:nvPr>
            <p:ph type="pic" idx="4"/>
          </p:nvPr>
        </p:nvSpPr>
        <p:spPr>
          <a:xfrm>
            <a:off x="562731" y="160543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604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679" name="Google Shape;679;p166"/>
          <p:cNvSpPr>
            <a:spLocks noGrp="1"/>
          </p:cNvSpPr>
          <p:nvPr>
            <p:ph type="pic" idx="5"/>
          </p:nvPr>
        </p:nvSpPr>
        <p:spPr>
          <a:xfrm>
            <a:off x="2785013" y="-478550"/>
            <a:ext cx="2226000" cy="222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680" name="Google Shape;680;p166"/>
          <p:cNvSpPr>
            <a:spLocks noGrp="1"/>
          </p:cNvSpPr>
          <p:nvPr>
            <p:ph type="pic" idx="6"/>
          </p:nvPr>
        </p:nvSpPr>
        <p:spPr>
          <a:xfrm>
            <a:off x="3293375" y="4175789"/>
            <a:ext cx="4419300" cy="441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6200000" sx="80000" sy="80000" rotWithShape="0">
              <a:srgbClr val="000000">
                <a:alpha val="40000"/>
              </a:srgbClr>
            </a:outerShdw>
          </a:effectLst>
        </p:spPr>
      </p:sp>
      <p:sp>
        <p:nvSpPr>
          <p:cNvPr id="681" name="Google Shape;681;p166"/>
          <p:cNvSpPr>
            <a:spLocks noGrp="1"/>
          </p:cNvSpPr>
          <p:nvPr>
            <p:ph type="pic" idx="7"/>
          </p:nvPr>
        </p:nvSpPr>
        <p:spPr>
          <a:xfrm>
            <a:off x="6752316" y="2160552"/>
            <a:ext cx="3684600" cy="36789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0800000" sx="80000" sy="80000" algn="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6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0374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68"/>
          <p:cNvSpPr/>
          <p:nvPr/>
        </p:nvSpPr>
        <p:spPr>
          <a:xfrm>
            <a:off x="1422820" y="1454155"/>
            <a:ext cx="5248500" cy="3156900"/>
          </a:xfrm>
          <a:prstGeom prst="roundRect">
            <a:avLst>
              <a:gd name="adj" fmla="val 1456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  <a:effectLst>
            <a:outerShdw blurRad="1270000" sx="90000" sy="90000" algn="ctr" rotWithShape="0">
              <a:schemeClr val="accent1">
                <a:alpha val="40000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86" name="Google Shape;686;p168"/>
          <p:cNvSpPr>
            <a:spLocks noGrp="1"/>
          </p:cNvSpPr>
          <p:nvPr>
            <p:ph type="pic" idx="2"/>
          </p:nvPr>
        </p:nvSpPr>
        <p:spPr>
          <a:xfrm>
            <a:off x="1205528" y="2060216"/>
            <a:ext cx="5683200" cy="31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889000" dir="5400000" sx="95000" sy="95000" algn="t" rotWithShape="0">
              <a:srgbClr val="000000">
                <a:alpha val="40000"/>
              </a:srgbClr>
            </a:outerShdw>
          </a:effectLst>
        </p:spPr>
      </p:sp>
      <p:grpSp>
        <p:nvGrpSpPr>
          <p:cNvPr id="687" name="Google Shape;687;p168"/>
          <p:cNvGrpSpPr/>
          <p:nvPr/>
        </p:nvGrpSpPr>
        <p:grpSpPr>
          <a:xfrm>
            <a:off x="1205373" y="1692680"/>
            <a:ext cx="5683039" cy="367454"/>
            <a:chOff x="3179886" y="2083564"/>
            <a:chExt cx="5703000" cy="369300"/>
          </a:xfrm>
        </p:grpSpPr>
        <p:grpSp>
          <p:nvGrpSpPr>
            <p:cNvPr id="688" name="Google Shape;688;p168"/>
            <p:cNvGrpSpPr/>
            <p:nvPr/>
          </p:nvGrpSpPr>
          <p:grpSpPr>
            <a:xfrm>
              <a:off x="3179886" y="2083564"/>
              <a:ext cx="5703000" cy="369300"/>
              <a:chOff x="3179886" y="2083564"/>
              <a:chExt cx="5703000" cy="369300"/>
            </a:xfrm>
          </p:grpSpPr>
          <p:sp>
            <p:nvSpPr>
              <p:cNvPr id="689" name="Google Shape;689;p168"/>
              <p:cNvSpPr/>
              <p:nvPr/>
            </p:nvSpPr>
            <p:spPr>
              <a:xfrm>
                <a:off x="3179886" y="2083564"/>
                <a:ext cx="5703000" cy="36930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25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grpSp>
            <p:nvGrpSpPr>
              <p:cNvPr id="690" name="Google Shape;690;p168"/>
              <p:cNvGrpSpPr/>
              <p:nvPr/>
            </p:nvGrpSpPr>
            <p:grpSpPr>
              <a:xfrm>
                <a:off x="3382010" y="2233949"/>
                <a:ext cx="341823" cy="82500"/>
                <a:chOff x="3382010" y="2233949"/>
                <a:chExt cx="341823" cy="82500"/>
              </a:xfrm>
            </p:grpSpPr>
            <p:sp>
              <p:nvSpPr>
                <p:cNvPr id="691" name="Google Shape;691;p168"/>
                <p:cNvSpPr/>
                <p:nvPr/>
              </p:nvSpPr>
              <p:spPr>
                <a:xfrm>
                  <a:off x="3382010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5A0144"/>
                    </a:gs>
                    <a:gs pos="100000">
                      <a:schemeClr val="accent1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692" name="Google Shape;692;p168"/>
                <p:cNvSpPr/>
                <p:nvPr/>
              </p:nvSpPr>
              <p:spPr>
                <a:xfrm>
                  <a:off x="3511671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8F527E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693" name="Google Shape;693;p168"/>
                <p:cNvSpPr/>
                <p:nvPr/>
              </p:nvSpPr>
              <p:spPr>
                <a:xfrm>
                  <a:off x="3641333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3F94C5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</p:grpSp>
        </p:grpSp>
        <p:sp>
          <p:nvSpPr>
            <p:cNvPr id="694" name="Google Shape;694;p168"/>
            <p:cNvSpPr/>
            <p:nvPr/>
          </p:nvSpPr>
          <p:spPr>
            <a:xfrm>
              <a:off x="3965020" y="2182834"/>
              <a:ext cx="2674500" cy="184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625"/>
                <a:buFont typeface="Quattrocento Sans"/>
                <a:buNone/>
              </a:pPr>
              <a:r>
                <a:rPr lang="en-US" sz="625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http://www.consumerpartnership.org</a:t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69"/>
          <p:cNvSpPr>
            <a:spLocks noGrp="1"/>
          </p:cNvSpPr>
          <p:nvPr>
            <p:ph type="pic" idx="2"/>
          </p:nvPr>
        </p:nvSpPr>
        <p:spPr>
          <a:xfrm>
            <a:off x="4050419" y="2607980"/>
            <a:ext cx="4090200" cy="25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7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6089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71"/>
          <p:cNvSpPr>
            <a:spLocks noGrp="1"/>
          </p:cNvSpPr>
          <p:nvPr>
            <p:ph type="pic" idx="2"/>
          </p:nvPr>
        </p:nvSpPr>
        <p:spPr>
          <a:xfrm>
            <a:off x="1412932" y="1993876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701" name="Google Shape;701;p171"/>
          <p:cNvSpPr>
            <a:spLocks noGrp="1"/>
          </p:cNvSpPr>
          <p:nvPr>
            <p:ph type="pic" idx="3"/>
          </p:nvPr>
        </p:nvSpPr>
        <p:spPr>
          <a:xfrm>
            <a:off x="6508609" y="1993876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72"/>
          <p:cNvSpPr>
            <a:spLocks noGrp="1"/>
          </p:cNvSpPr>
          <p:nvPr>
            <p:ph type="pic" idx="2"/>
          </p:nvPr>
        </p:nvSpPr>
        <p:spPr>
          <a:xfrm>
            <a:off x="5247524" y="1298279"/>
            <a:ext cx="5506500" cy="383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73"/>
          <p:cNvSpPr>
            <a:spLocks noGrp="1"/>
          </p:cNvSpPr>
          <p:nvPr>
            <p:ph type="pic" idx="2"/>
          </p:nvPr>
        </p:nvSpPr>
        <p:spPr>
          <a:xfrm>
            <a:off x="-386995" y="1298279"/>
            <a:ext cx="5464500" cy="3741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74"/>
          <p:cNvSpPr>
            <a:spLocks noGrp="1"/>
          </p:cNvSpPr>
          <p:nvPr>
            <p:ph type="pic" idx="2"/>
          </p:nvPr>
        </p:nvSpPr>
        <p:spPr>
          <a:xfrm>
            <a:off x="4958811" y="4739214"/>
            <a:ext cx="1038600" cy="10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Title Slide">
  <p:cSld name="15_Title Slide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175"/>
          <p:cNvGrpSpPr/>
          <p:nvPr/>
        </p:nvGrpSpPr>
        <p:grpSpPr>
          <a:xfrm>
            <a:off x="1" y="5439204"/>
            <a:ext cx="1132253" cy="1419413"/>
            <a:chOff x="-2861" y="5931257"/>
            <a:chExt cx="4017931" cy="5044111"/>
          </a:xfrm>
        </p:grpSpPr>
        <p:sp>
          <p:nvSpPr>
            <p:cNvPr id="710" name="Google Shape;710;p175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11" name="Google Shape;711;p175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712" name="Google Shape;712;p175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713" name="Google Shape;713;p175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14" name="Google Shape;714;p175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715" name="Google Shape;715;p175"/>
          <p:cNvSpPr/>
          <p:nvPr/>
        </p:nvSpPr>
        <p:spPr>
          <a:xfrm>
            <a:off x="855084" y="0"/>
            <a:ext cx="104817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16" name="Google Shape;716;p175"/>
          <p:cNvSpPr>
            <a:spLocks noGrp="1"/>
          </p:cNvSpPr>
          <p:nvPr>
            <p:ph type="pic" idx="2"/>
          </p:nvPr>
        </p:nvSpPr>
        <p:spPr>
          <a:xfrm>
            <a:off x="1555594" y="1381125"/>
            <a:ext cx="54138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  <p:sp>
        <p:nvSpPr>
          <p:cNvPr id="717" name="Google Shape;717;p175"/>
          <p:cNvSpPr txBox="1"/>
          <p:nvPr/>
        </p:nvSpPr>
        <p:spPr>
          <a:xfrm flipH="1">
            <a:off x="10316250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718" name="Google Shape;718;p1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175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76"/>
          <p:cNvSpPr>
            <a:spLocks noGrp="1"/>
          </p:cNvSpPr>
          <p:nvPr>
            <p:ph type="pic" idx="2"/>
          </p:nvPr>
        </p:nvSpPr>
        <p:spPr>
          <a:xfrm>
            <a:off x="6255895" y="3817010"/>
            <a:ext cx="2702400" cy="191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722" name="Google Shape;722;p176"/>
          <p:cNvSpPr>
            <a:spLocks noGrp="1"/>
          </p:cNvSpPr>
          <p:nvPr>
            <p:ph type="pic" idx="3"/>
          </p:nvPr>
        </p:nvSpPr>
        <p:spPr>
          <a:xfrm>
            <a:off x="1166749" y="3817010"/>
            <a:ext cx="2702400" cy="191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77"/>
          <p:cNvSpPr/>
          <p:nvPr/>
        </p:nvSpPr>
        <p:spPr>
          <a:xfrm>
            <a:off x="855084" y="3784257"/>
            <a:ext cx="10481700" cy="30738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5"/>
              </a:gs>
              <a:gs pos="97000">
                <a:schemeClr val="accent1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25" name="Google Shape;725;p177"/>
          <p:cNvSpPr>
            <a:spLocks noGrp="1"/>
          </p:cNvSpPr>
          <p:nvPr>
            <p:ph type="pic" idx="2"/>
          </p:nvPr>
        </p:nvSpPr>
        <p:spPr>
          <a:xfrm>
            <a:off x="1367279" y="3073742"/>
            <a:ext cx="3739500" cy="3181800"/>
          </a:xfrm>
          <a:prstGeom prst="roundRect">
            <a:avLst>
              <a:gd name="adj" fmla="val 3552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 descr="Icon of person with hand raised and empty text bubb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600" y="410308"/>
            <a:ext cx="5962347" cy="584829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31" cy="231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78"/>
          <p:cNvSpPr/>
          <p:nvPr/>
        </p:nvSpPr>
        <p:spPr>
          <a:xfrm rot="10800000" flipH="1">
            <a:off x="855084" y="8"/>
            <a:ext cx="10481700" cy="37749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1"/>
              </a:gs>
              <a:gs pos="99000">
                <a:schemeClr val="accent5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79"/>
          <p:cNvSpPr>
            <a:spLocks noGrp="1"/>
          </p:cNvSpPr>
          <p:nvPr>
            <p:ph type="pic" idx="2"/>
          </p:nvPr>
        </p:nvSpPr>
        <p:spPr>
          <a:xfrm>
            <a:off x="6823333" y="0"/>
            <a:ext cx="5368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0" name="Google Shape;730;p179"/>
          <p:cNvSpPr>
            <a:spLocks noGrp="1"/>
          </p:cNvSpPr>
          <p:nvPr>
            <p:ph type="pic" idx="3"/>
          </p:nvPr>
        </p:nvSpPr>
        <p:spPr>
          <a:xfrm>
            <a:off x="5043110" y="1548581"/>
            <a:ext cx="5404500" cy="3760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362200" dir="2700000" sx="90000" sy="90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80"/>
          <p:cNvSpPr>
            <a:spLocks noGrp="1"/>
          </p:cNvSpPr>
          <p:nvPr>
            <p:ph type="pic" idx="2"/>
          </p:nvPr>
        </p:nvSpPr>
        <p:spPr>
          <a:xfrm>
            <a:off x="5479088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733" name="Google Shape;733;p180"/>
          <p:cNvSpPr>
            <a:spLocks noGrp="1"/>
          </p:cNvSpPr>
          <p:nvPr>
            <p:ph type="pic" idx="3"/>
          </p:nvPr>
        </p:nvSpPr>
        <p:spPr>
          <a:xfrm>
            <a:off x="8263666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81"/>
          <p:cNvSpPr/>
          <p:nvPr/>
        </p:nvSpPr>
        <p:spPr>
          <a:xfrm rot="5400000" flipH="1">
            <a:off x="-1305016" y="1305284"/>
            <a:ext cx="6865656" cy="4239774"/>
          </a:xfrm>
          <a:custGeom>
            <a:avLst/>
            <a:gdLst/>
            <a:ahLst/>
            <a:cxnLst/>
            <a:rect l="l" t="t" r="r" b="b"/>
            <a:pathLst>
              <a:path w="19477038" h="8652599" extrusionOk="0">
                <a:moveTo>
                  <a:pt x="0" y="422999"/>
                </a:moveTo>
                <a:cubicBezTo>
                  <a:pt x="7406746" y="-1199323"/>
                  <a:pt x="12276770" y="2517270"/>
                  <a:pt x="19477038" y="422999"/>
                </a:cubicBezTo>
                <a:lnTo>
                  <a:pt x="19477038" y="8652599"/>
                </a:lnTo>
                <a:lnTo>
                  <a:pt x="0" y="8652599"/>
                </a:lnTo>
                <a:lnTo>
                  <a:pt x="0" y="422999"/>
                </a:lnTo>
                <a:close/>
              </a:path>
            </a:pathLst>
          </a:custGeom>
          <a:solidFill>
            <a:schemeClr val="accent1">
              <a:alpha val="451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36" name="Google Shape;736;p181"/>
          <p:cNvSpPr/>
          <p:nvPr/>
        </p:nvSpPr>
        <p:spPr>
          <a:xfrm rot="5400000">
            <a:off x="-1317113" y="1312940"/>
            <a:ext cx="6865656" cy="4239774"/>
          </a:xfrm>
          <a:custGeom>
            <a:avLst/>
            <a:gdLst/>
            <a:ahLst/>
            <a:cxnLst/>
            <a:rect l="l" t="t" r="r" b="b"/>
            <a:pathLst>
              <a:path w="19477038" h="8652599" extrusionOk="0">
                <a:moveTo>
                  <a:pt x="0" y="422999"/>
                </a:moveTo>
                <a:cubicBezTo>
                  <a:pt x="7406746" y="-1199323"/>
                  <a:pt x="12276770" y="2517270"/>
                  <a:pt x="19477038" y="422999"/>
                </a:cubicBezTo>
                <a:lnTo>
                  <a:pt x="19477038" y="8652599"/>
                </a:lnTo>
                <a:lnTo>
                  <a:pt x="0" y="8652599"/>
                </a:lnTo>
                <a:lnTo>
                  <a:pt x="0" y="42299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37" name="Google Shape;737;p181"/>
          <p:cNvSpPr>
            <a:spLocks noGrp="1"/>
          </p:cNvSpPr>
          <p:nvPr>
            <p:ph type="pic" idx="2"/>
          </p:nvPr>
        </p:nvSpPr>
        <p:spPr>
          <a:xfrm>
            <a:off x="1268529" y="1065770"/>
            <a:ext cx="4039800" cy="4726500"/>
          </a:xfrm>
          <a:prstGeom prst="roundRect">
            <a:avLst>
              <a:gd name="adj" fmla="val 2061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738" name="Google Shape;738;p181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>
                  <a:alpha val="3137"/>
                </a:srgbClr>
              </a:gs>
              <a:gs pos="55000">
                <a:srgbClr val="3C012C">
                  <a:alpha val="32941"/>
                </a:srgbClr>
              </a:gs>
              <a:gs pos="100000">
                <a:srgbClr val="79025B">
                  <a:alpha val="3921"/>
                </a:srgbClr>
              </a:gs>
            </a:gsLst>
            <a:lin ang="1800004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39" name="Google Shape;739;p181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740" name="Google Shape;740;p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181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82"/>
          <p:cNvSpPr>
            <a:spLocks noGrp="1"/>
          </p:cNvSpPr>
          <p:nvPr>
            <p:ph type="pic" idx="2"/>
          </p:nvPr>
        </p:nvSpPr>
        <p:spPr>
          <a:xfrm>
            <a:off x="5580754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4" name="Google Shape;744;p182"/>
          <p:cNvSpPr>
            <a:spLocks noGrp="1"/>
          </p:cNvSpPr>
          <p:nvPr>
            <p:ph type="pic" idx="3"/>
          </p:nvPr>
        </p:nvSpPr>
        <p:spPr>
          <a:xfrm>
            <a:off x="7784502" y="342900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182"/>
          <p:cNvSpPr>
            <a:spLocks noGrp="1"/>
          </p:cNvSpPr>
          <p:nvPr>
            <p:ph type="pic" idx="4"/>
          </p:nvPr>
        </p:nvSpPr>
        <p:spPr>
          <a:xfrm>
            <a:off x="9988251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83"/>
          <p:cNvSpPr>
            <a:spLocks noGrp="1"/>
          </p:cNvSpPr>
          <p:nvPr>
            <p:ph type="pic" idx="2"/>
          </p:nvPr>
        </p:nvSpPr>
        <p:spPr>
          <a:xfrm>
            <a:off x="3052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8" name="Google Shape;748;p183"/>
          <p:cNvSpPr>
            <a:spLocks noGrp="1"/>
          </p:cNvSpPr>
          <p:nvPr>
            <p:ph type="pic" idx="3"/>
          </p:nvPr>
        </p:nvSpPr>
        <p:spPr>
          <a:xfrm>
            <a:off x="0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9" name="Google Shape;749;p183"/>
          <p:cNvSpPr>
            <a:spLocks noGrp="1"/>
          </p:cNvSpPr>
          <p:nvPr>
            <p:ph type="pic" idx="4"/>
          </p:nvPr>
        </p:nvSpPr>
        <p:spPr>
          <a:xfrm>
            <a:off x="6095999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0" name="Google Shape;750;p183"/>
          <p:cNvSpPr>
            <a:spLocks noGrp="1"/>
          </p:cNvSpPr>
          <p:nvPr>
            <p:ph type="pic" idx="5"/>
          </p:nvPr>
        </p:nvSpPr>
        <p:spPr>
          <a:xfrm>
            <a:off x="9148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8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53" name="Google Shape;753;p18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54" name="Google Shape;754;p18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5" name="Google Shape;755;p184"/>
          <p:cNvSpPr/>
          <p:nvPr/>
        </p:nvSpPr>
        <p:spPr>
          <a:xfrm rot="-7478140">
            <a:off x="1632975" y="1753041"/>
            <a:ext cx="3902545" cy="3358257"/>
          </a:xfrm>
          <a:custGeom>
            <a:avLst/>
            <a:gdLst/>
            <a:ahLst/>
            <a:cxnLst/>
            <a:rect l="l" t="t" r="r" b="b"/>
            <a:pathLst>
              <a:path w="3202939" h="3082640" extrusionOk="0">
                <a:moveTo>
                  <a:pt x="1461356" y="10544"/>
                </a:moveTo>
                <a:cubicBezTo>
                  <a:pt x="1702656" y="-38986"/>
                  <a:pt x="1932526" y="100714"/>
                  <a:pt x="2055716" y="124844"/>
                </a:cubicBezTo>
                <a:cubicBezTo>
                  <a:pt x="2055716" y="124844"/>
                  <a:pt x="2073496" y="122304"/>
                  <a:pt x="2200496" y="155324"/>
                </a:cubicBezTo>
                <a:cubicBezTo>
                  <a:pt x="2200496" y="155324"/>
                  <a:pt x="2610399" y="170516"/>
                  <a:pt x="2817716" y="322964"/>
                </a:cubicBezTo>
                <a:cubicBezTo>
                  <a:pt x="3406100" y="755625"/>
                  <a:pt x="3159346" y="1149734"/>
                  <a:pt x="3107276" y="1405004"/>
                </a:cubicBezTo>
                <a:cubicBezTo>
                  <a:pt x="3055206" y="1660274"/>
                  <a:pt x="2817716" y="1575184"/>
                  <a:pt x="2505296" y="1854584"/>
                </a:cubicBezTo>
                <a:cubicBezTo>
                  <a:pt x="2192876" y="2133984"/>
                  <a:pt x="1983759" y="3053847"/>
                  <a:pt x="1232756" y="3081404"/>
                </a:cubicBezTo>
                <a:cubicBezTo>
                  <a:pt x="481753" y="3108961"/>
                  <a:pt x="303116" y="2669924"/>
                  <a:pt x="104996" y="2365124"/>
                </a:cubicBezTo>
                <a:cubicBezTo>
                  <a:pt x="4666" y="2073024"/>
                  <a:pt x="-39784" y="1576454"/>
                  <a:pt x="44036" y="1252604"/>
                </a:cubicBezTo>
                <a:cubicBezTo>
                  <a:pt x="127856" y="928754"/>
                  <a:pt x="369156" y="623954"/>
                  <a:pt x="607916" y="422024"/>
                </a:cubicBezTo>
                <a:cubicBezTo>
                  <a:pt x="846676" y="220094"/>
                  <a:pt x="1220056" y="60074"/>
                  <a:pt x="1461356" y="1054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56" name="Google Shape;756;p184"/>
          <p:cNvSpPr>
            <a:spLocks noGrp="1"/>
          </p:cNvSpPr>
          <p:nvPr>
            <p:ph type="pic" idx="2"/>
          </p:nvPr>
        </p:nvSpPr>
        <p:spPr>
          <a:xfrm>
            <a:off x="1816362" y="1460672"/>
            <a:ext cx="4096500" cy="3936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143000" dir="2700000" sx="84000" sy="84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85"/>
          <p:cNvSpPr>
            <a:spLocks noGrp="1"/>
          </p:cNvSpPr>
          <p:nvPr>
            <p:ph type="pic" idx="2"/>
          </p:nvPr>
        </p:nvSpPr>
        <p:spPr>
          <a:xfrm>
            <a:off x="5421759" y="1381125"/>
            <a:ext cx="56343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86"/>
          <p:cNvSpPr>
            <a:spLocks noGrp="1"/>
          </p:cNvSpPr>
          <p:nvPr>
            <p:ph type="pic" idx="2"/>
          </p:nvPr>
        </p:nvSpPr>
        <p:spPr>
          <a:xfrm>
            <a:off x="0" y="1450126"/>
            <a:ext cx="12192000" cy="5407800"/>
          </a:xfrm>
          <a:prstGeom prst="rect">
            <a:avLst/>
          </a:prstGeom>
          <a:solidFill>
            <a:srgbClr val="F2F2F2">
              <a:alpha val="3920"/>
            </a:srgbClr>
          </a:solidFill>
          <a:ln>
            <a:noFill/>
          </a:ln>
        </p:spPr>
      </p:sp>
      <p:sp>
        <p:nvSpPr>
          <p:cNvPr id="761" name="Google Shape;761;p18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62" name="Google Shape;762;p18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63" name="Google Shape;763;p18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7_Title Slide">
  <p:cSld name="27_Title Slide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87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766" name="Google Shape;766;p187"/>
          <p:cNvGrpSpPr/>
          <p:nvPr/>
        </p:nvGrpSpPr>
        <p:grpSpPr>
          <a:xfrm>
            <a:off x="1" y="5439204"/>
            <a:ext cx="1132253" cy="1419413"/>
            <a:chOff x="-2861" y="5931257"/>
            <a:chExt cx="4017931" cy="5044111"/>
          </a:xfrm>
        </p:grpSpPr>
        <p:sp>
          <p:nvSpPr>
            <p:cNvPr id="767" name="Google Shape;767;p187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68" name="Google Shape;768;p187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769" name="Google Shape;769;p187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770" name="Google Shape;770;p187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71" name="Google Shape;771;p187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772" name="Google Shape;772;p187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2220148" y="2162013"/>
            <a:ext cx="7751703" cy="382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8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75" name="Google Shape;775;p18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76" name="Google Shape;776;p18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7" name="Google Shape;777;p188"/>
          <p:cNvSpPr>
            <a:spLocks noGrp="1"/>
          </p:cNvSpPr>
          <p:nvPr>
            <p:ph type="pic" idx="2"/>
          </p:nvPr>
        </p:nvSpPr>
        <p:spPr>
          <a:xfrm>
            <a:off x="4193673" y="1529615"/>
            <a:ext cx="3804600" cy="3798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9"/>
          <p:cNvSpPr>
            <a:spLocks noGrp="1"/>
          </p:cNvSpPr>
          <p:nvPr>
            <p:ph type="pic" idx="2"/>
          </p:nvPr>
        </p:nvSpPr>
        <p:spPr>
          <a:xfrm>
            <a:off x="0" y="0"/>
            <a:ext cx="4468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90"/>
          <p:cNvSpPr>
            <a:spLocks noGrp="1"/>
          </p:cNvSpPr>
          <p:nvPr>
            <p:ph type="pic" idx="2"/>
          </p:nvPr>
        </p:nvSpPr>
        <p:spPr>
          <a:xfrm>
            <a:off x="1298221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782" name="Google Shape;782;p190"/>
          <p:cNvSpPr>
            <a:spLocks noGrp="1"/>
          </p:cNvSpPr>
          <p:nvPr>
            <p:ph type="pic" idx="3"/>
          </p:nvPr>
        </p:nvSpPr>
        <p:spPr>
          <a:xfrm>
            <a:off x="4541394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783" name="Google Shape;783;p190"/>
          <p:cNvSpPr>
            <a:spLocks noGrp="1"/>
          </p:cNvSpPr>
          <p:nvPr>
            <p:ph type="pic" idx="4"/>
          </p:nvPr>
        </p:nvSpPr>
        <p:spPr>
          <a:xfrm>
            <a:off x="7784565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lank">
  <p:cSld name="5_Blank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91"/>
          <p:cNvSpPr>
            <a:spLocks noGrp="1"/>
          </p:cNvSpPr>
          <p:nvPr>
            <p:ph type="pic" idx="2"/>
          </p:nvPr>
        </p:nvSpPr>
        <p:spPr>
          <a:xfrm>
            <a:off x="8116549" y="841383"/>
            <a:ext cx="923100" cy="921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6" name="Google Shape;786;p191"/>
          <p:cNvSpPr>
            <a:spLocks noGrp="1"/>
          </p:cNvSpPr>
          <p:nvPr>
            <p:ph type="pic" idx="3"/>
          </p:nvPr>
        </p:nvSpPr>
        <p:spPr>
          <a:xfrm>
            <a:off x="8234021" y="4003214"/>
            <a:ext cx="923100" cy="921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7" name="Google Shape;787;p19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88" name="Google Shape;788;p19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89" name="Google Shape;789;p19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92"/>
          <p:cNvSpPr>
            <a:spLocks noGrp="1"/>
          </p:cNvSpPr>
          <p:nvPr>
            <p:ph type="pic" idx="2"/>
          </p:nvPr>
        </p:nvSpPr>
        <p:spPr>
          <a:xfrm>
            <a:off x="6096001" y="1"/>
            <a:ext cx="4906800" cy="424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>
  <p:cSld name="6_Blank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9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94" name="Google Shape;794;p19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795" name="Google Shape;795;p19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6" name="Google Shape;796;p193"/>
          <p:cNvSpPr>
            <a:spLocks noGrp="1"/>
          </p:cNvSpPr>
          <p:nvPr>
            <p:ph type="pic" idx="2"/>
          </p:nvPr>
        </p:nvSpPr>
        <p:spPr>
          <a:xfrm>
            <a:off x="1235362" y="1950626"/>
            <a:ext cx="4897500" cy="39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Title Slide">
  <p:cSld name="31_Title Slide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94"/>
          <p:cNvSpPr/>
          <p:nvPr/>
        </p:nvSpPr>
        <p:spPr>
          <a:xfrm>
            <a:off x="703216" y="170489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799" name="Google Shape;799;p1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29846" y="1057703"/>
            <a:ext cx="5243015" cy="5459321"/>
          </a:xfrm>
          <a:prstGeom prst="rect">
            <a:avLst/>
          </a:prstGeom>
          <a:noFill/>
          <a:ln>
            <a:noFill/>
          </a:ln>
          <a:effectLst>
            <a:outerShdw blurRad="1270000" dist="2540000" dir="4200000" sx="85000" sy="85000" algn="tl" rotWithShape="0">
              <a:srgbClr val="000000">
                <a:alpha val="40000"/>
              </a:srgbClr>
            </a:outerShdw>
          </a:effectLst>
        </p:spPr>
      </p:pic>
      <p:sp>
        <p:nvSpPr>
          <p:cNvPr id="800" name="Google Shape;800;p194"/>
          <p:cNvSpPr>
            <a:spLocks noGrp="1"/>
          </p:cNvSpPr>
          <p:nvPr>
            <p:ph type="pic" idx="2"/>
          </p:nvPr>
        </p:nvSpPr>
        <p:spPr>
          <a:xfrm>
            <a:off x="7908306" y="1573579"/>
            <a:ext cx="3580500" cy="3352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lank">
  <p:cSld name="7_Blank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95"/>
          <p:cNvSpPr>
            <a:spLocks noGrp="1"/>
          </p:cNvSpPr>
          <p:nvPr>
            <p:ph type="pic" idx="2"/>
          </p:nvPr>
        </p:nvSpPr>
        <p:spPr>
          <a:xfrm>
            <a:off x="2902906" y="0"/>
            <a:ext cx="6368400" cy="5345700"/>
          </a:xfrm>
          <a:prstGeom prst="rect">
            <a:avLst/>
          </a:prstGeom>
          <a:noFill/>
          <a:ln>
            <a:noFill/>
          </a:ln>
        </p:spPr>
      </p:sp>
      <p:sp>
        <p:nvSpPr>
          <p:cNvPr id="803" name="Google Shape;803;p19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04" name="Google Shape;804;p19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05" name="Google Shape;805;p19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96"/>
          <p:cNvSpPr>
            <a:spLocks noGrp="1"/>
          </p:cNvSpPr>
          <p:nvPr>
            <p:ph type="pic" idx="2"/>
          </p:nvPr>
        </p:nvSpPr>
        <p:spPr>
          <a:xfrm>
            <a:off x="0" y="0"/>
            <a:ext cx="67506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  <p:sp>
        <p:nvSpPr>
          <p:cNvPr id="808" name="Google Shape;808;p196"/>
          <p:cNvSpPr>
            <a:spLocks noGrp="1"/>
          </p:cNvSpPr>
          <p:nvPr>
            <p:ph type="pic" idx="3"/>
          </p:nvPr>
        </p:nvSpPr>
        <p:spPr>
          <a:xfrm>
            <a:off x="5443875" y="0"/>
            <a:ext cx="67482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9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1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>
            <a:spLocks noGrp="1"/>
          </p:cNvSpPr>
          <p:nvPr>
            <p:ph type="title"/>
          </p:nvPr>
        </p:nvSpPr>
        <p:spPr>
          <a:xfrm>
            <a:off x="595312" y="2188551"/>
            <a:ext cx="11001375" cy="162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50"/>
              <a:buFont typeface="Trebuchet MS"/>
              <a:buNone/>
              <a:defRPr sz="6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0_Blank" type="blank">
  <p:cSld name="BLANK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9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13" name="Google Shape;813;p19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14" name="Google Shape;814;p19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5" name="Google Shape;815;p198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816" name="Google Shape;816;p198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817" name="Google Shape;817;p198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18" name="Google Shape;818;p198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819" name="Google Shape;819;p198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1_Blank">
  <p:cSld name="11_Blank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9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22" name="Google Shape;822;p19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23" name="Google Shape;823;p19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4" name="Google Shape;824;p199"/>
          <p:cNvGrpSpPr/>
          <p:nvPr/>
        </p:nvGrpSpPr>
        <p:grpSpPr>
          <a:xfrm>
            <a:off x="1" y="5439204"/>
            <a:ext cx="1132253" cy="1419413"/>
            <a:chOff x="-2861" y="5931257"/>
            <a:chExt cx="4017931" cy="5044111"/>
          </a:xfrm>
        </p:grpSpPr>
        <p:sp>
          <p:nvSpPr>
            <p:cNvPr id="825" name="Google Shape;825;p199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26" name="Google Shape;826;p199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pic>
        <p:nvPicPr>
          <p:cNvPr id="827" name="Google Shape;827;p1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99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Blank">
  <p:cSld name="12_Blank"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0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31" name="Google Shape;831;p20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32" name="Google Shape;832;p20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3" name="Google Shape;833;p200"/>
          <p:cNvSpPr/>
          <p:nvPr/>
        </p:nvSpPr>
        <p:spPr>
          <a:xfrm>
            <a:off x="2309586" y="170489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834" name="Google Shape;834;p2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59671" flipH="1">
            <a:off x="878108" y="587542"/>
            <a:ext cx="3415031" cy="5682917"/>
          </a:xfrm>
          <a:prstGeom prst="rect">
            <a:avLst/>
          </a:prstGeom>
          <a:noFill/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pic>
      <p:sp>
        <p:nvSpPr>
          <p:cNvPr id="835" name="Google Shape;835;p200"/>
          <p:cNvSpPr>
            <a:spLocks noGrp="1"/>
          </p:cNvSpPr>
          <p:nvPr>
            <p:ph type="pic" idx="2"/>
          </p:nvPr>
        </p:nvSpPr>
        <p:spPr>
          <a:xfrm>
            <a:off x="1613278" y="1488282"/>
            <a:ext cx="2430300" cy="388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Blank">
  <p:cSld name="13_Blank"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20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rgbClr val="5A014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38" name="Google Shape;838;p20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000">
                <a:schemeClr val="accent5"/>
              </a:gs>
              <a:gs pos="100000">
                <a:srgbClr val="2D002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39" name="Google Shape;839;p201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840" name="Google Shape;840;p2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201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lank">
  <p:cSld name="14_Blank"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02"/>
          <p:cNvSpPr>
            <a:spLocks noGrp="1"/>
          </p:cNvSpPr>
          <p:nvPr>
            <p:ph type="pic" idx="2"/>
          </p:nvPr>
        </p:nvSpPr>
        <p:spPr>
          <a:xfrm>
            <a:off x="-1" y="1671917"/>
            <a:ext cx="4984500" cy="4513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Blank">
  <p:cSld name="15_Blank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03"/>
          <p:cNvSpPr>
            <a:spLocks noGrp="1"/>
          </p:cNvSpPr>
          <p:nvPr>
            <p:ph type="pic" idx="2"/>
          </p:nvPr>
        </p:nvSpPr>
        <p:spPr>
          <a:xfrm>
            <a:off x="0" y="0"/>
            <a:ext cx="8475900" cy="6638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Blank">
  <p:cSld name="16_Blank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06"/>
          <p:cNvSpPr txBox="1">
            <a:spLocks noGrp="1"/>
          </p:cNvSpPr>
          <p:nvPr>
            <p:ph type="title"/>
          </p:nvPr>
        </p:nvSpPr>
        <p:spPr>
          <a:xfrm>
            <a:off x="796630" y="515438"/>
            <a:ext cx="105156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3A5E"/>
              </a:buClr>
              <a:buSzPts val="2996"/>
              <a:buFont typeface="Twentieth Century"/>
              <a:buNone/>
              <a:defRPr sz="2996" b="0" i="0" u="none" strike="noStrike" cap="none">
                <a:solidFill>
                  <a:srgbClr val="6D3A5E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0" name="Google Shape;850;p206"/>
          <p:cNvSpPr/>
          <p:nvPr/>
        </p:nvSpPr>
        <p:spPr>
          <a:xfrm>
            <a:off x="777214" y="1058362"/>
            <a:ext cx="10554300" cy="45600"/>
          </a:xfrm>
          <a:prstGeom prst="rect">
            <a:avLst/>
          </a:prstGeom>
          <a:solidFill>
            <a:srgbClr val="B61F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98"/>
              <a:buFont typeface="Twentieth Century"/>
              <a:buNone/>
            </a:pPr>
            <a:endParaRPr sz="1798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206"/>
          <p:cNvSpPr txBox="1">
            <a:spLocks noGrp="1"/>
          </p:cNvSpPr>
          <p:nvPr>
            <p:ph type="body" idx="1"/>
          </p:nvPr>
        </p:nvSpPr>
        <p:spPr>
          <a:xfrm>
            <a:off x="816046" y="152396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146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ts val="2796"/>
              <a:buFont typeface="Arial"/>
              <a:buChar char="•"/>
              <a:defRPr sz="2796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0746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2396"/>
              <a:buFont typeface="Arial"/>
              <a:buChar char="•"/>
              <a:defRPr sz="2396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5541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997"/>
              <a:buFont typeface="Arial"/>
              <a:buChar char="•"/>
              <a:defRPr sz="1997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52" name="Google Shape;852;p206"/>
          <p:cNvSpPr txBox="1">
            <a:spLocks noGrp="1"/>
          </p:cNvSpPr>
          <p:nvPr>
            <p:ph type="body" idx="2"/>
          </p:nvPr>
        </p:nvSpPr>
        <p:spPr>
          <a:xfrm>
            <a:off x="6150046" y="1523967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146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ts val="2796"/>
              <a:buFont typeface="Arial"/>
              <a:buChar char="•"/>
              <a:defRPr sz="2796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0746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2396"/>
              <a:buFont typeface="Arial"/>
              <a:buChar char="•"/>
              <a:defRPr sz="2396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5541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997"/>
              <a:buFont typeface="Arial"/>
              <a:buChar char="•"/>
              <a:defRPr sz="1997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OBJECT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07"/>
          <p:cNvSpPr txBox="1">
            <a:spLocks noGrp="1"/>
          </p:cNvSpPr>
          <p:nvPr>
            <p:ph type="title"/>
          </p:nvPr>
        </p:nvSpPr>
        <p:spPr>
          <a:xfrm>
            <a:off x="2708030" y="306510"/>
            <a:ext cx="89193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95"/>
              <a:buFont typeface="Twentieth Century"/>
              <a:buNone/>
              <a:defRPr sz="3195" b="1" i="0" u="none" strike="noStrike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5" name="Google Shape;855;p207"/>
          <p:cNvSpPr txBox="1">
            <a:spLocks noGrp="1"/>
          </p:cNvSpPr>
          <p:nvPr>
            <p:ph type="body" idx="1"/>
          </p:nvPr>
        </p:nvSpPr>
        <p:spPr>
          <a:xfrm>
            <a:off x="474783" y="1153271"/>
            <a:ext cx="11152500" cy="47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rgbClr val="3F3F3F"/>
              </a:buClr>
              <a:buSzPts val="1798"/>
              <a:buFont typeface="Arial"/>
              <a:buNone/>
              <a:defRPr sz="1798" b="0" i="0" u="none" strike="noStrike" cap="none">
                <a:solidFill>
                  <a:srgbClr val="3F3F3F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2396"/>
              <a:buFont typeface="Arial"/>
              <a:buNone/>
              <a:defRPr sz="2396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997"/>
              <a:buFont typeface="Arial"/>
              <a:buNone/>
              <a:defRPr sz="1997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None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None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42773" algn="l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Clr>
                <a:schemeClr val="dk1"/>
              </a:buClr>
              <a:buSzPts val="1798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cxnSp>
        <p:nvCxnSpPr>
          <p:cNvPr id="856" name="Google Shape;856;p207"/>
          <p:cNvCxnSpPr/>
          <p:nvPr/>
        </p:nvCxnSpPr>
        <p:spPr>
          <a:xfrm>
            <a:off x="576776" y="6158753"/>
            <a:ext cx="110505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7" name="Google Shape;857;p207"/>
          <p:cNvSpPr txBox="1">
            <a:spLocks noGrp="1"/>
          </p:cNvSpPr>
          <p:nvPr>
            <p:ph type="sldNum" idx="12"/>
          </p:nvPr>
        </p:nvSpPr>
        <p:spPr>
          <a:xfrm>
            <a:off x="474785" y="6350609"/>
            <a:ext cx="608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398" b="1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22"/>
          <p:cNvSpPr/>
          <p:nvPr/>
        </p:nvSpPr>
        <p:spPr>
          <a:xfrm>
            <a:off x="838199" y="1873473"/>
            <a:ext cx="1043370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/>
          </a:p>
        </p:txBody>
      </p:sp>
      <p:sp>
        <p:nvSpPr>
          <p:cNvPr id="98" name="Google Shape;98;p22"/>
          <p:cNvSpPr/>
          <p:nvPr/>
        </p:nvSpPr>
        <p:spPr>
          <a:xfrm>
            <a:off x="838199" y="417889"/>
            <a:ext cx="104337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Title Slide">
  <p:cSld name="24_Title Slid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12"/>
          <p:cNvSpPr/>
          <p:nvPr/>
        </p:nvSpPr>
        <p:spPr>
          <a:xfrm rot="10800000" flipH="1">
            <a:off x="1118498" y="-147"/>
            <a:ext cx="3913800" cy="5128200"/>
          </a:xfrm>
          <a:prstGeom prst="round2SameRect">
            <a:avLst>
              <a:gd name="adj1" fmla="val 7374"/>
              <a:gd name="adj2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71" name="Google Shape;871;p212"/>
          <p:cNvSpPr>
            <a:spLocks noGrp="1"/>
          </p:cNvSpPr>
          <p:nvPr>
            <p:ph type="pic" idx="2"/>
          </p:nvPr>
        </p:nvSpPr>
        <p:spPr>
          <a:xfrm>
            <a:off x="1273519" y="0"/>
            <a:ext cx="3913800" cy="4938600"/>
          </a:xfrm>
          <a:prstGeom prst="round2SameRect">
            <a:avLst>
              <a:gd name="adj1" fmla="val 0"/>
              <a:gd name="adj2" fmla="val 8226"/>
            </a:avLst>
          </a:prstGeom>
          <a:solidFill>
            <a:srgbClr val="F2F2F2">
              <a:alpha val="40000"/>
            </a:srgbClr>
          </a:solidFill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21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0374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14"/>
          <p:cNvSpPr/>
          <p:nvPr/>
        </p:nvSpPr>
        <p:spPr>
          <a:xfrm rot="10800000" flipH="1">
            <a:off x="855084" y="8"/>
            <a:ext cx="10481700" cy="37749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1"/>
              </a:gs>
              <a:gs pos="99000">
                <a:schemeClr val="accent5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15"/>
          <p:cNvSpPr>
            <a:spLocks noGrp="1"/>
          </p:cNvSpPr>
          <p:nvPr>
            <p:ph type="pic" idx="2"/>
          </p:nvPr>
        </p:nvSpPr>
        <p:spPr>
          <a:xfrm>
            <a:off x="6823333" y="0"/>
            <a:ext cx="5368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8" name="Google Shape;878;p215"/>
          <p:cNvSpPr>
            <a:spLocks noGrp="1"/>
          </p:cNvSpPr>
          <p:nvPr>
            <p:ph type="pic" idx="3"/>
          </p:nvPr>
        </p:nvSpPr>
        <p:spPr>
          <a:xfrm>
            <a:off x="5043110" y="1548581"/>
            <a:ext cx="5404500" cy="3760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362200" dir="2700000" sx="90000" sy="90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16"/>
          <p:cNvSpPr>
            <a:spLocks noGrp="1"/>
          </p:cNvSpPr>
          <p:nvPr>
            <p:ph type="pic" idx="2"/>
          </p:nvPr>
        </p:nvSpPr>
        <p:spPr>
          <a:xfrm>
            <a:off x="5580754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1" name="Google Shape;881;p216"/>
          <p:cNvSpPr>
            <a:spLocks noGrp="1"/>
          </p:cNvSpPr>
          <p:nvPr>
            <p:ph type="pic" idx="3"/>
          </p:nvPr>
        </p:nvSpPr>
        <p:spPr>
          <a:xfrm>
            <a:off x="7784502" y="342900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2" name="Google Shape;882;p216"/>
          <p:cNvSpPr>
            <a:spLocks noGrp="1"/>
          </p:cNvSpPr>
          <p:nvPr>
            <p:ph type="pic" idx="4"/>
          </p:nvPr>
        </p:nvSpPr>
        <p:spPr>
          <a:xfrm>
            <a:off x="9988251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17"/>
          <p:cNvSpPr>
            <a:spLocks noGrp="1"/>
          </p:cNvSpPr>
          <p:nvPr>
            <p:ph type="pic" idx="2"/>
          </p:nvPr>
        </p:nvSpPr>
        <p:spPr>
          <a:xfrm>
            <a:off x="3052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5" name="Google Shape;885;p217"/>
          <p:cNvSpPr>
            <a:spLocks noGrp="1"/>
          </p:cNvSpPr>
          <p:nvPr>
            <p:ph type="pic" idx="3"/>
          </p:nvPr>
        </p:nvSpPr>
        <p:spPr>
          <a:xfrm>
            <a:off x="0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6" name="Google Shape;886;p217"/>
          <p:cNvSpPr>
            <a:spLocks noGrp="1"/>
          </p:cNvSpPr>
          <p:nvPr>
            <p:ph type="pic" idx="4"/>
          </p:nvPr>
        </p:nvSpPr>
        <p:spPr>
          <a:xfrm>
            <a:off x="6095999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7" name="Google Shape;887;p217"/>
          <p:cNvSpPr>
            <a:spLocks noGrp="1"/>
          </p:cNvSpPr>
          <p:nvPr>
            <p:ph type="pic" idx="5"/>
          </p:nvPr>
        </p:nvSpPr>
        <p:spPr>
          <a:xfrm>
            <a:off x="9148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21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90" name="Google Shape;890;p21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91" name="Google Shape;891;p21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2" name="Google Shape;892;p218"/>
          <p:cNvSpPr/>
          <p:nvPr/>
        </p:nvSpPr>
        <p:spPr>
          <a:xfrm rot="-7478140">
            <a:off x="1632975" y="1753041"/>
            <a:ext cx="3902545" cy="3358257"/>
          </a:xfrm>
          <a:custGeom>
            <a:avLst/>
            <a:gdLst/>
            <a:ahLst/>
            <a:cxnLst/>
            <a:rect l="l" t="t" r="r" b="b"/>
            <a:pathLst>
              <a:path w="3202939" h="3082640" extrusionOk="0">
                <a:moveTo>
                  <a:pt x="1461356" y="10544"/>
                </a:moveTo>
                <a:cubicBezTo>
                  <a:pt x="1702656" y="-38986"/>
                  <a:pt x="1932526" y="100714"/>
                  <a:pt x="2055716" y="124844"/>
                </a:cubicBezTo>
                <a:cubicBezTo>
                  <a:pt x="2055716" y="124844"/>
                  <a:pt x="2073496" y="122304"/>
                  <a:pt x="2200496" y="155324"/>
                </a:cubicBezTo>
                <a:cubicBezTo>
                  <a:pt x="2200496" y="155324"/>
                  <a:pt x="2610399" y="170516"/>
                  <a:pt x="2817716" y="322964"/>
                </a:cubicBezTo>
                <a:cubicBezTo>
                  <a:pt x="3406100" y="755625"/>
                  <a:pt x="3159346" y="1149734"/>
                  <a:pt x="3107276" y="1405004"/>
                </a:cubicBezTo>
                <a:cubicBezTo>
                  <a:pt x="3055206" y="1660274"/>
                  <a:pt x="2817716" y="1575184"/>
                  <a:pt x="2505296" y="1854584"/>
                </a:cubicBezTo>
                <a:cubicBezTo>
                  <a:pt x="2192876" y="2133984"/>
                  <a:pt x="1983759" y="3053847"/>
                  <a:pt x="1232756" y="3081404"/>
                </a:cubicBezTo>
                <a:cubicBezTo>
                  <a:pt x="481753" y="3108961"/>
                  <a:pt x="303116" y="2669924"/>
                  <a:pt x="104996" y="2365124"/>
                </a:cubicBezTo>
                <a:cubicBezTo>
                  <a:pt x="4666" y="2073024"/>
                  <a:pt x="-39784" y="1576454"/>
                  <a:pt x="44036" y="1252604"/>
                </a:cubicBezTo>
                <a:cubicBezTo>
                  <a:pt x="127856" y="928754"/>
                  <a:pt x="369156" y="623954"/>
                  <a:pt x="607916" y="422024"/>
                </a:cubicBezTo>
                <a:cubicBezTo>
                  <a:pt x="846676" y="220094"/>
                  <a:pt x="1220056" y="60074"/>
                  <a:pt x="1461356" y="1054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93" name="Google Shape;893;p218"/>
          <p:cNvSpPr>
            <a:spLocks noGrp="1"/>
          </p:cNvSpPr>
          <p:nvPr>
            <p:ph type="pic" idx="2"/>
          </p:nvPr>
        </p:nvSpPr>
        <p:spPr>
          <a:xfrm>
            <a:off x="1816362" y="1460672"/>
            <a:ext cx="4096500" cy="3936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143000" dir="2700000" sx="84000" sy="84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23"/>
          <p:cNvSpPr txBox="1"/>
          <p:nvPr/>
        </p:nvSpPr>
        <p:spPr>
          <a:xfrm>
            <a:off x="13628419" y="8737353"/>
            <a:ext cx="2172022" cy="39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1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2" name="Google Shape;102;p23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2" t="12786" b="4826"/>
          <a:stretch/>
        </p:blipFill>
        <p:spPr>
          <a:xfrm>
            <a:off x="0" y="-1"/>
            <a:ext cx="12192000" cy="626012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3"/>
          <p:cNvSpPr/>
          <p:nvPr/>
        </p:nvSpPr>
        <p:spPr>
          <a:xfrm>
            <a:off x="0" y="3445746"/>
            <a:ext cx="12216412" cy="2558649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19"/>
          <p:cNvSpPr>
            <a:spLocks noGrp="1"/>
          </p:cNvSpPr>
          <p:nvPr>
            <p:ph type="pic" idx="2"/>
          </p:nvPr>
        </p:nvSpPr>
        <p:spPr>
          <a:xfrm>
            <a:off x="5421759" y="1381125"/>
            <a:ext cx="56343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20"/>
          <p:cNvSpPr>
            <a:spLocks noGrp="1"/>
          </p:cNvSpPr>
          <p:nvPr>
            <p:ph type="pic" idx="2"/>
          </p:nvPr>
        </p:nvSpPr>
        <p:spPr>
          <a:xfrm>
            <a:off x="0" y="1450126"/>
            <a:ext cx="12192000" cy="5407800"/>
          </a:xfrm>
          <a:prstGeom prst="rect">
            <a:avLst/>
          </a:prstGeom>
          <a:solidFill>
            <a:srgbClr val="F2F2F2">
              <a:alpha val="3920"/>
            </a:srgbClr>
          </a:solidFill>
          <a:ln>
            <a:noFill/>
          </a:ln>
        </p:spPr>
      </p:sp>
      <p:sp>
        <p:nvSpPr>
          <p:cNvPr id="898" name="Google Shape;898;p22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99" name="Google Shape;899;p22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00" name="Google Shape;900;p22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2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03" name="Google Shape;903;p22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04" name="Google Shape;904;p22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5" name="Google Shape;905;p221"/>
          <p:cNvSpPr>
            <a:spLocks noGrp="1"/>
          </p:cNvSpPr>
          <p:nvPr>
            <p:ph type="pic" idx="2"/>
          </p:nvPr>
        </p:nvSpPr>
        <p:spPr>
          <a:xfrm>
            <a:off x="4193673" y="1529615"/>
            <a:ext cx="3804600" cy="3798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22"/>
          <p:cNvSpPr>
            <a:spLocks noGrp="1"/>
          </p:cNvSpPr>
          <p:nvPr>
            <p:ph type="pic" idx="2"/>
          </p:nvPr>
        </p:nvSpPr>
        <p:spPr>
          <a:xfrm>
            <a:off x="0" y="0"/>
            <a:ext cx="4468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223"/>
          <p:cNvSpPr>
            <a:spLocks noGrp="1"/>
          </p:cNvSpPr>
          <p:nvPr>
            <p:ph type="pic" idx="2"/>
          </p:nvPr>
        </p:nvSpPr>
        <p:spPr>
          <a:xfrm>
            <a:off x="1298221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910" name="Google Shape;910;p223"/>
          <p:cNvSpPr>
            <a:spLocks noGrp="1"/>
          </p:cNvSpPr>
          <p:nvPr>
            <p:ph type="pic" idx="3"/>
          </p:nvPr>
        </p:nvSpPr>
        <p:spPr>
          <a:xfrm>
            <a:off x="4541394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911" name="Google Shape;911;p223"/>
          <p:cNvSpPr>
            <a:spLocks noGrp="1"/>
          </p:cNvSpPr>
          <p:nvPr>
            <p:ph type="pic" idx="4"/>
          </p:nvPr>
        </p:nvSpPr>
        <p:spPr>
          <a:xfrm>
            <a:off x="7784565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24"/>
          <p:cNvSpPr>
            <a:spLocks noGrp="1"/>
          </p:cNvSpPr>
          <p:nvPr>
            <p:ph type="pic" idx="2"/>
          </p:nvPr>
        </p:nvSpPr>
        <p:spPr>
          <a:xfrm>
            <a:off x="6096001" y="1"/>
            <a:ext cx="4906800" cy="424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>
  <p:cSld name="6_Blank"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2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16" name="Google Shape;916;p22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17" name="Google Shape;917;p22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8" name="Google Shape;918;p225"/>
          <p:cNvSpPr>
            <a:spLocks noGrp="1"/>
          </p:cNvSpPr>
          <p:nvPr>
            <p:ph type="pic" idx="2"/>
          </p:nvPr>
        </p:nvSpPr>
        <p:spPr>
          <a:xfrm>
            <a:off x="1235362" y="1950626"/>
            <a:ext cx="4897500" cy="39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26"/>
          <p:cNvSpPr>
            <a:spLocks noGrp="1"/>
          </p:cNvSpPr>
          <p:nvPr>
            <p:ph type="pic" idx="2"/>
          </p:nvPr>
        </p:nvSpPr>
        <p:spPr>
          <a:xfrm>
            <a:off x="0" y="0"/>
            <a:ext cx="67506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  <p:sp>
        <p:nvSpPr>
          <p:cNvPr id="921" name="Google Shape;921;p226"/>
          <p:cNvSpPr>
            <a:spLocks noGrp="1"/>
          </p:cNvSpPr>
          <p:nvPr>
            <p:ph type="pic" idx="3"/>
          </p:nvPr>
        </p:nvSpPr>
        <p:spPr>
          <a:xfrm>
            <a:off x="5443875" y="0"/>
            <a:ext cx="67482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2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1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0_Blank" type="blank">
  <p:cSld name="BLANK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2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26" name="Google Shape;926;p22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27" name="Google Shape;927;p22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8" name="Google Shape;928;p228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929" name="Google Shape;929;p228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930" name="Google Shape;930;p228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31" name="Google Shape;931;p228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932" name="Google Shape;932;p228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2026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24"/>
          <p:cNvSpPr/>
          <p:nvPr/>
        </p:nvSpPr>
        <p:spPr>
          <a:xfrm>
            <a:off x="838199" y="1873473"/>
            <a:ext cx="10433703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i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7" name="Google Shape;107;p24"/>
          <p:cNvSpPr/>
          <p:nvPr/>
        </p:nvSpPr>
        <p:spPr>
          <a:xfrm>
            <a:off x="838199" y="382212"/>
            <a:ext cx="104337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Blank">
  <p:cSld name="18_Blank">
    <p:bg>
      <p:bgPr>
        <a:gradFill>
          <a:gsLst>
            <a:gs pos="0">
              <a:schemeClr val="accent4"/>
            </a:gs>
            <a:gs pos="100000">
              <a:srgbClr val="16182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29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935" name="Google Shape;935;p2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Blank">
  <p:cSld name="20_Blank"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30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938" name="Google Shape;938;p2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2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Blank">
  <p:cSld name="13_Blank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3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rgbClr val="5A0144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41" name="Google Shape;941;p2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000">
                <a:schemeClr val="accent5"/>
              </a:gs>
              <a:gs pos="100000">
                <a:srgbClr val="2D002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42" name="Google Shape;942;p231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943" name="Google Shape;943;p2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231"/>
          <p:cNvSpPr txBox="1"/>
          <p:nvPr/>
        </p:nvSpPr>
        <p:spPr>
          <a:xfrm>
            <a:off x="494046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Blank">
  <p:cSld name="17_Blank"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3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1000">
                <a:schemeClr val="accent3"/>
              </a:gs>
              <a:gs pos="100000">
                <a:srgbClr val="286386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47" name="Google Shape;947;p232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000">
                <a:schemeClr val="accent4"/>
              </a:gs>
              <a:gs pos="100000">
                <a:srgbClr val="002C49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48" name="Google Shape;948;p232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949" name="Google Shape;949;p2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232"/>
          <p:cNvSpPr txBox="1"/>
          <p:nvPr/>
        </p:nvSpPr>
        <p:spPr>
          <a:xfrm>
            <a:off x="494046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Blank">
  <p:cSld name="19_Blank"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3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1000">
                <a:schemeClr val="accent3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53" name="Google Shape;953;p233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000">
                <a:schemeClr val="accent4"/>
              </a:gs>
              <a:gs pos="100000">
                <a:srgbClr val="3C002D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54" name="Google Shape;954;p233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55" name="Google Shape;955;p233"/>
          <p:cNvSpPr txBox="1"/>
          <p:nvPr/>
        </p:nvSpPr>
        <p:spPr>
          <a:xfrm>
            <a:off x="494046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956" name="Google Shape;956;p2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23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236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7" name="Google Shape;967;p236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8" name="Google Shape;968;p23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37"/>
          <p:cNvSpPr txBox="1">
            <a:spLocks noGrp="1"/>
          </p:cNvSpPr>
          <p:nvPr>
            <p:ph type="ctrTitle"/>
          </p:nvPr>
        </p:nvSpPr>
        <p:spPr>
          <a:xfrm>
            <a:off x="1040524" y="150515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1" name="Google Shape;971;p237"/>
          <p:cNvSpPr txBox="1">
            <a:spLocks noGrp="1"/>
          </p:cNvSpPr>
          <p:nvPr>
            <p:ph type="subTitle" idx="1"/>
          </p:nvPr>
        </p:nvSpPr>
        <p:spPr>
          <a:xfrm>
            <a:off x="1524000" y="2583430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Arial"/>
              <a:buNone/>
              <a:defRPr sz="495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2" name="Google Shape;972;p237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23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4" name="Google Shape;974;p237"/>
          <p:cNvSpPr txBox="1">
            <a:spLocks noGrp="1"/>
          </p:cNvSpPr>
          <p:nvPr>
            <p:ph type="body" idx="2"/>
          </p:nvPr>
        </p:nvSpPr>
        <p:spPr>
          <a:xfrm>
            <a:off x="1913861" y="368002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3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7" name="Google Shape;977;p238"/>
          <p:cNvSpPr/>
          <p:nvPr/>
        </p:nvSpPr>
        <p:spPr>
          <a:xfrm>
            <a:off x="838199" y="1873473"/>
            <a:ext cx="10433700" cy="2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/>
          </a:p>
        </p:txBody>
      </p:sp>
      <p:sp>
        <p:nvSpPr>
          <p:cNvPr id="978" name="Google Shape;978;p238"/>
          <p:cNvSpPr/>
          <p:nvPr/>
        </p:nvSpPr>
        <p:spPr>
          <a:xfrm>
            <a:off x="878391" y="417891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3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1" name="Google Shape;981;p239"/>
          <p:cNvSpPr txBox="1"/>
          <p:nvPr/>
        </p:nvSpPr>
        <p:spPr>
          <a:xfrm>
            <a:off x="13628419" y="8737353"/>
            <a:ext cx="2172000" cy="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1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982" name="Google Shape;982;p239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12191998" cy="6260121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p239"/>
          <p:cNvSpPr/>
          <p:nvPr/>
        </p:nvSpPr>
        <p:spPr>
          <a:xfrm>
            <a:off x="0" y="3445746"/>
            <a:ext cx="12216300" cy="25587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807546" y="1806137"/>
            <a:ext cx="4803226" cy="297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rebuchet MS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6476562" y="1806136"/>
            <a:ext cx="4855778" cy="2970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2" name="Google Shape;112;p25"/>
          <p:cNvCxnSpPr/>
          <p:nvPr/>
        </p:nvCxnSpPr>
        <p:spPr>
          <a:xfrm>
            <a:off x="6096000" y="1327150"/>
            <a:ext cx="0" cy="4203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24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6" name="Google Shape;986;p240"/>
          <p:cNvSpPr/>
          <p:nvPr/>
        </p:nvSpPr>
        <p:spPr>
          <a:xfrm>
            <a:off x="838199" y="1873473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87" name="Google Shape;987;p240"/>
          <p:cNvSpPr/>
          <p:nvPr/>
        </p:nvSpPr>
        <p:spPr>
          <a:xfrm>
            <a:off x="838200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41"/>
          <p:cNvSpPr txBox="1">
            <a:spLocks noGrp="1"/>
          </p:cNvSpPr>
          <p:nvPr>
            <p:ph type="title"/>
          </p:nvPr>
        </p:nvSpPr>
        <p:spPr>
          <a:xfrm>
            <a:off x="807546" y="1806137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0" name="Google Shape;990;p241"/>
          <p:cNvSpPr txBox="1">
            <a:spLocks noGrp="1"/>
          </p:cNvSpPr>
          <p:nvPr>
            <p:ph type="body" idx="1"/>
          </p:nvPr>
        </p:nvSpPr>
        <p:spPr>
          <a:xfrm>
            <a:off x="6476562" y="1806136"/>
            <a:ext cx="48558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1" name="Google Shape;991;p24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92" name="Google Shape;992;p241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42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5" name="Google Shape;995;p242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243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8" name="Google Shape;998;p24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99" name="Google Shape;999;p243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00" y="-298450"/>
            <a:ext cx="7429500" cy="720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44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4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03" name="Google Shape;1003;p244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4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6" name="Google Shape;1006;p245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7" name="Google Shape;1007;p245"/>
          <p:cNvSpPr txBox="1">
            <a:spLocks noGrp="1"/>
          </p:cNvSpPr>
          <p:nvPr>
            <p:ph type="body" idx="1"/>
          </p:nvPr>
        </p:nvSpPr>
        <p:spPr>
          <a:xfrm>
            <a:off x="2220148" y="2162013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246"/>
          <p:cNvSpPr txBox="1">
            <a:spLocks noGrp="1"/>
          </p:cNvSpPr>
          <p:nvPr>
            <p:ph type="title"/>
          </p:nvPr>
        </p:nvSpPr>
        <p:spPr>
          <a:xfrm>
            <a:off x="595312" y="2180006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50"/>
              <a:buFont typeface="Trebuchet MS"/>
              <a:buNone/>
              <a:defRPr sz="6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24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247"/>
          <p:cNvSpPr txBox="1">
            <a:spLocks noGrp="1"/>
          </p:cNvSpPr>
          <p:nvPr>
            <p:ph type="title"/>
          </p:nvPr>
        </p:nvSpPr>
        <p:spPr>
          <a:xfrm>
            <a:off x="415600" y="593368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24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125" tIns="157125" rIns="157125" bIns="157125" anchor="ctr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4" name="Google Shape;1014;p247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>
            <a:spLocks noGrp="1"/>
          </p:cNvSpPr>
          <p:nvPr>
            <p:ph type="title"/>
          </p:nvPr>
        </p:nvSpPr>
        <p:spPr>
          <a:xfrm>
            <a:off x="183931" y="2168288"/>
            <a:ext cx="1182413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473" cy="235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p28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0"/>
          <p:cNvSpPr txBox="1">
            <a:spLocks noGrp="1"/>
          </p:cNvSpPr>
          <p:nvPr>
            <p:ph type="ctrTitle"/>
          </p:nvPr>
        </p:nvSpPr>
        <p:spPr>
          <a:xfrm>
            <a:off x="1040524" y="150515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Trebuchet MS"/>
              <a:buNone/>
              <a:defRPr sz="7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subTitle" idx="1"/>
          </p:nvPr>
        </p:nvSpPr>
        <p:spPr>
          <a:xfrm>
            <a:off x="1524000" y="2583430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6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2"/>
          </p:nvPr>
        </p:nvSpPr>
        <p:spPr>
          <a:xfrm>
            <a:off x="1913861" y="368002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4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title"/>
          </p:nvPr>
        </p:nvSpPr>
        <p:spPr>
          <a:xfrm>
            <a:off x="415600" y="593368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125" tIns="157125" rIns="157125" bIns="157125" anchor="ctr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838200" y="437986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Trebuchet MS"/>
              <a:buNone/>
              <a:defRPr sz="7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838200" y="1299990"/>
            <a:ext cx="5257500" cy="47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>
            <a:lvl1pPr marL="457200" marR="0" lvl="0" indent="-520700" algn="l">
              <a:lnSpc>
                <a:spcPct val="15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Trebuchet MS"/>
              <a:buChar char="•"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4191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Char char="⮚"/>
              <a:defRPr sz="4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508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oto Sans Symbols"/>
              <a:buChar char="▪"/>
              <a:defRPr sz="3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4254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1040524" y="1505158"/>
            <a:ext cx="10110952" cy="99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1524000" y="2583430"/>
            <a:ext cx="9144000" cy="738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Arial"/>
              <a:buNone/>
              <a:defRPr sz="495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1913861" y="3680028"/>
            <a:ext cx="8364279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endParaRPr sz="1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33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673" y="6346757"/>
            <a:ext cx="1752566" cy="29443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3"/>
          <p:cNvSpPr txBox="1">
            <a:spLocks noGrp="1"/>
          </p:cNvSpPr>
          <p:nvPr>
            <p:ph type="title"/>
          </p:nvPr>
        </p:nvSpPr>
        <p:spPr>
          <a:xfrm>
            <a:off x="838200" y="437984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800"/>
              <a:buFont typeface="Trebuchet MS"/>
              <a:buNone/>
              <a:defRPr sz="58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3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t" anchorCtr="0">
            <a:normAutofit/>
          </a:bodyPr>
          <a:lstStyle>
            <a:lvl1pPr marL="457200" marR="0" lvl="0" indent="-450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450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⮚"/>
              <a:defRPr sz="3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50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▪"/>
              <a:defRPr sz="3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450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450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○"/>
              <a:defRPr sz="3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33"/>
          <p:cNvSpPr txBox="1">
            <a:spLocks noGrp="1"/>
          </p:cNvSpPr>
          <p:nvPr>
            <p:ph type="sldNum" idx="12"/>
          </p:nvPr>
        </p:nvSpPr>
        <p:spPr>
          <a:xfrm>
            <a:off x="11693345" y="6444104"/>
            <a:ext cx="224100" cy="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700" cy="23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400"/>
              <a:buFont typeface="Trebuchet MS"/>
              <a:buNone/>
              <a:defRPr sz="10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1" name="Google Shape;151;p34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499" y="-298450"/>
            <a:ext cx="5014913" cy="5014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5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title"/>
          </p:nvPr>
        </p:nvSpPr>
        <p:spPr>
          <a:xfrm>
            <a:off x="838200" y="437986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Trebuchet MS"/>
              <a:buNone/>
              <a:defRPr sz="7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body" idx="1"/>
          </p:nvPr>
        </p:nvSpPr>
        <p:spPr>
          <a:xfrm>
            <a:off x="2220148" y="2162014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4254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"/>
          <p:cNvSpPr txBox="1">
            <a:spLocks noGrp="1"/>
          </p:cNvSpPr>
          <p:nvPr>
            <p:ph type="title"/>
          </p:nvPr>
        </p:nvSpPr>
        <p:spPr>
          <a:xfrm>
            <a:off x="595312" y="2180006"/>
            <a:ext cx="11001300" cy="1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700"/>
              <a:buFont typeface="Trebuchet MS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6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7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1" name="Google Shape;161;p37"/>
          <p:cNvSpPr/>
          <p:nvPr/>
        </p:nvSpPr>
        <p:spPr>
          <a:xfrm>
            <a:off x="838199" y="1873474"/>
            <a:ext cx="10433700" cy="23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Trebuchet MS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7"/>
          <p:cNvSpPr/>
          <p:nvPr/>
        </p:nvSpPr>
        <p:spPr>
          <a:xfrm>
            <a:off x="878391" y="41789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-US" sz="77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23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p38"/>
          <p:cNvSpPr txBox="1"/>
          <p:nvPr/>
        </p:nvSpPr>
        <p:spPr>
          <a:xfrm>
            <a:off x="13628419" y="8737352"/>
            <a:ext cx="21720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fld id="{00000000-1234-1234-1234-123412341234}" type="slidenum">
              <a:rPr lang="en-US" sz="2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2300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6" name="Google Shape;166;p38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8"/>
          <a:stretch/>
        </p:blipFill>
        <p:spPr>
          <a:xfrm>
            <a:off x="0" y="-1"/>
            <a:ext cx="12191994" cy="626012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8"/>
          <p:cNvSpPr/>
          <p:nvPr/>
        </p:nvSpPr>
        <p:spPr>
          <a:xfrm>
            <a:off x="0" y="3445746"/>
            <a:ext cx="12216300" cy="25590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67600" tIns="83775" rIns="167600" bIns="235700" anchor="ctr" anchorCtr="0">
            <a:noAutofit/>
          </a:bodyPr>
          <a:lstStyle/>
          <a:p>
            <a:pPr marL="203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0"/>
              <a:buFont typeface="Trebuchet MS"/>
              <a:buNone/>
            </a:pPr>
            <a:r>
              <a:rPr lang="en-US" sz="70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70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03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-US" sz="41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41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0" name="Google Shape;170;p39"/>
          <p:cNvSpPr/>
          <p:nvPr/>
        </p:nvSpPr>
        <p:spPr>
          <a:xfrm>
            <a:off x="838199" y="1873474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Trebuchet MS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46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4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4600" b="1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1" name="Google Shape;171;p39"/>
          <p:cNvSpPr/>
          <p:nvPr/>
        </p:nvSpPr>
        <p:spPr>
          <a:xfrm>
            <a:off x="838200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-US" sz="77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0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5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>
            <a:spLocks noGrp="1"/>
          </p:cNvSpPr>
          <p:nvPr>
            <p:ph type="title"/>
          </p:nvPr>
        </p:nvSpPr>
        <p:spPr>
          <a:xfrm>
            <a:off x="807547" y="1806137"/>
            <a:ext cx="48033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300"/>
              <a:buFont typeface="Trebuchet MS"/>
              <a:buNone/>
              <a:defRPr sz="9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41"/>
          <p:cNvSpPr txBox="1">
            <a:spLocks noGrp="1"/>
          </p:cNvSpPr>
          <p:nvPr>
            <p:ph type="body" idx="1"/>
          </p:nvPr>
        </p:nvSpPr>
        <p:spPr>
          <a:xfrm>
            <a:off x="6476563" y="1806136"/>
            <a:ext cx="48561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t" anchorCtr="0">
            <a:noAutofit/>
          </a:bodyPr>
          <a:lstStyle>
            <a:lvl1pPr marL="457200" marR="0" lvl="0" indent="-520700" algn="l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•"/>
              <a:defRPr sz="4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4127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Noto Sans Symbols"/>
              <a:buChar char="⮚"/>
              <a:defRPr sz="4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▪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4254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746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41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9" name="Google Shape;179;p41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w="49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2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838199" y="1873473"/>
            <a:ext cx="1043370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878391" y="417891"/>
            <a:ext cx="1043370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100" cy="2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400"/>
              <a:buFont typeface="Trebuchet MS"/>
              <a:buNone/>
              <a:defRPr sz="10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3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5" name="Google Shape;185;p43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5" y="107156"/>
            <a:ext cx="4448189" cy="444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4"/>
          <p:cNvSpPr txBox="1">
            <a:spLocks noGrp="1"/>
          </p:cNvSpPr>
          <p:nvPr>
            <p:ph type="title"/>
          </p:nvPr>
        </p:nvSpPr>
        <p:spPr>
          <a:xfrm>
            <a:off x="556437" y="365125"/>
            <a:ext cx="110793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Trebuchet MS"/>
              <a:buNone/>
              <a:defRPr sz="77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44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5"/>
          <p:cNvSpPr txBox="1">
            <a:spLocks noGrp="1"/>
          </p:cNvSpPr>
          <p:nvPr>
            <p:ph type="body" idx="1"/>
          </p:nvPr>
        </p:nvSpPr>
        <p:spPr>
          <a:xfrm>
            <a:off x="309739" y="1714500"/>
            <a:ext cx="11572500" cy="43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50" tIns="41400" rIns="82850" bIns="414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4064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6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6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6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6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5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6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1" name="Google Shape;191;p45"/>
          <p:cNvSpPr txBox="1">
            <a:spLocks noGrp="1"/>
          </p:cNvSpPr>
          <p:nvPr>
            <p:ph type="sldNum" idx="12"/>
          </p:nvPr>
        </p:nvSpPr>
        <p:spPr>
          <a:xfrm>
            <a:off x="9846361" y="6425136"/>
            <a:ext cx="201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850" tIns="41400" rIns="82850" bIns="414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p45"/>
          <p:cNvSpPr txBox="1">
            <a:spLocks noGrp="1"/>
          </p:cNvSpPr>
          <p:nvPr>
            <p:ph type="title"/>
          </p:nvPr>
        </p:nvSpPr>
        <p:spPr>
          <a:xfrm>
            <a:off x="309739" y="439118"/>
            <a:ext cx="11572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80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 type="title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6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libri"/>
              <a:buNone/>
            </a:pPr>
            <a:endParaRPr sz="2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46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320" y="6364223"/>
            <a:ext cx="1530942" cy="25923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6"/>
          <p:cNvSpPr txBox="1">
            <a:spLocks noGrp="1"/>
          </p:cNvSpPr>
          <p:nvPr>
            <p:ph type="title"/>
          </p:nvPr>
        </p:nvSpPr>
        <p:spPr>
          <a:xfrm>
            <a:off x="1040523" y="150515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6"/>
          <p:cNvSpPr txBox="1">
            <a:spLocks noGrp="1"/>
          </p:cNvSpPr>
          <p:nvPr>
            <p:ph type="body" idx="1"/>
          </p:nvPr>
        </p:nvSpPr>
        <p:spPr>
          <a:xfrm>
            <a:off x="1524000" y="2583430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normAutofit/>
          </a:bodyPr>
          <a:lstStyle>
            <a:lvl1pPr marL="457200" marR="0" lvl="0" indent="-62865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rebuchet MS"/>
              <a:buChar char="●"/>
              <a:defRPr sz="6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62865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rebuchet MS"/>
              <a:buChar char="○"/>
              <a:defRPr sz="6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62865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rebuchet MS"/>
              <a:buChar char="■"/>
              <a:defRPr sz="6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62865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rebuchet MS"/>
              <a:buChar char="●"/>
              <a:defRPr sz="6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628650" algn="ctr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rebuchet MS"/>
              <a:buChar char="○"/>
              <a:defRPr sz="63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46"/>
          <p:cNvSpPr txBox="1">
            <a:spLocks noGrp="1"/>
          </p:cNvSpPr>
          <p:nvPr>
            <p:ph type="sldNum" idx="12"/>
          </p:nvPr>
        </p:nvSpPr>
        <p:spPr>
          <a:xfrm>
            <a:off x="11653384" y="6421648"/>
            <a:ext cx="2640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99" name="Google Shape;199;p46"/>
          <p:cNvSpPr txBox="1">
            <a:spLocks noGrp="1"/>
          </p:cNvSpPr>
          <p:nvPr>
            <p:ph type="body" idx="2"/>
          </p:nvPr>
        </p:nvSpPr>
        <p:spPr>
          <a:xfrm>
            <a:off x="1913860" y="368002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normAutofit/>
          </a:bodyPr>
          <a:lstStyle>
            <a:lvl1pPr marL="457200" marR="0" lvl="0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AND_BODY">
  <p:cSld name="TITLE_AND_BODY 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7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libri"/>
              <a:buNone/>
            </a:pPr>
            <a:endParaRPr sz="2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47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320" y="6364223"/>
            <a:ext cx="1530942" cy="25923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47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7075" tIns="157075" rIns="157075" bIns="157075" anchor="ctr" anchorCtr="0">
            <a:norm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746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47"/>
          <p:cNvSpPr txBox="1">
            <a:spLocks noGrp="1"/>
          </p:cNvSpPr>
          <p:nvPr>
            <p:ph type="sldNum" idx="12"/>
          </p:nvPr>
        </p:nvSpPr>
        <p:spPr>
          <a:xfrm>
            <a:off x="11764368" y="6345371"/>
            <a:ext cx="2640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875" tIns="58875" rIns="58875" bIns="58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Trebuchet MS"/>
              <a:buNone/>
              <a:defRPr sz="15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9"/>
          <p:cNvSpPr txBox="1">
            <a:spLocks noGrp="1"/>
          </p:cNvSpPr>
          <p:nvPr>
            <p:ph type="ctrTitle"/>
          </p:nvPr>
        </p:nvSpPr>
        <p:spPr>
          <a:xfrm>
            <a:off x="1040524" y="1411694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Trebuchet MS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9"/>
          <p:cNvSpPr txBox="1">
            <a:spLocks noGrp="1"/>
          </p:cNvSpPr>
          <p:nvPr>
            <p:ph type="subTitle" idx="1"/>
          </p:nvPr>
        </p:nvSpPr>
        <p:spPr>
          <a:xfrm>
            <a:off x="1524000" y="2489967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  <a:defRPr sz="5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9"/>
          <p:cNvSpPr txBox="1">
            <a:spLocks noGrp="1"/>
          </p:cNvSpPr>
          <p:nvPr>
            <p:ph type="body" idx="2"/>
          </p:nvPr>
        </p:nvSpPr>
        <p:spPr>
          <a:xfrm>
            <a:off x="1913861" y="3586564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49"/>
          <p:cNvSpPr txBox="1">
            <a:spLocks noGrp="1"/>
          </p:cNvSpPr>
          <p:nvPr>
            <p:ph type="dt" idx="10"/>
          </p:nvPr>
        </p:nvSpPr>
        <p:spPr>
          <a:xfrm>
            <a:off x="4724400" y="491755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9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0"/>
          <p:cNvSpPr txBox="1">
            <a:spLocks noGrp="1"/>
          </p:cNvSpPr>
          <p:nvPr>
            <p:ph type="body" idx="1"/>
          </p:nvPr>
        </p:nvSpPr>
        <p:spPr>
          <a:xfrm>
            <a:off x="309739" y="1714500"/>
            <a:ext cx="11572500" cy="43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25" rIns="85700" bIns="428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41275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Noto Sans Symbols"/>
              <a:buChar char="❖"/>
              <a:defRPr sz="2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7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7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7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7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37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0" name="Google Shape;220;p50"/>
          <p:cNvSpPr txBox="1">
            <a:spLocks noGrp="1"/>
          </p:cNvSpPr>
          <p:nvPr>
            <p:ph type="sldNum" idx="12"/>
          </p:nvPr>
        </p:nvSpPr>
        <p:spPr>
          <a:xfrm>
            <a:off x="9846361" y="6425136"/>
            <a:ext cx="201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00" tIns="42825" rIns="85700" bIns="428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50"/>
          <p:cNvSpPr txBox="1">
            <a:spLocks noGrp="1"/>
          </p:cNvSpPr>
          <p:nvPr>
            <p:ph type="title"/>
          </p:nvPr>
        </p:nvSpPr>
        <p:spPr>
          <a:xfrm>
            <a:off x="309739" y="439118"/>
            <a:ext cx="11572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83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1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51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46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Noto Sans Symbols"/>
              <a:buChar char="⮚"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51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2"/>
          <p:cNvSpPr txBox="1">
            <a:spLocks noGrp="1"/>
          </p:cNvSpPr>
          <p:nvPr>
            <p:ph type="title"/>
          </p:nvPr>
        </p:nvSpPr>
        <p:spPr>
          <a:xfrm>
            <a:off x="91965" y="2117012"/>
            <a:ext cx="12008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52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3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6"/>
          <p:cNvSpPr txBox="1"/>
          <p:nvPr/>
        </p:nvSpPr>
        <p:spPr>
          <a:xfrm>
            <a:off x="13628419" y="8737353"/>
            <a:ext cx="2172022" cy="39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1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" name="Google Shape;31;p6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2" t="12786" b="4826"/>
          <a:stretch/>
        </p:blipFill>
        <p:spPr>
          <a:xfrm>
            <a:off x="0" y="-1"/>
            <a:ext cx="12192000" cy="626012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"/>
          <p:cNvSpPr/>
          <p:nvPr/>
        </p:nvSpPr>
        <p:spPr>
          <a:xfrm>
            <a:off x="0" y="3445746"/>
            <a:ext cx="12216412" cy="2558649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4"/>
          <p:cNvSpPr txBox="1">
            <a:spLocks noGrp="1"/>
          </p:cNvSpPr>
          <p:nvPr>
            <p:ph type="title"/>
          </p:nvPr>
        </p:nvSpPr>
        <p:spPr>
          <a:xfrm>
            <a:off x="6122789" y="2625328"/>
            <a:ext cx="5381700" cy="23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100"/>
              <a:buFont typeface="Trebuchet MS"/>
              <a:buNone/>
              <a:defRPr sz="8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pic>
        <p:nvPicPr>
          <p:cNvPr id="233" name="Google Shape;233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64821" y="1148206"/>
            <a:ext cx="5014913" cy="5014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54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5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55"/>
          <p:cNvSpPr txBox="1">
            <a:spLocks noGrp="1"/>
          </p:cNvSpPr>
          <p:nvPr>
            <p:ph type="body" idx="1"/>
          </p:nvPr>
        </p:nvSpPr>
        <p:spPr>
          <a:xfrm>
            <a:off x="2603619" y="2208659"/>
            <a:ext cx="6984900" cy="30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55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6"/>
          <p:cNvSpPr txBox="1">
            <a:spLocks noGrp="1"/>
          </p:cNvSpPr>
          <p:nvPr>
            <p:ph type="title"/>
          </p:nvPr>
        </p:nvSpPr>
        <p:spPr>
          <a:xfrm>
            <a:off x="595312" y="2120186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Font typeface="Trebuchet MS"/>
              <a:buNone/>
              <a:defRPr sz="6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6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7"/>
          <p:cNvSpPr txBox="1">
            <a:spLocks noGrp="1"/>
          </p:cNvSpPr>
          <p:nvPr>
            <p:ph type="title"/>
          </p:nvPr>
        </p:nvSpPr>
        <p:spPr>
          <a:xfrm>
            <a:off x="807545" y="1806138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rebuchet MS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57"/>
          <p:cNvSpPr txBox="1">
            <a:spLocks noGrp="1"/>
          </p:cNvSpPr>
          <p:nvPr>
            <p:ph type="body" idx="1"/>
          </p:nvPr>
        </p:nvSpPr>
        <p:spPr>
          <a:xfrm>
            <a:off x="6476561" y="1806136"/>
            <a:ext cx="48555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83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oto Sans Symbols"/>
              <a:buChar char="⮚"/>
              <a:defRPr sz="3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57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46" name="Google Shape;246;p57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8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700" cy="2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100"/>
              <a:buFont typeface="Trebuchet MS"/>
              <a:buNone/>
              <a:defRPr sz="8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8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0" name="Google Shape;250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12327" y="848361"/>
            <a:ext cx="4448190" cy="4448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9"/>
          <p:cNvSpPr txBox="1">
            <a:spLocks noGrp="1"/>
          </p:cNvSpPr>
          <p:nvPr>
            <p:ph type="title"/>
          </p:nvPr>
        </p:nvSpPr>
        <p:spPr>
          <a:xfrm>
            <a:off x="556437" y="365125"/>
            <a:ext cx="11079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Trebuchet MS"/>
              <a:buNone/>
              <a:defRPr sz="8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3" name="Google Shape;253;p59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0"/>
          <p:cNvSpPr/>
          <p:nvPr/>
        </p:nvSpPr>
        <p:spPr>
          <a:xfrm>
            <a:off x="0" y="6256611"/>
            <a:ext cx="121920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60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673" y="6346757"/>
            <a:ext cx="2336756" cy="392574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0"/>
          <p:cNvSpPr txBox="1">
            <a:spLocks noGrp="1"/>
          </p:cNvSpPr>
          <p:nvPr>
            <p:ph type="title"/>
          </p:nvPr>
        </p:nvSpPr>
        <p:spPr>
          <a:xfrm>
            <a:off x="838200" y="437984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375" tIns="47375" rIns="47375" bIns="473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Trebuchet MS"/>
              <a:buNone/>
              <a:defRPr sz="47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0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375" tIns="47375" rIns="47375" bIns="473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•"/>
              <a:defRPr sz="2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⮚"/>
              <a:defRPr sz="2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▪"/>
              <a:defRPr sz="2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•"/>
              <a:defRPr sz="2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Char char="○"/>
              <a:defRPr sz="2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■"/>
              <a:defRPr sz="1500"/>
            </a:lvl6pPr>
            <a:lvl7pPr marL="320040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●"/>
              <a:defRPr sz="1500"/>
            </a:lvl7pPr>
            <a:lvl8pPr marL="365760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○"/>
              <a:defRPr sz="1500"/>
            </a:lvl8pPr>
            <a:lvl9pPr marL="411480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Char char="■"/>
              <a:defRPr sz="1500"/>
            </a:lvl9pPr>
          </a:lstStyle>
          <a:p>
            <a:endParaRPr/>
          </a:p>
        </p:txBody>
      </p:sp>
      <p:sp>
        <p:nvSpPr>
          <p:cNvPr id="259" name="Google Shape;259;p60"/>
          <p:cNvSpPr txBox="1">
            <a:spLocks noGrp="1"/>
          </p:cNvSpPr>
          <p:nvPr>
            <p:ph type="sldNum" idx="12"/>
          </p:nvPr>
        </p:nvSpPr>
        <p:spPr>
          <a:xfrm>
            <a:off x="11693345" y="6444104"/>
            <a:ext cx="224100" cy="2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375" tIns="47375" rIns="47375" bIns="473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Trebuchet MS"/>
              <a:buNone/>
              <a:defRPr sz="9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act Info Slide 1">
  <p:cSld name="Contact Info Slide 2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1"/>
          <p:cNvSpPr/>
          <p:nvPr/>
        </p:nvSpPr>
        <p:spPr>
          <a:xfrm>
            <a:off x="0" y="6256609"/>
            <a:ext cx="12192000" cy="60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2" name="Google Shape;262;p61" descr="Google Shape;1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671" y="6346758"/>
            <a:ext cx="2336761" cy="39257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61"/>
          <p:cNvSpPr txBox="1">
            <a:spLocks noGrp="1"/>
          </p:cNvSpPr>
          <p:nvPr>
            <p:ph type="title"/>
          </p:nvPr>
        </p:nvSpPr>
        <p:spPr>
          <a:xfrm>
            <a:off x="838200" y="437983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rebuchet MS"/>
              <a:buNone/>
              <a:defRPr sz="6000" b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1254"/>
              </a:buClr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61"/>
          <p:cNvSpPr txBox="1">
            <a:spLocks noGrp="1"/>
          </p:cNvSpPr>
          <p:nvPr>
            <p:ph type="body" idx="1"/>
          </p:nvPr>
        </p:nvSpPr>
        <p:spPr>
          <a:xfrm>
            <a:off x="2603616" y="2208659"/>
            <a:ext cx="6984900" cy="30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Char char="●"/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Char char="•"/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Char char="•"/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Char char="•"/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Char char="•"/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810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 sz="1900"/>
            </a:lvl6pPr>
            <a:lvl7pPr marL="3200400" lvl="6" indent="-3810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  <a:defRPr sz="1900"/>
            </a:lvl7pPr>
            <a:lvl8pPr marL="3657600" lvl="7" indent="-3810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 sz="1900"/>
            </a:lvl8pPr>
            <a:lvl9pPr marL="4114800" lvl="8" indent="-381000" algn="l">
              <a:lnSpc>
                <a:spcPct val="100000"/>
              </a:lnSpc>
              <a:spcBef>
                <a:spcPts val="5200"/>
              </a:spcBef>
              <a:spcAft>
                <a:spcPts val="0"/>
              </a:spcAft>
              <a:buClr>
                <a:srgbClr val="000000"/>
              </a:buClr>
              <a:buSzPts val="2400"/>
              <a:buChar char="■"/>
              <a:defRPr sz="1900"/>
            </a:lvl9pPr>
          </a:lstStyle>
          <a:p>
            <a:endParaRPr/>
          </a:p>
        </p:txBody>
      </p:sp>
      <p:sp>
        <p:nvSpPr>
          <p:cNvPr id="265" name="Google Shape;265;p61"/>
          <p:cNvSpPr txBox="1">
            <a:spLocks noGrp="1"/>
          </p:cNvSpPr>
          <p:nvPr>
            <p:ph type="sldNum" idx="12"/>
          </p:nvPr>
        </p:nvSpPr>
        <p:spPr>
          <a:xfrm>
            <a:off x="11618687" y="642223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lank">
  <p:cSld name="14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4"/>
          <p:cNvSpPr>
            <a:spLocks noGrp="1"/>
          </p:cNvSpPr>
          <p:nvPr>
            <p:ph type="pic" idx="2"/>
          </p:nvPr>
        </p:nvSpPr>
        <p:spPr>
          <a:xfrm>
            <a:off x="-1" y="1671917"/>
            <a:ext cx="4984500" cy="4513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38199" y="1873473"/>
            <a:ext cx="10433703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838200" y="382212"/>
            <a:ext cx="104337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Title Slide">
  <p:cSld name="24_Title Slide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6"/>
          <p:cNvSpPr/>
          <p:nvPr/>
        </p:nvSpPr>
        <p:spPr>
          <a:xfrm>
            <a:off x="3977502" y="1313778"/>
            <a:ext cx="4236900" cy="42303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rgbClr val="3C012C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81" name="Google Shape;281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7405" y="905091"/>
            <a:ext cx="2597190" cy="5047820"/>
          </a:xfrm>
          <a:prstGeom prst="rect">
            <a:avLst/>
          </a:prstGeom>
          <a:noFill/>
          <a:ln>
            <a:noFill/>
          </a:ln>
          <a:effectLst>
            <a:outerShdw blurRad="1270000" algn="ctr" rotWithShape="0">
              <a:srgbClr val="000000">
                <a:alpha val="43140"/>
              </a:srgbClr>
            </a:outerShdw>
          </a:effectLst>
        </p:spPr>
      </p:pic>
      <p:sp>
        <p:nvSpPr>
          <p:cNvPr id="282" name="Google Shape;282;p66"/>
          <p:cNvSpPr>
            <a:spLocks noGrp="1"/>
          </p:cNvSpPr>
          <p:nvPr>
            <p:ph type="pic" idx="2"/>
          </p:nvPr>
        </p:nvSpPr>
        <p:spPr>
          <a:xfrm>
            <a:off x="5051298" y="1147435"/>
            <a:ext cx="2094000" cy="45477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67"/>
          <p:cNvSpPr>
            <a:spLocks noGrp="1"/>
          </p:cNvSpPr>
          <p:nvPr>
            <p:ph type="pic" idx="2"/>
          </p:nvPr>
        </p:nvSpPr>
        <p:spPr>
          <a:xfrm>
            <a:off x="1887363" y="1482850"/>
            <a:ext cx="1098300" cy="1096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8"/>
          <p:cNvSpPr/>
          <p:nvPr/>
        </p:nvSpPr>
        <p:spPr>
          <a:xfrm rot="10800000" flipH="1">
            <a:off x="2027103" y="-147"/>
            <a:ext cx="3913800" cy="5128200"/>
          </a:xfrm>
          <a:prstGeom prst="round2SameRect">
            <a:avLst>
              <a:gd name="adj1" fmla="val 7374"/>
              <a:gd name="adj2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7" name="Google Shape;287;p68"/>
          <p:cNvSpPr>
            <a:spLocks noGrp="1"/>
          </p:cNvSpPr>
          <p:nvPr>
            <p:ph type="pic" idx="2"/>
          </p:nvPr>
        </p:nvSpPr>
        <p:spPr>
          <a:xfrm>
            <a:off x="2182124" y="0"/>
            <a:ext cx="3913800" cy="4938600"/>
          </a:xfrm>
          <a:prstGeom prst="round2SameRect">
            <a:avLst>
              <a:gd name="adj1" fmla="val 0"/>
              <a:gd name="adj2" fmla="val 8226"/>
            </a:avLst>
          </a:prstGeom>
          <a:solidFill>
            <a:srgbClr val="F2F2F2">
              <a:alpha val="40000"/>
            </a:srgbClr>
          </a:solidFill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69"/>
          <p:cNvSpPr>
            <a:spLocks noGrp="1"/>
          </p:cNvSpPr>
          <p:nvPr>
            <p:ph type="pic" idx="2"/>
          </p:nvPr>
        </p:nvSpPr>
        <p:spPr>
          <a:xfrm>
            <a:off x="2026553" y="2724661"/>
            <a:ext cx="2597400" cy="2593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290" name="Google Shape;290;p69"/>
          <p:cNvSpPr>
            <a:spLocks noGrp="1"/>
          </p:cNvSpPr>
          <p:nvPr>
            <p:ph type="pic" idx="3"/>
          </p:nvPr>
        </p:nvSpPr>
        <p:spPr>
          <a:xfrm>
            <a:off x="9857745" y="71466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09600" dir="10800000" sx="80000" sy="80000" algn="r" rotWithShape="0">
              <a:srgbClr val="000000">
                <a:alpha val="40000"/>
              </a:srgbClr>
            </a:outerShdw>
          </a:effectLst>
        </p:spPr>
      </p:sp>
      <p:sp>
        <p:nvSpPr>
          <p:cNvPr id="291" name="Google Shape;291;p69"/>
          <p:cNvSpPr>
            <a:spLocks noGrp="1"/>
          </p:cNvSpPr>
          <p:nvPr>
            <p:ph type="pic" idx="4"/>
          </p:nvPr>
        </p:nvSpPr>
        <p:spPr>
          <a:xfrm>
            <a:off x="562731" y="1605436"/>
            <a:ext cx="1158000" cy="115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6604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292" name="Google Shape;292;p69"/>
          <p:cNvSpPr>
            <a:spLocks noGrp="1"/>
          </p:cNvSpPr>
          <p:nvPr>
            <p:ph type="pic" idx="5"/>
          </p:nvPr>
        </p:nvSpPr>
        <p:spPr>
          <a:xfrm>
            <a:off x="2785013" y="-478550"/>
            <a:ext cx="2226000" cy="222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473200" sx="80000" sy="80000" algn="l" rotWithShape="0">
              <a:srgbClr val="000000">
                <a:alpha val="40000"/>
              </a:srgbClr>
            </a:outerShdw>
          </a:effectLst>
        </p:spPr>
      </p:sp>
      <p:sp>
        <p:nvSpPr>
          <p:cNvPr id="293" name="Google Shape;293;p69"/>
          <p:cNvSpPr>
            <a:spLocks noGrp="1"/>
          </p:cNvSpPr>
          <p:nvPr>
            <p:ph type="pic" idx="6"/>
          </p:nvPr>
        </p:nvSpPr>
        <p:spPr>
          <a:xfrm>
            <a:off x="3293375" y="4175789"/>
            <a:ext cx="4419300" cy="4412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6200000" sx="80000" sy="80000" rotWithShape="0">
              <a:srgbClr val="000000">
                <a:alpha val="40000"/>
              </a:srgbClr>
            </a:outerShdw>
          </a:effectLst>
        </p:spPr>
      </p:sp>
      <p:sp>
        <p:nvSpPr>
          <p:cNvPr id="294" name="Google Shape;294;p69"/>
          <p:cNvSpPr>
            <a:spLocks noGrp="1"/>
          </p:cNvSpPr>
          <p:nvPr>
            <p:ph type="pic" idx="7"/>
          </p:nvPr>
        </p:nvSpPr>
        <p:spPr>
          <a:xfrm>
            <a:off x="6752316" y="2160552"/>
            <a:ext cx="3684600" cy="36789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540000" dir="10800000" sx="80000" sy="80000" algn="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0374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1"/>
          <p:cNvSpPr/>
          <p:nvPr/>
        </p:nvSpPr>
        <p:spPr>
          <a:xfrm>
            <a:off x="1422820" y="1454155"/>
            <a:ext cx="5248500" cy="3156900"/>
          </a:xfrm>
          <a:prstGeom prst="roundRect">
            <a:avLst>
              <a:gd name="adj" fmla="val 1456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  <a:effectLst>
            <a:outerShdw blurRad="1270000" sx="90000" sy="90000" algn="ctr" rotWithShape="0">
              <a:schemeClr val="accen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9" name="Google Shape;299;p71"/>
          <p:cNvSpPr>
            <a:spLocks noGrp="1"/>
          </p:cNvSpPr>
          <p:nvPr>
            <p:ph type="pic" idx="2"/>
          </p:nvPr>
        </p:nvSpPr>
        <p:spPr>
          <a:xfrm>
            <a:off x="1205528" y="2060216"/>
            <a:ext cx="5683200" cy="31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889000" dir="5400000" sx="95000" sy="95000" algn="t" rotWithShape="0">
              <a:srgbClr val="000000">
                <a:alpha val="40000"/>
              </a:srgbClr>
            </a:outerShdw>
          </a:effectLst>
        </p:spPr>
      </p:sp>
      <p:grpSp>
        <p:nvGrpSpPr>
          <p:cNvPr id="300" name="Google Shape;300;p71"/>
          <p:cNvGrpSpPr/>
          <p:nvPr/>
        </p:nvGrpSpPr>
        <p:grpSpPr>
          <a:xfrm>
            <a:off x="1205373" y="1692680"/>
            <a:ext cx="5683039" cy="367454"/>
            <a:chOff x="3179886" y="2083564"/>
            <a:chExt cx="5703000" cy="369300"/>
          </a:xfrm>
        </p:grpSpPr>
        <p:grpSp>
          <p:nvGrpSpPr>
            <p:cNvPr id="301" name="Google Shape;301;p71"/>
            <p:cNvGrpSpPr/>
            <p:nvPr/>
          </p:nvGrpSpPr>
          <p:grpSpPr>
            <a:xfrm>
              <a:off x="3179886" y="2083564"/>
              <a:ext cx="5703000" cy="369300"/>
              <a:chOff x="3179886" y="2083564"/>
              <a:chExt cx="5703000" cy="369300"/>
            </a:xfrm>
          </p:grpSpPr>
          <p:sp>
            <p:nvSpPr>
              <p:cNvPr id="302" name="Google Shape;302;p71"/>
              <p:cNvSpPr/>
              <p:nvPr/>
            </p:nvSpPr>
            <p:spPr>
              <a:xfrm>
                <a:off x="3179886" y="2083564"/>
                <a:ext cx="5703000" cy="36930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25"/>
                  <a:buFont typeface="Arial"/>
                  <a:buNone/>
                </a:pPr>
                <a:endParaRPr sz="1125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grpSp>
            <p:nvGrpSpPr>
              <p:cNvPr id="303" name="Google Shape;303;p71"/>
              <p:cNvGrpSpPr/>
              <p:nvPr/>
            </p:nvGrpSpPr>
            <p:grpSpPr>
              <a:xfrm>
                <a:off x="3382010" y="2233949"/>
                <a:ext cx="341823" cy="82500"/>
                <a:chOff x="3382010" y="2233949"/>
                <a:chExt cx="341823" cy="82500"/>
              </a:xfrm>
            </p:grpSpPr>
            <p:sp>
              <p:nvSpPr>
                <p:cNvPr id="304" name="Google Shape;304;p71"/>
                <p:cNvSpPr/>
                <p:nvPr/>
              </p:nvSpPr>
              <p:spPr>
                <a:xfrm>
                  <a:off x="3382010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5A0144"/>
                    </a:gs>
                    <a:gs pos="100000">
                      <a:schemeClr val="accent1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5"/>
                    <a:buFont typeface="Arial"/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305" name="Google Shape;305;p71"/>
                <p:cNvSpPr/>
                <p:nvPr/>
              </p:nvSpPr>
              <p:spPr>
                <a:xfrm>
                  <a:off x="3511671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8F527E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5"/>
                    <a:buFont typeface="Arial"/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306" name="Google Shape;306;p71"/>
                <p:cNvSpPr/>
                <p:nvPr/>
              </p:nvSpPr>
              <p:spPr>
                <a:xfrm>
                  <a:off x="3641333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3F94C5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125"/>
                    <a:buFont typeface="Arial"/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</p:grpSp>
        </p:grpSp>
        <p:sp>
          <p:nvSpPr>
            <p:cNvPr id="307" name="Google Shape;307;p71"/>
            <p:cNvSpPr/>
            <p:nvPr/>
          </p:nvSpPr>
          <p:spPr>
            <a:xfrm>
              <a:off x="3965020" y="2182834"/>
              <a:ext cx="2674500" cy="184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000"/>
                <a:buFont typeface="Quattrocento Sans"/>
                <a:buNone/>
              </a:pPr>
              <a:r>
                <a:rPr lang="en-US" sz="625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http://www.consumerpartnership.org</a:t>
              </a:r>
              <a:endParaRPr sz="11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2"/>
          <p:cNvSpPr>
            <a:spLocks noGrp="1"/>
          </p:cNvSpPr>
          <p:nvPr>
            <p:ph type="pic" idx="2"/>
          </p:nvPr>
        </p:nvSpPr>
        <p:spPr>
          <a:xfrm>
            <a:off x="4050419" y="2607980"/>
            <a:ext cx="4090200" cy="25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6089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4"/>
          <p:cNvSpPr>
            <a:spLocks noGrp="1"/>
          </p:cNvSpPr>
          <p:nvPr>
            <p:ph type="pic" idx="2"/>
          </p:nvPr>
        </p:nvSpPr>
        <p:spPr>
          <a:xfrm>
            <a:off x="1412932" y="1993876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314" name="Google Shape;314;p74"/>
          <p:cNvSpPr>
            <a:spLocks noGrp="1"/>
          </p:cNvSpPr>
          <p:nvPr>
            <p:ph type="pic" idx="3"/>
          </p:nvPr>
        </p:nvSpPr>
        <p:spPr>
          <a:xfrm>
            <a:off x="6508609" y="1993876"/>
            <a:ext cx="3508200" cy="3628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0" dist="10414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807546" y="1806137"/>
            <a:ext cx="4803226" cy="297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1"/>
          </p:nvPr>
        </p:nvSpPr>
        <p:spPr>
          <a:xfrm>
            <a:off x="6476562" y="1806136"/>
            <a:ext cx="4855778" cy="2970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" name="Google Shape;41;p8"/>
          <p:cNvCxnSpPr/>
          <p:nvPr/>
        </p:nvCxnSpPr>
        <p:spPr>
          <a:xfrm>
            <a:off x="6096000" y="1327150"/>
            <a:ext cx="0" cy="4203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5"/>
          <p:cNvSpPr>
            <a:spLocks noGrp="1"/>
          </p:cNvSpPr>
          <p:nvPr>
            <p:ph type="pic" idx="2"/>
          </p:nvPr>
        </p:nvSpPr>
        <p:spPr>
          <a:xfrm>
            <a:off x="5247524" y="1298279"/>
            <a:ext cx="5506500" cy="383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5_Title Slide">
  <p:cSld name="15_Title Slide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76"/>
          <p:cNvGrpSpPr/>
          <p:nvPr/>
        </p:nvGrpSpPr>
        <p:grpSpPr>
          <a:xfrm>
            <a:off x="1" y="5439204"/>
            <a:ext cx="1132253" cy="1419413"/>
            <a:chOff x="-2861" y="5931257"/>
            <a:chExt cx="4017931" cy="5044111"/>
          </a:xfrm>
        </p:grpSpPr>
        <p:sp>
          <p:nvSpPr>
            <p:cNvPr id="319" name="Google Shape;319;p76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320" name="Google Shape;320;p76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321" name="Google Shape;321;p76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322" name="Google Shape;322;p76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323" name="Google Shape;323;p76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324" name="Google Shape;324;p76"/>
          <p:cNvSpPr/>
          <p:nvPr/>
        </p:nvSpPr>
        <p:spPr>
          <a:xfrm>
            <a:off x="855084" y="0"/>
            <a:ext cx="104817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5" name="Google Shape;325;p76"/>
          <p:cNvSpPr>
            <a:spLocks noGrp="1"/>
          </p:cNvSpPr>
          <p:nvPr>
            <p:ph type="pic" idx="2"/>
          </p:nvPr>
        </p:nvSpPr>
        <p:spPr>
          <a:xfrm>
            <a:off x="1555594" y="1381125"/>
            <a:ext cx="54138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  <p:sp>
        <p:nvSpPr>
          <p:cNvPr id="326" name="Google Shape;326;p76"/>
          <p:cNvSpPr txBox="1"/>
          <p:nvPr/>
        </p:nvSpPr>
        <p:spPr>
          <a:xfrm flipH="1">
            <a:off x="10316250" y="6297804"/>
            <a:ext cx="948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Twentieth Century"/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27" name="Google Shape;327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76"/>
          <p:cNvSpPr txBox="1"/>
          <p:nvPr/>
        </p:nvSpPr>
        <p:spPr>
          <a:xfrm>
            <a:off x="1175434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5"/>
              <a:buFont typeface="Twentieth Century"/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2024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7"/>
          <p:cNvSpPr/>
          <p:nvPr/>
        </p:nvSpPr>
        <p:spPr>
          <a:xfrm>
            <a:off x="855084" y="3784257"/>
            <a:ext cx="10481700" cy="3073800"/>
          </a:xfrm>
          <a:prstGeom prst="round2SameRect">
            <a:avLst>
              <a:gd name="adj1" fmla="val 4610"/>
              <a:gd name="adj2" fmla="val 0"/>
            </a:avLst>
          </a:prstGeom>
          <a:gradFill>
            <a:gsLst>
              <a:gs pos="0">
                <a:schemeClr val="accent5"/>
              </a:gs>
              <a:gs pos="97000">
                <a:schemeClr val="accent1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1" name="Google Shape;331;p77"/>
          <p:cNvSpPr>
            <a:spLocks noGrp="1"/>
          </p:cNvSpPr>
          <p:nvPr>
            <p:ph type="pic" idx="2"/>
          </p:nvPr>
        </p:nvSpPr>
        <p:spPr>
          <a:xfrm>
            <a:off x="1367279" y="3073742"/>
            <a:ext cx="3739500" cy="3181800"/>
          </a:xfrm>
          <a:prstGeom prst="roundRect">
            <a:avLst>
              <a:gd name="adj" fmla="val 3552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8"/>
          <p:cNvSpPr>
            <a:spLocks noGrp="1"/>
          </p:cNvSpPr>
          <p:nvPr>
            <p:ph type="pic" idx="2"/>
          </p:nvPr>
        </p:nvSpPr>
        <p:spPr>
          <a:xfrm>
            <a:off x="6823333" y="0"/>
            <a:ext cx="5368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4" name="Google Shape;334;p78"/>
          <p:cNvSpPr>
            <a:spLocks noGrp="1"/>
          </p:cNvSpPr>
          <p:nvPr>
            <p:ph type="pic" idx="3"/>
          </p:nvPr>
        </p:nvSpPr>
        <p:spPr>
          <a:xfrm>
            <a:off x="5043110" y="1548581"/>
            <a:ext cx="5404500" cy="3760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2362200" dir="2700000" sx="90000" sy="90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79"/>
          <p:cNvSpPr>
            <a:spLocks noGrp="1"/>
          </p:cNvSpPr>
          <p:nvPr>
            <p:ph type="pic" idx="2"/>
          </p:nvPr>
        </p:nvSpPr>
        <p:spPr>
          <a:xfrm>
            <a:off x="5479088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337" name="Google Shape;337;p79"/>
          <p:cNvSpPr>
            <a:spLocks noGrp="1"/>
          </p:cNvSpPr>
          <p:nvPr>
            <p:ph type="pic" idx="3"/>
          </p:nvPr>
        </p:nvSpPr>
        <p:spPr>
          <a:xfrm>
            <a:off x="8263666" y="1370935"/>
            <a:ext cx="2441400" cy="4116000"/>
          </a:xfrm>
          <a:prstGeom prst="round2SameRect">
            <a:avLst>
              <a:gd name="adj1" fmla="val 1036"/>
              <a:gd name="adj2" fmla="val 0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0"/>
          <p:cNvSpPr/>
          <p:nvPr/>
        </p:nvSpPr>
        <p:spPr>
          <a:xfrm rot="5400000" flipH="1">
            <a:off x="-1305016" y="1305284"/>
            <a:ext cx="6865656" cy="4239774"/>
          </a:xfrm>
          <a:custGeom>
            <a:avLst/>
            <a:gdLst/>
            <a:ahLst/>
            <a:cxnLst/>
            <a:rect l="l" t="t" r="r" b="b"/>
            <a:pathLst>
              <a:path w="19477038" h="8652599" extrusionOk="0">
                <a:moveTo>
                  <a:pt x="0" y="422999"/>
                </a:moveTo>
                <a:cubicBezTo>
                  <a:pt x="7406746" y="-1199323"/>
                  <a:pt x="12276770" y="2517270"/>
                  <a:pt x="19477038" y="422999"/>
                </a:cubicBezTo>
                <a:lnTo>
                  <a:pt x="19477038" y="8652599"/>
                </a:lnTo>
                <a:lnTo>
                  <a:pt x="0" y="8652599"/>
                </a:lnTo>
                <a:lnTo>
                  <a:pt x="0" y="422999"/>
                </a:lnTo>
                <a:close/>
              </a:path>
            </a:pathLst>
          </a:custGeom>
          <a:solidFill>
            <a:schemeClr val="accent1">
              <a:alpha val="45100"/>
            </a:schemeClr>
          </a:soli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0" name="Google Shape;340;p80"/>
          <p:cNvSpPr/>
          <p:nvPr/>
        </p:nvSpPr>
        <p:spPr>
          <a:xfrm rot="5400000">
            <a:off x="-1317113" y="1312940"/>
            <a:ext cx="6865656" cy="4239774"/>
          </a:xfrm>
          <a:custGeom>
            <a:avLst/>
            <a:gdLst/>
            <a:ahLst/>
            <a:cxnLst/>
            <a:rect l="l" t="t" r="r" b="b"/>
            <a:pathLst>
              <a:path w="19477038" h="8652599" extrusionOk="0">
                <a:moveTo>
                  <a:pt x="0" y="422999"/>
                </a:moveTo>
                <a:cubicBezTo>
                  <a:pt x="7406746" y="-1199323"/>
                  <a:pt x="12276770" y="2517270"/>
                  <a:pt x="19477038" y="422999"/>
                </a:cubicBezTo>
                <a:lnTo>
                  <a:pt x="19477038" y="8652599"/>
                </a:lnTo>
                <a:lnTo>
                  <a:pt x="0" y="8652599"/>
                </a:lnTo>
                <a:lnTo>
                  <a:pt x="0" y="422999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1" name="Google Shape;341;p80"/>
          <p:cNvSpPr>
            <a:spLocks noGrp="1"/>
          </p:cNvSpPr>
          <p:nvPr>
            <p:ph type="pic" idx="2"/>
          </p:nvPr>
        </p:nvSpPr>
        <p:spPr>
          <a:xfrm>
            <a:off x="1268529" y="1065770"/>
            <a:ext cx="4039800" cy="4726500"/>
          </a:xfrm>
          <a:prstGeom prst="roundRect">
            <a:avLst>
              <a:gd name="adj" fmla="val 2061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sp>
      <p:sp>
        <p:nvSpPr>
          <p:cNvPr id="342" name="Google Shape;342;p80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>
                  <a:alpha val="3137"/>
                </a:srgbClr>
              </a:gs>
              <a:gs pos="55000">
                <a:srgbClr val="3C012C">
                  <a:alpha val="32941"/>
                </a:srgbClr>
              </a:gs>
              <a:gs pos="100000">
                <a:srgbClr val="79025B">
                  <a:alpha val="3921"/>
                </a:srgbClr>
              </a:gs>
            </a:gsLst>
            <a:lin ang="1800004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3" name="Google Shape;343;p80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4" name="Google Shape;344;p80"/>
          <p:cNvSpPr txBox="1"/>
          <p:nvPr/>
        </p:nvSpPr>
        <p:spPr>
          <a:xfrm>
            <a:off x="1175434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5"/>
              <a:buFont typeface="Twentieth Century"/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2024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45" name="Google Shape;345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1"/>
          <p:cNvSpPr>
            <a:spLocks noGrp="1"/>
          </p:cNvSpPr>
          <p:nvPr>
            <p:ph type="pic" idx="2"/>
          </p:nvPr>
        </p:nvSpPr>
        <p:spPr>
          <a:xfrm>
            <a:off x="5580754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8" name="Google Shape;348;p81"/>
          <p:cNvSpPr>
            <a:spLocks noGrp="1"/>
          </p:cNvSpPr>
          <p:nvPr>
            <p:ph type="pic" idx="3"/>
          </p:nvPr>
        </p:nvSpPr>
        <p:spPr>
          <a:xfrm>
            <a:off x="7784502" y="342900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9" name="Google Shape;349;p81"/>
          <p:cNvSpPr>
            <a:spLocks noGrp="1"/>
          </p:cNvSpPr>
          <p:nvPr>
            <p:ph type="pic" idx="4"/>
          </p:nvPr>
        </p:nvSpPr>
        <p:spPr>
          <a:xfrm>
            <a:off x="9988251" y="0"/>
            <a:ext cx="2203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82"/>
          <p:cNvSpPr>
            <a:spLocks noGrp="1"/>
          </p:cNvSpPr>
          <p:nvPr>
            <p:ph type="pic" idx="2"/>
          </p:nvPr>
        </p:nvSpPr>
        <p:spPr>
          <a:xfrm>
            <a:off x="3052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2" name="Google Shape;352;p82"/>
          <p:cNvSpPr>
            <a:spLocks noGrp="1"/>
          </p:cNvSpPr>
          <p:nvPr>
            <p:ph type="pic" idx="3"/>
          </p:nvPr>
        </p:nvSpPr>
        <p:spPr>
          <a:xfrm>
            <a:off x="0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3" name="Google Shape;353;p82"/>
          <p:cNvSpPr>
            <a:spLocks noGrp="1"/>
          </p:cNvSpPr>
          <p:nvPr>
            <p:ph type="pic" idx="4"/>
          </p:nvPr>
        </p:nvSpPr>
        <p:spPr>
          <a:xfrm>
            <a:off x="6095999" y="1"/>
            <a:ext cx="3043500" cy="231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4" name="Google Shape;354;p82"/>
          <p:cNvSpPr>
            <a:spLocks noGrp="1"/>
          </p:cNvSpPr>
          <p:nvPr>
            <p:ph type="pic" idx="5"/>
          </p:nvPr>
        </p:nvSpPr>
        <p:spPr>
          <a:xfrm>
            <a:off x="9148468" y="4564899"/>
            <a:ext cx="3043500" cy="229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57" name="Google Shape;357;p8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58" name="Google Shape;358;p8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83"/>
          <p:cNvSpPr/>
          <p:nvPr/>
        </p:nvSpPr>
        <p:spPr>
          <a:xfrm rot="-7478140">
            <a:off x="1632975" y="1753041"/>
            <a:ext cx="3902545" cy="3358257"/>
          </a:xfrm>
          <a:custGeom>
            <a:avLst/>
            <a:gdLst/>
            <a:ahLst/>
            <a:cxnLst/>
            <a:rect l="l" t="t" r="r" b="b"/>
            <a:pathLst>
              <a:path w="3202939" h="3082640" extrusionOk="0">
                <a:moveTo>
                  <a:pt x="1461356" y="10544"/>
                </a:moveTo>
                <a:cubicBezTo>
                  <a:pt x="1702656" y="-38986"/>
                  <a:pt x="1932526" y="100714"/>
                  <a:pt x="2055716" y="124844"/>
                </a:cubicBezTo>
                <a:cubicBezTo>
                  <a:pt x="2055716" y="124844"/>
                  <a:pt x="2073496" y="122304"/>
                  <a:pt x="2200496" y="155324"/>
                </a:cubicBezTo>
                <a:cubicBezTo>
                  <a:pt x="2200496" y="155324"/>
                  <a:pt x="2610399" y="170516"/>
                  <a:pt x="2817716" y="322964"/>
                </a:cubicBezTo>
                <a:cubicBezTo>
                  <a:pt x="3406100" y="755625"/>
                  <a:pt x="3159346" y="1149734"/>
                  <a:pt x="3107276" y="1405004"/>
                </a:cubicBezTo>
                <a:cubicBezTo>
                  <a:pt x="3055206" y="1660274"/>
                  <a:pt x="2817716" y="1575184"/>
                  <a:pt x="2505296" y="1854584"/>
                </a:cubicBezTo>
                <a:cubicBezTo>
                  <a:pt x="2192876" y="2133984"/>
                  <a:pt x="1983759" y="3053847"/>
                  <a:pt x="1232756" y="3081404"/>
                </a:cubicBezTo>
                <a:cubicBezTo>
                  <a:pt x="481753" y="3108961"/>
                  <a:pt x="303116" y="2669924"/>
                  <a:pt x="104996" y="2365124"/>
                </a:cubicBezTo>
                <a:cubicBezTo>
                  <a:pt x="4666" y="2073024"/>
                  <a:pt x="-39784" y="1576454"/>
                  <a:pt x="44036" y="1252604"/>
                </a:cubicBezTo>
                <a:cubicBezTo>
                  <a:pt x="127856" y="928754"/>
                  <a:pt x="369156" y="623954"/>
                  <a:pt x="607916" y="422024"/>
                </a:cubicBezTo>
                <a:cubicBezTo>
                  <a:pt x="846676" y="220094"/>
                  <a:pt x="1220056" y="60074"/>
                  <a:pt x="1461356" y="1054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0" name="Google Shape;360;p83"/>
          <p:cNvSpPr>
            <a:spLocks noGrp="1"/>
          </p:cNvSpPr>
          <p:nvPr>
            <p:ph type="pic" idx="2"/>
          </p:nvPr>
        </p:nvSpPr>
        <p:spPr>
          <a:xfrm>
            <a:off x="1816362" y="1460672"/>
            <a:ext cx="4096500" cy="3936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1143000" dir="2700000" sx="84000" sy="84000" algn="tl" rotWithShape="0">
              <a:srgbClr val="0C0C0C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4"/>
          <p:cNvSpPr>
            <a:spLocks noGrp="1"/>
          </p:cNvSpPr>
          <p:nvPr>
            <p:ph type="pic" idx="2"/>
          </p:nvPr>
        </p:nvSpPr>
        <p:spPr>
          <a:xfrm>
            <a:off x="5421759" y="1381125"/>
            <a:ext cx="5634300" cy="4095900"/>
          </a:xfrm>
          <a:prstGeom prst="rect">
            <a:avLst/>
          </a:prstGeom>
          <a:solidFill>
            <a:srgbClr val="F2F2F2">
              <a:alpha val="4510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13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>
            <a:spLocks noGrp="1"/>
          </p:cNvSpPr>
          <p:nvPr>
            <p:ph type="pic" idx="2"/>
          </p:nvPr>
        </p:nvSpPr>
        <p:spPr>
          <a:xfrm>
            <a:off x="0" y="1450126"/>
            <a:ext cx="12192000" cy="5407800"/>
          </a:xfrm>
          <a:prstGeom prst="rect">
            <a:avLst/>
          </a:prstGeom>
          <a:solidFill>
            <a:srgbClr val="F2F2F2">
              <a:alpha val="3920"/>
            </a:srgbClr>
          </a:solidFill>
          <a:ln>
            <a:noFill/>
          </a:ln>
        </p:spPr>
      </p:sp>
      <p:sp>
        <p:nvSpPr>
          <p:cNvPr id="365" name="Google Shape;365;p8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7_Title Slide">
  <p:cSld name="27_Title Slide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6"/>
          <p:cNvSpPr txBox="1"/>
          <p:nvPr/>
        </p:nvSpPr>
        <p:spPr>
          <a:xfrm flipH="1">
            <a:off x="11249257" y="6297804"/>
            <a:ext cx="948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Twentieth Century"/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370" name="Google Shape;370;p86"/>
          <p:cNvGrpSpPr/>
          <p:nvPr/>
        </p:nvGrpSpPr>
        <p:grpSpPr>
          <a:xfrm>
            <a:off x="1" y="5439204"/>
            <a:ext cx="1132253" cy="1419413"/>
            <a:chOff x="-2861" y="5931257"/>
            <a:chExt cx="4017931" cy="5044111"/>
          </a:xfrm>
        </p:grpSpPr>
        <p:sp>
          <p:nvSpPr>
            <p:cNvPr id="371" name="Google Shape;371;p86"/>
            <p:cNvSpPr/>
            <p:nvPr/>
          </p:nvSpPr>
          <p:spPr>
            <a:xfrm>
              <a:off x="-2861" y="7093454"/>
              <a:ext cx="4017931" cy="3881914"/>
            </a:xfrm>
            <a:custGeom>
              <a:avLst/>
              <a:gdLst/>
              <a:ahLst/>
              <a:cxnLst/>
              <a:rect l="l" t="t" r="r" b="b"/>
              <a:pathLst>
                <a:path w="4152900" h="3981450" extrusionOk="0">
                  <a:moveTo>
                    <a:pt x="0" y="0"/>
                  </a:moveTo>
                  <a:cubicBezTo>
                    <a:pt x="762000" y="1189072"/>
                    <a:pt x="2584450" y="1190447"/>
                    <a:pt x="3200400" y="1720566"/>
                  </a:cubicBezTo>
                  <a:cubicBezTo>
                    <a:pt x="3816350" y="2250685"/>
                    <a:pt x="3971925" y="2641175"/>
                    <a:pt x="4152900" y="3981450"/>
                  </a:cubicBezTo>
                  <a:lnTo>
                    <a:pt x="0" y="398145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3137"/>
                  </a:srgbClr>
                </a:gs>
                <a:gs pos="55000">
                  <a:srgbClr val="3C012C">
                    <a:alpha val="32941"/>
                  </a:srgbClr>
                </a:gs>
                <a:gs pos="100000">
                  <a:srgbClr val="79025B">
                    <a:alpha val="3921"/>
                  </a:srgbClr>
                </a:gs>
              </a:gsLst>
              <a:lin ang="1800004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372" name="Google Shape;372;p86"/>
            <p:cNvSpPr/>
            <p:nvPr/>
          </p:nvSpPr>
          <p:spPr>
            <a:xfrm>
              <a:off x="0" y="5931257"/>
              <a:ext cx="1189942" cy="2524513"/>
            </a:xfrm>
            <a:custGeom>
              <a:avLst/>
              <a:gdLst/>
              <a:ahLst/>
              <a:cxnLst/>
              <a:rect l="l" t="t" r="r" b="b"/>
              <a:pathLst>
                <a:path w="1189942" h="2524513" extrusionOk="0">
                  <a:moveTo>
                    <a:pt x="0" y="0"/>
                  </a:moveTo>
                  <a:lnTo>
                    <a:pt x="175601" y="17702"/>
                  </a:lnTo>
                  <a:cubicBezTo>
                    <a:pt x="754484" y="136158"/>
                    <a:pt x="1189942" y="648354"/>
                    <a:pt x="1189942" y="1262256"/>
                  </a:cubicBezTo>
                  <a:cubicBezTo>
                    <a:pt x="1189942" y="1876159"/>
                    <a:pt x="754484" y="2388354"/>
                    <a:pt x="175601" y="2506811"/>
                  </a:cubicBezTo>
                  <a:lnTo>
                    <a:pt x="0" y="2524513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1270000" dist="622300" dir="2700000" algn="tl" rotWithShape="0">
                <a:srgbClr val="000000">
                  <a:alpha val="6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373" name="Google Shape;373;p86"/>
          <p:cNvGrpSpPr/>
          <p:nvPr/>
        </p:nvGrpSpPr>
        <p:grpSpPr>
          <a:xfrm>
            <a:off x="10396974" y="2"/>
            <a:ext cx="1804165" cy="2063083"/>
            <a:chOff x="13922478" y="2"/>
            <a:chExt cx="5570130" cy="6379353"/>
          </a:xfrm>
        </p:grpSpPr>
        <p:sp>
          <p:nvSpPr>
            <p:cNvPr id="374" name="Google Shape;374;p86"/>
            <p:cNvSpPr/>
            <p:nvPr/>
          </p:nvSpPr>
          <p:spPr>
            <a:xfrm>
              <a:off x="13922478" y="2"/>
              <a:ext cx="5555332" cy="4722817"/>
            </a:xfrm>
            <a:custGeom>
              <a:avLst/>
              <a:gdLst/>
              <a:ahLst/>
              <a:cxnLst/>
              <a:rect l="l" t="t" r="r" b="b"/>
              <a:pathLst>
                <a:path w="6005764" h="6318150" extrusionOk="0">
                  <a:moveTo>
                    <a:pt x="0" y="0"/>
                  </a:moveTo>
                  <a:cubicBezTo>
                    <a:pt x="66174" y="1417720"/>
                    <a:pt x="1978305" y="1115651"/>
                    <a:pt x="2502569" y="1925053"/>
                  </a:cubicBezTo>
                  <a:cubicBezTo>
                    <a:pt x="3026834" y="2734456"/>
                    <a:pt x="2714790" y="3661059"/>
                    <a:pt x="3145587" y="4856415"/>
                  </a:cubicBezTo>
                  <a:cubicBezTo>
                    <a:pt x="3576384" y="6051771"/>
                    <a:pt x="4643187" y="6477001"/>
                    <a:pt x="6001753" y="6266448"/>
                  </a:cubicBezTo>
                  <a:lnTo>
                    <a:pt x="6005764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181B2C">
                    <a:alpha val="25098"/>
                  </a:srgbClr>
                </a:gs>
                <a:gs pos="55000">
                  <a:srgbClr val="3C012C">
                    <a:alpha val="43921"/>
                  </a:srgbClr>
                </a:gs>
                <a:gs pos="100000">
                  <a:srgbClr val="79025B">
                    <a:alpha val="40000"/>
                  </a:srgbClr>
                </a:gs>
              </a:gsLst>
              <a:lin ang="900002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375" name="Google Shape;375;p86"/>
            <p:cNvSpPr/>
            <p:nvPr/>
          </p:nvSpPr>
          <p:spPr>
            <a:xfrm>
              <a:off x="17828114" y="1072550"/>
              <a:ext cx="1664494" cy="5306805"/>
            </a:xfrm>
            <a:custGeom>
              <a:avLst/>
              <a:gdLst/>
              <a:ahLst/>
              <a:cxnLst/>
              <a:rect l="l" t="t" r="r" b="b"/>
              <a:pathLst>
                <a:path w="2541212" h="6914404" extrusionOk="0">
                  <a:moveTo>
                    <a:pt x="2517149" y="8277"/>
                  </a:moveTo>
                  <a:cubicBezTo>
                    <a:pt x="614154" y="-124071"/>
                    <a:pt x="1321009" y="1362832"/>
                    <a:pt x="907925" y="2184990"/>
                  </a:cubicBezTo>
                  <a:cubicBezTo>
                    <a:pt x="494841" y="3007148"/>
                    <a:pt x="-166896" y="3508464"/>
                    <a:pt x="38643" y="4941225"/>
                  </a:cubicBezTo>
                  <a:cubicBezTo>
                    <a:pt x="358482" y="6183486"/>
                    <a:pt x="1573672" y="6806120"/>
                    <a:pt x="2541212" y="6914404"/>
                  </a:cubicBezTo>
                  <a:lnTo>
                    <a:pt x="2517149" y="827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2000">
                  <a:schemeClr val="accent1"/>
                </a:gs>
                <a:gs pos="100000">
                  <a:schemeClr val="accent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25"/>
                <a:buFont typeface="Arial"/>
                <a:buNone/>
              </a:pPr>
              <a:endParaRPr sz="112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376" name="Google Shape;376;p86"/>
          <p:cNvSpPr txBox="1"/>
          <p:nvPr/>
        </p:nvSpPr>
        <p:spPr>
          <a:xfrm>
            <a:off x="1175434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5"/>
              <a:buFont typeface="Twentieth Century"/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2024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7"/>
          <p:cNvSpPr>
            <a:spLocks noGrp="1"/>
          </p:cNvSpPr>
          <p:nvPr>
            <p:ph type="pic" idx="2"/>
          </p:nvPr>
        </p:nvSpPr>
        <p:spPr>
          <a:xfrm>
            <a:off x="0" y="0"/>
            <a:ext cx="4468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Title Slide">
  <p:cSld name="29_Title Slide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8"/>
          <p:cNvSpPr>
            <a:spLocks noGrp="1"/>
          </p:cNvSpPr>
          <p:nvPr>
            <p:ph type="pic" idx="2"/>
          </p:nvPr>
        </p:nvSpPr>
        <p:spPr>
          <a:xfrm>
            <a:off x="1298221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381" name="Google Shape;381;p88"/>
          <p:cNvSpPr>
            <a:spLocks noGrp="1"/>
          </p:cNvSpPr>
          <p:nvPr>
            <p:ph type="pic" idx="3"/>
          </p:nvPr>
        </p:nvSpPr>
        <p:spPr>
          <a:xfrm>
            <a:off x="4541394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  <p:sp>
        <p:nvSpPr>
          <p:cNvPr id="382" name="Google Shape;382;p88"/>
          <p:cNvSpPr>
            <a:spLocks noGrp="1"/>
          </p:cNvSpPr>
          <p:nvPr>
            <p:ph type="pic" idx="4"/>
          </p:nvPr>
        </p:nvSpPr>
        <p:spPr>
          <a:xfrm>
            <a:off x="7784565" y="2137902"/>
            <a:ext cx="3109200" cy="1838100"/>
          </a:xfrm>
          <a:prstGeom prst="rect">
            <a:avLst/>
          </a:prstGeom>
          <a:solidFill>
            <a:srgbClr val="F2F2F2">
              <a:alpha val="10200"/>
            </a:srgb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9"/>
          <p:cNvSpPr>
            <a:spLocks noGrp="1"/>
          </p:cNvSpPr>
          <p:nvPr>
            <p:ph type="pic" idx="2"/>
          </p:nvPr>
        </p:nvSpPr>
        <p:spPr>
          <a:xfrm>
            <a:off x="6096001" y="1"/>
            <a:ext cx="4906800" cy="424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>
  <p:cSld name="6_Blank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87" name="Google Shape;387;p9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388" name="Google Shape;388;p9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9" name="Google Shape;389;p90"/>
          <p:cNvSpPr>
            <a:spLocks noGrp="1"/>
          </p:cNvSpPr>
          <p:nvPr>
            <p:ph type="pic" idx="2"/>
          </p:nvPr>
        </p:nvSpPr>
        <p:spPr>
          <a:xfrm>
            <a:off x="1235362" y="1950626"/>
            <a:ext cx="4897500" cy="39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Title Slide">
  <p:cSld name="31_Title Slide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91"/>
          <p:cNvSpPr/>
          <p:nvPr/>
        </p:nvSpPr>
        <p:spPr>
          <a:xfrm>
            <a:off x="703216" y="170489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92" name="Google Shape;392;p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29846" y="1057703"/>
            <a:ext cx="5243015" cy="5459321"/>
          </a:xfrm>
          <a:prstGeom prst="rect">
            <a:avLst/>
          </a:prstGeom>
          <a:noFill/>
          <a:ln>
            <a:noFill/>
          </a:ln>
          <a:effectLst>
            <a:outerShdw blurRad="1270000" dist="2540000" dir="4200000" sx="85000" sy="85000" algn="tl" rotWithShape="0">
              <a:srgbClr val="000000">
                <a:alpha val="40000"/>
              </a:srgbClr>
            </a:outerShdw>
          </a:effectLst>
        </p:spPr>
      </p:pic>
      <p:sp>
        <p:nvSpPr>
          <p:cNvPr id="393" name="Google Shape;393;p91"/>
          <p:cNvSpPr>
            <a:spLocks noGrp="1"/>
          </p:cNvSpPr>
          <p:nvPr>
            <p:ph type="pic" idx="2"/>
          </p:nvPr>
        </p:nvSpPr>
        <p:spPr>
          <a:xfrm>
            <a:off x="7908306" y="1573579"/>
            <a:ext cx="3580500" cy="3352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92"/>
          <p:cNvSpPr>
            <a:spLocks noGrp="1"/>
          </p:cNvSpPr>
          <p:nvPr>
            <p:ph type="pic" idx="2"/>
          </p:nvPr>
        </p:nvSpPr>
        <p:spPr>
          <a:xfrm>
            <a:off x="0" y="0"/>
            <a:ext cx="67506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  <p:sp>
        <p:nvSpPr>
          <p:cNvPr id="396" name="Google Shape;396;p92"/>
          <p:cNvSpPr>
            <a:spLocks noGrp="1"/>
          </p:cNvSpPr>
          <p:nvPr>
            <p:ph type="pic" idx="3"/>
          </p:nvPr>
        </p:nvSpPr>
        <p:spPr>
          <a:xfrm>
            <a:off x="5443875" y="0"/>
            <a:ext cx="6748200" cy="685800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9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41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Blank">
  <p:cSld name="12_Blank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9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401" name="Google Shape;401;p9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wentieth Century"/>
              <a:buNone/>
              <a:defRPr sz="1125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402" name="Google Shape;402;p9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1878000" cy="18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l">
              <a:spcBef>
                <a:spcPts val="0"/>
              </a:spcBef>
              <a:buClr>
                <a:schemeClr val="dk1"/>
              </a:buClr>
              <a:buSzPts val="1125"/>
              <a:buFont typeface="Twentieth Century"/>
              <a:buNone/>
              <a:defRPr sz="1125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3" name="Google Shape;403;p94"/>
          <p:cNvSpPr/>
          <p:nvPr/>
        </p:nvSpPr>
        <p:spPr>
          <a:xfrm>
            <a:off x="2309586" y="170489"/>
            <a:ext cx="8513322" cy="6514724"/>
          </a:xfrm>
          <a:custGeom>
            <a:avLst/>
            <a:gdLst/>
            <a:ahLst/>
            <a:cxnLst/>
            <a:rect l="l" t="t" r="r" b="b"/>
            <a:pathLst>
              <a:path w="3432791" h="2564852" extrusionOk="0">
                <a:moveTo>
                  <a:pt x="79129" y="1110091"/>
                </a:moveTo>
                <a:cubicBezTo>
                  <a:pt x="256294" y="746236"/>
                  <a:pt x="1585349" y="-232934"/>
                  <a:pt x="2540389" y="50911"/>
                </a:cubicBezTo>
                <a:cubicBezTo>
                  <a:pt x="3495429" y="334756"/>
                  <a:pt x="3414784" y="901811"/>
                  <a:pt x="3431929" y="1395841"/>
                </a:cubicBezTo>
                <a:cubicBezTo>
                  <a:pt x="3449074" y="1889871"/>
                  <a:pt x="3210949" y="2463911"/>
                  <a:pt x="2688979" y="2557891"/>
                </a:cubicBezTo>
                <a:cubicBezTo>
                  <a:pt x="2167009" y="2651871"/>
                  <a:pt x="1728859" y="1762236"/>
                  <a:pt x="1305949" y="1822561"/>
                </a:cubicBezTo>
                <a:cubicBezTo>
                  <a:pt x="905899" y="1768586"/>
                  <a:pt x="729369" y="2352786"/>
                  <a:pt x="380119" y="2188321"/>
                </a:cubicBezTo>
                <a:cubicBezTo>
                  <a:pt x="30869" y="2023856"/>
                  <a:pt x="-98036" y="1473946"/>
                  <a:pt x="79129" y="111009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04" name="Google Shape;404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1059671" flipH="1">
            <a:off x="878108" y="587542"/>
            <a:ext cx="3415031" cy="5682917"/>
          </a:xfrm>
          <a:prstGeom prst="rect">
            <a:avLst/>
          </a:prstGeom>
          <a:noFill/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pic>
      <p:sp>
        <p:nvSpPr>
          <p:cNvPr id="405" name="Google Shape;405;p94"/>
          <p:cNvSpPr>
            <a:spLocks noGrp="1"/>
          </p:cNvSpPr>
          <p:nvPr>
            <p:ph type="pic" idx="2"/>
          </p:nvPr>
        </p:nvSpPr>
        <p:spPr>
          <a:xfrm>
            <a:off x="1613278" y="1488282"/>
            <a:ext cx="2430300" cy="38859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31" cy="231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" name="Google Shape;48;p10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499" y="-298450"/>
            <a:ext cx="7429500" cy="742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Blank" type="blank">
  <p:cSld name="BLANK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9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rgbClr val="5A0144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8" name="Google Shape;408;p9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accent5"/>
              </a:gs>
              <a:gs pos="2000">
                <a:schemeClr val="accent5"/>
              </a:gs>
              <a:gs pos="100000">
                <a:srgbClr val="2D0021"/>
              </a:gs>
            </a:gsLst>
            <a:lin ang="2700006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9" name="Google Shape;409;p95"/>
          <p:cNvSpPr txBox="1"/>
          <p:nvPr/>
        </p:nvSpPr>
        <p:spPr>
          <a:xfrm flipH="1">
            <a:off x="11249257" y="6297804"/>
            <a:ext cx="948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Twentieth Century"/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75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0" name="Google Shape;410;p95"/>
          <p:cNvSpPr txBox="1"/>
          <p:nvPr/>
        </p:nvSpPr>
        <p:spPr>
          <a:xfrm>
            <a:off x="1175434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5"/>
              <a:buFont typeface="Twentieth Century"/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2024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11" name="Google Shape;411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98"/>
          <p:cNvSpPr>
            <a:spLocks noGrp="1"/>
          </p:cNvSpPr>
          <p:nvPr>
            <p:ph type="pic" idx="2"/>
          </p:nvPr>
        </p:nvSpPr>
        <p:spPr>
          <a:xfrm>
            <a:off x="5247524" y="1298279"/>
            <a:ext cx="5506500" cy="383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4_Title Slide">
  <p:cSld name="24_Title Slide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0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">
  <p:cSld name="4_Title Slide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01" descr="A black background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443" y="472704"/>
            <a:ext cx="1274804" cy="445206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01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3000" b="0" i="0">
              <a:solidFill>
                <a:schemeClr val="accen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2"/>
          <p:cNvSpPr/>
          <p:nvPr/>
        </p:nvSpPr>
        <p:spPr>
          <a:xfrm rot="10800000" flipH="1">
            <a:off x="2027103" y="-147"/>
            <a:ext cx="3913800" cy="5128200"/>
          </a:xfrm>
          <a:prstGeom prst="round2SameRect">
            <a:avLst>
              <a:gd name="adj1" fmla="val 7374"/>
              <a:gd name="adj2" fmla="val 0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1" name="Google Shape;431;p102"/>
          <p:cNvSpPr>
            <a:spLocks noGrp="1"/>
          </p:cNvSpPr>
          <p:nvPr>
            <p:ph type="pic" idx="2"/>
          </p:nvPr>
        </p:nvSpPr>
        <p:spPr>
          <a:xfrm>
            <a:off x="2182124" y="0"/>
            <a:ext cx="3913800" cy="4938600"/>
          </a:xfrm>
          <a:prstGeom prst="round2SameRect">
            <a:avLst>
              <a:gd name="adj1" fmla="val 0"/>
              <a:gd name="adj2" fmla="val 8226"/>
            </a:avLst>
          </a:prstGeom>
          <a:solidFill>
            <a:srgbClr val="F2F2F2">
              <a:alpha val="40000"/>
            </a:srgbClr>
          </a:solidFill>
          <a:ln>
            <a:noFill/>
          </a:ln>
          <a:effectLst>
            <a:outerShdw blurRad="1270000" dist="1346200" dir="8100000" sx="90000" sy="90000" algn="tr" rotWithShape="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0374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4"/>
          <p:cNvSpPr/>
          <p:nvPr/>
        </p:nvSpPr>
        <p:spPr>
          <a:xfrm>
            <a:off x="1422820" y="1454155"/>
            <a:ext cx="5248500" cy="3156900"/>
          </a:xfrm>
          <a:prstGeom prst="roundRect">
            <a:avLst>
              <a:gd name="adj" fmla="val 1456"/>
            </a:avLst>
          </a:pr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lin ang="2700006" scaled="0"/>
          </a:gradFill>
          <a:ln>
            <a:noFill/>
          </a:ln>
          <a:effectLst>
            <a:outerShdw blurRad="1270000" sx="90000" sy="90000" algn="ctr" rotWithShape="0">
              <a:schemeClr val="accent1">
                <a:alpha val="40000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6" name="Google Shape;436;p104"/>
          <p:cNvSpPr>
            <a:spLocks noGrp="1"/>
          </p:cNvSpPr>
          <p:nvPr>
            <p:ph type="pic" idx="2"/>
          </p:nvPr>
        </p:nvSpPr>
        <p:spPr>
          <a:xfrm>
            <a:off x="1205528" y="2060216"/>
            <a:ext cx="5683200" cy="31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0" dist="889000" dir="5400000" sx="95000" sy="95000" algn="t" rotWithShape="0">
              <a:srgbClr val="000000">
                <a:alpha val="40000"/>
              </a:srgbClr>
            </a:outerShdw>
          </a:effectLst>
        </p:spPr>
      </p:sp>
      <p:grpSp>
        <p:nvGrpSpPr>
          <p:cNvPr id="437" name="Google Shape;437;p104"/>
          <p:cNvGrpSpPr/>
          <p:nvPr/>
        </p:nvGrpSpPr>
        <p:grpSpPr>
          <a:xfrm>
            <a:off x="1205373" y="1692680"/>
            <a:ext cx="5683039" cy="367454"/>
            <a:chOff x="3179886" y="2083564"/>
            <a:chExt cx="5703000" cy="369300"/>
          </a:xfrm>
        </p:grpSpPr>
        <p:grpSp>
          <p:nvGrpSpPr>
            <p:cNvPr id="438" name="Google Shape;438;p104"/>
            <p:cNvGrpSpPr/>
            <p:nvPr/>
          </p:nvGrpSpPr>
          <p:grpSpPr>
            <a:xfrm>
              <a:off x="3179886" y="2083564"/>
              <a:ext cx="5703000" cy="369300"/>
              <a:chOff x="3179886" y="2083564"/>
              <a:chExt cx="5703000" cy="369300"/>
            </a:xfrm>
          </p:grpSpPr>
          <p:sp>
            <p:nvSpPr>
              <p:cNvPr id="439" name="Google Shape;439;p104"/>
              <p:cNvSpPr/>
              <p:nvPr/>
            </p:nvSpPr>
            <p:spPr>
              <a:xfrm>
                <a:off x="3179886" y="2083564"/>
                <a:ext cx="5703000" cy="36930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25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grpSp>
            <p:nvGrpSpPr>
              <p:cNvPr id="440" name="Google Shape;440;p104"/>
              <p:cNvGrpSpPr/>
              <p:nvPr/>
            </p:nvGrpSpPr>
            <p:grpSpPr>
              <a:xfrm>
                <a:off x="3382010" y="2233949"/>
                <a:ext cx="341823" cy="82500"/>
                <a:chOff x="3382010" y="2233949"/>
                <a:chExt cx="341823" cy="82500"/>
              </a:xfrm>
            </p:grpSpPr>
            <p:sp>
              <p:nvSpPr>
                <p:cNvPr id="441" name="Google Shape;441;p104"/>
                <p:cNvSpPr/>
                <p:nvPr/>
              </p:nvSpPr>
              <p:spPr>
                <a:xfrm>
                  <a:off x="3382010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5A0144"/>
                    </a:gs>
                    <a:gs pos="100000">
                      <a:schemeClr val="accent1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442" name="Google Shape;442;p104"/>
                <p:cNvSpPr/>
                <p:nvPr/>
              </p:nvSpPr>
              <p:spPr>
                <a:xfrm>
                  <a:off x="3511671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8F527E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  <p:sp>
              <p:nvSpPr>
                <p:cNvPr id="443" name="Google Shape;443;p104"/>
                <p:cNvSpPr/>
                <p:nvPr/>
              </p:nvSpPr>
              <p:spPr>
                <a:xfrm>
                  <a:off x="3641333" y="2233949"/>
                  <a:ext cx="82500" cy="82500"/>
                </a:xfrm>
                <a:prstGeom prst="ellipse">
                  <a:avLst/>
                </a:prstGeom>
                <a:gradFill>
                  <a:gsLst>
                    <a:gs pos="0">
                      <a:srgbClr val="3F94C5"/>
                    </a:gs>
                    <a:gs pos="100000">
                      <a:schemeClr val="accent3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125">
                    <a:solidFill>
                      <a:schemeClr val="lt1"/>
                    </a:solidFill>
                    <a:latin typeface="Twentieth Century"/>
                    <a:ea typeface="Twentieth Century"/>
                    <a:cs typeface="Twentieth Century"/>
                    <a:sym typeface="Twentieth Century"/>
                  </a:endParaRPr>
                </a:p>
              </p:txBody>
            </p:sp>
          </p:grpSp>
        </p:grpSp>
        <p:sp>
          <p:nvSpPr>
            <p:cNvPr id="444" name="Google Shape;444;p104"/>
            <p:cNvSpPr/>
            <p:nvPr/>
          </p:nvSpPr>
          <p:spPr>
            <a:xfrm>
              <a:off x="3965020" y="2182834"/>
              <a:ext cx="2674500" cy="184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625"/>
                <a:buFont typeface="Quattrocento Sans"/>
                <a:buNone/>
              </a:pPr>
              <a:r>
                <a:rPr lang="en-US" sz="625">
                  <a:solidFill>
                    <a:srgbClr val="595959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http://www.consumerpartnership.org</a:t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56">
          <p15:clr>
            <a:srgbClr val="FBAE40"/>
          </p15:clr>
        </p15:guide>
        <p15:guide id="2" pos="6134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0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608900"/>
          </a:xfrm>
          <a:prstGeom prst="rect">
            <a:avLst/>
          </a:prstGeom>
          <a:solidFill>
            <a:srgbClr val="F2F2F2">
              <a:alpha val="30199"/>
            </a:srgbClr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image" Target="../media/image13.png"/><Relationship Id="rId8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slideLayout" Target="../slideLayouts/slideLayout133.xml"/><Relationship Id="rId39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28.xml"/><Relationship Id="rId34" Type="http://schemas.openxmlformats.org/officeDocument/2006/relationships/slideLayout" Target="../slideLayouts/slideLayout141.xml"/><Relationship Id="rId42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9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32" Type="http://schemas.openxmlformats.org/officeDocument/2006/relationships/slideLayout" Target="../slideLayouts/slideLayout139.xml"/><Relationship Id="rId37" Type="http://schemas.openxmlformats.org/officeDocument/2006/relationships/slideLayout" Target="../slideLayouts/slideLayout144.xml"/><Relationship Id="rId40" Type="http://schemas.openxmlformats.org/officeDocument/2006/relationships/slideLayout" Target="../slideLayouts/slideLayout147.xml"/><Relationship Id="rId45" Type="http://schemas.openxmlformats.org/officeDocument/2006/relationships/theme" Target="../theme/theme7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28" Type="http://schemas.openxmlformats.org/officeDocument/2006/relationships/slideLayout" Target="../slideLayouts/slideLayout135.xml"/><Relationship Id="rId36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31" Type="http://schemas.openxmlformats.org/officeDocument/2006/relationships/slideLayout" Target="../slideLayouts/slideLayout138.xml"/><Relationship Id="rId44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slideLayout" Target="../slideLayouts/slideLayout134.xml"/><Relationship Id="rId30" Type="http://schemas.openxmlformats.org/officeDocument/2006/relationships/slideLayout" Target="../slideLayouts/slideLayout137.xml"/><Relationship Id="rId35" Type="http://schemas.openxmlformats.org/officeDocument/2006/relationships/slideLayout" Target="../slideLayouts/slideLayout142.xml"/><Relationship Id="rId43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slideLayout" Target="../slideLayouts/slideLayout132.xml"/><Relationship Id="rId33" Type="http://schemas.openxmlformats.org/officeDocument/2006/relationships/slideLayout" Target="../slideLayouts/slideLayout140.xml"/><Relationship Id="rId38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27.xml"/><Relationship Id="rId41" Type="http://schemas.openxmlformats.org/officeDocument/2006/relationships/slideLayout" Target="../slideLayouts/slideLayout148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26" Type="http://schemas.openxmlformats.org/officeDocument/2006/relationships/slideLayout" Target="../slideLayouts/slideLayout177.xml"/><Relationship Id="rId39" Type="http://schemas.openxmlformats.org/officeDocument/2006/relationships/slideLayout" Target="../slideLayouts/slideLayout190.xml"/><Relationship Id="rId21" Type="http://schemas.openxmlformats.org/officeDocument/2006/relationships/slideLayout" Target="../slideLayouts/slideLayout172.xml"/><Relationship Id="rId34" Type="http://schemas.openxmlformats.org/officeDocument/2006/relationships/slideLayout" Target="../slideLayouts/slideLayout185.xml"/><Relationship Id="rId42" Type="http://schemas.openxmlformats.org/officeDocument/2006/relationships/slideLayout" Target="../slideLayouts/slideLayout193.xml"/><Relationship Id="rId47" Type="http://schemas.openxmlformats.org/officeDocument/2006/relationships/slideLayout" Target="../slideLayouts/slideLayout198.xml"/><Relationship Id="rId50" Type="http://schemas.openxmlformats.org/officeDocument/2006/relationships/image" Target="../media/image13.png"/><Relationship Id="rId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9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62.xml"/><Relationship Id="rId24" Type="http://schemas.openxmlformats.org/officeDocument/2006/relationships/slideLayout" Target="../slideLayouts/slideLayout175.xml"/><Relationship Id="rId32" Type="http://schemas.openxmlformats.org/officeDocument/2006/relationships/slideLayout" Target="../slideLayouts/slideLayout183.xml"/><Relationship Id="rId37" Type="http://schemas.openxmlformats.org/officeDocument/2006/relationships/slideLayout" Target="../slideLayouts/slideLayout188.xml"/><Relationship Id="rId40" Type="http://schemas.openxmlformats.org/officeDocument/2006/relationships/slideLayout" Target="../slideLayouts/slideLayout191.xml"/><Relationship Id="rId45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9.xml"/><Relationship Id="rId36" Type="http://schemas.openxmlformats.org/officeDocument/2006/relationships/slideLayout" Target="../slideLayouts/slideLayout187.xml"/><Relationship Id="rId49" Type="http://schemas.openxmlformats.org/officeDocument/2006/relationships/theme" Target="../theme/theme8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31" Type="http://schemas.openxmlformats.org/officeDocument/2006/relationships/slideLayout" Target="../slideLayouts/slideLayout182.xml"/><Relationship Id="rId44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Relationship Id="rId27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81.xml"/><Relationship Id="rId35" Type="http://schemas.openxmlformats.org/officeDocument/2006/relationships/slideLayout" Target="../slideLayouts/slideLayout186.xml"/><Relationship Id="rId43" Type="http://schemas.openxmlformats.org/officeDocument/2006/relationships/slideLayout" Target="../slideLayouts/slideLayout194.xml"/><Relationship Id="rId48" Type="http://schemas.openxmlformats.org/officeDocument/2006/relationships/slideLayout" Target="../slideLayouts/slideLayout199.xml"/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5" Type="http://schemas.openxmlformats.org/officeDocument/2006/relationships/slideLayout" Target="../slideLayouts/slideLayout176.xml"/><Relationship Id="rId33" Type="http://schemas.openxmlformats.org/officeDocument/2006/relationships/slideLayout" Target="../slideLayouts/slideLayout184.xml"/><Relationship Id="rId38" Type="http://schemas.openxmlformats.org/officeDocument/2006/relationships/slideLayout" Target="../slideLayouts/slideLayout189.xml"/><Relationship Id="rId46" Type="http://schemas.openxmlformats.org/officeDocument/2006/relationships/slideLayout" Target="../slideLayouts/slideLayout197.xml"/><Relationship Id="rId20" Type="http://schemas.openxmlformats.org/officeDocument/2006/relationships/slideLayout" Target="../slideLayouts/slideLayout171.xml"/><Relationship Id="rId41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7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202.xml"/><Relationship Id="rId21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6.xml"/><Relationship Id="rId25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01.xml"/><Relationship Id="rId16" Type="http://schemas.openxmlformats.org/officeDocument/2006/relationships/slideLayout" Target="../slideLayouts/slideLayout215.xml"/><Relationship Id="rId20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24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214.xml"/><Relationship Id="rId23" Type="http://schemas.openxmlformats.org/officeDocument/2006/relationships/slideLayout" Target="../slideLayouts/slideLayout222.xml"/><Relationship Id="rId10" Type="http://schemas.openxmlformats.org/officeDocument/2006/relationships/slideLayout" Target="../slideLayouts/slideLayout209.xml"/><Relationship Id="rId19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Relationship Id="rId22" Type="http://schemas.openxmlformats.org/officeDocument/2006/relationships/slideLayout" Target="../slideLayouts/slideLayout2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13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24400" y="49075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p1" descr="Colorado Department of Health Care Policy &amp; Financi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4320" y="6364224"/>
            <a:ext cx="2268059" cy="3840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234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59" name="Google Shape;959;p234"/>
          <p:cNvSpPr txBox="1">
            <a:spLocks noGrp="1"/>
          </p:cNvSpPr>
          <p:nvPr>
            <p:ph type="dt" idx="10"/>
          </p:nvPr>
        </p:nvSpPr>
        <p:spPr>
          <a:xfrm>
            <a:off x="4724400" y="490753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0" name="Google Shape;960;p234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23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62" name="Google Shape;962;p234" descr="Colorado Department of Health Care Policy &amp;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74320" y="6364224"/>
            <a:ext cx="2268059" cy="3840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183931" y="2168288"/>
            <a:ext cx="1182413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dt" idx="10"/>
          </p:nvPr>
        </p:nvSpPr>
        <p:spPr>
          <a:xfrm>
            <a:off x="4724400" y="49075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3" name="Google Shape;73;p16" descr="Colorado Department of Health Care Policy &amp; Financi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4674" y="6363571"/>
            <a:ext cx="2214118" cy="37949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5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700"/>
              <a:buFont typeface="Trebuchet MS"/>
              <a:buNone/>
              <a:defRPr sz="77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dt" idx="10"/>
          </p:nvPr>
        </p:nvSpPr>
        <p:spPr>
          <a:xfrm>
            <a:off x="4724400" y="490753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29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9"/>
          <p:cNvSpPr txBox="1">
            <a:spLocks noGrp="1"/>
          </p:cNvSpPr>
          <p:nvPr>
            <p:ph type="sldNum" idx="12"/>
          </p:nvPr>
        </p:nvSpPr>
        <p:spPr>
          <a:xfrm>
            <a:off x="9174127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25" tIns="58900" rIns="117825" bIns="589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7" name="Google Shape;127;p29" descr="Colorado Department of Health Care Policy &amp; Financi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74320" y="6364224"/>
            <a:ext cx="1530939" cy="25923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8"/>
          <p:cNvSpPr txBox="1">
            <a:spLocks noGrp="1"/>
          </p:cNvSpPr>
          <p:nvPr>
            <p:ph type="title"/>
          </p:nvPr>
        </p:nvSpPr>
        <p:spPr>
          <a:xfrm>
            <a:off x="91965" y="2117012"/>
            <a:ext cx="12008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Trebuchet MS"/>
              <a:buNone/>
              <a:defRPr sz="64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48"/>
          <p:cNvSpPr txBox="1">
            <a:spLocks noGrp="1"/>
          </p:cNvSpPr>
          <p:nvPr>
            <p:ph type="dt" idx="10"/>
          </p:nvPr>
        </p:nvSpPr>
        <p:spPr>
          <a:xfrm>
            <a:off x="4724400" y="490753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48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8"/>
          <p:cNvSpPr txBox="1">
            <a:spLocks noGrp="1"/>
          </p:cNvSpPr>
          <p:nvPr>
            <p:ph type="sldNum" idx="12"/>
          </p:nvPr>
        </p:nvSpPr>
        <p:spPr>
          <a:xfrm>
            <a:off x="9174127" y="637075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1" name="Google Shape;211;p48" descr="Colorado Department of Health Care Policy and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74673" y="6346758"/>
            <a:ext cx="2336756" cy="3925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E3252"/>
            </a:gs>
            <a:gs pos="2000">
              <a:srgbClr val="2E3252"/>
            </a:gs>
            <a:gs pos="100000">
              <a:srgbClr val="16182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2"/>
          <p:cNvSpPr txBox="1"/>
          <p:nvPr/>
        </p:nvSpPr>
        <p:spPr>
          <a:xfrm flipH="1">
            <a:off x="11249257" y="6297803"/>
            <a:ext cx="948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"/>
              <a:buFont typeface="Twentieth Century"/>
              <a:buNone/>
            </a:pPr>
            <a:fld id="{00000000-1234-1234-1234-123412341234}" type="slidenum">
              <a:rPr lang="en-US" sz="7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30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8" name="Google Shape;268;p62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1800004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9" name="Google Shape;269;p62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0" name="Google Shape;270;p62"/>
          <p:cNvSpPr/>
          <p:nvPr/>
        </p:nvSpPr>
        <p:spPr>
          <a:xfrm>
            <a:off x="10397095" y="2"/>
            <a:ext cx="1801729" cy="1532151"/>
          </a:xfrm>
          <a:custGeom>
            <a:avLst/>
            <a:gdLst/>
            <a:ahLst/>
            <a:cxnLst/>
            <a:rect l="l" t="t" r="r" b="b"/>
            <a:pathLst>
              <a:path w="6005764" h="6318150" extrusionOk="0">
                <a:moveTo>
                  <a:pt x="0" y="0"/>
                </a:moveTo>
                <a:cubicBezTo>
                  <a:pt x="66174" y="1417720"/>
                  <a:pt x="1978305" y="1115651"/>
                  <a:pt x="2502569" y="1925053"/>
                </a:cubicBezTo>
                <a:cubicBezTo>
                  <a:pt x="3026834" y="2734456"/>
                  <a:pt x="2714790" y="3661059"/>
                  <a:pt x="3145587" y="4856415"/>
                </a:cubicBezTo>
                <a:cubicBezTo>
                  <a:pt x="3576384" y="6051771"/>
                  <a:pt x="4643187" y="6477001"/>
                  <a:pt x="6001753" y="6266448"/>
                </a:cubicBezTo>
                <a:lnTo>
                  <a:pt x="600576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9000021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1" name="Google Shape;271;p62"/>
          <p:cNvSpPr/>
          <p:nvPr/>
        </p:nvSpPr>
        <p:spPr>
          <a:xfrm>
            <a:off x="11662165" y="346873"/>
            <a:ext cx="540008" cy="1711315"/>
          </a:xfrm>
          <a:custGeom>
            <a:avLst/>
            <a:gdLst/>
            <a:ahLst/>
            <a:cxnLst/>
            <a:rect l="l" t="t" r="r" b="b"/>
            <a:pathLst>
              <a:path w="2541212" h="6914404" extrusionOk="0">
                <a:moveTo>
                  <a:pt x="2517149" y="8277"/>
                </a:moveTo>
                <a:cubicBezTo>
                  <a:pt x="614154" y="-124071"/>
                  <a:pt x="1321009" y="1362832"/>
                  <a:pt x="907925" y="2184990"/>
                </a:cubicBezTo>
                <a:cubicBezTo>
                  <a:pt x="494841" y="3007148"/>
                  <a:pt x="-166896" y="3508464"/>
                  <a:pt x="38643" y="4941225"/>
                </a:cubicBezTo>
                <a:cubicBezTo>
                  <a:pt x="358482" y="6183486"/>
                  <a:pt x="1573672" y="6806120"/>
                  <a:pt x="2541212" y="6914404"/>
                </a:cubicBezTo>
                <a:lnTo>
                  <a:pt x="2517149" y="827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2" name="Google Shape;272;p62"/>
          <p:cNvSpPr txBox="1"/>
          <p:nvPr/>
        </p:nvSpPr>
        <p:spPr>
          <a:xfrm>
            <a:off x="1175434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5"/>
              <a:buFont typeface="Twentieth Century"/>
              <a:buNone/>
            </a:pPr>
            <a:r>
              <a:rPr lang="en-US" sz="875" b="0" i="0" u="none" strike="noStrike" cap="none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2024 ALL RIGHTS</a:t>
            </a:r>
            <a:endParaRPr sz="87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73" name="Google Shape;273;p62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494046" y="377454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6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 u="none" strike="noStrike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3000" b="0" i="0" u="none" strike="noStrike" cap="none">
              <a:solidFill>
                <a:schemeClr val="accen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4" name="Google Shape;414;p96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rgbClr val="3C012C">
                  <a:alpha val="92156"/>
                </a:srgbClr>
              </a:gs>
              <a:gs pos="100000">
                <a:schemeClr val="accent1"/>
              </a:gs>
            </a:gsLst>
            <a:lin ang="1800004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5" name="Google Shape;415;p96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rgbClr val="3C012C">
                  <a:alpha val="8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6" name="Google Shape;416;p96"/>
          <p:cNvSpPr/>
          <p:nvPr/>
        </p:nvSpPr>
        <p:spPr>
          <a:xfrm>
            <a:off x="10397095" y="2"/>
            <a:ext cx="1801729" cy="1532151"/>
          </a:xfrm>
          <a:custGeom>
            <a:avLst/>
            <a:gdLst/>
            <a:ahLst/>
            <a:cxnLst/>
            <a:rect l="l" t="t" r="r" b="b"/>
            <a:pathLst>
              <a:path w="6005764" h="6318150" extrusionOk="0">
                <a:moveTo>
                  <a:pt x="0" y="0"/>
                </a:moveTo>
                <a:cubicBezTo>
                  <a:pt x="66174" y="1417720"/>
                  <a:pt x="1978305" y="1115651"/>
                  <a:pt x="2502569" y="1925053"/>
                </a:cubicBezTo>
                <a:cubicBezTo>
                  <a:pt x="3026834" y="2734456"/>
                  <a:pt x="2714790" y="3661059"/>
                  <a:pt x="3145587" y="4856415"/>
                </a:cubicBezTo>
                <a:cubicBezTo>
                  <a:pt x="3576384" y="6051771"/>
                  <a:pt x="4643187" y="6477001"/>
                  <a:pt x="6001753" y="6266448"/>
                </a:cubicBezTo>
                <a:lnTo>
                  <a:pt x="600576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>
                  <a:alpha val="94901"/>
                </a:srgbClr>
              </a:gs>
              <a:gs pos="55000">
                <a:schemeClr val="accent5"/>
              </a:gs>
              <a:gs pos="100000">
                <a:srgbClr val="79025B">
                  <a:alpha val="87058"/>
                </a:srgbClr>
              </a:gs>
            </a:gsLst>
            <a:lin ang="900002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7" name="Google Shape;417;p96"/>
          <p:cNvSpPr/>
          <p:nvPr/>
        </p:nvSpPr>
        <p:spPr>
          <a:xfrm>
            <a:off x="11662165" y="346873"/>
            <a:ext cx="540008" cy="1711315"/>
          </a:xfrm>
          <a:custGeom>
            <a:avLst/>
            <a:gdLst/>
            <a:ahLst/>
            <a:cxnLst/>
            <a:rect l="l" t="t" r="r" b="b"/>
            <a:pathLst>
              <a:path w="2541212" h="6914404" extrusionOk="0">
                <a:moveTo>
                  <a:pt x="2517149" y="8277"/>
                </a:moveTo>
                <a:cubicBezTo>
                  <a:pt x="614154" y="-124071"/>
                  <a:pt x="1321009" y="1362832"/>
                  <a:pt x="907925" y="2184990"/>
                </a:cubicBezTo>
                <a:cubicBezTo>
                  <a:pt x="494841" y="3007148"/>
                  <a:pt x="-166896" y="3508464"/>
                  <a:pt x="38643" y="4941225"/>
                </a:cubicBezTo>
                <a:cubicBezTo>
                  <a:pt x="358482" y="6183486"/>
                  <a:pt x="1573672" y="6806120"/>
                  <a:pt x="2541212" y="6914404"/>
                </a:cubicBezTo>
                <a:lnTo>
                  <a:pt x="2517149" y="8277"/>
                </a:lnTo>
                <a:close/>
              </a:path>
            </a:pathLst>
          </a:custGeom>
          <a:gradFill>
            <a:gsLst>
              <a:gs pos="0">
                <a:srgbClr val="79025B">
                  <a:alpha val="81176"/>
                </a:srgbClr>
              </a:gs>
              <a:gs pos="2000">
                <a:srgbClr val="79025B">
                  <a:alpha val="81176"/>
                </a:srgbClr>
              </a:gs>
              <a:gs pos="100000">
                <a:srgbClr val="3C012C">
                  <a:alpha val="92941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8" name="Google Shape;418;p96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 i="0" u="none" strike="noStrike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en-US" sz="875" b="0" i="0" u="none" strike="noStrike" cap="none">
                <a:solidFill>
                  <a:srgbClr val="00599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2026 ALL RIGHTS</a:t>
            </a:r>
            <a:endParaRPr sz="875" b="0" i="0" u="none" strike="noStrike" cap="none">
              <a:solidFill>
                <a:srgbClr val="005993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E3252"/>
            </a:gs>
            <a:gs pos="2000">
              <a:srgbClr val="2E3252"/>
            </a:gs>
            <a:gs pos="100000">
              <a:srgbClr val="16182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14"/>
          <p:cNvSpPr txBox="1"/>
          <p:nvPr/>
        </p:nvSpPr>
        <p:spPr>
          <a:xfrm flipH="1">
            <a:off x="11249257" y="6297904"/>
            <a:ext cx="9489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49"/>
              <a:buFont typeface="Twentieth Century"/>
              <a:buNone/>
            </a:pPr>
            <a:fld id="{00000000-1234-1234-1234-123412341234}" type="slidenum">
              <a:rPr lang="en-US" sz="749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2996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66" name="Google Shape;466;p114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18000042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67" name="Google Shape;467;p114"/>
          <p:cNvSpPr/>
          <p:nvPr/>
        </p:nvSpPr>
        <p:spPr>
          <a:xfrm>
            <a:off x="807" y="5439261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68" name="Google Shape;468;p114"/>
          <p:cNvSpPr/>
          <p:nvPr/>
        </p:nvSpPr>
        <p:spPr>
          <a:xfrm>
            <a:off x="10397096" y="2"/>
            <a:ext cx="1801729" cy="1532151"/>
          </a:xfrm>
          <a:custGeom>
            <a:avLst/>
            <a:gdLst/>
            <a:ahLst/>
            <a:cxnLst/>
            <a:rect l="l" t="t" r="r" b="b"/>
            <a:pathLst>
              <a:path w="6005764" h="6318150" extrusionOk="0">
                <a:moveTo>
                  <a:pt x="0" y="0"/>
                </a:moveTo>
                <a:cubicBezTo>
                  <a:pt x="66174" y="1417720"/>
                  <a:pt x="1978305" y="1115651"/>
                  <a:pt x="2502569" y="1925053"/>
                </a:cubicBezTo>
                <a:cubicBezTo>
                  <a:pt x="3026834" y="2734456"/>
                  <a:pt x="2714790" y="3661059"/>
                  <a:pt x="3145587" y="4856415"/>
                </a:cubicBezTo>
                <a:cubicBezTo>
                  <a:pt x="3576384" y="6051771"/>
                  <a:pt x="4643187" y="6477001"/>
                  <a:pt x="6001753" y="6266448"/>
                </a:cubicBezTo>
                <a:lnTo>
                  <a:pt x="600576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9000021" scaled="0"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69" name="Google Shape;469;p114"/>
          <p:cNvSpPr/>
          <p:nvPr/>
        </p:nvSpPr>
        <p:spPr>
          <a:xfrm>
            <a:off x="11662165" y="346874"/>
            <a:ext cx="540008" cy="1711315"/>
          </a:xfrm>
          <a:custGeom>
            <a:avLst/>
            <a:gdLst/>
            <a:ahLst/>
            <a:cxnLst/>
            <a:rect l="l" t="t" r="r" b="b"/>
            <a:pathLst>
              <a:path w="2541212" h="6914404" extrusionOk="0">
                <a:moveTo>
                  <a:pt x="2517149" y="8277"/>
                </a:moveTo>
                <a:cubicBezTo>
                  <a:pt x="614154" y="-124071"/>
                  <a:pt x="1321009" y="1362832"/>
                  <a:pt x="907925" y="2184990"/>
                </a:cubicBezTo>
                <a:cubicBezTo>
                  <a:pt x="494841" y="3007148"/>
                  <a:pt x="-166896" y="3508464"/>
                  <a:pt x="38643" y="4941225"/>
                </a:cubicBezTo>
                <a:cubicBezTo>
                  <a:pt x="358482" y="6183486"/>
                  <a:pt x="1573672" y="6806120"/>
                  <a:pt x="2541212" y="6914404"/>
                </a:cubicBezTo>
                <a:lnTo>
                  <a:pt x="2517149" y="827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3"/>
              <a:buFont typeface="Arial"/>
              <a:buNone/>
            </a:pPr>
            <a:endParaRPr sz="1123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70" name="Google Shape;470;p114"/>
          <p:cNvSpPr txBox="1"/>
          <p:nvPr/>
        </p:nvSpPr>
        <p:spPr>
          <a:xfrm>
            <a:off x="1175435" y="6288186"/>
            <a:ext cx="16914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874"/>
              <a:buFont typeface="Twentieth Century"/>
              <a:buNone/>
            </a:pPr>
            <a:r>
              <a:rPr lang="en-US" sz="874" b="0" i="0" u="none" strike="noStrike" cap="none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4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4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4" r:id="rId20"/>
    <p:sldLayoutId id="2147483775" r:id="rId21"/>
    <p:sldLayoutId id="2147483776" r:id="rId22"/>
    <p:sldLayoutId id="2147483777" r:id="rId23"/>
    <p:sldLayoutId id="2147483778" r:id="rId24"/>
    <p:sldLayoutId id="2147483779" r:id="rId25"/>
    <p:sldLayoutId id="2147483780" r:id="rId26"/>
    <p:sldLayoutId id="2147483781" r:id="rId27"/>
    <p:sldLayoutId id="2147483782" r:id="rId28"/>
    <p:sldLayoutId id="2147483783" r:id="rId29"/>
    <p:sldLayoutId id="2147483784" r:id="rId30"/>
    <p:sldLayoutId id="2147483785" r:id="rId31"/>
    <p:sldLayoutId id="2147483786" r:id="rId32"/>
    <p:sldLayoutId id="2147483787" r:id="rId33"/>
    <p:sldLayoutId id="2147483788" r:id="rId34"/>
    <p:sldLayoutId id="2147483789" r:id="rId35"/>
    <p:sldLayoutId id="2147483790" r:id="rId36"/>
    <p:sldLayoutId id="2147483791" r:id="rId37"/>
    <p:sldLayoutId id="2147483792" r:id="rId38"/>
    <p:sldLayoutId id="2147483793" r:id="rId39"/>
    <p:sldLayoutId id="2147483794" r:id="rId40"/>
    <p:sldLayoutId id="2147483795" r:id="rId41"/>
    <p:sldLayoutId id="2147483796" r:id="rId42"/>
    <p:sldLayoutId id="2147483797" r:id="rId43"/>
    <p:sldLayoutId id="2147483798" r:id="rId4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E3252"/>
            </a:gs>
            <a:gs pos="2000">
              <a:srgbClr val="2E3252"/>
            </a:gs>
            <a:gs pos="100000">
              <a:srgbClr val="16182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59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300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55" name="Google Shape;655;p159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1800004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56" name="Google Shape;656;p159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57" name="Google Shape;657;p159"/>
          <p:cNvSpPr/>
          <p:nvPr/>
        </p:nvSpPr>
        <p:spPr>
          <a:xfrm>
            <a:off x="10397095" y="2"/>
            <a:ext cx="1801729" cy="1532151"/>
          </a:xfrm>
          <a:custGeom>
            <a:avLst/>
            <a:gdLst/>
            <a:ahLst/>
            <a:cxnLst/>
            <a:rect l="l" t="t" r="r" b="b"/>
            <a:pathLst>
              <a:path w="6005764" h="6318150" extrusionOk="0">
                <a:moveTo>
                  <a:pt x="0" y="0"/>
                </a:moveTo>
                <a:cubicBezTo>
                  <a:pt x="66174" y="1417720"/>
                  <a:pt x="1978305" y="1115651"/>
                  <a:pt x="2502569" y="1925053"/>
                </a:cubicBezTo>
                <a:cubicBezTo>
                  <a:pt x="3026834" y="2734456"/>
                  <a:pt x="2714790" y="3661059"/>
                  <a:pt x="3145587" y="4856415"/>
                </a:cubicBezTo>
                <a:cubicBezTo>
                  <a:pt x="3576384" y="6051771"/>
                  <a:pt x="4643187" y="6477001"/>
                  <a:pt x="6001753" y="6266448"/>
                </a:cubicBezTo>
                <a:lnTo>
                  <a:pt x="600576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900002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58" name="Google Shape;658;p159"/>
          <p:cNvSpPr/>
          <p:nvPr/>
        </p:nvSpPr>
        <p:spPr>
          <a:xfrm>
            <a:off x="11662165" y="346873"/>
            <a:ext cx="540008" cy="1711315"/>
          </a:xfrm>
          <a:custGeom>
            <a:avLst/>
            <a:gdLst/>
            <a:ahLst/>
            <a:cxnLst/>
            <a:rect l="l" t="t" r="r" b="b"/>
            <a:pathLst>
              <a:path w="2541212" h="6914404" extrusionOk="0">
                <a:moveTo>
                  <a:pt x="2517149" y="8277"/>
                </a:moveTo>
                <a:cubicBezTo>
                  <a:pt x="614154" y="-124071"/>
                  <a:pt x="1321009" y="1362832"/>
                  <a:pt x="907925" y="2184990"/>
                </a:cubicBezTo>
                <a:cubicBezTo>
                  <a:pt x="494841" y="3007148"/>
                  <a:pt x="-166896" y="3508464"/>
                  <a:pt x="38643" y="4941225"/>
                </a:cubicBezTo>
                <a:cubicBezTo>
                  <a:pt x="358482" y="6183486"/>
                  <a:pt x="1573672" y="6806120"/>
                  <a:pt x="2541212" y="6914404"/>
                </a:cubicBezTo>
                <a:lnTo>
                  <a:pt x="2517149" y="827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59" name="Google Shape;659;p159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2025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60" name="Google Shape;660;p159"/>
          <p:cNvPicPr preferRelativeResize="0"/>
          <p:nvPr/>
        </p:nvPicPr>
        <p:blipFill rotWithShape="1">
          <a:blip r:embed="rId50">
            <a:alphaModFix/>
          </a:blip>
          <a:srcRect/>
          <a:stretch/>
        </p:blipFill>
        <p:spPr>
          <a:xfrm>
            <a:off x="1175434" y="346873"/>
            <a:ext cx="1274805" cy="44520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45" r:id="rId47"/>
    <p:sldLayoutId id="2147483846" r:id="rId4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E3252"/>
            </a:gs>
            <a:gs pos="2000">
              <a:srgbClr val="2E3252"/>
            </a:gs>
            <a:gs pos="100000">
              <a:srgbClr val="16182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208"/>
          <p:cNvSpPr txBox="1"/>
          <p:nvPr/>
        </p:nvSpPr>
        <p:spPr>
          <a:xfrm flipH="1">
            <a:off x="11249257" y="6280491"/>
            <a:ext cx="9489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50" b="0" i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3000" b="0" i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0" name="Google Shape;860;p208"/>
          <p:cNvSpPr/>
          <p:nvPr/>
        </p:nvSpPr>
        <p:spPr>
          <a:xfrm>
            <a:off x="1" y="5766314"/>
            <a:ext cx="1131665" cy="1094899"/>
          </a:xfrm>
          <a:custGeom>
            <a:avLst/>
            <a:gdLst/>
            <a:ahLst/>
            <a:cxnLst/>
            <a:rect l="l" t="t" r="r" b="b"/>
            <a:pathLst>
              <a:path w="4152900" h="3981450" extrusionOk="0">
                <a:moveTo>
                  <a:pt x="0" y="0"/>
                </a:moveTo>
                <a:cubicBezTo>
                  <a:pt x="762000" y="1189072"/>
                  <a:pt x="2584450" y="1190447"/>
                  <a:pt x="3200400" y="1720566"/>
                </a:cubicBezTo>
                <a:cubicBezTo>
                  <a:pt x="3816350" y="2250685"/>
                  <a:pt x="3971925" y="2641175"/>
                  <a:pt x="4152900" y="3981450"/>
                </a:cubicBezTo>
                <a:lnTo>
                  <a:pt x="0" y="39814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1800004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1" name="Google Shape;861;p208"/>
          <p:cNvSpPr/>
          <p:nvPr/>
        </p:nvSpPr>
        <p:spPr>
          <a:xfrm>
            <a:off x="807" y="5439260"/>
            <a:ext cx="336159" cy="713175"/>
          </a:xfrm>
          <a:custGeom>
            <a:avLst/>
            <a:gdLst/>
            <a:ahLst/>
            <a:cxnLst/>
            <a:rect l="l" t="t" r="r" b="b"/>
            <a:pathLst>
              <a:path w="1189942" h="2524513" extrusionOk="0">
                <a:moveTo>
                  <a:pt x="0" y="0"/>
                </a:moveTo>
                <a:lnTo>
                  <a:pt x="175601" y="17702"/>
                </a:lnTo>
                <a:cubicBezTo>
                  <a:pt x="754484" y="136158"/>
                  <a:pt x="1189942" y="648354"/>
                  <a:pt x="1189942" y="1262256"/>
                </a:cubicBezTo>
                <a:cubicBezTo>
                  <a:pt x="1189942" y="1876159"/>
                  <a:pt x="754484" y="2388354"/>
                  <a:pt x="175601" y="2506811"/>
                </a:cubicBezTo>
                <a:lnTo>
                  <a:pt x="0" y="252451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dist="622300" dir="2700000" algn="t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2" name="Google Shape;862;p208"/>
          <p:cNvSpPr/>
          <p:nvPr/>
        </p:nvSpPr>
        <p:spPr>
          <a:xfrm>
            <a:off x="10397095" y="2"/>
            <a:ext cx="1801729" cy="1532151"/>
          </a:xfrm>
          <a:custGeom>
            <a:avLst/>
            <a:gdLst/>
            <a:ahLst/>
            <a:cxnLst/>
            <a:rect l="l" t="t" r="r" b="b"/>
            <a:pathLst>
              <a:path w="6005764" h="6318150" extrusionOk="0">
                <a:moveTo>
                  <a:pt x="0" y="0"/>
                </a:moveTo>
                <a:cubicBezTo>
                  <a:pt x="66174" y="1417720"/>
                  <a:pt x="1978305" y="1115651"/>
                  <a:pt x="2502569" y="1925053"/>
                </a:cubicBezTo>
                <a:cubicBezTo>
                  <a:pt x="3026834" y="2734456"/>
                  <a:pt x="2714790" y="3661059"/>
                  <a:pt x="3145587" y="4856415"/>
                </a:cubicBezTo>
                <a:cubicBezTo>
                  <a:pt x="3576384" y="6051771"/>
                  <a:pt x="4643187" y="6477001"/>
                  <a:pt x="6001753" y="6266448"/>
                </a:cubicBezTo>
                <a:lnTo>
                  <a:pt x="600576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1B2C"/>
              </a:gs>
              <a:gs pos="55000">
                <a:schemeClr val="accent5"/>
              </a:gs>
              <a:gs pos="100000">
                <a:schemeClr val="accent1"/>
              </a:gs>
            </a:gsLst>
            <a:lin ang="900002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3" name="Google Shape;863;p208"/>
          <p:cNvSpPr/>
          <p:nvPr/>
        </p:nvSpPr>
        <p:spPr>
          <a:xfrm>
            <a:off x="11662165" y="346873"/>
            <a:ext cx="540008" cy="1711315"/>
          </a:xfrm>
          <a:custGeom>
            <a:avLst/>
            <a:gdLst/>
            <a:ahLst/>
            <a:cxnLst/>
            <a:rect l="l" t="t" r="r" b="b"/>
            <a:pathLst>
              <a:path w="2541212" h="6914404" extrusionOk="0">
                <a:moveTo>
                  <a:pt x="2517149" y="8277"/>
                </a:moveTo>
                <a:cubicBezTo>
                  <a:pt x="614154" y="-124071"/>
                  <a:pt x="1321009" y="1362832"/>
                  <a:pt x="907925" y="2184990"/>
                </a:cubicBezTo>
                <a:cubicBezTo>
                  <a:pt x="494841" y="3007148"/>
                  <a:pt x="-166896" y="3508464"/>
                  <a:pt x="38643" y="4941225"/>
                </a:cubicBezTo>
                <a:cubicBezTo>
                  <a:pt x="358482" y="6183486"/>
                  <a:pt x="1573672" y="6806120"/>
                  <a:pt x="2541212" y="6914404"/>
                </a:cubicBezTo>
                <a:lnTo>
                  <a:pt x="2517149" y="827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2000">
                <a:schemeClr val="accent1"/>
              </a:gs>
              <a:gs pos="100000">
                <a:schemeClr val="accent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4" name="Google Shape;864;p208"/>
          <p:cNvSpPr txBox="1"/>
          <p:nvPr/>
        </p:nvSpPr>
        <p:spPr>
          <a:xfrm>
            <a:off x="1175434" y="6288186"/>
            <a:ext cx="17601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5" b="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CACP</a:t>
            </a:r>
            <a:r>
              <a:rPr lang="en-US" sz="875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2026 ALL RIGHTS</a:t>
            </a:r>
            <a:endParaRPr sz="8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69" r:id="rId23"/>
    <p:sldLayoutId id="2147483870" r:id="rId24"/>
    <p:sldLayoutId id="2147483871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hyperlink" Target="mailto:bjackson@inspire-ce.org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33.png"/><Relationship Id="rId5" Type="http://schemas.openxmlformats.org/officeDocument/2006/relationships/hyperlink" Target="https://app.smartsheet.com/b/form/019cb9b0c8ea7e46adeedf417aa10ad5" TargetMode="Externa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0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10" Type="http://schemas.openxmlformats.org/officeDocument/2006/relationships/image" Target="../media/image40.jp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impac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ealthfirstcolorado.com/work-requirements-screener" TargetMode="External"/><Relationship Id="rId5" Type="http://schemas.openxmlformats.org/officeDocument/2006/relationships/hyperlink" Target="https://www.healthfirstcolorado.com/changes-are-coming-to-health-first-colorado-colorados-medicaid-program/" TargetMode="External"/><Relationship Id="rId4" Type="http://schemas.openxmlformats.org/officeDocument/2006/relationships/hyperlink" Target="https://hcpf.colorado.gov/work-requirements-faqs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member-correspondence-improvement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s02web.zoom.us/webinar/register/WN_sAvaYeFpSDWUXOBB9naAig" TargetMode="External"/><Relationship Id="rId5" Type="http://schemas.openxmlformats.org/officeDocument/2006/relationships/hyperlink" Target="https://hcpf.colorado.gov/publications" TargetMode="External"/><Relationship Id="rId4" Type="http://schemas.openxmlformats.org/officeDocument/2006/relationships/hyperlink" Target="https://lp.constantcontactpages.com/sl/NkQbrr5/MemberCorrespondence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en.lundy@state.co.u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248"/>
          <p:cNvSpPr txBox="1">
            <a:spLocks noGrp="1"/>
          </p:cNvSpPr>
          <p:nvPr>
            <p:ph type="ctrTitle"/>
          </p:nvPr>
        </p:nvSpPr>
        <p:spPr>
          <a:xfrm>
            <a:off x="1040525" y="937127"/>
            <a:ext cx="101109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 sz="5500"/>
              <a:t>Member Correspondence Improvements </a:t>
            </a:r>
            <a:endParaRPr sz="55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endParaRPr sz="55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endParaRPr sz="5500"/>
          </a:p>
        </p:txBody>
      </p:sp>
      <p:sp>
        <p:nvSpPr>
          <p:cNvPr id="1021" name="Google Shape;1021;p248"/>
          <p:cNvSpPr txBox="1">
            <a:spLocks noGrp="1"/>
          </p:cNvSpPr>
          <p:nvPr>
            <p:ph type="subTitle" idx="1"/>
          </p:nvPr>
        </p:nvSpPr>
        <p:spPr>
          <a:xfrm>
            <a:off x="1523975" y="2943848"/>
            <a:ext cx="9144000" cy="13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 sz="3500"/>
              <a:t>Fiscal Year 2025-26</a:t>
            </a:r>
            <a:endParaRPr sz="3500"/>
          </a:p>
        </p:txBody>
      </p:sp>
      <p:sp>
        <p:nvSpPr>
          <p:cNvPr id="1022" name="Google Shape;1022;p248"/>
          <p:cNvSpPr txBox="1">
            <a:spLocks noGrp="1"/>
          </p:cNvSpPr>
          <p:nvPr>
            <p:ph type="body" idx="2"/>
          </p:nvPr>
        </p:nvSpPr>
        <p:spPr>
          <a:xfrm>
            <a:off x="1913850" y="4523350"/>
            <a:ext cx="8364300" cy="15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</a:pPr>
            <a:r>
              <a:rPr lang="en-US" sz="2500"/>
              <a:t>April 16, 2026</a:t>
            </a:r>
            <a:endParaRPr sz="2500"/>
          </a:p>
        </p:txBody>
      </p:sp>
      <p:sp>
        <p:nvSpPr>
          <p:cNvPr id="1023" name="Google Shape;1023;p24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257"/>
          <p:cNvSpPr txBox="1">
            <a:spLocks noGrp="1"/>
          </p:cNvSpPr>
          <p:nvPr>
            <p:ph type="title"/>
          </p:nvPr>
        </p:nvSpPr>
        <p:spPr>
          <a:xfrm>
            <a:off x="838200" y="186323"/>
            <a:ext cx="10515600" cy="7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5700"/>
              <a:t>Present Today</a:t>
            </a:r>
            <a:endParaRPr sz="5700"/>
          </a:p>
        </p:txBody>
      </p:sp>
      <p:sp>
        <p:nvSpPr>
          <p:cNvPr id="1100" name="Google Shape;1100;p257"/>
          <p:cNvSpPr txBox="1">
            <a:spLocks noGrp="1"/>
          </p:cNvSpPr>
          <p:nvPr>
            <p:ph type="body" idx="1"/>
          </p:nvPr>
        </p:nvSpPr>
        <p:spPr>
          <a:xfrm>
            <a:off x="186600" y="759526"/>
            <a:ext cx="11887800" cy="45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2"/>
                </a:solidFill>
              </a:rPr>
              <a:t>Facilitators</a:t>
            </a:r>
            <a:endParaRPr sz="2800" b="1">
              <a:solidFill>
                <a:schemeClr val="dk2"/>
              </a:solidFill>
            </a:endParaRPr>
          </a:p>
          <a:p>
            <a:pPr marL="746125" marR="0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Ryan Lazo, Stakeholder Engagement Advisor</a:t>
            </a:r>
            <a:endParaRPr sz="2800">
              <a:solidFill>
                <a:schemeClr val="dk2"/>
              </a:solidFill>
            </a:endParaRPr>
          </a:p>
          <a:p>
            <a:pPr marL="746125" marR="0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Lucien Meadows, Stakeholder Engagement Coordinator</a:t>
            </a:r>
            <a:br>
              <a:rPr lang="en-US" sz="2800">
                <a:solidFill>
                  <a:schemeClr val="dk2"/>
                </a:solidFill>
              </a:rPr>
            </a:br>
            <a:endParaRPr sz="24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2"/>
                </a:solidFill>
              </a:rPr>
              <a:t>Speakers</a:t>
            </a:r>
            <a:endParaRPr sz="2800" b="1">
              <a:solidFill>
                <a:schemeClr val="dk2"/>
              </a:solidFill>
            </a:endParaRPr>
          </a:p>
          <a:p>
            <a:pPr marL="746125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Kristen Lundy, Member Content Strategy and Compliance Manager - </a:t>
            </a:r>
            <a:br>
              <a:rPr lang="en-US" sz="2800">
                <a:solidFill>
                  <a:schemeClr val="dk2"/>
                </a:solidFill>
              </a:rPr>
            </a:br>
            <a:r>
              <a:rPr lang="en-US" sz="2800">
                <a:solidFill>
                  <a:schemeClr val="dk2"/>
                </a:solidFill>
              </a:rPr>
              <a:t>Colorado Department of Health Care Policy and Financing</a:t>
            </a:r>
            <a:endParaRPr sz="2800">
              <a:solidFill>
                <a:schemeClr val="dk2"/>
              </a:solidFill>
            </a:endParaRPr>
          </a:p>
          <a:p>
            <a:pPr marL="746125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Melinda Karp, President and CEO - </a:t>
            </a:r>
            <a:br>
              <a:rPr lang="en-US" sz="2800">
                <a:solidFill>
                  <a:schemeClr val="dk2"/>
                </a:solidFill>
              </a:rPr>
            </a:br>
            <a:r>
              <a:rPr lang="en-US" sz="2800">
                <a:solidFill>
                  <a:schemeClr val="dk2"/>
                </a:solidFill>
              </a:rPr>
              <a:t>The Center to Advance Consumer Partnership</a:t>
            </a:r>
            <a:endParaRPr sz="28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2"/>
                </a:solidFill>
              </a:rPr>
              <a:t>Subject Matter Experts</a:t>
            </a:r>
            <a:endParaRPr sz="2800">
              <a:solidFill>
                <a:schemeClr val="dk2"/>
              </a:solidFill>
            </a:endParaRPr>
          </a:p>
          <a:p>
            <a:pPr marL="746125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Natalie Coulter, Director of Communications</a:t>
            </a:r>
            <a:endParaRPr sz="2800">
              <a:solidFill>
                <a:schemeClr val="dk2"/>
              </a:solidFill>
            </a:endParaRPr>
          </a:p>
          <a:p>
            <a:pPr marL="746125" lvl="1" indent="-3200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</a:pPr>
            <a:r>
              <a:rPr lang="en-US" sz="2800">
                <a:solidFill>
                  <a:schemeClr val="dk2"/>
                </a:solidFill>
              </a:rPr>
              <a:t>Shawn Bodiker, Eligibility Policy Manager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1101" name="Google Shape;1101;p25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258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5700"/>
              <a:t>Agenda</a:t>
            </a:r>
            <a:endParaRPr sz="5700"/>
          </a:p>
        </p:txBody>
      </p:sp>
      <p:sp>
        <p:nvSpPr>
          <p:cNvPr id="1107" name="Google Shape;1107;p258"/>
          <p:cNvSpPr txBox="1">
            <a:spLocks noGrp="1"/>
          </p:cNvSpPr>
          <p:nvPr>
            <p:ph type="body" idx="1"/>
          </p:nvPr>
        </p:nvSpPr>
        <p:spPr>
          <a:xfrm>
            <a:off x="886414" y="1288100"/>
            <a:ext cx="10847400" cy="28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3200">
              <a:solidFill>
                <a:schemeClr val="dk2"/>
              </a:solidFill>
            </a:endParaRPr>
          </a:p>
          <a:p>
            <a:pPr marL="457200" lvl="0" indent="-43180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sz="3200">
                <a:solidFill>
                  <a:schemeClr val="dk2"/>
                </a:solidFill>
              </a:rPr>
              <a:t>Overview of upcoming HR1 noticing </a:t>
            </a:r>
            <a:endParaRPr sz="3200">
              <a:solidFill>
                <a:schemeClr val="dk2"/>
              </a:solidFill>
            </a:endParaRPr>
          </a:p>
          <a:p>
            <a:pPr marL="457200" lvl="0" indent="-431800" algn="l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sz="3200">
                <a:solidFill>
                  <a:schemeClr val="dk2"/>
                </a:solidFill>
              </a:rPr>
              <a:t>Introduction to the Center to Advance Consumer Partnership</a:t>
            </a:r>
            <a:endParaRPr sz="3200">
              <a:solidFill>
                <a:schemeClr val="dk2"/>
              </a:solidFill>
            </a:endParaRPr>
          </a:p>
          <a:p>
            <a:pPr marL="457200" marR="0" lvl="0" indent="-431800" algn="l" rtl="0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200"/>
              <a:buChar char="•"/>
            </a:pPr>
            <a:r>
              <a:rPr lang="en-US" sz="3200">
                <a:solidFill>
                  <a:schemeClr val="dk2"/>
                </a:solidFill>
              </a:rPr>
              <a:t>Future opportunities to learn more and share feedback</a:t>
            </a:r>
            <a:endParaRPr sz="3200">
              <a:solidFill>
                <a:schemeClr val="dk2"/>
              </a:solidFill>
            </a:endParaRPr>
          </a:p>
        </p:txBody>
      </p:sp>
      <p:sp>
        <p:nvSpPr>
          <p:cNvPr id="1108" name="Google Shape;1108;p25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259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1115" name="Google Shape;1115;p259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Char char="•"/>
            </a:pPr>
            <a:r>
              <a:rPr lang="en-US" sz="2800">
                <a:solidFill>
                  <a:schemeClr val="dk2"/>
                </a:solidFill>
              </a:rPr>
              <a:t>The feedback period for the Notice of Adverse Benefit Determination letter and Worksheet J: Work Requirements has closed.</a:t>
            </a:r>
            <a:endParaRPr sz="2800">
              <a:solidFill>
                <a:schemeClr val="dk2"/>
              </a:solidFill>
            </a:endParaRPr>
          </a:p>
          <a:p>
            <a:pPr marL="457200" lvl="0" indent="-4826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Char char="•"/>
            </a:pPr>
            <a:r>
              <a:rPr lang="en-US" sz="2800">
                <a:solidFill>
                  <a:schemeClr val="dk2"/>
                </a:solidFill>
              </a:rPr>
              <a:t>We received a great response from all of you and significant changes were made as a result of your feedback.</a:t>
            </a:r>
            <a:endParaRPr sz="2800">
              <a:solidFill>
                <a:schemeClr val="dk2"/>
              </a:solidFill>
            </a:endParaRPr>
          </a:p>
          <a:p>
            <a:pPr marL="457200" lvl="0" indent="-482600" algn="l" rtl="0"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4000"/>
              <a:buChar char="•"/>
            </a:pPr>
            <a:r>
              <a:rPr lang="en-US" sz="2800">
                <a:solidFill>
                  <a:schemeClr val="dk2"/>
                </a:solidFill>
              </a:rPr>
              <a:t>Thank you for your ongoing partnership!!</a:t>
            </a:r>
            <a:endParaRPr sz="2800">
              <a:solidFill>
                <a:schemeClr val="dk2"/>
              </a:solidFill>
            </a:endParaRPr>
          </a:p>
        </p:txBody>
      </p:sp>
      <p:sp>
        <p:nvSpPr>
          <p:cNvPr id="1116" name="Google Shape;1116;p25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260"/>
          <p:cNvSpPr txBox="1">
            <a:spLocks noGrp="1"/>
          </p:cNvSpPr>
          <p:nvPr>
            <p:ph type="title"/>
          </p:nvPr>
        </p:nvSpPr>
        <p:spPr>
          <a:xfrm>
            <a:off x="838200" y="437929"/>
            <a:ext cx="10515600" cy="53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 b="0"/>
              <a:t>Overview of Upcoming HR1 Noticing</a:t>
            </a:r>
            <a:endParaRPr b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endParaRPr/>
          </a:p>
        </p:txBody>
      </p:sp>
      <p:sp>
        <p:nvSpPr>
          <p:cNvPr id="1122" name="Google Shape;1122;p260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261"/>
          <p:cNvSpPr txBox="1">
            <a:spLocks noGrp="1"/>
          </p:cNvSpPr>
          <p:nvPr>
            <p:ph type="title"/>
          </p:nvPr>
        </p:nvSpPr>
        <p:spPr>
          <a:xfrm>
            <a:off x="87925" y="165546"/>
            <a:ext cx="11977200" cy="804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/>
              <a:t>Narrow Audience Notice</a:t>
            </a:r>
            <a:endParaRPr sz="4800"/>
          </a:p>
        </p:txBody>
      </p:sp>
      <p:sp>
        <p:nvSpPr>
          <p:cNvPr id="1129" name="Google Shape;1129;p261"/>
          <p:cNvSpPr txBox="1">
            <a:spLocks noGrp="1"/>
          </p:cNvSpPr>
          <p:nvPr>
            <p:ph type="body" idx="1"/>
          </p:nvPr>
        </p:nvSpPr>
        <p:spPr>
          <a:xfrm>
            <a:off x="341700" y="1197500"/>
            <a:ext cx="11508600" cy="475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</a:rPr>
              <a:t>Audience: </a:t>
            </a:r>
            <a:r>
              <a:rPr lang="en-US" sz="3200">
                <a:solidFill>
                  <a:schemeClr val="dk2"/>
                </a:solidFill>
              </a:rPr>
              <a:t>Medicaid Expansion Population </a:t>
            </a:r>
            <a:endParaRPr sz="32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</a:rPr>
              <a:t>Title:</a:t>
            </a:r>
            <a:r>
              <a:rPr lang="en-US" sz="3200">
                <a:solidFill>
                  <a:schemeClr val="dk2"/>
                </a:solidFill>
              </a:rPr>
              <a:t> Changes Coming to Health First Colorado</a:t>
            </a:r>
            <a:endParaRPr sz="3200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</a:rPr>
              <a:t>Purpose of Communication:</a:t>
            </a:r>
            <a:endParaRPr sz="3200" b="1">
              <a:solidFill>
                <a:schemeClr val="dk2"/>
              </a:solidFill>
            </a:endParaRPr>
          </a:p>
          <a:p>
            <a:pPr marL="914400" lvl="0" indent="-4064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 sz="2800">
                <a:solidFill>
                  <a:schemeClr val="dk2"/>
                </a:solidFill>
              </a:rPr>
              <a:t>Direct noticing to those impacted by upcoming federal changes.</a:t>
            </a:r>
            <a:endParaRPr sz="2800">
              <a:solidFill>
                <a:schemeClr val="dk2"/>
              </a:solidFill>
            </a:endParaRPr>
          </a:p>
          <a:p>
            <a:pPr marL="9144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 sz="2800">
                <a:solidFill>
                  <a:schemeClr val="dk2"/>
                </a:solidFill>
              </a:rPr>
              <a:t>Specific information about work requirements and 6 month renewal frequencies.</a:t>
            </a:r>
            <a:endParaRPr sz="2800">
              <a:solidFill>
                <a:schemeClr val="dk2"/>
              </a:solidFill>
            </a:endParaRPr>
          </a:p>
          <a:p>
            <a:pPr marL="9144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</a:pPr>
            <a:r>
              <a:rPr lang="en-US" sz="2800">
                <a:solidFill>
                  <a:schemeClr val="dk2"/>
                </a:solidFill>
              </a:rPr>
              <a:t>Information on what counts as eligible activities, who is exempt, steps to take to remain eligible, and what happens if you do not comply.</a:t>
            </a:r>
            <a:endParaRPr sz="2800">
              <a:solidFill>
                <a:schemeClr val="dk2"/>
              </a:solidFill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</a:rPr>
              <a:t>Distribution Date: </a:t>
            </a:r>
            <a:r>
              <a:rPr lang="en-US" sz="3200">
                <a:solidFill>
                  <a:schemeClr val="dk2"/>
                </a:solidFill>
              </a:rPr>
              <a:t>September 2026. </a:t>
            </a:r>
            <a:endParaRPr sz="3200">
              <a:solidFill>
                <a:schemeClr val="dk2"/>
              </a:solidFill>
            </a:endParaRPr>
          </a:p>
          <a:p>
            <a:pPr marL="9144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200">
              <a:solidFill>
                <a:schemeClr val="dk2"/>
              </a:solidFill>
            </a:endParaRPr>
          </a:p>
        </p:txBody>
      </p:sp>
      <p:sp>
        <p:nvSpPr>
          <p:cNvPr id="1130" name="Google Shape;1130;p26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26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1158" name="Google Shape;1158;p2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4513" y="105144"/>
            <a:ext cx="4682974" cy="6028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6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1165" name="Google Shape;1165;p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936" y="85800"/>
            <a:ext cx="4752121" cy="606888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26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1172" name="Google Shape;1172;p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7050" y="200763"/>
            <a:ext cx="5817900" cy="592597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26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1179" name="Google Shape;1179;p268"/>
          <p:cNvPicPr preferRelativeResize="0"/>
          <p:nvPr/>
        </p:nvPicPr>
        <p:blipFill rotWithShape="1">
          <a:blip r:embed="rId3">
            <a:alphaModFix/>
          </a:blip>
          <a:srcRect l="2861" r="5748" b="9975"/>
          <a:stretch/>
        </p:blipFill>
        <p:spPr>
          <a:xfrm>
            <a:off x="838050" y="220488"/>
            <a:ext cx="5060276" cy="5899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80" name="Google Shape;1180;p2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9329" y="135742"/>
            <a:ext cx="4579052" cy="606888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269"/>
          <p:cNvSpPr txBox="1">
            <a:spLocks noGrp="1"/>
          </p:cNvSpPr>
          <p:nvPr>
            <p:ph type="title"/>
          </p:nvPr>
        </p:nvSpPr>
        <p:spPr>
          <a:xfrm>
            <a:off x="838200" y="165321"/>
            <a:ext cx="10515600" cy="7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3500"/>
              <a:t>Summary of Projects Posted for Feedback</a:t>
            </a:r>
            <a:endParaRPr sz="3500"/>
          </a:p>
        </p:txBody>
      </p:sp>
      <p:sp>
        <p:nvSpPr>
          <p:cNvPr id="1186" name="Google Shape;1186;p269"/>
          <p:cNvSpPr txBox="1">
            <a:spLocks noGrp="1"/>
          </p:cNvSpPr>
          <p:nvPr>
            <p:ph type="body" idx="1"/>
          </p:nvPr>
        </p:nvSpPr>
        <p:spPr>
          <a:xfrm>
            <a:off x="429850" y="1215565"/>
            <a:ext cx="11342100" cy="50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</a:rPr>
              <a:t>Currently posted to the website</a:t>
            </a:r>
            <a:r>
              <a:rPr lang="en-US" sz="2400">
                <a:solidFill>
                  <a:schemeClr val="dk2"/>
                </a:solidFill>
                <a:highlight>
                  <a:schemeClr val="lt1"/>
                </a:highlight>
              </a:rPr>
              <a:t>: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-US" sz="2400" b="1">
                <a:solidFill>
                  <a:schemeClr val="dk2"/>
                </a:solidFill>
                <a:highlight>
                  <a:schemeClr val="lt1"/>
                </a:highlight>
              </a:rPr>
              <a:t>Changes coming to Health First Colorado (expansion population only)</a:t>
            </a:r>
            <a:endParaRPr sz="2400" b="1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highlight>
                  <a:schemeClr val="lt1"/>
                </a:highlight>
              </a:rPr>
              <a:t>This notice is to be sent to members of the Medicaid expansion population (ages 19-64 without a disability) to inform them of upcoming federal changes.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1371600" marR="0" lvl="2" indent="-381000" algn="l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</a:pPr>
            <a:r>
              <a:rPr lang="en-US" sz="2400">
                <a:solidFill>
                  <a:schemeClr val="dk2"/>
                </a:solidFill>
                <a:highlight>
                  <a:schemeClr val="lt1"/>
                </a:highlight>
              </a:rPr>
              <a:t>Feedback on this notice will be accepted through April 30, 2026. 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</p:txBody>
      </p:sp>
      <p:sp>
        <p:nvSpPr>
          <p:cNvPr id="1187" name="Google Shape;1187;p26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249"/>
          <p:cNvSpPr txBox="1">
            <a:spLocks noGrp="1"/>
          </p:cNvSpPr>
          <p:nvPr>
            <p:ph type="sldNum" idx="12"/>
          </p:nvPr>
        </p:nvSpPr>
        <p:spPr>
          <a:xfrm>
            <a:off x="11701289" y="6486660"/>
            <a:ext cx="1569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400" tIns="41400" rIns="41400" bIns="414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029" name="Google Shape;1029;p249"/>
          <p:cNvSpPr txBox="1">
            <a:spLocks noGrp="1"/>
          </p:cNvSpPr>
          <p:nvPr>
            <p:ph type="title"/>
          </p:nvPr>
        </p:nvSpPr>
        <p:spPr>
          <a:xfrm>
            <a:off x="5815333" y="265570"/>
            <a:ext cx="6265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Trebuchet MS"/>
              <a:buNone/>
            </a:pPr>
            <a:r>
              <a:rPr lang="en-US" sz="3500"/>
              <a:t>Interpretación de idiomas</a:t>
            </a:r>
            <a:endParaRPr sz="3500"/>
          </a:p>
        </p:txBody>
      </p:sp>
      <p:sp>
        <p:nvSpPr>
          <p:cNvPr id="1030" name="Google Shape;1030;p249"/>
          <p:cNvSpPr txBox="1"/>
          <p:nvPr/>
        </p:nvSpPr>
        <p:spPr>
          <a:xfrm>
            <a:off x="349967" y="1174710"/>
            <a:ext cx="5510400" cy="49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584200" marR="0" lvl="0" indent="-43815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To access language interpretation, click Interpretation      in your meeting/webinar controls.  </a:t>
            </a:r>
            <a:endParaRPr sz="23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marR="0" lvl="0" indent="-43815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If you do not see the Interpretation button, click More, then Interpretation.</a:t>
            </a:r>
            <a:endParaRPr sz="23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marR="0" lvl="0" indent="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marR="0" lvl="0" indent="-438150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Click the language that you would like to hear.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49"/>
          <p:cNvSpPr txBox="1"/>
          <p:nvPr/>
        </p:nvSpPr>
        <p:spPr>
          <a:xfrm>
            <a:off x="5815333" y="1143000"/>
            <a:ext cx="6376800" cy="471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749300" marR="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Para acceder a la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de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idiomas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haga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clic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b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los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controles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de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su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reunión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/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seminario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web.</a:t>
            </a:r>
            <a:endParaRPr sz="23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endParaRPr sz="23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9300" marR="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Si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usted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no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ve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el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botón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de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interpretación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haga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clic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ás y luego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nterpretación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23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749300" marR="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Trebuchet MS"/>
              <a:buChar char="●"/>
            </a:pP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Haga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clic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en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el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idioma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que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a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usted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le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gustaría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300" b="0" i="0" u="none" strike="noStrike" cap="none" dirty="0" err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escuchar</a:t>
            </a:r>
            <a:r>
              <a:rPr lang="en-US" sz="2300" b="0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. </a:t>
            </a:r>
            <a:endParaRPr sz="2300" b="0" i="0" u="none" strike="noStrike" cap="none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32" name="Google Shape;1032;p249"/>
          <p:cNvSpPr txBox="1"/>
          <p:nvPr/>
        </p:nvSpPr>
        <p:spPr>
          <a:xfrm>
            <a:off x="383367" y="285665"/>
            <a:ext cx="54435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Trebuchet MS"/>
              <a:buNone/>
            </a:pPr>
            <a:r>
              <a:rPr lang="en-US" sz="3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Language Interpretation</a:t>
            </a:r>
            <a:endParaRPr sz="35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3" name="Google Shape;1033;p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9767" y="1682538"/>
            <a:ext cx="299520" cy="299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p249" descr="Screenshot of the Interpretation icon found in the Zoom toolbar. "/>
          <p:cNvPicPr preferRelativeResize="0"/>
          <p:nvPr/>
        </p:nvPicPr>
        <p:blipFill rotWithShape="1">
          <a:blip r:embed="rId4">
            <a:alphaModFix/>
          </a:blip>
          <a:srcRect r="45049"/>
          <a:stretch/>
        </p:blipFill>
        <p:spPr>
          <a:xfrm>
            <a:off x="2257265" y="2602229"/>
            <a:ext cx="1695800" cy="80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249" descr="Screenshot of the Interpretation icon found in the Zoom toolbar. "/>
          <p:cNvPicPr preferRelativeResize="0"/>
          <p:nvPr/>
        </p:nvPicPr>
        <p:blipFill rotWithShape="1">
          <a:blip r:embed="rId4">
            <a:alphaModFix/>
          </a:blip>
          <a:srcRect r="45049"/>
          <a:stretch/>
        </p:blipFill>
        <p:spPr>
          <a:xfrm>
            <a:off x="9991376" y="2538050"/>
            <a:ext cx="1271125" cy="6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249" descr="Screenshot of the More icon found in the Zoom toolbar. "/>
          <p:cNvPicPr preferRelativeResize="0"/>
          <p:nvPr/>
        </p:nvPicPr>
        <p:blipFill rotWithShape="1">
          <a:blip r:embed="rId4">
            <a:alphaModFix/>
          </a:blip>
          <a:srcRect l="65020"/>
          <a:stretch/>
        </p:blipFill>
        <p:spPr>
          <a:xfrm>
            <a:off x="10034784" y="4127819"/>
            <a:ext cx="971884" cy="72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249" descr="Screenshot of the More icon found in the Zoom toolbar. "/>
          <p:cNvPicPr preferRelativeResize="0"/>
          <p:nvPr/>
        </p:nvPicPr>
        <p:blipFill rotWithShape="1">
          <a:blip r:embed="rId4">
            <a:alphaModFix/>
          </a:blip>
          <a:srcRect l="65020"/>
          <a:stretch/>
        </p:blipFill>
        <p:spPr>
          <a:xfrm>
            <a:off x="2702637" y="4688966"/>
            <a:ext cx="805066" cy="596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0967" y="1670730"/>
            <a:ext cx="299520" cy="29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27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pic>
        <p:nvPicPr>
          <p:cNvPr id="1194" name="Google Shape;1194;p270"/>
          <p:cNvPicPr preferRelativeResize="0"/>
          <p:nvPr/>
        </p:nvPicPr>
        <p:blipFill rotWithShape="1">
          <a:blip r:embed="rId3">
            <a:alphaModFix/>
          </a:blip>
          <a:srcRect r="5384"/>
          <a:stretch/>
        </p:blipFill>
        <p:spPr>
          <a:xfrm>
            <a:off x="3299213" y="116525"/>
            <a:ext cx="5593574" cy="60688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0" name="Google Shape;1200;p271" descr="A purple background with lines and circl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7127" b="8931"/>
          <a:stretch/>
        </p:blipFill>
        <p:spPr>
          <a:xfrm>
            <a:off x="0" y="10604"/>
            <a:ext cx="12236547" cy="6847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p2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3912" y="2029674"/>
            <a:ext cx="5908724" cy="20667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2" name="Google Shape;1202;p271"/>
          <p:cNvCxnSpPr/>
          <p:nvPr/>
        </p:nvCxnSpPr>
        <p:spPr>
          <a:xfrm>
            <a:off x="4120645" y="5081340"/>
            <a:ext cx="3949800" cy="0"/>
          </a:xfrm>
          <a:prstGeom prst="straightConnector1">
            <a:avLst/>
          </a:prstGeom>
          <a:noFill/>
          <a:ln w="9525" cap="flat" cmpd="sng">
            <a:solidFill>
              <a:srgbClr val="F2C75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3" name="Google Shape;1203;p271"/>
          <p:cNvSpPr txBox="1"/>
          <p:nvPr/>
        </p:nvSpPr>
        <p:spPr>
          <a:xfrm>
            <a:off x="3607804" y="5178191"/>
            <a:ext cx="5020800" cy="9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28575" rIns="57150" bIns="285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7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HCPF Member Correspondence Workgroup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69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April 16, 2026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69" b="0" i="0" u="none" strike="noStrike" cap="non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272"/>
          <p:cNvSpPr txBox="1"/>
          <p:nvPr/>
        </p:nvSpPr>
        <p:spPr>
          <a:xfrm>
            <a:off x="335080" y="518646"/>
            <a:ext cx="108489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9025B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79025B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Centering People with Lived Experience in Colorado’s Medicaid Future</a:t>
            </a:r>
            <a:endParaRPr sz="3000" b="0" i="0" u="none" strike="noStrike" cap="none">
              <a:solidFill>
                <a:srgbClr val="79025B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209" name="Google Shape;1209;p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14663" y="5230657"/>
            <a:ext cx="2196102" cy="1354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0" name="Google Shape;1210;p272"/>
          <p:cNvPicPr preferRelativeResize="0"/>
          <p:nvPr/>
        </p:nvPicPr>
        <p:blipFill rotWithShape="1">
          <a:blip r:embed="rId4">
            <a:alphaModFix/>
          </a:blip>
          <a:srcRect t="10931" b="10931"/>
          <a:stretch/>
        </p:blipFill>
        <p:spPr>
          <a:xfrm>
            <a:off x="335080" y="1178844"/>
            <a:ext cx="3007200" cy="3518400"/>
          </a:xfrm>
          <a:prstGeom prst="roundRect">
            <a:avLst>
              <a:gd name="adj" fmla="val 2061"/>
            </a:avLst>
          </a:prstGeom>
          <a:solidFill>
            <a:srgbClr val="F2F2F2"/>
          </a:solidFill>
          <a:ln>
            <a:noFill/>
          </a:ln>
          <a:effectLst>
            <a:outerShdw blurRad="1270000" dist="1460500" dir="5400000" sx="90000" sy="90000" algn="t" rotWithShape="0">
              <a:srgbClr val="000000">
                <a:alpha val="40000"/>
              </a:srgbClr>
            </a:outerShdw>
          </a:effectLst>
        </p:spPr>
      </p:pic>
      <p:sp>
        <p:nvSpPr>
          <p:cNvPr id="1211" name="Google Shape;1211;p272"/>
          <p:cNvSpPr txBox="1"/>
          <p:nvPr/>
        </p:nvSpPr>
        <p:spPr>
          <a:xfrm>
            <a:off x="3631405" y="1429994"/>
            <a:ext cx="76557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The Colorado Health Foundation has funded the Center to Advance Consumer Partnership (CACP) to work together with </a:t>
            </a:r>
            <a:r>
              <a:rPr lang="en-US" sz="20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HCPF</a:t>
            </a: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, </a:t>
            </a:r>
            <a:r>
              <a:rPr lang="en-US" sz="20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Medicaid members</a:t>
            </a: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, and </a:t>
            </a:r>
            <a:r>
              <a:rPr lang="en-US" sz="20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organizations across the state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to strengthen how Medicaid members receive information.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We want to ensure members receive </a:t>
            </a:r>
            <a:r>
              <a:rPr lang="en-US" sz="2000" b="1" i="0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understandable, accessible, consistent, </a:t>
            </a:r>
            <a:r>
              <a:rPr lang="en-US" sz="2000" i="0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and </a:t>
            </a:r>
            <a:r>
              <a:rPr lang="en-US" sz="2000" b="1" i="0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timely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information about federal changes to Medicaid:</a:t>
            </a:r>
            <a:endParaRPr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the changes mean for them</a:t>
            </a:r>
            <a:endParaRPr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(if anything) they need to do</a:t>
            </a:r>
            <a:endParaRPr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where they can turn for help or answers</a:t>
            </a:r>
            <a:endParaRPr sz="20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12" name="Google Shape;1212;p272"/>
          <p:cNvSpPr txBox="1"/>
          <p:nvPr/>
        </p:nvSpPr>
        <p:spPr>
          <a:xfrm>
            <a:off x="1486002" y="4750897"/>
            <a:ext cx="8181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Our Shared Goal </a:t>
            </a:r>
            <a:endParaRPr/>
          </a:p>
          <a:p>
            <a:pPr marL="0" marR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No member should lose coverage or experience confusion because they didn’t understand a change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273"/>
          <p:cNvSpPr txBox="1"/>
          <p:nvPr/>
        </p:nvSpPr>
        <p:spPr>
          <a:xfrm>
            <a:off x="622588" y="70562"/>
            <a:ext cx="113130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6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Our Approach to </a:t>
            </a:r>
            <a:r>
              <a:rPr lang="en-US" sz="2996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</a:t>
            </a:r>
            <a:r>
              <a:rPr lang="en-US" sz="2996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his Work: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6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Focusing on the Member Journey</a:t>
            </a:r>
            <a:endParaRPr sz="1125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18" name="Google Shape;1218;p273"/>
          <p:cNvSpPr/>
          <p:nvPr/>
        </p:nvSpPr>
        <p:spPr>
          <a:xfrm>
            <a:off x="256553" y="1647138"/>
            <a:ext cx="2844300" cy="125790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is Medicaid and how can it help my family and me?</a:t>
            </a:r>
            <a:endParaRPr sz="1125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know if I quality?</a:t>
            </a:r>
            <a:endParaRPr sz="125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can I learn more?</a:t>
            </a:r>
            <a:endParaRPr sz="125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 b="0" i="0" u="none" strike="noStrike" cap="none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Who can help me?</a:t>
            </a:r>
            <a:endParaRPr sz="1125" b="0" i="0" u="none" strike="noStrike" cap="none">
              <a:solidFill>
                <a:schemeClr val="accent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19" name="Google Shape;1219;p273"/>
          <p:cNvSpPr/>
          <p:nvPr/>
        </p:nvSpPr>
        <p:spPr>
          <a:xfrm>
            <a:off x="3972924" y="1301540"/>
            <a:ext cx="3795600" cy="9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20" name="Google Shape;1220;p273"/>
          <p:cNvSpPr/>
          <p:nvPr/>
        </p:nvSpPr>
        <p:spPr>
          <a:xfrm>
            <a:off x="7764718" y="4756127"/>
            <a:ext cx="2800200" cy="158160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will I know when I need to renew?</a:t>
            </a:r>
            <a:endParaRPr/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do I need to do  and what information will I need?</a:t>
            </a:r>
            <a:endParaRPr/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happens if I miss my renewal?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can I get help?</a:t>
            </a:r>
            <a:endParaRPr sz="1125">
              <a:solidFill>
                <a:schemeClr val="accent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21" name="Google Shape;1221;p273"/>
          <p:cNvSpPr/>
          <p:nvPr/>
        </p:nvSpPr>
        <p:spPr>
          <a:xfrm>
            <a:off x="2134836" y="4720696"/>
            <a:ext cx="2958600" cy="114150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sign up? 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long will it take?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information do I need to provide?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Who can help me if I have problems or questions?</a:t>
            </a:r>
            <a:endParaRPr sz="1125">
              <a:solidFill>
                <a:schemeClr val="accent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spcBef>
                <a:spcPts val="441"/>
              </a:spcBef>
              <a:spcAft>
                <a:spcPts val="0"/>
              </a:spcAft>
              <a:buNone/>
            </a:pPr>
            <a:endParaRPr sz="12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22" name="Google Shape;1222;p273"/>
          <p:cNvSpPr/>
          <p:nvPr/>
        </p:nvSpPr>
        <p:spPr>
          <a:xfrm>
            <a:off x="3697980" y="1451561"/>
            <a:ext cx="4157700" cy="11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spcBef>
                <a:spcPts val="441"/>
              </a:spcBef>
              <a:spcAft>
                <a:spcPts val="0"/>
              </a:spcAft>
              <a:buNone/>
            </a:pPr>
            <a:endParaRPr sz="12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23" name="Google Shape;1223;p273"/>
          <p:cNvSpPr/>
          <p:nvPr/>
        </p:nvSpPr>
        <p:spPr>
          <a:xfrm flipH="1">
            <a:off x="9665648" y="1647138"/>
            <a:ext cx="2269800" cy="130950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do I do if I lose my coverage?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kind of support can I get?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Who can help me? </a:t>
            </a:r>
            <a:endParaRPr sz="1125">
              <a:solidFill>
                <a:schemeClr val="accent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spcBef>
                <a:spcPts val="441"/>
              </a:spcBef>
              <a:spcAft>
                <a:spcPts val="0"/>
              </a:spcAft>
              <a:buNone/>
            </a:pPr>
            <a:endParaRPr sz="12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1224" name="Google Shape;1224;p273"/>
          <p:cNvCxnSpPr/>
          <p:nvPr/>
        </p:nvCxnSpPr>
        <p:spPr>
          <a:xfrm>
            <a:off x="1573594" y="3011322"/>
            <a:ext cx="0" cy="354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25" name="Google Shape;1225;p273"/>
          <p:cNvCxnSpPr/>
          <p:nvPr/>
        </p:nvCxnSpPr>
        <p:spPr>
          <a:xfrm>
            <a:off x="6148101" y="3007170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26" name="Google Shape;1226;p273"/>
          <p:cNvCxnSpPr/>
          <p:nvPr/>
        </p:nvCxnSpPr>
        <p:spPr>
          <a:xfrm>
            <a:off x="10709228" y="2956520"/>
            <a:ext cx="0" cy="354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27" name="Google Shape;1227;p273"/>
          <p:cNvCxnSpPr/>
          <p:nvPr/>
        </p:nvCxnSpPr>
        <p:spPr>
          <a:xfrm>
            <a:off x="8803484" y="3365615"/>
            <a:ext cx="0" cy="354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28" name="Google Shape;1228;p273"/>
          <p:cNvCxnSpPr/>
          <p:nvPr/>
        </p:nvCxnSpPr>
        <p:spPr>
          <a:xfrm>
            <a:off x="3369136" y="3429000"/>
            <a:ext cx="0" cy="354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graphicFrame>
        <p:nvGraphicFramePr>
          <p:cNvPr id="1229" name="Google Shape;1229;p273"/>
          <p:cNvGraphicFramePr/>
          <p:nvPr/>
        </p:nvGraphicFramePr>
        <p:xfrm>
          <a:off x="439571" y="3416265"/>
          <a:ext cx="11312875" cy="880110"/>
        </p:xfrm>
        <a:graphic>
          <a:graphicData uri="http://schemas.openxmlformats.org/drawingml/2006/table">
            <a:tbl>
              <a:tblPr>
                <a:noFill/>
                <a:tableStyleId>{398DC54E-9BFF-4EC3-A655-7AAEA94BD72A}</a:tableStyleId>
              </a:tblPr>
              <a:tblGrid>
                <a:gridCol w="205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1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Awareness </a:t>
                      </a:r>
                      <a:r>
                        <a:rPr lang="en-US" sz="1800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and</a:t>
                      </a: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 Interest</a:t>
                      </a:r>
                      <a:endParaRPr sz="1800" u="none" strike="noStrike" cap="none">
                        <a:latin typeface="Twentieth Century"/>
                        <a:ea typeface="Twentieth Century"/>
                        <a:cs typeface="Twentieth Century"/>
                        <a:sym typeface="Twentieth Century"/>
                      </a:endParaRPr>
                    </a:p>
                  </a:txBody>
                  <a:tcPr marL="57150" marR="57150" marT="28575" marB="2857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52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Applying for Medicaid</a:t>
                      </a:r>
                      <a:endParaRPr sz="1800" u="none" strike="noStrike" cap="none">
                        <a:latin typeface="Twentieth Century"/>
                        <a:ea typeface="Twentieth Century"/>
                        <a:cs typeface="Twentieth Century"/>
                        <a:sym typeface="Twentieth Century"/>
                      </a:endParaRPr>
                    </a:p>
                  </a:txBody>
                  <a:tcPr marL="57150" marR="57150" marT="28575" marB="2857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52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Understanding and Using Benefits to Access Care and Services</a:t>
                      </a:r>
                      <a:endParaRPr sz="1800" u="none" strike="noStrike" cap="none">
                        <a:latin typeface="Twentieth Century"/>
                        <a:ea typeface="Twentieth Century"/>
                        <a:cs typeface="Twentieth Century"/>
                        <a:sym typeface="Twentieth Century"/>
                      </a:endParaRPr>
                    </a:p>
                  </a:txBody>
                  <a:tcPr marL="57150" marR="57150" marT="28575" marB="2857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52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Maintaining Medicaid Benefits</a:t>
                      </a:r>
                      <a:endParaRPr sz="1800" u="none" strike="noStrike" cap="none">
                        <a:latin typeface="Twentieth Century"/>
                        <a:ea typeface="Twentieth Century"/>
                        <a:cs typeface="Twentieth Century"/>
                        <a:sym typeface="Twentieth Century"/>
                      </a:endParaRPr>
                    </a:p>
                  </a:txBody>
                  <a:tcPr marL="57150" marR="57150" marT="28575" marB="2857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52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lt1"/>
                          </a:solidFill>
                          <a:latin typeface="Twentieth Century"/>
                          <a:ea typeface="Twentieth Century"/>
                          <a:cs typeface="Twentieth Century"/>
                          <a:sym typeface="Twentieth Century"/>
                        </a:rPr>
                        <a:t>Transitioning out of Coverage</a:t>
                      </a:r>
                      <a:endParaRPr sz="1800" u="none" strike="noStrike" cap="none">
                        <a:latin typeface="Twentieth Century"/>
                        <a:ea typeface="Twentieth Century"/>
                        <a:cs typeface="Twentieth Century"/>
                        <a:sym typeface="Twentieth Century"/>
                      </a:endParaRPr>
                    </a:p>
                  </a:txBody>
                  <a:tcPr marL="57150" marR="57150" marT="28575" marB="2857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52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30" name="Google Shape;1230;p273"/>
          <p:cNvSpPr/>
          <p:nvPr/>
        </p:nvSpPr>
        <p:spPr>
          <a:xfrm>
            <a:off x="4321074" y="1242188"/>
            <a:ext cx="3654000" cy="1714200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benefits will most help me or my family member?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see a PCP or a specialist?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get BH services?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get the medicines I need?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How do I access other benefits like transportation, care services at home?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441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accent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Who can help me get the most from my benefits?</a:t>
            </a:r>
            <a:endParaRPr sz="1250">
              <a:solidFill>
                <a:schemeClr val="accent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1231" name="Google Shape;1231;p273"/>
          <p:cNvCxnSpPr/>
          <p:nvPr/>
        </p:nvCxnSpPr>
        <p:spPr>
          <a:xfrm>
            <a:off x="3614064" y="4306430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32" name="Google Shape;1232;p273"/>
          <p:cNvCxnSpPr/>
          <p:nvPr/>
        </p:nvCxnSpPr>
        <p:spPr>
          <a:xfrm>
            <a:off x="9164890" y="4296381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74"/>
          <p:cNvSpPr txBox="1"/>
          <p:nvPr/>
        </p:nvSpPr>
        <p:spPr>
          <a:xfrm>
            <a:off x="430314" y="177627"/>
            <a:ext cx="113304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Our Approach to This Work: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Creating Collaboration and Coordination  </a:t>
            </a:r>
            <a:endParaRPr/>
          </a:p>
        </p:txBody>
      </p:sp>
      <p:cxnSp>
        <p:nvCxnSpPr>
          <p:cNvPr id="1239" name="Google Shape;1239;p274"/>
          <p:cNvCxnSpPr/>
          <p:nvPr/>
        </p:nvCxnSpPr>
        <p:spPr>
          <a:xfrm>
            <a:off x="636760" y="5912297"/>
            <a:ext cx="10846200" cy="0"/>
          </a:xfrm>
          <a:prstGeom prst="straightConnector1">
            <a:avLst/>
          </a:prstGeom>
          <a:noFill/>
          <a:ln w="88900" cap="rnd" cmpd="sng">
            <a:solidFill>
              <a:srgbClr val="D8D8D8">
                <a:alpha val="25099"/>
              </a:srgbClr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40" name="Google Shape;1240;p274"/>
          <p:cNvSpPr/>
          <p:nvPr/>
        </p:nvSpPr>
        <p:spPr>
          <a:xfrm>
            <a:off x="3993370" y="5822632"/>
            <a:ext cx="166200" cy="1662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270000" algn="ctr" rotWithShape="0">
              <a:schemeClr val="l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1" name="Google Shape;1241;p274"/>
          <p:cNvSpPr/>
          <p:nvPr/>
        </p:nvSpPr>
        <p:spPr>
          <a:xfrm rot="-5816061">
            <a:off x="4031821" y="5855213"/>
            <a:ext cx="89454" cy="8945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76200" sy="23000" kx="-120009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2" name="Google Shape;1242;p274"/>
          <p:cNvSpPr/>
          <p:nvPr/>
        </p:nvSpPr>
        <p:spPr>
          <a:xfrm>
            <a:off x="6012356" y="5861880"/>
            <a:ext cx="166200" cy="1662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270000" algn="ctr" rotWithShape="0">
              <a:schemeClr val="l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3" name="Google Shape;1243;p274"/>
          <p:cNvSpPr/>
          <p:nvPr/>
        </p:nvSpPr>
        <p:spPr>
          <a:xfrm rot="254184">
            <a:off x="6050776" y="5900261"/>
            <a:ext cx="89344" cy="89344"/>
          </a:xfrm>
          <a:prstGeom prst="ellipse">
            <a:avLst/>
          </a:prstGeom>
          <a:gradFill>
            <a:gsLst>
              <a:gs pos="0">
                <a:schemeClr val="accent3"/>
              </a:gs>
              <a:gs pos="2000">
                <a:schemeClr val="accent3"/>
              </a:gs>
              <a:gs pos="100000">
                <a:srgbClr val="3F94C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70000" algn="ctr" rotWithShape="0">
              <a:schemeClr val="accent3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4" name="Google Shape;1244;p274"/>
          <p:cNvSpPr/>
          <p:nvPr/>
        </p:nvSpPr>
        <p:spPr>
          <a:xfrm>
            <a:off x="8031860" y="5853132"/>
            <a:ext cx="166200" cy="1662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270000" algn="ctr" rotWithShape="0">
              <a:schemeClr val="l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5" name="Google Shape;1245;p274"/>
          <p:cNvSpPr/>
          <p:nvPr/>
        </p:nvSpPr>
        <p:spPr>
          <a:xfrm>
            <a:off x="8070259" y="5904916"/>
            <a:ext cx="89400" cy="894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76200" sy="23000" kx="-120009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6" name="Google Shape;1246;p274"/>
          <p:cNvSpPr/>
          <p:nvPr/>
        </p:nvSpPr>
        <p:spPr>
          <a:xfrm>
            <a:off x="10730512" y="5853132"/>
            <a:ext cx="166200" cy="1662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270000" algn="ctr" rotWithShape="0">
              <a:schemeClr val="lt1">
                <a:alpha val="40000"/>
              </a:scheme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7" name="Google Shape;1247;p274"/>
          <p:cNvSpPr/>
          <p:nvPr/>
        </p:nvSpPr>
        <p:spPr>
          <a:xfrm>
            <a:off x="10768911" y="5897083"/>
            <a:ext cx="89400" cy="894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76200" sy="23000" kx="-120009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5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8" name="Google Shape;1248;p274"/>
          <p:cNvSpPr/>
          <p:nvPr/>
        </p:nvSpPr>
        <p:spPr>
          <a:xfrm>
            <a:off x="504045" y="1376519"/>
            <a:ext cx="1704900" cy="890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Medicaid Members</a:t>
            </a:r>
            <a:endParaRPr/>
          </a:p>
        </p:txBody>
      </p:sp>
      <p:sp>
        <p:nvSpPr>
          <p:cNvPr id="1249" name="Google Shape;1249;p274"/>
          <p:cNvSpPr/>
          <p:nvPr/>
        </p:nvSpPr>
        <p:spPr>
          <a:xfrm>
            <a:off x="580312" y="2705553"/>
            <a:ext cx="1704900" cy="4803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RAEs &amp; MCOs</a:t>
            </a:r>
            <a:endParaRPr sz="18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0" name="Google Shape;1250;p274"/>
          <p:cNvSpPr/>
          <p:nvPr/>
        </p:nvSpPr>
        <p:spPr>
          <a:xfrm>
            <a:off x="573482" y="3293041"/>
            <a:ext cx="1704900" cy="456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Counties</a:t>
            </a:r>
            <a:endParaRPr sz="18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1" name="Google Shape;1251;p274"/>
          <p:cNvSpPr/>
          <p:nvPr/>
        </p:nvSpPr>
        <p:spPr>
          <a:xfrm>
            <a:off x="580313" y="3856846"/>
            <a:ext cx="1704900" cy="516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Providers and Case Mgmt. Orgs</a:t>
            </a:r>
            <a:endParaRPr sz="17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2" name="Google Shape;1252;p274"/>
          <p:cNvSpPr/>
          <p:nvPr/>
        </p:nvSpPr>
        <p:spPr>
          <a:xfrm>
            <a:off x="565692" y="4486327"/>
            <a:ext cx="1704900" cy="537300"/>
          </a:xfrm>
          <a:prstGeom prst="roundRect">
            <a:avLst>
              <a:gd name="adj" fmla="val 16667"/>
            </a:avLst>
          </a:prstGeom>
          <a:solidFill>
            <a:srgbClr val="E0C9D9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CBOs &amp; Advocacy</a:t>
            </a:r>
            <a:endParaRPr sz="18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3" name="Google Shape;1253;p274"/>
          <p:cNvSpPr/>
          <p:nvPr/>
        </p:nvSpPr>
        <p:spPr>
          <a:xfrm>
            <a:off x="565693" y="5130708"/>
            <a:ext cx="1704900" cy="4875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Other State Agencies</a:t>
            </a:r>
            <a:endParaRPr sz="18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4" name="Google Shape;1254;p274"/>
          <p:cNvSpPr/>
          <p:nvPr/>
        </p:nvSpPr>
        <p:spPr>
          <a:xfrm>
            <a:off x="2254844" y="1738790"/>
            <a:ext cx="447600" cy="238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5" name="Google Shape;1255;p274"/>
          <p:cNvSpPr/>
          <p:nvPr/>
        </p:nvSpPr>
        <p:spPr>
          <a:xfrm>
            <a:off x="2302709" y="3105759"/>
            <a:ext cx="447600" cy="238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6" name="Google Shape;1256;p274"/>
          <p:cNvSpPr/>
          <p:nvPr/>
        </p:nvSpPr>
        <p:spPr>
          <a:xfrm>
            <a:off x="2319344" y="3973140"/>
            <a:ext cx="447600" cy="238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7" name="Google Shape;1257;p274"/>
          <p:cNvSpPr/>
          <p:nvPr/>
        </p:nvSpPr>
        <p:spPr>
          <a:xfrm>
            <a:off x="2328054" y="4961522"/>
            <a:ext cx="447600" cy="238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2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8" name="Google Shape;1258;p274"/>
          <p:cNvSpPr/>
          <p:nvPr/>
        </p:nvSpPr>
        <p:spPr>
          <a:xfrm>
            <a:off x="2801075" y="2723954"/>
            <a:ext cx="3382200" cy="2924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Understand perspectives on: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21431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Interdependencies across organizations 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214313" algn="l" rtl="0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Member outreach and communications—strengths, challenges, opportunities for coordination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214313" algn="l" rtl="0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Member challenges navigating the ecosystem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9" name="Google Shape;1259;p274"/>
          <p:cNvSpPr/>
          <p:nvPr/>
        </p:nvSpPr>
        <p:spPr>
          <a:xfrm>
            <a:off x="9827118" y="2746309"/>
            <a:ext cx="1933500" cy="29016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Disseminate Communications Playbook /Toolkit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Training Sessions for all stakeholders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0" name="Google Shape;1260;p274"/>
          <p:cNvSpPr/>
          <p:nvPr/>
        </p:nvSpPr>
        <p:spPr>
          <a:xfrm>
            <a:off x="3451446" y="6086904"/>
            <a:ext cx="13431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March-April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1" name="Google Shape;1261;p274"/>
          <p:cNvSpPr/>
          <p:nvPr/>
        </p:nvSpPr>
        <p:spPr>
          <a:xfrm>
            <a:off x="7432737" y="6084071"/>
            <a:ext cx="13431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June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2" name="Google Shape;1262;p274"/>
          <p:cNvSpPr/>
          <p:nvPr/>
        </p:nvSpPr>
        <p:spPr>
          <a:xfrm>
            <a:off x="5388413" y="6084071"/>
            <a:ext cx="13431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May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3" name="Google Shape;1263;p274"/>
          <p:cNvSpPr/>
          <p:nvPr/>
        </p:nvSpPr>
        <p:spPr>
          <a:xfrm>
            <a:off x="10020599" y="6066623"/>
            <a:ext cx="13431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25" tIns="28550" rIns="57125" bIns="28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July-August </a:t>
            </a:r>
            <a:endParaRPr sz="112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4" name="Google Shape;1264;p274"/>
          <p:cNvSpPr txBox="1"/>
          <p:nvPr/>
        </p:nvSpPr>
        <p:spPr>
          <a:xfrm>
            <a:off x="2772356" y="1300536"/>
            <a:ext cx="8645400" cy="104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57125" tIns="28550" rIns="57125" bIns="2855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Ongoing engagement statewide through existing and new channels</a:t>
            </a:r>
            <a:endParaRPr sz="1600" b="1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2" indent="-2143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Prioritizing pain points and challenges </a:t>
            </a:r>
            <a:endParaRPr/>
          </a:p>
          <a:p>
            <a:pPr marL="214313" marR="0" lvl="2" indent="-2143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Understanding needs, expectations &amp; trusted messengers </a:t>
            </a:r>
            <a:endParaRPr/>
          </a:p>
          <a:p>
            <a:pPr marL="214313" marR="0" lvl="2" indent="-2143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Testing messages and communication channels</a:t>
            </a:r>
            <a:r>
              <a:rPr lang="en-US" sz="1600" b="1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16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5" name="Google Shape;1265;p274"/>
          <p:cNvSpPr/>
          <p:nvPr/>
        </p:nvSpPr>
        <p:spPr>
          <a:xfrm>
            <a:off x="6318161" y="2743990"/>
            <a:ext cx="3382200" cy="29346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300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7125" tIns="28550" rIns="57125" bIns="285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Review/Align On: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214313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Shared and stakeholder specific roles &amp; accountabilities for member outreach, communications, support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214313" algn="l" rtl="0"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Draft toolkit elements</a:t>
            </a:r>
            <a:endParaRPr sz="16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14313" marR="0" lvl="0" indent="-119063" algn="l" rtl="0">
              <a:spcBef>
                <a:spcPts val="75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1" name="Google Shape;1271;p27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71" r="2171"/>
          <a:stretch/>
        </p:blipFill>
        <p:spPr>
          <a:xfrm>
            <a:off x="6825952" y="1051523"/>
            <a:ext cx="5092730" cy="3549049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275"/>
          <p:cNvSpPr txBox="1"/>
          <p:nvPr/>
        </p:nvSpPr>
        <p:spPr>
          <a:xfrm>
            <a:off x="1276350" y="342900"/>
            <a:ext cx="8782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Join Us at the Medicaid Member Table</a:t>
            </a:r>
            <a:endParaRPr/>
          </a:p>
        </p:txBody>
      </p:sp>
      <p:pic>
        <p:nvPicPr>
          <p:cNvPr id="1273" name="Google Shape;1273;p2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5219" y="147501"/>
            <a:ext cx="2109213" cy="1300638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275"/>
          <p:cNvSpPr/>
          <p:nvPr/>
        </p:nvSpPr>
        <p:spPr>
          <a:xfrm>
            <a:off x="7009003" y="4737796"/>
            <a:ext cx="4925400" cy="1523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flat" cmpd="sng">
            <a:solidFill>
              <a:srgbClr val="383A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</a:pPr>
            <a:r>
              <a:rPr lang="en-US" sz="2000" b="1" i="0" u="sng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JOIN US OR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</a:pPr>
            <a:r>
              <a:rPr lang="en-US" sz="2000" b="1" i="0" u="sng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USE YOUR SMARTPHONE TO SCAN THE QR CODE </a:t>
            </a:r>
            <a:endParaRPr sz="20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5" name="Google Shape;1275;p27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52530" y="4841249"/>
            <a:ext cx="1246095" cy="1316663"/>
          </a:xfrm>
          <a:prstGeom prst="rect">
            <a:avLst/>
          </a:prstGeom>
          <a:noFill/>
          <a:ln>
            <a:noFill/>
          </a:ln>
        </p:spPr>
      </p:pic>
      <p:sp>
        <p:nvSpPr>
          <p:cNvPr id="1276" name="Google Shape;1276;p275"/>
          <p:cNvSpPr/>
          <p:nvPr/>
        </p:nvSpPr>
        <p:spPr>
          <a:xfrm>
            <a:off x="579911" y="4737797"/>
            <a:ext cx="4925400" cy="1523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flat" cmpd="sng">
            <a:solidFill>
              <a:srgbClr val="383A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Questions or Need Help Completing the Interest Form?  </a:t>
            </a:r>
            <a:br>
              <a:rPr lang="en-US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Email: Brittany Jackson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-US" sz="1800" b="0" i="0" u="sng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bjackson@inspire-ce.org</a:t>
            </a:r>
            <a:r>
              <a:rPr lang="en-US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).  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</a:pP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 </a:t>
            </a:r>
            <a:r>
              <a:rPr lang="en-US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all: 562-354-6121.</a:t>
            </a:r>
            <a:endParaRPr/>
          </a:p>
        </p:txBody>
      </p:sp>
      <p:sp>
        <p:nvSpPr>
          <p:cNvPr id="1277" name="Google Shape;1277;p275"/>
          <p:cNvSpPr txBox="1"/>
          <p:nvPr/>
        </p:nvSpPr>
        <p:spPr>
          <a:xfrm>
            <a:off x="608202" y="1533864"/>
            <a:ext cx="61356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17161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Share your experiences receiving information and updates about the Medicaid program. 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171616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17161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Your input will help improve how important information is shared with Medicaid members and families across Colorado.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171616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171616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You pick the way you want to participate! Virtually or in person. Through listening sessions, surveys, or reviewing materials.</a:t>
            </a:r>
            <a:endParaRPr sz="20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76"/>
          <p:cNvSpPr txBox="1"/>
          <p:nvPr/>
        </p:nvSpPr>
        <p:spPr>
          <a:xfrm>
            <a:off x="0" y="146401"/>
            <a:ext cx="12192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Our Team</a:t>
            </a:r>
            <a:endParaRPr/>
          </a:p>
        </p:txBody>
      </p:sp>
      <p:pic>
        <p:nvPicPr>
          <p:cNvPr id="1283" name="Google Shape;1283;p2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3152" y="1091086"/>
            <a:ext cx="2573079" cy="9943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284" name="Google Shape;1284;p2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7253" y="3865846"/>
            <a:ext cx="2778642" cy="771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285" name="Google Shape;1285;p276"/>
          <p:cNvSpPr txBox="1"/>
          <p:nvPr/>
        </p:nvSpPr>
        <p:spPr>
          <a:xfrm>
            <a:off x="5026624" y="991648"/>
            <a:ext cx="6050100" cy="1200600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Overall project leadership and accountability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Stakeholder engagement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Communications strategy and toolkit development (with creative partner JumpingFish)</a:t>
            </a:r>
            <a:endParaRPr/>
          </a:p>
        </p:txBody>
      </p:sp>
      <p:sp>
        <p:nvSpPr>
          <p:cNvPr id="1286" name="Google Shape;1286;p276"/>
          <p:cNvSpPr txBox="1"/>
          <p:nvPr/>
        </p:nvSpPr>
        <p:spPr>
          <a:xfrm>
            <a:off x="5058632" y="3950125"/>
            <a:ext cx="5986200" cy="646500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Medicaid member engagement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Project Management </a:t>
            </a:r>
            <a:endParaRPr/>
          </a:p>
        </p:txBody>
      </p:sp>
      <p:pic>
        <p:nvPicPr>
          <p:cNvPr id="1287" name="Google Shape;1287;p2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1704" y="2453261"/>
            <a:ext cx="1003200" cy="10032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pic>
        <p:nvPicPr>
          <p:cNvPr id="1288" name="Google Shape;1288;p2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0692" y="2414558"/>
            <a:ext cx="993300" cy="10698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pic>
        <p:nvPicPr>
          <p:cNvPr id="1289" name="Google Shape;1289;p27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11765" y="2449744"/>
            <a:ext cx="993300" cy="9933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1290" name="Google Shape;1290;p276"/>
          <p:cNvSpPr txBox="1"/>
          <p:nvPr/>
        </p:nvSpPr>
        <p:spPr>
          <a:xfrm>
            <a:off x="1183868" y="2402206"/>
            <a:ext cx="2412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Melinda Karp,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President and CEO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mkarp@</a:t>
            </a:r>
            <a:endParaRPr u="sng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consumerpartnership.org</a:t>
            </a:r>
            <a:endParaRPr u="sng"/>
          </a:p>
        </p:txBody>
      </p:sp>
      <p:sp>
        <p:nvSpPr>
          <p:cNvPr id="1291" name="Google Shape;1291;p276"/>
          <p:cNvSpPr txBox="1"/>
          <p:nvPr/>
        </p:nvSpPr>
        <p:spPr>
          <a:xfrm>
            <a:off x="4860637" y="2402205"/>
            <a:ext cx="3165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Abigail Santmyer,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Senior Advisor, Communications &amp; Lead, JumpingFish</a:t>
            </a:r>
            <a:endParaRPr sz="18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Abigail@jumpingfishco.com</a:t>
            </a:r>
            <a:endParaRPr u="sng"/>
          </a:p>
        </p:txBody>
      </p:sp>
      <p:sp>
        <p:nvSpPr>
          <p:cNvPr id="1292" name="Google Shape;1292;p276"/>
          <p:cNvSpPr txBox="1"/>
          <p:nvPr/>
        </p:nvSpPr>
        <p:spPr>
          <a:xfrm>
            <a:off x="9404941" y="2370080"/>
            <a:ext cx="2778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Kat Ferguson-Mahon,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Senior Advisor, Medicaid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klatet@</a:t>
            </a:r>
            <a:endParaRPr u="sng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consumerpartnership.org</a:t>
            </a:r>
            <a:endParaRPr u="sng"/>
          </a:p>
        </p:txBody>
      </p:sp>
      <p:pic>
        <p:nvPicPr>
          <p:cNvPr id="1293" name="Google Shape;1293;p27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37691" y="5159072"/>
            <a:ext cx="1089000" cy="10458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pic>
        <p:nvPicPr>
          <p:cNvPr id="1294" name="Google Shape;1294;p27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0692" y="5159072"/>
            <a:ext cx="993300" cy="9933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pic>
        <p:nvPicPr>
          <p:cNvPr id="1295" name="Google Shape;1295;p27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51697" y="5192093"/>
            <a:ext cx="1089000" cy="11409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cxnSp>
        <p:nvCxnSpPr>
          <p:cNvPr id="1296" name="Google Shape;1296;p276"/>
          <p:cNvCxnSpPr/>
          <p:nvPr/>
        </p:nvCxnSpPr>
        <p:spPr>
          <a:xfrm>
            <a:off x="0" y="3602535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97" name="Google Shape;1297;p276"/>
          <p:cNvSpPr txBox="1"/>
          <p:nvPr/>
        </p:nvSpPr>
        <p:spPr>
          <a:xfrm>
            <a:off x="1236160" y="5332494"/>
            <a:ext cx="2483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Libby Hoy,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President and CEO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Libby@pfccpartners.com</a:t>
            </a:r>
            <a:endParaRPr u="sng"/>
          </a:p>
        </p:txBody>
      </p:sp>
      <p:sp>
        <p:nvSpPr>
          <p:cNvPr id="1298" name="Google Shape;1298;p276"/>
          <p:cNvSpPr txBox="1"/>
          <p:nvPr/>
        </p:nvSpPr>
        <p:spPr>
          <a:xfrm>
            <a:off x="5162700" y="5332494"/>
            <a:ext cx="2758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Lindsey Galli,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Vice President of Programs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Lindsey@pfccpartners.com</a:t>
            </a:r>
            <a:endParaRPr u="sng"/>
          </a:p>
        </p:txBody>
      </p:sp>
      <p:sp>
        <p:nvSpPr>
          <p:cNvPr id="1299" name="Google Shape;1299;p276"/>
          <p:cNvSpPr txBox="1"/>
          <p:nvPr/>
        </p:nvSpPr>
        <p:spPr>
          <a:xfrm>
            <a:off x="9271070" y="5234271"/>
            <a:ext cx="2730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Brittany Jackson,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Community Connections Coordinator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Brittany@pfccpartners.com</a:t>
            </a:r>
            <a:endParaRPr u="sng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277"/>
          <p:cNvSpPr txBox="1">
            <a:spLocks noGrp="1"/>
          </p:cNvSpPr>
          <p:nvPr>
            <p:ph type="title"/>
          </p:nvPr>
        </p:nvSpPr>
        <p:spPr>
          <a:xfrm>
            <a:off x="838200" y="437979"/>
            <a:ext cx="10515600" cy="568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/>
              <a:t>Resources </a:t>
            </a:r>
            <a:endParaRPr sz="5000"/>
          </a:p>
        </p:txBody>
      </p:sp>
      <p:sp>
        <p:nvSpPr>
          <p:cNvPr id="1306" name="Google Shape;1306;p277"/>
          <p:cNvSpPr txBox="1">
            <a:spLocks noGrp="1"/>
          </p:cNvSpPr>
          <p:nvPr>
            <p:ph type="body" idx="1"/>
          </p:nvPr>
        </p:nvSpPr>
        <p:spPr>
          <a:xfrm>
            <a:off x="1553300" y="1257354"/>
            <a:ext cx="9056100" cy="475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3"/>
              </a:rPr>
              <a:t>HCPF H.R. 1 Landing Page</a:t>
            </a:r>
            <a:endParaRPr sz="3000"/>
          </a:p>
          <a:p>
            <a:pPr marL="1371600" lvl="2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▪"/>
            </a:pPr>
            <a:r>
              <a:rPr lang="en-US" sz="3000" u="sng">
                <a:solidFill>
                  <a:schemeClr val="hlink"/>
                </a:solidFill>
                <a:hlinkClick r:id="rId4"/>
              </a:rPr>
              <a:t>Frequently Asked Questions </a:t>
            </a:r>
            <a:endParaRPr sz="3000"/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5"/>
              </a:rPr>
              <a:t>H.R. 1 Landing Page for Health First Colorado</a:t>
            </a:r>
            <a:endParaRPr sz="3000"/>
          </a:p>
          <a:p>
            <a:pPr marL="1371600" lvl="2" indent="-419100" algn="l" rtl="0">
              <a:spcBef>
                <a:spcPts val="500"/>
              </a:spcBef>
              <a:spcAft>
                <a:spcPts val="0"/>
              </a:spcAft>
              <a:buSzPts val="3000"/>
              <a:buChar char="▪"/>
            </a:pPr>
            <a:r>
              <a:rPr lang="en-US" sz="3000" u="sng">
                <a:solidFill>
                  <a:schemeClr val="hlink"/>
                </a:solidFill>
                <a:hlinkClick r:id="rId6"/>
              </a:rPr>
              <a:t>Work Requirements Screener</a:t>
            </a:r>
            <a:endParaRPr sz="3000"/>
          </a:p>
          <a:p>
            <a:pPr marL="457200" lvl="0" indent="-419100" algn="l" rtl="0">
              <a:spcBef>
                <a:spcPts val="1000"/>
              </a:spcBef>
              <a:spcAft>
                <a:spcPts val="500"/>
              </a:spcAft>
              <a:buClr>
                <a:schemeClr val="dk2"/>
              </a:buClr>
              <a:buSzPts val="3000"/>
              <a:buChar char="•"/>
            </a:pPr>
            <a:r>
              <a:rPr lang="en-US" sz="3000">
                <a:solidFill>
                  <a:schemeClr val="dk2"/>
                </a:solidFill>
              </a:rPr>
              <a:t>Communication toolkit for providers and partners (in development)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1307" name="Google Shape;1307;p27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278"/>
          <p:cNvSpPr txBox="1">
            <a:spLocks noGrp="1"/>
          </p:cNvSpPr>
          <p:nvPr>
            <p:ph type="title"/>
          </p:nvPr>
        </p:nvSpPr>
        <p:spPr>
          <a:xfrm>
            <a:off x="503350" y="2904700"/>
            <a:ext cx="11115300" cy="17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Future Opportunities to Learn More and Share Feedback</a:t>
            </a:r>
            <a:endParaRPr b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endParaRPr/>
          </a:p>
        </p:txBody>
      </p:sp>
      <p:sp>
        <p:nvSpPr>
          <p:cNvPr id="1313" name="Google Shape;1313;p27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279"/>
          <p:cNvSpPr txBox="1">
            <a:spLocks noGrp="1"/>
          </p:cNvSpPr>
          <p:nvPr>
            <p:ph type="title"/>
          </p:nvPr>
        </p:nvSpPr>
        <p:spPr>
          <a:xfrm>
            <a:off x="838200" y="446773"/>
            <a:ext cx="10515600" cy="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5000"/>
              <a:t>Next Feedback Sessions</a:t>
            </a:r>
            <a:endParaRPr sz="5000"/>
          </a:p>
        </p:txBody>
      </p:sp>
      <p:sp>
        <p:nvSpPr>
          <p:cNvPr id="1319" name="Google Shape;1319;p279"/>
          <p:cNvSpPr txBox="1">
            <a:spLocks noGrp="1"/>
          </p:cNvSpPr>
          <p:nvPr>
            <p:ph type="body" idx="1"/>
          </p:nvPr>
        </p:nvSpPr>
        <p:spPr>
          <a:xfrm>
            <a:off x="698565" y="1338900"/>
            <a:ext cx="11079300" cy="44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2"/>
                </a:solidFill>
              </a:rPr>
              <a:t>July 16 at 12 p.m.</a:t>
            </a:r>
            <a:endParaRPr sz="3000" b="1">
              <a:solidFill>
                <a:schemeClr val="dk2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3000"/>
              <a:buChar char="•"/>
            </a:pPr>
            <a:r>
              <a:rPr lang="en-US" sz="3000">
                <a:solidFill>
                  <a:schemeClr val="dk2"/>
                </a:solidFill>
              </a:rPr>
              <a:t>Plan to review proposed renewal redesign plan based on feedback previously received</a:t>
            </a:r>
            <a:br>
              <a:rPr lang="en-US" sz="3000">
                <a:solidFill>
                  <a:schemeClr val="dk2"/>
                </a:solidFill>
              </a:rPr>
            </a:br>
            <a:endParaRPr sz="3000">
              <a:solidFill>
                <a:schemeClr val="dk2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2"/>
                </a:solidFill>
              </a:rPr>
              <a:t>October 15 at 12 p.m.</a:t>
            </a:r>
            <a:endParaRPr sz="3000" b="1">
              <a:solidFill>
                <a:schemeClr val="dk2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3000"/>
              <a:buChar char="•"/>
            </a:pPr>
            <a:r>
              <a:rPr lang="en-US" sz="3000">
                <a:solidFill>
                  <a:schemeClr val="dk2"/>
                </a:solidFill>
              </a:rPr>
              <a:t>TBD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1320" name="Google Shape;1320;p27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50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Closed Captions</a:t>
            </a:r>
            <a:endParaRPr/>
          </a:p>
        </p:txBody>
      </p:sp>
      <p:sp>
        <p:nvSpPr>
          <p:cNvPr id="1045" name="Google Shape;1045;p250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</a:rPr>
              <a:t>Closed Captions are available in the meeting controls toolbar at the bottom of your screen. To turn them on, click the Show Captions icon. </a:t>
            </a:r>
            <a:endParaRPr sz="26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</a:rPr>
              <a:t>Captions can be translated into different languages by clicking on the up arrow next to the Closed Captions button and then selecting your preferred language. </a:t>
            </a:r>
            <a:endParaRPr sz="260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046" name="Google Shape;1046;p25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1047" name="Google Shape;1047;p250" descr="Screenshot of Zoom toolbar showing the closed caption icon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0637" y="2936175"/>
            <a:ext cx="3150725" cy="158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280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  <p:sp>
        <p:nvSpPr>
          <p:cNvPr id="1327" name="Google Shape;1327;p28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281"/>
          <p:cNvSpPr txBox="1">
            <a:spLocks noGrp="1"/>
          </p:cNvSpPr>
          <p:nvPr>
            <p:ph type="title"/>
          </p:nvPr>
        </p:nvSpPr>
        <p:spPr>
          <a:xfrm>
            <a:off x="838200" y="332632"/>
            <a:ext cx="10515600" cy="688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/>
              <a:t>Resources </a:t>
            </a:r>
            <a:endParaRPr sz="5000"/>
          </a:p>
        </p:txBody>
      </p:sp>
      <p:sp>
        <p:nvSpPr>
          <p:cNvPr id="1334" name="Google Shape;1334;p281"/>
          <p:cNvSpPr txBox="1">
            <a:spLocks noGrp="1"/>
          </p:cNvSpPr>
          <p:nvPr>
            <p:ph type="body" idx="1"/>
          </p:nvPr>
        </p:nvSpPr>
        <p:spPr>
          <a:xfrm>
            <a:off x="838200" y="1369243"/>
            <a:ext cx="10867200" cy="466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3"/>
              </a:rPr>
              <a:t>Member Correspondence Improvements </a:t>
            </a:r>
            <a:r>
              <a:rPr lang="en-US" sz="3000" u="sng">
                <a:solidFill>
                  <a:schemeClr val="hlink"/>
                </a:solidFill>
                <a:hlinkClick r:id="rId3"/>
              </a:rPr>
              <a:t>website</a:t>
            </a:r>
            <a:endParaRPr sz="3000"/>
          </a:p>
          <a:p>
            <a:pPr marL="45720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4"/>
              </a:rPr>
              <a:t>Member Correspondence Improvements email notifications</a:t>
            </a:r>
            <a:endParaRPr sz="3000"/>
          </a:p>
          <a:p>
            <a:pPr marL="45720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5"/>
              </a:rPr>
              <a:t>All HCPF newsletters and publications </a:t>
            </a:r>
            <a:endParaRPr sz="3000"/>
          </a:p>
          <a:p>
            <a:pPr marL="45720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</a:pPr>
            <a:r>
              <a:rPr lang="en-US" sz="3000" u="sng">
                <a:solidFill>
                  <a:schemeClr val="hlink"/>
                </a:solidFill>
                <a:hlinkClick r:id="rId6"/>
              </a:rPr>
              <a:t>Register</a:t>
            </a:r>
            <a:r>
              <a:rPr lang="en-US" sz="3000"/>
              <a:t> </a:t>
            </a:r>
            <a:r>
              <a:rPr lang="en-US" sz="3000">
                <a:solidFill>
                  <a:schemeClr val="dk2"/>
                </a:solidFill>
              </a:rPr>
              <a:t>for upcoming Member Correspondence Improvements Meetings</a:t>
            </a:r>
            <a:endParaRPr sz="3000">
              <a:solidFill>
                <a:schemeClr val="dk2"/>
              </a:solidFill>
            </a:endParaRPr>
          </a:p>
          <a:p>
            <a:pPr marL="914400" lvl="1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000"/>
              <a:buChar char="⮚"/>
            </a:pPr>
            <a:r>
              <a:rPr lang="en-US" sz="3000">
                <a:solidFill>
                  <a:schemeClr val="dk2"/>
                </a:solidFill>
              </a:rPr>
              <a:t>July 16, 2026</a:t>
            </a:r>
            <a:endParaRPr sz="3000">
              <a:solidFill>
                <a:schemeClr val="dk2"/>
              </a:solidFill>
            </a:endParaRPr>
          </a:p>
          <a:p>
            <a:pPr marL="914400" lvl="1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000"/>
              <a:buChar char="⮚"/>
            </a:pPr>
            <a:r>
              <a:rPr lang="en-US" sz="3000">
                <a:solidFill>
                  <a:schemeClr val="dk2"/>
                </a:solidFill>
              </a:rPr>
              <a:t>October 15, 2026</a:t>
            </a:r>
            <a:endParaRPr sz="3000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3000"/>
          </a:p>
        </p:txBody>
      </p:sp>
      <p:sp>
        <p:nvSpPr>
          <p:cNvPr id="1335" name="Google Shape;1335;p28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282"/>
          <p:cNvSpPr txBox="1">
            <a:spLocks noGrp="1"/>
          </p:cNvSpPr>
          <p:nvPr>
            <p:ph type="title"/>
          </p:nvPr>
        </p:nvSpPr>
        <p:spPr>
          <a:xfrm>
            <a:off x="838200" y="473473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500"/>
              <a:t>Contact Information</a:t>
            </a:r>
            <a:endParaRPr sz="3500"/>
          </a:p>
        </p:txBody>
      </p:sp>
      <p:sp>
        <p:nvSpPr>
          <p:cNvPr id="1341" name="Google Shape;1341;p282"/>
          <p:cNvSpPr txBox="1">
            <a:spLocks noGrp="1"/>
          </p:cNvSpPr>
          <p:nvPr>
            <p:ph type="body" idx="1"/>
          </p:nvPr>
        </p:nvSpPr>
        <p:spPr>
          <a:xfrm>
            <a:off x="1145600" y="1598190"/>
            <a:ext cx="9900900" cy="5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00" tIns="60900" rIns="60900" bIns="609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rebuchet MS"/>
              <a:buNone/>
            </a:pPr>
            <a:endParaRPr>
              <a:solidFill>
                <a:srgbClr val="00FF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1">
                <a:latin typeface="Trebuchet MS"/>
                <a:ea typeface="Trebuchet MS"/>
                <a:cs typeface="Trebuchet MS"/>
                <a:sym typeface="Trebuchet MS"/>
              </a:rPr>
              <a:t>Kristen Lundy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Member Content Strategy and Compliance Manager</a:t>
            </a:r>
            <a:br>
              <a:rPr lang="en-US">
                <a:latin typeface="Trebuchet MS"/>
                <a:ea typeface="Trebuchet MS"/>
                <a:cs typeface="Trebuchet MS"/>
                <a:sym typeface="Trebuchet MS"/>
              </a:rPr>
            </a:b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r>
              <a:rPr lang="en-US" u="sng">
                <a:solidFill>
                  <a:srgbClr val="00FFFF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kristen.lundy@state.co.us</a:t>
            </a:r>
            <a:endParaRPr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sz="3200"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sz="3200"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Font typeface="Trebuchet MS"/>
              <a:buNone/>
            </a:pPr>
            <a:endParaRPr sz="3200" u="sng">
              <a:solidFill>
                <a:srgbClr val="00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2" name="Google Shape;1342;p282"/>
          <p:cNvSpPr txBox="1">
            <a:spLocks noGrp="1"/>
          </p:cNvSpPr>
          <p:nvPr>
            <p:ph type="sldNum" idx="12"/>
          </p:nvPr>
        </p:nvSpPr>
        <p:spPr>
          <a:xfrm>
            <a:off x="11618687" y="6422237"/>
            <a:ext cx="298800" cy="307800"/>
          </a:xfrm>
          <a:prstGeom prst="rect">
            <a:avLst/>
          </a:prstGeom>
        </p:spPr>
        <p:txBody>
          <a:bodyPr spcFirstLastPara="1" wrap="square" lIns="60900" tIns="60900" rIns="60900" bIns="609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32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283"/>
          <p:cNvSpPr txBox="1">
            <a:spLocks noGrp="1"/>
          </p:cNvSpPr>
          <p:nvPr>
            <p:ph type="title"/>
          </p:nvPr>
        </p:nvSpPr>
        <p:spPr>
          <a:xfrm>
            <a:off x="595312" y="2188551"/>
            <a:ext cx="11001375" cy="162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Trebuchet MS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1349" name="Google Shape;1349;p283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51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Meeting Logistics</a:t>
            </a:r>
            <a:endParaRPr/>
          </a:p>
        </p:txBody>
      </p:sp>
      <p:sp>
        <p:nvSpPr>
          <p:cNvPr id="1054" name="Google Shape;1054;p251"/>
          <p:cNvSpPr txBox="1">
            <a:spLocks noGrp="1"/>
          </p:cNvSpPr>
          <p:nvPr>
            <p:ph type="body" idx="1"/>
          </p:nvPr>
        </p:nvSpPr>
        <p:spPr>
          <a:xfrm>
            <a:off x="838200" y="1578525"/>
            <a:ext cx="10515600" cy="447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</a:rPr>
              <a:t>We are recording: avoid specific details about medical history or insurance/membership status in comments as this is considered Protected Health Information (PHI) and/or personally identifiable information (PII).</a:t>
            </a:r>
            <a:endParaRPr sz="2600">
              <a:solidFill>
                <a:schemeClr val="dk2"/>
              </a:solidFill>
            </a:endParaRPr>
          </a:p>
          <a:p>
            <a:pPr marL="914400" lvl="1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○"/>
            </a:pPr>
            <a:r>
              <a:rPr lang="en-US" sz="2600">
                <a:solidFill>
                  <a:schemeClr val="dk2"/>
                </a:solidFill>
              </a:rPr>
              <a:t>If PHI or PII is identified, it will need to be removed from the meeting recording. </a:t>
            </a:r>
            <a:endParaRPr sz="2600">
              <a:solidFill>
                <a:schemeClr val="dk2"/>
              </a:solidFill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</a:rPr>
              <a:t>Attendees will be muted during the presentation. </a:t>
            </a:r>
            <a:endParaRPr sz="2600">
              <a:solidFill>
                <a:schemeClr val="dk2"/>
              </a:solidFill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</a:rPr>
              <a:t>The chat will not be monitored for questions. Staff will use the chat space to share links.</a:t>
            </a:r>
            <a:endParaRPr sz="2600">
              <a:solidFill>
                <a:schemeClr val="dk2"/>
              </a:solidFill>
            </a:endParaRPr>
          </a:p>
        </p:txBody>
      </p:sp>
      <p:sp>
        <p:nvSpPr>
          <p:cNvPr id="1055" name="Google Shape;1055;p25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252"/>
          <p:cNvSpPr txBox="1">
            <a:spLocks noGrp="1"/>
          </p:cNvSpPr>
          <p:nvPr>
            <p:ph type="sldNum" idx="12"/>
          </p:nvPr>
        </p:nvSpPr>
        <p:spPr>
          <a:xfrm>
            <a:off x="11701289" y="6486660"/>
            <a:ext cx="1569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400" tIns="41400" rIns="41400" bIns="414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061" name="Google Shape;1061;p252"/>
          <p:cNvSpPr txBox="1"/>
          <p:nvPr/>
        </p:nvSpPr>
        <p:spPr>
          <a:xfrm>
            <a:off x="349983" y="1425976"/>
            <a:ext cx="11351400" cy="46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Use the Q and A feature to ask questions.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Attendees can also raise their hand to ask questions. Once called upon, you will be asked to un-mute to ask your question.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30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Due to the number of attendees, each speaker will have up to 3 minutes to ask their question aloud. Attendees can request additional time to accommodate a disability.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62" name="Google Shape;1062;p252"/>
          <p:cNvSpPr txBox="1"/>
          <p:nvPr/>
        </p:nvSpPr>
        <p:spPr>
          <a:xfrm>
            <a:off x="325234" y="242417"/>
            <a:ext cx="114009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Trebuchet MS"/>
              <a:buNone/>
            </a:pPr>
            <a:r>
              <a:rPr lang="en-US" sz="60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Meeting Logistics</a:t>
            </a:r>
            <a:endParaRPr sz="6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3" name="Google Shape;1063;p252" descr="Screenshot of Zoom toolbar showing the raise hand icon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8670" y="3150889"/>
            <a:ext cx="2034660" cy="1288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253"/>
          <p:cNvSpPr txBox="1">
            <a:spLocks noGrp="1"/>
          </p:cNvSpPr>
          <p:nvPr>
            <p:ph type="title"/>
          </p:nvPr>
        </p:nvSpPr>
        <p:spPr>
          <a:xfrm>
            <a:off x="595313" y="-857251"/>
            <a:ext cx="10515600" cy="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rebuchet MS"/>
              <a:buNone/>
            </a:pPr>
            <a:r>
              <a:rPr lang="en-US" sz="2400"/>
              <a:t>Our Mission - photo</a:t>
            </a:r>
            <a:endParaRPr/>
          </a:p>
        </p:txBody>
      </p:sp>
      <p:pic>
        <p:nvPicPr>
          <p:cNvPr id="1069" name="Google Shape;1069;p253" descr="Father points out something on laptop to family, seated on couch, as wife, son and daughter look on."/>
          <p:cNvPicPr preferRelativeResize="0"/>
          <p:nvPr/>
        </p:nvPicPr>
        <p:blipFill rotWithShape="1">
          <a:blip r:embed="rId3">
            <a:alphaModFix/>
          </a:blip>
          <a:srcRect l="10386" t="16328" b="8637"/>
          <a:stretch/>
        </p:blipFill>
        <p:spPr>
          <a:xfrm>
            <a:off x="-1" y="-1"/>
            <a:ext cx="12191998" cy="6268917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253"/>
          <p:cNvSpPr/>
          <p:nvPr/>
        </p:nvSpPr>
        <p:spPr>
          <a:xfrm>
            <a:off x="0" y="3600525"/>
            <a:ext cx="12192000" cy="2435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r>
              <a:rPr lang="en-US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3600" b="1">
              <a:solidFill>
                <a:schemeClr val="dk1"/>
              </a:solidFill>
            </a:endParaRPr>
          </a:p>
          <a:p>
            <a:pPr marL="161925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800" b="1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71" name="Google Shape;1071;p253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54"/>
          <p:cNvSpPr txBox="1">
            <a:spLocks noGrp="1"/>
          </p:cNvSpPr>
          <p:nvPr>
            <p:ph type="title"/>
          </p:nvPr>
        </p:nvSpPr>
        <p:spPr>
          <a:xfrm>
            <a:off x="3513292" y="515925"/>
            <a:ext cx="52131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What We Do</a:t>
            </a:r>
            <a:endParaRPr/>
          </a:p>
        </p:txBody>
      </p:sp>
      <p:sp>
        <p:nvSpPr>
          <p:cNvPr id="1077" name="Google Shape;1077;p254"/>
          <p:cNvSpPr txBox="1">
            <a:spLocks noGrp="1"/>
          </p:cNvSpPr>
          <p:nvPr>
            <p:ph type="body" idx="1"/>
          </p:nvPr>
        </p:nvSpPr>
        <p:spPr>
          <a:xfrm>
            <a:off x="838200" y="2121300"/>
            <a:ext cx="10563300" cy="39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>
                <a:solidFill>
                  <a:schemeClr val="dk2"/>
                </a:solidFill>
              </a:rPr>
              <a:t>The Colorado Department of Health Care Policy (HCPF) and Financing administers Health First Colorado (Colorado’s Medicaid program), Child Health Plan </a:t>
            </a:r>
            <a:r>
              <a:rPr lang="en-US" sz="3200" i="1">
                <a:solidFill>
                  <a:schemeClr val="dk2"/>
                </a:solidFill>
              </a:rPr>
              <a:t>Plus </a:t>
            </a:r>
            <a:r>
              <a:rPr lang="en-US" sz="3200">
                <a:solidFill>
                  <a:schemeClr val="dk2"/>
                </a:solidFill>
              </a:rPr>
              <a:t>(CHP+) and other health care programs for Coloradans who qualify. </a:t>
            </a:r>
            <a:endParaRPr sz="3200" b="0" i="0" u="none" strike="noStrik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78" name="Google Shape;1078;p254"/>
          <p:cNvSpPr txBox="1">
            <a:spLocks noGrp="1"/>
          </p:cNvSpPr>
          <p:nvPr>
            <p:ph type="sldNum" idx="12"/>
          </p:nvPr>
        </p:nvSpPr>
        <p:spPr>
          <a:xfrm>
            <a:off x="6880607" y="6370750"/>
            <a:ext cx="5004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7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255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5700"/>
              <a:t>Today’s Expectations</a:t>
            </a:r>
            <a:endParaRPr sz="5700"/>
          </a:p>
        </p:txBody>
      </p:sp>
      <p:sp>
        <p:nvSpPr>
          <p:cNvPr id="1084" name="Google Shape;1084;p255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94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Char char="•"/>
            </a:pPr>
            <a:r>
              <a:rPr lang="en-US" sz="2600" b="1">
                <a:solidFill>
                  <a:schemeClr val="dk2"/>
                </a:solidFill>
              </a:rPr>
              <a:t>Attendees: </a:t>
            </a:r>
            <a:r>
              <a:rPr lang="en-US" sz="2600">
                <a:solidFill>
                  <a:schemeClr val="dk2"/>
                </a:solidFill>
              </a:rPr>
              <a:t>Ask questions and provide feedback after the presentation. </a:t>
            </a:r>
            <a:endParaRPr sz="2600">
              <a:solidFill>
                <a:schemeClr val="dk2"/>
              </a:solidFill>
            </a:endParaRPr>
          </a:p>
          <a:p>
            <a:pPr marL="342900" lvl="0" indent="-2794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Char char="•"/>
            </a:pPr>
            <a:r>
              <a:rPr lang="en-US" sz="2600" b="1">
                <a:solidFill>
                  <a:schemeClr val="dk2"/>
                </a:solidFill>
              </a:rPr>
              <a:t>Meeting norms: </a:t>
            </a:r>
            <a:r>
              <a:rPr lang="en-US" sz="2600">
                <a:solidFill>
                  <a:schemeClr val="dk2"/>
                </a:solidFill>
              </a:rPr>
              <a:t>Respect, stay on topic, and keep an eye on the length of feedback or question. </a:t>
            </a:r>
            <a:endParaRPr sz="2600">
              <a:solidFill>
                <a:schemeClr val="dk2"/>
              </a:solidFill>
            </a:endParaRPr>
          </a:p>
          <a:p>
            <a:pPr marL="342900" lvl="0" indent="-2794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600"/>
              <a:buChar char="•"/>
            </a:pPr>
            <a:r>
              <a:rPr lang="en-US" sz="2600" b="1">
                <a:solidFill>
                  <a:schemeClr val="dk2"/>
                </a:solidFill>
              </a:rPr>
              <a:t>Time limit</a:t>
            </a:r>
            <a:r>
              <a:rPr lang="en-US" sz="2600">
                <a:solidFill>
                  <a:schemeClr val="dk2"/>
                </a:solidFill>
              </a:rPr>
              <a:t>: Due to the number of attendees, we will need to limit questions to three minutes. </a:t>
            </a:r>
            <a:endParaRPr sz="2600">
              <a:solidFill>
                <a:schemeClr val="dk2"/>
              </a:solidFill>
            </a:endParaRPr>
          </a:p>
        </p:txBody>
      </p:sp>
      <p:sp>
        <p:nvSpPr>
          <p:cNvPr id="1085" name="Google Shape;1085;p25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25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92" name="Google Shape;1092;p256"/>
          <p:cNvSpPr txBox="1"/>
          <p:nvPr/>
        </p:nvSpPr>
        <p:spPr>
          <a:xfrm>
            <a:off x="559717" y="1400365"/>
            <a:ext cx="54435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Trebuchet MS"/>
              <a:buNone/>
            </a:pPr>
            <a:r>
              <a:rPr lang="en-US" sz="35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HCPF will:</a:t>
            </a:r>
            <a:endParaRPr sz="35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256"/>
          <p:cNvSpPr txBox="1"/>
          <p:nvPr/>
        </p:nvSpPr>
        <p:spPr>
          <a:xfrm>
            <a:off x="559732" y="2013375"/>
            <a:ext cx="10576800" cy="3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800" tIns="117800" rIns="117800" bIns="117800" anchor="t" anchorCtr="0">
            <a:spAutoFit/>
          </a:bodyPr>
          <a:lstStyle/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Thoroughly and thoughtfully evaluate all questions and feedback.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Identify what feedback can be incorporated now or potentially in the future. 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Transparently communicate the outcomes of feedback and questions. 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584200" lvl="0" indent="-457200" algn="l" rtl="0">
              <a:spcBef>
                <a:spcPts val="13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Trebuchet MS"/>
              <a:buChar char="●"/>
            </a:pPr>
            <a:r>
              <a:rPr lang="en-US" sz="2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Refer individuals to appropriate HCPF resources for out-of-scope topics.</a:t>
            </a:r>
            <a:endParaRPr sz="2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94" name="Google Shape;1094;p256"/>
          <p:cNvSpPr txBox="1">
            <a:spLocks noGrp="1"/>
          </p:cNvSpPr>
          <p:nvPr>
            <p:ph type="title"/>
          </p:nvPr>
        </p:nvSpPr>
        <p:spPr>
          <a:xfrm>
            <a:off x="552000" y="333100"/>
            <a:ext cx="110880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/>
              <a:t>Commitment to Stakeholders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ACP Full Logo - Top Left">
  <a:themeElements>
    <a:clrScheme name="CACP 2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79025B"/>
      </a:accent1>
      <a:accent2>
        <a:srgbClr val="B37BA3"/>
      </a:accent2>
      <a:accent3>
        <a:srgbClr val="83BADA"/>
      </a:accent3>
      <a:accent4>
        <a:srgbClr val="005993"/>
      </a:accent4>
      <a:accent5>
        <a:srgbClr val="3C012C"/>
      </a:accent5>
      <a:accent6>
        <a:srgbClr val="F5CB5C"/>
      </a:accent6>
      <a:hlink>
        <a:srgbClr val="0563C1"/>
      </a:hlink>
      <a:folHlink>
        <a:srgbClr val="790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ACP Full Logo - White Bg">
  <a:themeElements>
    <a:clrScheme name="CACP 2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79025B"/>
      </a:accent1>
      <a:accent2>
        <a:srgbClr val="B37BA3"/>
      </a:accent2>
      <a:accent3>
        <a:srgbClr val="83BADA"/>
      </a:accent3>
      <a:accent4>
        <a:srgbClr val="005993"/>
      </a:accent4>
      <a:accent5>
        <a:srgbClr val="3C012C"/>
      </a:accent5>
      <a:accent6>
        <a:srgbClr val="F5CB5C"/>
      </a:accent6>
      <a:hlink>
        <a:srgbClr val="0563C1"/>
      </a:hlink>
      <a:folHlink>
        <a:srgbClr val="790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CACP 2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79025B"/>
      </a:accent1>
      <a:accent2>
        <a:srgbClr val="B37BA3"/>
      </a:accent2>
      <a:accent3>
        <a:srgbClr val="83BADA"/>
      </a:accent3>
      <a:accent4>
        <a:srgbClr val="005993"/>
      </a:accent4>
      <a:accent5>
        <a:srgbClr val="3C012C"/>
      </a:accent5>
      <a:accent6>
        <a:srgbClr val="F5CB5C"/>
      </a:accent6>
      <a:hlink>
        <a:srgbClr val="0563C1"/>
      </a:hlink>
      <a:folHlink>
        <a:srgbClr val="790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Office Theme">
  <a:themeElements>
    <a:clrScheme name="CACP 2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79025B"/>
      </a:accent1>
      <a:accent2>
        <a:srgbClr val="B37BA3"/>
      </a:accent2>
      <a:accent3>
        <a:srgbClr val="83BADA"/>
      </a:accent3>
      <a:accent4>
        <a:srgbClr val="005993"/>
      </a:accent4>
      <a:accent5>
        <a:srgbClr val="3C012C"/>
      </a:accent5>
      <a:accent6>
        <a:srgbClr val="F5CB5C"/>
      </a:accent6>
      <a:hlink>
        <a:srgbClr val="0563C1"/>
      </a:hlink>
      <a:folHlink>
        <a:srgbClr val="790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No logo">
  <a:themeElements>
    <a:clrScheme name="CACP 2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79025B"/>
      </a:accent1>
      <a:accent2>
        <a:srgbClr val="B37BA3"/>
      </a:accent2>
      <a:accent3>
        <a:srgbClr val="83BADA"/>
      </a:accent3>
      <a:accent4>
        <a:srgbClr val="005993"/>
      </a:accent4>
      <a:accent5>
        <a:srgbClr val="3C012C"/>
      </a:accent5>
      <a:accent6>
        <a:srgbClr val="F5CB5C"/>
      </a:accent6>
      <a:hlink>
        <a:srgbClr val="0563C1"/>
      </a:hlink>
      <a:folHlink>
        <a:srgbClr val="7902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1666</Words>
  <Application>Microsoft Office PowerPoint</Application>
  <PresentationFormat>Widescreen</PresentationFormat>
  <Paragraphs>272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Twentieth Century</vt:lpstr>
      <vt:lpstr>Helvetica Neue</vt:lpstr>
      <vt:lpstr>Quattrocento Sans</vt:lpstr>
      <vt:lpstr>Trebuchet MS</vt:lpstr>
      <vt:lpstr>Arial</vt:lpstr>
      <vt:lpstr>Calibri</vt:lpstr>
      <vt:lpstr>Roboto</vt:lpstr>
      <vt:lpstr>Noto Sans Symbols</vt:lpstr>
      <vt:lpstr>White Theme</vt:lpstr>
      <vt:lpstr>Blue Theme</vt:lpstr>
      <vt:lpstr>White Theme</vt:lpstr>
      <vt:lpstr>Blue Theme</vt:lpstr>
      <vt:lpstr>CACP Full Logo - Top Left</vt:lpstr>
      <vt:lpstr>CACP Full Logo - White Bg</vt:lpstr>
      <vt:lpstr>4_Office Theme</vt:lpstr>
      <vt:lpstr>1_Office Theme</vt:lpstr>
      <vt:lpstr>No logo</vt:lpstr>
      <vt:lpstr>White Theme</vt:lpstr>
      <vt:lpstr>Member Correspondence Improvements   </vt:lpstr>
      <vt:lpstr>Interpretación de idiomas</vt:lpstr>
      <vt:lpstr>Closed Captions</vt:lpstr>
      <vt:lpstr>Meeting Logistics</vt:lpstr>
      <vt:lpstr>PowerPoint Presentation</vt:lpstr>
      <vt:lpstr>Our Mission - photo</vt:lpstr>
      <vt:lpstr>What We Do</vt:lpstr>
      <vt:lpstr>Today’s Expectations</vt:lpstr>
      <vt:lpstr>Commitment to Stakeholders</vt:lpstr>
      <vt:lpstr>Present Today</vt:lpstr>
      <vt:lpstr>Agenda</vt:lpstr>
      <vt:lpstr>THANK YOU!</vt:lpstr>
      <vt:lpstr>Overview of Upcoming HR1 Noticing </vt:lpstr>
      <vt:lpstr>Narrow Audience Notice</vt:lpstr>
      <vt:lpstr>PowerPoint Presentation</vt:lpstr>
      <vt:lpstr>PowerPoint Presentation</vt:lpstr>
      <vt:lpstr>PowerPoint Presentation</vt:lpstr>
      <vt:lpstr>PowerPoint Presentation</vt:lpstr>
      <vt:lpstr>Summary of Projects Posted for Feedback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 </vt:lpstr>
      <vt:lpstr>Future Opportunities to Learn More and Share Feedback  </vt:lpstr>
      <vt:lpstr>Next Feedback Sessions</vt:lpstr>
      <vt:lpstr>Questions?</vt:lpstr>
      <vt:lpstr>Resources </vt:lpstr>
      <vt:lpstr>Contact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Meadows, Lucien</cp:lastModifiedBy>
  <cp:revision>1</cp:revision>
  <dcterms:modified xsi:type="dcterms:W3CDTF">2026-04-09T16:55:51Z</dcterms:modified>
</cp:coreProperties>
</file>