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10.xml"/>
  <Override ContentType="application/vnd.openxmlformats-officedocument.presentationml.comments+xml" PartName="/ppt/comments/comment17.xml"/>
  <Override ContentType="application/vnd.openxmlformats-officedocument.presentationml.comments+xml" PartName="/ppt/comments/comment23.xml"/>
  <Override ContentType="application/vnd.openxmlformats-officedocument.presentationml.comments+xml" PartName="/ppt/comments/comment8.xml"/>
  <Override ContentType="application/vnd.openxmlformats-officedocument.presentationml.comments+xml" PartName="/ppt/comments/comment21.xml"/>
  <Override ContentType="application/vnd.openxmlformats-officedocument.presentationml.comments+xml" PartName="/ppt/comments/comment6.xml"/>
  <Override ContentType="application/vnd.openxmlformats-officedocument.presentationml.comments+xml" PartName="/ppt/comments/comment19.xml"/>
  <Override ContentType="application/vnd.openxmlformats-officedocument.presentationml.comments+xml" PartName="/ppt/comments/comment20.xml"/>
  <Override ContentType="application/vnd.openxmlformats-officedocument.presentationml.comments+xml" PartName="/ppt/comments/comment3.xml"/>
  <Override ContentType="application/vnd.openxmlformats-officedocument.presentationml.comments+xml" PartName="/ppt/comments/comment15.xml"/>
  <Override ContentType="application/vnd.openxmlformats-officedocument.presentationml.comments+xml" PartName="/ppt/comments/comment13.xml"/>
  <Override ContentType="application/vnd.openxmlformats-officedocument.presentationml.comments+xml" PartName="/ppt/comments/comment16.xml"/>
  <Override ContentType="application/vnd.openxmlformats-officedocument.presentationml.comments+xml" PartName="/ppt/comments/comment11.xml"/>
  <Override ContentType="application/vnd.openxmlformats-officedocument.presentationml.comments+xml" PartName="/ppt/comments/comment2.xml"/>
  <Override ContentType="application/vnd.openxmlformats-officedocument.presentationml.comments+xml" PartName="/ppt/comments/comment22.xml"/>
  <Override ContentType="application/vnd.openxmlformats-officedocument.presentationml.comments+xml" PartName="/ppt/comments/comment5.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9.xml"/>
  <Override ContentType="application/vnd.openxmlformats-officedocument.presentationml.comments+xml" PartName="/ppt/comments/comment18.xml"/>
  <Override ContentType="application/vnd.openxmlformats-officedocument.presentationml.comments+xml" PartName="/ppt/comments/comment12.xml"/>
  <Override ContentType="application/vnd.openxmlformats-officedocument.presentationml.comments+xml" PartName="/ppt/comments/comment14.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01" r:id="rId6"/>
    <p:sldMasterId id="2147483802" r:id="rId7"/>
    <p:sldMasterId id="2147483803" r:id="rId8"/>
    <p:sldMasterId id="2147483804" r:id="rId9"/>
    <p:sldMasterId id="2147483805" r:id="rId10"/>
    <p:sldMasterId id="2147483806" r:id="rId11"/>
    <p:sldMasterId id="2147483807" r:id="rId12"/>
    <p:sldMasterId id="2147483808"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 id="298" r:id="rId57"/>
    <p:sldId id="299" r:id="rId58"/>
    <p:sldId id="300" r:id="rId59"/>
    <p:sldId id="301" r:id="rId60"/>
    <p:sldId id="302" r:id="rId61"/>
    <p:sldId id="303" r:id="rId62"/>
    <p:sldId id="304" r:id="rId63"/>
    <p:sldId id="305" r:id="rId64"/>
    <p:sldId id="306" r:id="rId65"/>
    <p:sldId id="307" r:id="rId66"/>
    <p:sldId id="308" r:id="rId67"/>
    <p:sldId id="309" r:id="rId68"/>
    <p:sldId id="310" r:id="rId69"/>
    <p:sldId id="311" r:id="rId70"/>
    <p:sldId id="312" r:id="rId71"/>
    <p:sldId id="313" r:id="rId72"/>
    <p:sldId id="314" r:id="rId73"/>
    <p:sldId id="315" r:id="rId74"/>
    <p:sldId id="316" r:id="rId75"/>
    <p:sldId id="317" r:id="rId76"/>
  </p:sldIdLst>
  <p:sldSz cy="5143500" cx="9144000"/>
  <p:notesSz cx="6858000" cy="9144000"/>
  <p:embeddedFontLst>
    <p:embeddedFont>
      <p:font typeface="Roboto"/>
      <p:regular r:id="rId77"/>
      <p:bold r:id="rId78"/>
      <p:italic r:id="rId79"/>
      <p:boldItalic r:id="rId80"/>
    </p:embeddedFont>
    <p:embeddedFont>
      <p:font typeface="Inter"/>
      <p:regular r:id="rId81"/>
      <p:bold r:id="rId82"/>
      <p:italic r:id="rId83"/>
      <p:boldItalic r:id="rId84"/>
    </p:embeddedFont>
    <p:embeddedFont>
      <p:font typeface="Open Sans SemiBold"/>
      <p:regular r:id="rId85"/>
      <p:bold r:id="rId86"/>
      <p:italic r:id="rId87"/>
      <p:boldItalic r:id="rId88"/>
    </p:embeddedFont>
    <p:embeddedFont>
      <p:font typeface="Open Sans"/>
      <p:regular r:id="rId89"/>
      <p:bold r:id="rId90"/>
      <p:italic r:id="rId91"/>
      <p:boldItalic r:id="rId9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5" name="Patrick Potyondy - HCPF He Him"/>
  <p:cmAuthor clrIdx="1" id="1" initials="" lastIdx="4" name="Lucien Meadows - HCPF He Him"/>
  <p:cmAuthor clrIdx="2" id="2" initials="" lastIdx="24" name="Jan Cartwright - HCPF"/>
  <p:cmAuthor clrIdx="3" id="3" initials="" lastIdx="1" name="Yamairah Keller - HCPF"/>
  <p:cmAuthor clrIdx="4" id="4" initials="" lastIdx="3" name="Adela Flores-Brennan - HCPF"/>
  <p:cmAuthor clrIdx="5" id="5" initials="" lastIdx="8" name="Ann Clemens - HCPF"/>
  <p:cmAuthor clrIdx="6" id="6" initials="" lastIdx="2" name="Kacy Born - HCPF"/>
  <p:cmAuthor clrIdx="7" id="7" initials="" lastIdx="2" name="Rachel Reiter - HCPF"/>
  <p:cmAuthor clrIdx="8" id="8" initials="" lastIdx="12" name="Marivel Klueckman - HCPF"/>
  <p:cmAuthor clrIdx="9" id="9" initials="" lastIdx="6" name="Natalie Coulter - HCPF"/>
  <p:cmAuthor clrIdx="10" id="10" initials="" lastIdx="9" name="Ryn Orman - HCPF"/>
  <p:cmAuthor clrIdx="11" id="11" initials="" lastIdx="1" name="Ryan Lazo - HCPF He Him"/>
  <p:cmAuthor clrIdx="12" id="12" initials="" lastIdx="5" name="Sarah Davis - HCPF She Her"/>
  <p:cmAuthor clrIdx="13" id="13" initials="" lastIdx="5" name="Emily Holcomb - HCPF They Theirs"/>
  <p:cmAuthor clrIdx="14" id="14" initials="" lastIdx="3" name="Carrie Cortiglio - HCPF"/>
  <p:cmAuthor clrIdx="15" id="15" initials="" lastIdx="3" name="Kyra Acuna - HCPF She Her"/>
  <p:cmAuthor clrIdx="16" id="16" initials="" lastIdx="1" name="Megan Crabtree - HCPF"/>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26AD0CE-2EB5-4286-9061-54A40B0BBAD1}">
  <a:tblStyle styleId="{126AD0CE-2EB5-4286-9061-54A40B0BBAD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84" Type="http://schemas.openxmlformats.org/officeDocument/2006/relationships/font" Target="fonts/Inter-boldItalic.fntdata"/><Relationship Id="rId83" Type="http://schemas.openxmlformats.org/officeDocument/2006/relationships/font" Target="fonts/Inter-italic.fntdata"/><Relationship Id="rId42" Type="http://schemas.openxmlformats.org/officeDocument/2006/relationships/slide" Target="slides/slide28.xml"/><Relationship Id="rId86" Type="http://schemas.openxmlformats.org/officeDocument/2006/relationships/font" Target="fonts/OpenSansSemiBold-bold.fntdata"/><Relationship Id="rId41" Type="http://schemas.openxmlformats.org/officeDocument/2006/relationships/slide" Target="slides/slide27.xml"/><Relationship Id="rId85" Type="http://schemas.openxmlformats.org/officeDocument/2006/relationships/font" Target="fonts/OpenSansSemiBold-regular.fntdata"/><Relationship Id="rId44" Type="http://schemas.openxmlformats.org/officeDocument/2006/relationships/slide" Target="slides/slide30.xml"/><Relationship Id="rId88" Type="http://schemas.openxmlformats.org/officeDocument/2006/relationships/font" Target="fonts/OpenSansSemiBold-boldItalic.fntdata"/><Relationship Id="rId43" Type="http://schemas.openxmlformats.org/officeDocument/2006/relationships/slide" Target="slides/slide29.xml"/><Relationship Id="rId87" Type="http://schemas.openxmlformats.org/officeDocument/2006/relationships/font" Target="fonts/OpenSansSemiBold-italic.fntdata"/><Relationship Id="rId46" Type="http://schemas.openxmlformats.org/officeDocument/2006/relationships/slide" Target="slides/slide32.xml"/><Relationship Id="rId45" Type="http://schemas.openxmlformats.org/officeDocument/2006/relationships/slide" Target="slides/slide31.xml"/><Relationship Id="rId89" Type="http://schemas.openxmlformats.org/officeDocument/2006/relationships/font" Target="fonts/OpenSans-regular.fntdata"/><Relationship Id="rId80" Type="http://schemas.openxmlformats.org/officeDocument/2006/relationships/font" Target="fonts/Roboto-boldItalic.fntdata"/><Relationship Id="rId82" Type="http://schemas.openxmlformats.org/officeDocument/2006/relationships/font" Target="fonts/Inter-bold.fntdata"/><Relationship Id="rId81" Type="http://schemas.openxmlformats.org/officeDocument/2006/relationships/font" Target="fonts/Inter-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4.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slideMaster" Target="slideMasters/slideMaster2.xml"/><Relationship Id="rId8" Type="http://schemas.openxmlformats.org/officeDocument/2006/relationships/slideMaster" Target="slideMasters/slideMaster3.xml"/><Relationship Id="rId73" Type="http://schemas.openxmlformats.org/officeDocument/2006/relationships/slide" Target="slides/slide59.xml"/><Relationship Id="rId72" Type="http://schemas.openxmlformats.org/officeDocument/2006/relationships/slide" Target="slides/slide58.xml"/><Relationship Id="rId31" Type="http://schemas.openxmlformats.org/officeDocument/2006/relationships/slide" Target="slides/slide17.xml"/><Relationship Id="rId75" Type="http://schemas.openxmlformats.org/officeDocument/2006/relationships/slide" Target="slides/slide61.xml"/><Relationship Id="rId30" Type="http://schemas.openxmlformats.org/officeDocument/2006/relationships/slide" Target="slides/slide16.xml"/><Relationship Id="rId74" Type="http://schemas.openxmlformats.org/officeDocument/2006/relationships/slide" Target="slides/slide60.xml"/><Relationship Id="rId33" Type="http://schemas.openxmlformats.org/officeDocument/2006/relationships/slide" Target="slides/slide19.xml"/><Relationship Id="rId77" Type="http://schemas.openxmlformats.org/officeDocument/2006/relationships/font" Target="fonts/Roboto-regular.fntdata"/><Relationship Id="rId32" Type="http://schemas.openxmlformats.org/officeDocument/2006/relationships/slide" Target="slides/slide18.xml"/><Relationship Id="rId76" Type="http://schemas.openxmlformats.org/officeDocument/2006/relationships/slide" Target="slides/slide62.xml"/><Relationship Id="rId35" Type="http://schemas.openxmlformats.org/officeDocument/2006/relationships/slide" Target="slides/slide21.xml"/><Relationship Id="rId79" Type="http://schemas.openxmlformats.org/officeDocument/2006/relationships/font" Target="fonts/Roboto-italic.fntdata"/><Relationship Id="rId34" Type="http://schemas.openxmlformats.org/officeDocument/2006/relationships/slide" Target="slides/slide20.xml"/><Relationship Id="rId78" Type="http://schemas.openxmlformats.org/officeDocument/2006/relationships/font" Target="fonts/Roboto-bold.fntdata"/><Relationship Id="rId71" Type="http://schemas.openxmlformats.org/officeDocument/2006/relationships/slide" Target="slides/slide57.xml"/><Relationship Id="rId70" Type="http://schemas.openxmlformats.org/officeDocument/2006/relationships/slide" Target="slides/slide56.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slide" Target="slides/slide48.xml"/><Relationship Id="rId61" Type="http://schemas.openxmlformats.org/officeDocument/2006/relationships/slide" Target="slides/slide47.xml"/><Relationship Id="rId20" Type="http://schemas.openxmlformats.org/officeDocument/2006/relationships/slide" Target="slides/slide6.xml"/><Relationship Id="rId64" Type="http://schemas.openxmlformats.org/officeDocument/2006/relationships/slide" Target="slides/slide50.xml"/><Relationship Id="rId63" Type="http://schemas.openxmlformats.org/officeDocument/2006/relationships/slide" Target="slides/slide49.xml"/><Relationship Id="rId22" Type="http://schemas.openxmlformats.org/officeDocument/2006/relationships/slide" Target="slides/slide8.xml"/><Relationship Id="rId66" Type="http://schemas.openxmlformats.org/officeDocument/2006/relationships/slide" Target="slides/slide52.xml"/><Relationship Id="rId21" Type="http://schemas.openxmlformats.org/officeDocument/2006/relationships/slide" Target="slides/slide7.xml"/><Relationship Id="rId65" Type="http://schemas.openxmlformats.org/officeDocument/2006/relationships/slide" Target="slides/slide51.xml"/><Relationship Id="rId24" Type="http://schemas.openxmlformats.org/officeDocument/2006/relationships/slide" Target="slides/slide10.xml"/><Relationship Id="rId68" Type="http://schemas.openxmlformats.org/officeDocument/2006/relationships/slide" Target="slides/slide54.xml"/><Relationship Id="rId23" Type="http://schemas.openxmlformats.org/officeDocument/2006/relationships/slide" Target="slides/slide9.xml"/><Relationship Id="rId67" Type="http://schemas.openxmlformats.org/officeDocument/2006/relationships/slide" Target="slides/slide53.xml"/><Relationship Id="rId60" Type="http://schemas.openxmlformats.org/officeDocument/2006/relationships/slide" Target="slides/slide46.xml"/><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slide" Target="slides/slide55.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6.xml"/><Relationship Id="rId55" Type="http://schemas.openxmlformats.org/officeDocument/2006/relationships/slide" Target="slides/slide41.xml"/><Relationship Id="rId10" Type="http://schemas.openxmlformats.org/officeDocument/2006/relationships/slideMaster" Target="slideMasters/slideMaster5.xml"/><Relationship Id="rId54" Type="http://schemas.openxmlformats.org/officeDocument/2006/relationships/slide" Target="slides/slide40.xml"/><Relationship Id="rId13" Type="http://schemas.openxmlformats.org/officeDocument/2006/relationships/slideMaster" Target="slideMasters/slideMaster8.xml"/><Relationship Id="rId57" Type="http://schemas.openxmlformats.org/officeDocument/2006/relationships/slide" Target="slides/slide43.xml"/><Relationship Id="rId12" Type="http://schemas.openxmlformats.org/officeDocument/2006/relationships/slideMaster" Target="slideMasters/slideMaster7.xml"/><Relationship Id="rId56" Type="http://schemas.openxmlformats.org/officeDocument/2006/relationships/slide" Target="slides/slide42.xml"/><Relationship Id="rId91" Type="http://schemas.openxmlformats.org/officeDocument/2006/relationships/font" Target="fonts/OpenSans-italic.fntdata"/><Relationship Id="rId90" Type="http://schemas.openxmlformats.org/officeDocument/2006/relationships/font" Target="fonts/OpenSans-bold.fntdata"/><Relationship Id="rId92" Type="http://schemas.openxmlformats.org/officeDocument/2006/relationships/font" Target="fonts/OpenSans-boldItalic.fntdata"/><Relationship Id="rId15" Type="http://schemas.openxmlformats.org/officeDocument/2006/relationships/slide" Target="slides/slide1.xml"/><Relationship Id="rId59" Type="http://schemas.openxmlformats.org/officeDocument/2006/relationships/slide" Target="slides/slide45.xml"/><Relationship Id="rId14" Type="http://schemas.openxmlformats.org/officeDocument/2006/relationships/notesMaster" Target="notesMasters/notesMaster1.xml"/><Relationship Id="rId58" Type="http://schemas.openxmlformats.org/officeDocument/2006/relationships/slide" Target="slides/slide44.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5-20T15:03:04.157">
    <p:pos x="60" y="984"/>
    <p:text>@dylan.marcy@state.co.us Here is that deck we emailed about. I might have shared in email but I honestly don't recall, ha. It's still getting developed, but in case it helps to start checking now...
_Assigned to Dylan Marcy - HCPF_</p:text>
  </p:cm>
  <p:cm authorId="1" idx="1" dt="2026-05-26T20:26:12.889">
    <p:pos x="6000" y="0"/>
    <p:text>Is the footer editable? For Spanish language audiences and screen reader-using audiences, the English/image-based "Important!" message could be lost otherwise.</p:text>
  </p:cm>
  <p:cm authorId="2" idx="1" dt="2026-05-21T14:50:45.612">
    <p:pos x="6000" y="0"/>
    <p:text>@yamairah.keller@state.co.us @nicky.alden@state.co.us Is it possible to make a Spanish version of the slide template &amp; footer?</p:text>
  </p:cm>
  <p:cm authorId="3" idx="1" dt="2026-05-26T20:26:12.889">
    <p:pos x="6000" y="0"/>
    <p:text>Yes; I've added layouts with the Spanish logo to this deck.</p:text>
  </p:cm>
</p:cmLst>
</file>

<file path=ppt/comments/comment1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3" dt="2026-05-20T22:04:11.028">
    <p:pos x="6000" y="0"/>
    <p:text>Just noting this is a text-dense (and smaller-text) slide, and after translation it will be denser and smaller. Any opportunity to pare down this content a bit?</p:text>
  </p:cm>
  <p:cm authorId="9" idx="2" dt="2026-05-21T00:21:36.750">
    <p:pos x="236" y="59"/>
    <p:text>Recommend deleting. Slide #30 says basically the same</p:text>
  </p:cm>
</p:cmLst>
</file>

<file path=ppt/comments/comment1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8" idx="12" dt="2026-05-13T19:41:24.747">
    <p:pos x="195" y="805"/>
    <p:text>Suggest starting off with $580/month first</p:text>
  </p:cm>
</p:cmLst>
</file>

<file path=ppt/comments/comment1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4" idx="1" dt="2026-05-12T19:23:18.373">
    <p:pos x="117" y="28"/>
    <p:text>@jan.cartwright@state.co.us If we don't want to use the term "expansion" to describe these folks, what do we want to use?
_Assigned to Jan Cartwright - HCPF_</p:text>
  </p:cm>
</p:cmLst>
</file>

<file path=ppt/comments/comment1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0" idx="5" dt="2026-05-15T16:49:26.727">
    <p:pos x="128" y="145"/>
    <p:text>Recommend framing the message: 
WR MIGHT apply to anyone between the ages of 19-64.
6-mo renewals APPLY to everyone 19-64
(should this term be 'renewal redetermination' rather than 'renewal' because renewal could be interpreted by some as automatic renewal?)
My understanding is even if a member is renewed behind the scenes through WR compliance validated by the ex parte process that member would still get a renewal approved NOA so I think telling them they will be redetermined every 6 months if they are 19-64 will prepare them to received the increase in notices sent.</p:text>
  </p:cm>
</p:cmLst>
</file>

<file path=ppt/comments/comment1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4" dt="2026-05-13T20:47:44.506">
    <p:pos x="128" y="145"/>
    <p:text>Personally I don't think we should include slides 11-14. I think there will be enough material just on WR.</p:text>
  </p:cm>
  <p:cm authorId="9" idx="3" dt="2026-05-13T20:47:44.506">
    <p:pos x="128" y="145"/>
    <p:text>Agree on this Jan- I would exclude everything except WR</p:text>
  </p:cm>
</p:cmLst>
</file>

<file path=ppt/comments/comment1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0" idx="6" dt="2026-05-20T17:28:32.411">
    <p:pos x="160" y="-35"/>
    <p:text>Recommend changing to "How to Report WR Compliance"
Reporting will be required for the other ways to comply with WR, not just paid work.</p:text>
  </p:cm>
  <p:cm authorId="2" idx="15" dt="2026-05-20T16:31:39.524">
    <p:pos x="160" y="-35"/>
    <p:text>How about "How to Report Work &amp; Community Engagement Activities"? Also, I moved this to the end of the section since it overs all of the areas.</p:text>
  </p:cm>
  <p:cm authorId="10" idx="7" dt="2026-05-20T16:47:03.828">
    <p:pos x="160" y="-35"/>
    <p:text>@jan.cartwright@state.co.us I think this title is better. 
The content of this slide may be confusing because IF an individual must meet WR/CE requirements, Worksheet J is not the documentation they will use to report they are meeting one of the 4 ways: paid work, unpaid volunteer work, education, work training program
I don't think getting in the weeds on the various forms related to each of the 4 WR/CE compliance paths is needed; just a high level understanding documentation will be required.
I agree moving this to the bottom of this section is good because it apples to all of the compliance paths.</p:text>
  </p:cm>
  <p:cm authorId="2" idx="16" dt="2026-05-20T17:21:36.851">
    <p:pos x="160" y="-35"/>
    <p:text>@ryn.orman@state.co.us I don't really understand. Can you help fix the language on the slide? Or is it too confusing and we should just remove this slide?</p:text>
  </p:cm>
  <p:cm authorId="10" idx="8" dt="2026-05-20T17:28:32.411">
    <p:pos x="160" y="-35"/>
    <p:text>@jan.cartwright@state.co.us I added a DRAFT for potential language for documenting compliance with WR/CE (slide 48). This could replace Slide 47. Policy/operations should validate.</p:text>
  </p:cm>
</p:cmLst>
</file>

<file path=ppt/comments/comment1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7" dt="2026-05-21T15:40:44.104">
    <p:pos x="331" y="893"/>
    <p:text>@patrick.potyondy@state.co.us Has this session been planned/announced?</p:text>
  </p:cm>
  <p:cm authorId="0" idx="11" dt="2026-05-18T17:27:39.169">
    <p:pos x="331" y="893"/>
    <p:text>Maybe we walk the line? Here's the thing: we're doing two June meetings, one specifically for providers and another specifically for advocates/nonprofits. Then, the July 14 is the general public one. So maybe a slide/speaker notes that walks the line of: HR1 does not give us much leeway, but we're meeting with providers and advocates/nonprofits to gather feedback on how we should define medical frailty, if we are able once we get federal (CMS) direction/rule in June. We will have a general public meeting on July 14... 
@kyra.acuna@state.co.us What do you think? And do we have a start time for the July 14 one? Is it 2:30 or 3?</p:text>
  </p:cm>
  <p:cm authorId="0" idx="12" dt="2026-05-18T22:24:29.686">
    <p:pos x="331" y="893"/>
    <p:text>SLowing down and rethinking... we won't  have announced the July 14 yet. Maybe mentioning MF engagements happens more generally at one of the later slides?</p:text>
  </p:cm>
  <p:cm authorId="2" idx="18" dt="2026-05-19T19:49:47.268">
    <p:pos x="331" y="893"/>
    <p:text>@patrick.potyondy@state.co.us I don't have any content for this slide. If you want to keep it, could you add the content your team would like? Or would you like to remove it?</p:text>
  </p:cm>
  <p:cm authorId="15" idx="1" dt="2026-05-19T20:18:25.101">
    <p:pos x="331" y="893"/>
    <p:text>@patrick.potyondy@state.co.us Here are my thoughts. Also, the July 14th meeting begins at 2:30. While this meeting won't quite be publicly announced on June 2, it would be announced shortly after. And I think no matter what, that meeting will need to occur to give stakeholders an update on MF specifically. I guess we can wait until our meeting tomorrow with Adela to confirm if this July 14th meeting is a go and if she wants to announce it during the June 2nd meeting or hold off and see</p:text>
  </p:cm>
  <p:cm authorId="15" idx="2" dt="2026-05-19T20:21:04.594">
    <p:pos x="331" y="893"/>
    <p:text>I could also be ok with moving this slide down more to the end of the deck and having it be titled upcoming SE. And previewing that there will be a deeper dive into both MF and WR sometime in July and keep it broad.
1 total reaction
Sarah Davis - HCPF She Her reacted with 👆 at 2026-05-20 19:50 PM</p:text>
  </p:cm>
  <p:cm authorId="0" idx="13" dt="2026-05-20T17:15:13.630">
    <p:pos x="331" y="893"/>
    <p:text>I'm good with noting the July 14 one then, @kyra.acuna@state.co.us Your call on if we move it down. Not sure we have enough content to make it a full slide here?</p:text>
  </p:cm>
  <p:cm authorId="15" idx="3" dt="2026-05-20T17:27:21.497">
    <p:pos x="331" y="893"/>
    <p:text>@patrick.potyondy@state.co.us my vote would be to delete this slide and move this content to the "what's next" and previewing both the July 14 MF SE meeting and July 21 WR SE meeting
1 total reaction
Sarah Davis - HCPF She Her reacted with ☝️ at 2026-05-20 19:50 PM</p:text>
  </p:cm>
  <p:cm authorId="12" idx="4" dt="2026-05-20T19:51:10.874">
    <p:pos x="331" y="893"/>
    <p:text>My preference is one slide at the end of the presentation with all known dates rather than a slide after each section. For meetings we don't yet have dates for, it can be a coming soon, check the website message.
1 total reaction
Natalie Coulter - HCPF reacted with 👍 at 2026-05-21 15:40 PM</p:text>
  </p:cm>
  <p:cm authorId="9" idx="4" dt="2026-05-21T15:40:44.104">
    <p:pos x="331" y="893"/>
    <p:text>Agree with Sarah's rec</p:text>
  </p:cm>
</p:cmLst>
</file>

<file path=ppt/comments/comment1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6" dt="2026-05-20T20:21:44.857">
    <p:pos x="278" y="586"/>
    <p:text>Do you want to add parent/caretakers under 69% fpl?</p:text>
  </p:cm>
  <p:cm authorId="9" idx="5" dt="2026-05-21T14:47:38.670">
    <p:pos x="128" y="1"/>
    <p:text>Recommend combining slides 14-16 and making it higher level</p:text>
  </p:cm>
  <p:cm authorId="10" idx="9" dt="2026-05-21T14:47:38.670">
    <p:pos x="128" y="1"/>
    <p:text>@jan.cartwright@state.co.us  I agree with Natalie. 
My understanding today is:
The same statement of "All individuals not required to meet work requirements" applies to 12-month redetermination and 2 months retroactive coverage for new apps
The same statement of "some adults ages 19-64 who must meet work requirements" applies to 6-month redetermination and 1 month retroactive for new apps
Maybe save getting further in the weeds on what that means in the next webinar in the WR series?</p:text>
  </p:cm>
</p:cmLst>
</file>

<file path=ppt/comments/comment1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2" idx="5" dt="2026-05-21T19:45:55.207">
    <p:pos x="2690" y="0"/>
    <p:text>Will these be explained more in talking points? I'm not sure members will understand some of the language and terms to be able to identify whether they're affected (e.g. "withholding of removal")</p:text>
  </p:cm>
  <p:cm authorId="2" idx="19" dt="2026-05-20T18:20:45.412">
    <p:pos x="2690" y="0"/>
    <p:text>@ann.clemens@state.co.us Can we identify someone to help explain the categories in the speaker's notes?</p:text>
  </p:cm>
  <p:cm authorId="5" idx="7" dt="2026-05-20T20:24:01.636">
    <p:pos x="2690" y="0"/>
    <p:text>@megan.crabtree@state.co.us Megan, are these definition something you can help with? If you don't have time, I can pull something together.</p:text>
  </p:cm>
  <p:cm authorId="16" idx="1" dt="2026-05-21T14:40:42.303">
    <p:pos x="2690" y="0"/>
    <p:text>@ann.clemens@state.co.us and @sarah.davis@state.co.us - Yes, I can and have added additional details below if needed. However, this becomes way more complicated and potentially out of scope. We, HCPF, and counties are not expected to make a determination of a person's immigration status. This would already have been completed by USCIS agencies. The users are just entering what is either declared or what is documented and verified.  Adding more details about how a person knows what immigration status they are really starts becoming out of scope.</p:text>
  </p:cm>
  <p:cm authorId="13" idx="3" dt="2026-05-21T19:37:03.889">
    <p:pos x="2690" y="0"/>
    <p:text>If we want to limit this topic to the critical info, I recommend we cut the talking points and refer people to the webpage for more detail and upcoming stakeholder engagement (to be announced). It would be better to share briefly what they SHOULD do right now
1 total reaction
Megan Crabtree - HCPF reacted with 👍 at 2026-05-21 19:45 PM</p:text>
  </p:cm>
  <p:cm authorId="2" idx="20" dt="2026-05-21T19:39:05.246">
    <p:pos x="2690" y="0"/>
    <p:text>I agree. This is a lot of info for one slide and could be a webinar all by itself.
1 total reaction
Megan Crabtree - HCPF reacted with 👍 at 2026-05-21 19:45 PM</p:text>
  </p:cm>
</p:cmLst>
</file>

<file path=ppt/comments/comment1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3" idx="4" dt="2026-05-21T19:16:57.755">
    <p:pos x="0" y="360"/>
    <p:text>Is this accurate</p:text>
  </p:cm>
  <p:cm authorId="13" idx="5" dt="2026-05-21T19:37:30.203">
    <p:pos x="128" y="97"/>
    <p:text>Talking points about the categories are unchanged in this slide</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4" idx="1" dt="2026-05-26T23:05:59.658">
    <p:pos x="1835" y="1153"/>
    <p:text>I thought our estimate was going to go up, not down?</p:text>
  </p:cm>
  <p:cm authorId="2" idx="2" dt="2026-05-22T16:40:37.502">
    <p:pos x="1835" y="1153"/>
    <p:text>@ann.clemens@state.co.us Can you help with this question?</p:text>
  </p:cm>
  <p:cm authorId="5" idx="1" dt="2026-05-22T16:45:49.064">
    <p:pos x="1835" y="1153"/>
    <p:text>@kacy.born@state.co.us I'm adding Kacy here for projections. Kacy, last I saw it was around 5,900. Did I get that wrong?</p:text>
  </p:cm>
  <p:cm authorId="6" idx="1" dt="2026-05-26T13:56:00.808">
    <p:pos x="1835" y="1153"/>
    <p:text>Adela, Due to some of the actions we've been taking around expiring non-citizen documents (April implementation), as well as the CMS-SAVE lists that we've been working in cooperation with the counties - the most recent estimate from Deloitte was 5,895.  I do have some outstanding questions to them about the data, so I will update you if the estimate that they provide us changes between now and the 2nd.</p:text>
  </p:cm>
  <p:cm authorId="7" idx="1" dt="2026-05-26T15:05:20.125">
    <p:pos x="1835" y="1153"/>
    <p:text>I think its problematic to adjust our estimates until we have fully cleared any new messaging please.  This impacts our website, etc.  When we change numbers we have been using for a year folks will ask "why".</p:text>
  </p:cm>
  <p:cm authorId="6" idx="2" dt="2026-05-26T15:59:36.418">
    <p:pos x="1835" y="1153"/>
    <p:text>Some of the reason the number has reduced is due to actions that have been taken by HCPF specifically around this population.  So I would say that it would also be accurate to say "7k impacted".   It's just some members felt impacts earlier than October as we have cleaned up some system logic related to upcoming HR1 (April project) and did some projects related to requests from CMS around SAVE verifications (Nov 25 &amp; Jan 26-present).</p:text>
  </p:cm>
  <p:cm authorId="5" idx="2" dt="2026-05-26T16:03:04.781">
    <p:pos x="1835" y="1153"/>
    <p:text>We can stay with the around 7,000 until we have more clarity if that makes more sense.</p:text>
  </p:cm>
  <p:cm authorId="4" idx="2" dt="2026-05-26T16:59:10.799">
    <p:pos x="1835" y="1153"/>
    <p:text>I think we could use this as an opportunity to release our new estimate and say that we have updated the number based on two projects that notified members that their immigration documentation was expired and needed to be updated.</p:text>
  </p:cm>
  <p:cm authorId="8" idx="1" dt="2026-05-26T21:46:10.339">
    <p:pos x="1835" y="1153"/>
    <p:text>@adela.flores-brennan@state.co.us I have been thinking about this and I don't disagree BUT I think we would need to make sure there is a coordinated effort to ensure this is updated throughout once this presentation occurs so we don't get misaligned. I'm not sure if this has been or can be planned in time.</p:text>
  </p:cm>
  <p:cm authorId="2" idx="3" dt="2026-05-26T23:03:44.992">
    <p:pos x="1835" y="1153"/>
    <p:text>One option might be to remove it from the slide and just include the number in the talking points. However, the point of the numbers here was to show the scale of people affected by the different provisions - so we would lose that if we removed the numbers and the icons.</p:text>
  </p:cm>
  <p:cm authorId="5" idx="3" dt="2026-05-26T23:05:59.658">
    <p:pos x="1835" y="1153"/>
    <p:text>I'll let other weigh-in, but it does seem like there is a lot of support to change it to around 6,000 and just to ensure we are amending all trainings and communications to send the same message.</p:text>
  </p:cm>
  <p:cm authorId="1" idx="2" dt="2026-05-27T02:26:58.760">
    <p:pos x="6000" y="0"/>
    <p:text>We've lost the blue footer on this slide and the next (H.R. 1 Implementation Complexities). The lowest portion of a slide is covered by closed captions (in the meeting and the recording). The footer also serves a buffer to not lose/cover slide content. I wonder if the little people icons are necessary?</p:text>
  </p:cm>
  <p:cm authorId="2" idx="4" dt="2026-05-26T23:19:09.650">
    <p:pos x="6000" y="0"/>
    <p:text>I'll let others weigh in on whether they want to lose the icons. The purpose of the icons is to show the scale of change - but they do take up a lot of space.</p:text>
  </p:cm>
  <p:cm authorId="0" idx="2" dt="2026-05-27T02:26:58.760">
    <p:pos x="6000" y="0"/>
    <p:text>I'm fine with however others feel re: style. Our next slide also doesn't have a blue border but would fit.</p:text>
  </p:cm>
</p:cmLst>
</file>

<file path=ppt/comments/comment20.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4" dt="2026-05-21T13:53:19.566">
    <p:pos x="6000" y="0"/>
    <p:text>This slide feels high-register and not plain language (or designed for members), thinking of undefined words/phrases like: ICD 10 diagnosis codes, volume of claims, diagnosis code, diagnosis defensible</p:text>
  </p:cm>
  <p:cm authorId="2" idx="21" dt="2026-05-21T13:53:19.566">
    <p:pos x="6000" y="0"/>
    <p:text>Who can help with this? Maybe the plain language team?</p:text>
  </p:cm>
</p:cmLst>
</file>

<file path=ppt/comments/comment2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4" idx="2" dt="2026-05-12T23:15:57.440">
    <p:pos x="331" y="96"/>
    <p:text>Double check these questions for accuracy</p:text>
  </p:cm>
</p:cmLst>
</file>

<file path=ppt/comments/comment2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4" idx="3" dt="2026-05-12T23:16:13.892">
    <p:pos x="331" y="114"/>
    <p:text>Double check these questions for accuracy</p:text>
  </p:cm>
</p:cmLst>
</file>

<file path=ppt/comments/comment2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5" idx="8" dt="2026-05-20T20:10:45.490">
    <p:pos x="1610" y="834"/>
    <p:text>Do you want to say "for some members". The way it is written looks like everyone is going to 6 month renewals.</p:text>
  </p:cm>
  <p:cm authorId="9" idx="6" dt="2026-05-22T02:08:08.911">
    <p:pos x="104" y="95"/>
    <p:text>Given the number of slides and the focus of the webinar on WR, I recommend trimming this section down significantly so that there aren't separate slides for each provision. We've done this in larger webinars and seems to be overkill for this setting.</p:text>
  </p:cm>
  <p:cm authorId="0" idx="14" dt="2026-05-21T00:25:20.324">
    <p:pos x="104" y="95"/>
    <p:text>Does anyone have capacity to check against our Feb 24 webinar? If we cover things there that haven't changed, maybe it's just a bullet point here in this webinar and we point them to Feb 24 for more info? 
@jan.cartwright@state.co.us or @kyra.acuna@state.co.us ?</p:text>
  </p:cm>
  <p:cm authorId="2" idx="22" dt="2026-05-21T14:01:33.380">
    <p:pos x="104" y="95"/>
    <p:text>I will try to find time for this later today. The February webinar was also billed as "H.R. 1" overall and this one is billed as "Work Requirements." So I think the scope is a little different.</p:text>
  </p:cm>
  <p:cm authorId="0" idx="15" dt="2026-05-21T23:20:45.646">
    <p:pos x="104" y="95"/>
    <p:text>Does this slide duplicate some stuff on Slide 15?</p:text>
  </p:cm>
  <p:cm authorId="2" idx="23" dt="2026-05-22T02:08:08.911">
    <p:pos x="104" y="95"/>
    <p:text>Yes, it does duplicate the list now. Maybe I can combine 10 with 11.</p:text>
  </p:cm>
  <p:cm authorId="2" idx="24" dt="2026-05-21T22:45:41.005">
    <p:pos x="4334" y="3011"/>
    <p:text>Does anyone know if we need to keep the page numbers?</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8" idx="2" dt="2026-05-26T19:34:45.208">
    <p:pos x="467" y="582"/>
    <p:text>I added this to give more context and hopefully simplify language. This first step is ex parte but I didn't want to say that as it may create confusion for members and others.</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8" idx="3" dt="2026-05-22T12:54:13.926">
    <p:pos x="396" y="47"/>
    <p:text>This may need to change based on CMS guidance</p:text>
  </p:cm>
  <p:cm authorId="0" idx="3" dt="2026-05-20T17:12:46.298">
    <p:pos x="396" y="47"/>
    <p:text>Maybe it turns into a slide that's super broad that says there may be other categories called "Short-Term Hardships" that hte federal government may allow.... then speaker note is we hope to have more information in the coming months at our next communications?</p:text>
  </p:cm>
  <p:cm authorId="2" idx="5" dt="2026-05-22T12:54:13.926">
    <p:pos x="396" y="47"/>
    <p:text>If these categories are not final, do we want some language on the slide to say that these categories are examples and that we're awaiting federal guidance?</p:text>
  </p:cm>
  <p:cm authorId="2" idx="6" dt="2026-05-26T19:46:13.194">
    <p:pos x="396" y="147"/>
    <p:text>Are we keeping this slide?</p:text>
  </p:cm>
  <p:cm authorId="0" idx="4" dt="2026-05-21T23:30:59.009">
    <p:pos x="396" y="147"/>
    <p:text>Maybe we remove for now? 
@natalie.coulter@state.co.us @marivel.klueckman@state.co.us @adela.flores-brennan@state.co.us</p:text>
  </p:cm>
  <p:cm authorId="9" idx="1" dt="2026-05-22T12:34:24.539">
    <p:pos x="396" y="147"/>
    <p:text>I defer to Marivel</p:text>
  </p:cm>
  <p:cm authorId="0" idx="5" dt="2026-05-26T16:09:26.418">
    <p:pos x="396" y="147"/>
    <p:text>@marivel.klueckman@state.co.us</p:text>
  </p:cm>
  <p:cm authorId="4" idx="3" dt="2026-05-26T16:57:45.507">
    <p:pos x="396" y="147"/>
    <p:text>My opinion is that we put some language on here that says we are awaiting the interim final rule and will explore what we are able to accomplish before Go Live. (Please use better verbiage than that).</p:text>
  </p:cm>
  <p:cm authorId="8" idx="4" dt="2026-05-26T19:46:13.194">
    <p:pos x="396" y="147"/>
    <p:text>Thanks Adela, I agree especially given the stakeholder meeting we attended beginning of the month. I updated the slide to say "Optional" and I can speak to waiting on the interim final rule</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8" idx="5" dt="2026-05-26T21:55:24.617">
    <p:pos x="233" y="223"/>
    <p:text>I appreciate showing an example but pretty please can we delete this slide? My concern is that this example is something CMS just recently clarified for us and given rumblings, may or not be how we proceed forward based on the upcoming rules. I just hate to put this out that they have one year upon implementation but then rules pull this back.</p:text>
  </p:cm>
  <p:cm authorId="8" idx="6" dt="2026-05-26T19:57:11.848">
    <p:pos x="233" y="223"/>
    <p:text>OR we could give an example that is later 2027, early 2028 that would show going back 6 months. Its the implementation that gives me pause.</p:text>
  </p:cm>
  <p:cm authorId="2" idx="7" dt="2026-05-26T20:50:39.751">
    <p:pos x="233" y="223"/>
    <p:text>Sure, what do you think is best? If we remove this example, should we also remove the New Applicant example too?</p:text>
  </p:cm>
  <p:cm authorId="8" idx="7" dt="2026-05-26T20:53:06.573">
    <p:pos x="233" y="223"/>
    <p:text>I think lets please keep but update the example because I like the example for the new applicant.</p:text>
  </p:cm>
  <p:cm authorId="8" idx="8" dt="2026-05-26T21:55:24.617">
    <p:pos x="233" y="223"/>
    <p:text>I went ahead and updated the example if it helps</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7" idx="2" dt="2026-05-26T21:57:21.976">
    <p:pos x="185" y="1566"/>
    <p:text>should we add a line here to acknowledge that others on the application could have a different renewal date "Others in the household (kids or individuals with disabilities for example) may have different renewals dates. @marivel.klueckman@state.co.us
_Reassigned to Marivel Klueckman - HCPF_</p:text>
  </p:cm>
  <p:cm authorId="0" idx="6" dt="2026-05-26T16:12:50.880">
    <p:pos x="185" y="1566"/>
    <p:text>I like the idea of this as an opportunity to drive home our explanations.</p:text>
  </p:cm>
  <p:cm authorId="8" idx="9" dt="2026-05-26T20:00:17.720">
    <p:pos x="185" y="1566"/>
    <p:text>Good idea Rachel. Added the bullet point and also added specific renewal months.</p:text>
  </p:cm>
  <p:cm authorId="2" idx="8" dt="2026-05-26T20:37:24.806">
    <p:pos x="185" y="1566"/>
    <p:text>Should we add this to slide 29 too (the other example)?</p:text>
  </p:cm>
  <p:cm authorId="8" idx="10" dt="2026-05-26T21:57:21.976">
    <p:pos x="185" y="1566"/>
    <p:text>Thanks Jan. I added to slide 29 but made it a bit more generic</p:tex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0" idx="1" dt="2026-05-20T17:28:32.411">
    <p:pos x="163" y="-93"/>
    <p:text>Recommend changing to "How to Report WR Compliance"
Reporting will be required for the other ways to comply with WR, not just paid work.</p:text>
  </p:cm>
  <p:cm authorId="2" idx="9" dt="2026-05-20T16:31:39.524">
    <p:pos x="163" y="-93"/>
    <p:text>How about "How to Report Work &amp; Community Engagement Activities"? Also, I moved this to the end of the section since it overs all of the areas.</p:text>
  </p:cm>
  <p:cm authorId="10" idx="2" dt="2026-05-20T16:47:03.828">
    <p:pos x="163" y="-93"/>
    <p:text>@jan.cartwright@state.co.us I think this title is better. 
The content of this slide may be confusing because IF an individual must meet WR/CE requirements, Worksheet J is not the documentation they will use to report they are meeting one of the 4 ways: paid work, unpaid volunteer work, education, work training program
I don't think getting in the weeds on the various forms related to each of the 4 WR/CE compliance paths is needed; just a high level understanding documentation will be required.
I agree moving this to the bottom of this section is good because it apples to all of the compliance paths.</p:text>
  </p:cm>
  <p:cm authorId="2" idx="10" dt="2026-05-20T17:21:36.851">
    <p:pos x="163" y="-93"/>
    <p:text>@ryn.orman@state.co.us I don't really understand. Can you help fix the language on the slide? Or is it too confusing and we should just remove this slide?</p:text>
  </p:cm>
  <p:cm authorId="10" idx="3" dt="2026-05-20T17:28:32.411">
    <p:pos x="163" y="-93"/>
    <p:text>@jan.cartwright@state.co.us I added a DRAFT for potential language for documenting compliance with WR/CE (slide 48). This could replace Slide 47. Policy/operations should validate.</p:text>
  </p:cm>
  <p:cm authorId="5" idx="4" dt="2026-05-26T20:45:46.532">
    <p:pos x="323" y="753"/>
    <p:text>This may be too in the weeds, but is this misleading since we are trying first to verify what we can in CBMS (employment, education, etc.)?</p:text>
  </p:cm>
  <p:cm authorId="10" idx="4" dt="2026-05-21T14:35:58.503">
    <p:pos x="323" y="753"/>
    <p:text>@ann.clemens@state.co.us Are the edits better?</p:text>
  </p:cm>
  <p:cm authorId="0" idx="7" dt="2026-05-21T23:40:10.132">
    <p:pos x="323" y="753"/>
    <p:text>Maybe changing that "will" to "may"?</p:text>
  </p:cm>
  <p:cm authorId="0" idx="8" dt="2026-05-21T23:40:42.481">
    <p:pos x="323" y="753"/>
    <p:text>Sorry, meant in the above bullet point.
1 total reaction
Marivel Klueckman - HCPF reacted with 👍 at 2026-05-26 20:45 PM</p:text>
  </p:cm>
  <p:cm authorId="5" idx="5" dt="2026-05-22T17:05:07.725">
    <p:pos x="323" y="753"/>
    <p:text>@ryn.orman@state.co.us Yes, that makes it more clear. Thanks!</p:text>
  </p:cm>
  <p:cm authorId="8" idx="11" dt="2026-05-26T21:03:34.265">
    <p:pos x="323" y="853"/>
    <p:text>Updated "will" to "may" as it will not be required for everyone
1 total reaction
Patrick Potyondy - HCPF He Him reacted with 👏 at 2026-05-26 21:03 PM</p:tex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1" idx="1" dt="2026-05-26T23:07:23.005">
    <p:pos x="408" y="1090"/>
    <p:text>@kyra.acuna@state.co.us should this be a single choice or should participants be able to select more than one?
_Assigned to Kyra Acuna - HCPF She Her_</p:text>
  </p:cm>
  <p:cm authorId="2" idx="11" dt="2026-05-26T23:35:12.682">
    <p:pos x="343" y="160"/>
    <p:text>@kyra.acuna@state.co.us @patrick.potyondy@state.co.us Changed "meet" to "comply with"</p:tex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2" idx="1" dt="2026-05-22T21:50:31.207">
    <p:pos x="319" y="622"/>
    <p:text>link</p:text>
  </p:cm>
  <p:cm authorId="13" idx="1" dt="2026-05-22T21:17:50.429">
    <p:pos x="319" y="622"/>
    <p:text>Is this the post webinar satisfaction survey or another one with more HR1 questions</p:text>
  </p:cm>
  <p:cm authorId="12" idx="2" dt="2026-05-22T21:23:57.818">
    <p:pos x="319" y="622"/>
    <p:text>The latter. Draft here: https://docs.google.com/document/d/1FVsJiBuxpPKQaoQFFxRqkGKg0FjBli9IRbH-B--_8rw/edit?tab=t.m00w4ierki5w</p:text>
  </p:cm>
  <p:cm authorId="13" idx="2" dt="2026-05-22T21:50:31.207">
    <p:pos x="319" y="622"/>
    <p:text>Ohh nice, thank you!</p:text>
  </p:cm>
  <p:cm authorId="2" idx="12" dt="2026-05-26T23:30:43.895">
    <p:pos x="319" y="722"/>
    <p:text>Iinclude a QR code and also put the link in the chat?</p:text>
  </p:cm>
  <p:cm authorId="0" idx="9" dt="2026-05-21T23:47:54.174">
    <p:pos x="319" y="722"/>
    <p:text>Oh, good idea on the code, Jan. 
@kyra.acuna@state.co.us @ryan.lazo@state.co.us Have we done this before? Like this idea or is there a reason to not like it?</p:text>
  </p:cm>
  <p:cm authorId="0" idx="10" dt="2026-05-21T23:48:25.891">
    <p:pos x="319" y="722"/>
    <p:text>Oh and to the other part, we always share links in the chat as they come up and we'll send around via a follow-up email to everyone who registered.</p:text>
  </p:cm>
  <p:cm authorId="12" idx="3" dt="2026-05-22T18:40:20.002">
    <p:pos x="319" y="722"/>
    <p:text>I love the QR code idea and we could be doing that more often! Google form link coming 5/27 or 5/28</p:text>
  </p:cm>
  <p:cm authorId="2" idx="13" dt="2026-05-26T23:30:43.895">
    <p:pos x="319" y="722"/>
    <p:text>@patrick.potyondy@state.co.us @sarah.davis@state.co.us Do we have the Google form link? If we don't have it yet, can we still add an ENG and SPA QR code after this has gone for translation?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64768#h_6802bbbc-2ec9-47cb-a04c-6aac35914d82"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althfirstcolorado.com/im-an-immigrant-can-i-keep-my-health-first-colorado-coverage/"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althfirstcolorado.com/ufaq/"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64768#h_6802bbbc-2ec9-47cb-a04c-6aac35914d82"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cpf.colorado.gov/member-correspondence-improvements" TargetMode="External"/><Relationship Id="rId3" Type="http://schemas.openxmlformats.org/officeDocument/2006/relationships/hyperlink" Target="https://docs.google.com/forms/d/e/1FAIpQLSfKmG1KBDHGbuKz6Ynkka_FHkaCfCxkKFXQHORuM0qw-T-CbA/viewform?usp=publish-editor" TargetMode="External"/><Relationship Id="rId4" Type="http://schemas.openxmlformats.org/officeDocument/2006/relationships/hyperlink" Target="https://lp.constantcontactpages.com/sl/P5xXjrw" TargetMode="External"/><Relationship Id="rId5" Type="http://schemas.openxmlformats.org/officeDocument/2006/relationships/hyperlink" Target="mailto:hcpf_hr1@state.co.us"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hcpf_HR1@state.co.us" TargetMode="External"/><Relationship Id="rId3" Type="http://schemas.openxmlformats.org/officeDocument/2006/relationships/hyperlink" Target="http://colorado.gov/hcpf/impact"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3e306438d69_1_145: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Speaker: Kyra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2:30 // 1 min</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Welcome </a:t>
            </a:r>
            <a:r>
              <a:rPr lang="en"/>
              <a:t>to the Colorado Department of Health Care Policy &amp; Financing webinar on Medicaid work requirements.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400"/>
              <a:buFont typeface="Arial"/>
              <a:buNone/>
            </a:pPr>
            <a:r>
              <a:rPr lang="en" sz="1200">
                <a:solidFill>
                  <a:schemeClr val="dk1"/>
                </a:solidFill>
                <a:latin typeface="Trebuchet MS"/>
                <a:ea typeface="Trebuchet MS"/>
                <a:cs typeface="Trebuchet MS"/>
                <a:sym typeface="Trebuchet MS"/>
              </a:rPr>
              <a:t>I’d like to let the Spanish interpreter introduce themselves right now.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400"/>
              <a:buFont typeface="Arial"/>
              <a:buNone/>
            </a:pPr>
            <a:r>
              <a:t/>
            </a:r>
            <a:endParaRPr b="1" sz="1200">
              <a:solidFill>
                <a:schemeClr val="dk1"/>
              </a:solidFill>
              <a:latin typeface="Trebuchet MS"/>
              <a:ea typeface="Trebuchet MS"/>
              <a:cs typeface="Trebuchet MS"/>
              <a:sym typeface="Trebuchet MS"/>
            </a:endParaRPr>
          </a:p>
          <a:p>
            <a:pPr indent="-304800" lvl="0" marL="457200" rtl="0" algn="l">
              <a:spcBef>
                <a:spcPts val="0"/>
              </a:spcBef>
              <a:spcAft>
                <a:spcPts val="0"/>
              </a:spcAft>
              <a:buClr>
                <a:srgbClr val="202124"/>
              </a:buClr>
              <a:buSzPts val="1200"/>
              <a:buFont typeface="Trebuchet MS"/>
              <a:buChar char="●"/>
            </a:pPr>
            <a:r>
              <a:rPr lang="en" sz="1200">
                <a:solidFill>
                  <a:srgbClr val="202124"/>
                </a:solidFill>
                <a:latin typeface="Trebuchet MS"/>
                <a:ea typeface="Trebuchet MS"/>
                <a:cs typeface="Trebuchet MS"/>
                <a:sym typeface="Trebuchet MS"/>
              </a:rPr>
              <a:t>SPANISH INTERPRETER COMES ON SCREEN and IS HIGHLIGHTED; Interpreter READS SCRIPT BELOW VERBATIM. </a:t>
            </a:r>
            <a:endParaRPr sz="1200">
              <a:solidFill>
                <a:srgbClr val="202124"/>
              </a:solidFill>
              <a:latin typeface="Trebuchet MS"/>
              <a:ea typeface="Trebuchet MS"/>
              <a:cs typeface="Trebuchet MS"/>
              <a:sym typeface="Trebuchet MS"/>
            </a:endParaRPr>
          </a:p>
          <a:p>
            <a:pPr indent="0" lvl="0" marL="457200" rtl="0" algn="l">
              <a:spcBef>
                <a:spcPts val="0"/>
              </a:spcBef>
              <a:spcAft>
                <a:spcPts val="0"/>
              </a:spcAft>
              <a:buClr>
                <a:schemeClr val="dk1"/>
              </a:buClr>
              <a:buSzPts val="1400"/>
              <a:buFont typeface="Arial"/>
              <a:buNone/>
            </a:pPr>
            <a:r>
              <a:t/>
            </a:r>
            <a:endParaRPr sz="1200">
              <a:solidFill>
                <a:srgbClr val="202124"/>
              </a:solidFill>
              <a:latin typeface="Trebuchet MS"/>
              <a:ea typeface="Trebuchet MS"/>
              <a:cs typeface="Trebuchet MS"/>
              <a:sym typeface="Trebuchet MS"/>
            </a:endParaRPr>
          </a:p>
          <a:p>
            <a:pPr indent="0" lvl="0" marL="457200" rtl="0" algn="l">
              <a:spcBef>
                <a:spcPts val="0"/>
              </a:spcBef>
              <a:spcAft>
                <a:spcPts val="0"/>
              </a:spcAft>
              <a:buClr>
                <a:schemeClr val="dk1"/>
              </a:buClr>
              <a:buSzPts val="1400"/>
              <a:buFont typeface="Arial"/>
              <a:buNone/>
            </a:pPr>
            <a:r>
              <a:rPr b="1" lang="en" sz="1200">
                <a:solidFill>
                  <a:srgbClr val="202124"/>
                </a:solidFill>
                <a:latin typeface="Trebuchet MS"/>
                <a:ea typeface="Trebuchet MS"/>
                <a:cs typeface="Trebuchet MS"/>
                <a:sym typeface="Trebuchet MS"/>
              </a:rPr>
              <a:t>Interpreter reads (in Spanish, </a:t>
            </a:r>
            <a:r>
              <a:rPr lang="en" sz="1200">
                <a:solidFill>
                  <a:srgbClr val="202124"/>
                </a:solidFill>
                <a:latin typeface="Trebuchet MS"/>
                <a:ea typeface="Trebuchet MS"/>
                <a:cs typeface="Trebuchet MS"/>
                <a:sym typeface="Trebuchet MS"/>
              </a:rPr>
              <a:t>but this is what she is saying in English</a:t>
            </a:r>
            <a:r>
              <a:rPr b="1" lang="en" sz="1200">
                <a:solidFill>
                  <a:srgbClr val="202124"/>
                </a:solidFill>
                <a:latin typeface="Trebuchet MS"/>
                <a:ea typeface="Trebuchet MS"/>
                <a:cs typeface="Trebuchet MS"/>
                <a:sym typeface="Trebuchet MS"/>
              </a:rPr>
              <a:t>):  </a:t>
            </a:r>
            <a:endParaRPr b="1" sz="1200">
              <a:solidFill>
                <a:srgbClr val="202124"/>
              </a:solidFill>
              <a:latin typeface="Trebuchet MS"/>
              <a:ea typeface="Trebuchet MS"/>
              <a:cs typeface="Trebuchet MS"/>
              <a:sym typeface="Trebuchet MS"/>
            </a:endParaRPr>
          </a:p>
          <a:p>
            <a:pPr indent="0" lvl="0" marL="457200" rtl="0" algn="l">
              <a:spcBef>
                <a:spcPts val="0"/>
              </a:spcBef>
              <a:spcAft>
                <a:spcPts val="0"/>
              </a:spcAft>
              <a:buClr>
                <a:schemeClr val="dk1"/>
              </a:buClr>
              <a:buSzPts val="1400"/>
              <a:buFont typeface="Arial"/>
              <a:buNone/>
            </a:pPr>
            <a:r>
              <a:rPr lang="en" sz="1200">
                <a:solidFill>
                  <a:schemeClr val="dk1"/>
                </a:solidFill>
                <a:latin typeface="Trebuchet MS"/>
                <a:ea typeface="Trebuchet MS"/>
                <a:cs typeface="Trebuchet MS"/>
                <a:sym typeface="Trebuchet MS"/>
              </a:rPr>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400"/>
              <a:buFont typeface="Arial"/>
              <a:buNone/>
            </a:pPr>
            <a:r>
              <a:t/>
            </a:r>
            <a:endParaRPr b="1" sz="1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400"/>
              <a:buFont typeface="Arial"/>
              <a:buNone/>
            </a:pPr>
            <a:r>
              <a:rPr b="1" lang="en" sz="1200">
                <a:solidFill>
                  <a:srgbClr val="202124"/>
                </a:solidFill>
                <a:latin typeface="Trebuchet MS"/>
                <a:ea typeface="Trebuchet MS"/>
                <a:cs typeface="Trebuchet MS"/>
                <a:sym typeface="Trebuchet MS"/>
              </a:rPr>
              <a:t>Then [Webinar Leader] speaks once the interpreter is done: </a:t>
            </a:r>
            <a:endParaRPr b="1" sz="1200">
              <a:solidFill>
                <a:srgbClr val="202124"/>
              </a:solidFill>
              <a:latin typeface="Trebuchet MS"/>
              <a:ea typeface="Trebuchet MS"/>
              <a:cs typeface="Trebuchet MS"/>
              <a:sym typeface="Trebuchet MS"/>
            </a:endParaRPr>
          </a:p>
          <a:p>
            <a:pPr indent="0" lvl="0" marL="457200" rtl="0" algn="l">
              <a:spcBef>
                <a:spcPts val="0"/>
              </a:spcBef>
              <a:spcAft>
                <a:spcPts val="0"/>
              </a:spcAft>
              <a:buClr>
                <a:schemeClr val="dk1"/>
              </a:buClr>
              <a:buSzPts val="1400"/>
              <a:buFont typeface="Arial"/>
              <a:buNone/>
            </a:pPr>
            <a:r>
              <a:rPr lang="en" sz="1200">
                <a:solidFill>
                  <a:schemeClr val="dk1"/>
                </a:solidFill>
                <a:latin typeface="Trebuchet MS"/>
                <a:ea typeface="Trebuchet MS"/>
                <a:cs typeface="Trebuchet MS"/>
                <a:sym typeface="Trebuchet MS"/>
              </a:rPr>
              <a:t>Thank you, [</a:t>
            </a:r>
            <a:r>
              <a:rPr b="1" lang="en" sz="1200">
                <a:solidFill>
                  <a:schemeClr val="dk1"/>
                </a:solidFill>
                <a:latin typeface="Trebuchet MS"/>
                <a:ea typeface="Trebuchet MS"/>
                <a:cs typeface="Trebuchet MS"/>
                <a:sym typeface="Trebuchet MS"/>
              </a:rPr>
              <a:t>Interpreter Name</a:t>
            </a:r>
            <a:r>
              <a:rPr lang="en" sz="1200">
                <a:solidFill>
                  <a:schemeClr val="dk1"/>
                </a:solidFill>
                <a:latin typeface="Trebuchet MS"/>
                <a:ea typeface="Trebuchet MS"/>
                <a:cs typeface="Trebuchet MS"/>
                <a:sym typeface="Trebuchet MS"/>
              </a:rPr>
              <a:t>]. If you would like to listen to this webinar in Spanish, please select the “Interpretation” pod on your Zoom toolbar and select “Spanish”. We have also posted instructions for now to access language interpretation in the chat. </a:t>
            </a:r>
            <a:endParaRPr sz="1200">
              <a:solidFill>
                <a:schemeClr val="dk1"/>
              </a:solidFill>
              <a:latin typeface="Trebuchet MS"/>
              <a:ea typeface="Trebuchet MS"/>
              <a:cs typeface="Trebuchet MS"/>
              <a:sym typeface="Trebuchet MS"/>
            </a:endParaRPr>
          </a:p>
          <a:p>
            <a:pPr indent="0" lvl="0" marL="457200" rtl="0" algn="l">
              <a:spcBef>
                <a:spcPts val="0"/>
              </a:spcBef>
              <a:spcAft>
                <a:spcPts val="0"/>
              </a:spcAft>
              <a:buClr>
                <a:schemeClr val="dk1"/>
              </a:buClr>
              <a:buSzPts val="1400"/>
              <a:buFont typeface="Arial"/>
              <a:buNone/>
            </a:pPr>
            <a:r>
              <a:t/>
            </a:r>
            <a:endParaRPr sz="1200">
              <a:solidFill>
                <a:schemeClr val="dk1"/>
              </a:solidFill>
              <a:latin typeface="Trebuchet MS"/>
              <a:ea typeface="Trebuchet MS"/>
              <a:cs typeface="Trebuchet MS"/>
              <a:sym typeface="Trebuchet MS"/>
            </a:endParaRPr>
          </a:p>
          <a:p>
            <a:pPr indent="0" lvl="0" marL="457200" rtl="0" algn="l">
              <a:spcBef>
                <a:spcPts val="0"/>
              </a:spcBef>
              <a:spcAft>
                <a:spcPts val="0"/>
              </a:spcAft>
              <a:buClr>
                <a:schemeClr val="dk1"/>
              </a:buClr>
              <a:buSzPts val="1400"/>
              <a:buFont typeface="Arial"/>
              <a:buNone/>
            </a:pPr>
            <a:r>
              <a:t/>
            </a:r>
            <a:endParaRPr sz="1200">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400"/>
              <a:buFont typeface="Arial"/>
              <a:buNone/>
            </a:pPr>
            <a:r>
              <a:rPr b="1" lang="en" sz="1200" u="sng">
                <a:solidFill>
                  <a:srgbClr val="444444"/>
                </a:solidFill>
                <a:latin typeface="Trebuchet MS"/>
                <a:ea typeface="Trebuchet MS"/>
                <a:cs typeface="Trebuchet MS"/>
                <a:sym typeface="Trebuchet MS"/>
              </a:rPr>
              <a:t>[Webinar Tech] </a:t>
            </a:r>
            <a:r>
              <a:rPr lang="en" sz="1200" u="sng">
                <a:solidFill>
                  <a:srgbClr val="444444"/>
                </a:solidFill>
                <a:latin typeface="Trebuchet MS"/>
                <a:ea typeface="Trebuchet MS"/>
                <a:cs typeface="Trebuchet MS"/>
                <a:sym typeface="Trebuchet MS"/>
              </a:rPr>
              <a:t>Post in Chat:​</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 sz="1200">
                <a:solidFill>
                  <a:schemeClr val="dk1"/>
                </a:solidFill>
                <a:latin typeface="Trebuchet MS"/>
                <a:ea typeface="Trebuchet MS"/>
                <a:cs typeface="Trebuchet MS"/>
                <a:sym typeface="Trebuchet MS"/>
              </a:rPr>
              <a:t>How to listen to Language Interpretation: </a:t>
            </a:r>
            <a:r>
              <a:rPr lang="en" sz="1200" u="sng">
                <a:solidFill>
                  <a:srgbClr val="0563C1"/>
                </a:solidFill>
                <a:latin typeface="Trebuchet MS"/>
                <a:ea typeface="Trebuchet MS"/>
                <a:cs typeface="Trebuchet MS"/>
                <a:sym typeface="Trebuchet MS"/>
                <a:hlinkClick r:id="rId2">
                  <a:extLst>
                    <a:ext uri="{A12FA001-AC4F-418D-AE19-62706E023703}">
                      <ahyp:hlinkClr val="tx"/>
                    </a:ext>
                  </a:extLst>
                </a:hlinkClick>
              </a:rPr>
              <a:t>https://support.zoom.com/hc/en/article?id=zm_kb&amp;sysparm_article=KB0064768#h_6802bbbc-2ec9-47cb-a04c-6aac35914d82</a:t>
            </a:r>
            <a:r>
              <a:rPr lang="en" sz="1200">
                <a:solidFill>
                  <a:schemeClr val="dk1"/>
                </a:solidFill>
                <a:latin typeface="Trebuchet MS"/>
                <a:ea typeface="Trebuchet MS"/>
                <a:cs typeface="Trebuchet MS"/>
                <a:sym typeface="Trebuchet MS"/>
              </a:rPr>
              <a:t>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 sz="1200">
                <a:solidFill>
                  <a:schemeClr val="dk1"/>
                </a:solidFill>
                <a:latin typeface="Trebuchet MS"/>
                <a:ea typeface="Trebuchet MS"/>
                <a:cs typeface="Trebuchet MS"/>
                <a:sym typeface="Trebuchet MS"/>
              </a:rPr>
              <a:t> </a:t>
            </a:r>
            <a:endParaRPr sz="1200">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sz="1200">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400"/>
              <a:buFont typeface="Arial"/>
              <a:buNone/>
            </a:pPr>
            <a:r>
              <a:t/>
            </a:r>
            <a:endParaRPr b="1"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a:p>
        </p:txBody>
      </p:sp>
      <p:sp>
        <p:nvSpPr>
          <p:cNvPr id="695" name="Google Shape;695;g3e306438d69_1_14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3ddd76e9aef_2_66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3ddd76e9aef_2_665: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None/>
            </a:pPr>
            <a:r>
              <a:rPr lang="en">
                <a:solidFill>
                  <a:schemeClr val="dk1"/>
                </a:solidFill>
              </a:rPr>
              <a:t>Time: 2:40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b="0" lang="en"/>
              <a:t>Here is our working timeline </a:t>
            </a:r>
            <a:r>
              <a:rPr lang="en"/>
              <a:t>of the H.R. 1 changes over the next 8 months </a:t>
            </a:r>
            <a:r>
              <a:rPr b="0" lang="en"/>
              <a:t>and the key thing here is that this is subject to change as we continue to receive guidance and </a:t>
            </a:r>
            <a:r>
              <a:rPr lang="en"/>
              <a:t>the interim </a:t>
            </a:r>
            <a:r>
              <a:rPr b="0" lang="en"/>
              <a:t>final rules from the federal government.</a:t>
            </a:r>
            <a:endParaRPr b="0"/>
          </a:p>
          <a:p>
            <a:pPr indent="0" lvl="0" marL="0" rtl="0" algn="l">
              <a:spcBef>
                <a:spcPts val="0"/>
              </a:spcBef>
              <a:spcAft>
                <a:spcPts val="0"/>
              </a:spcAft>
              <a:buNone/>
            </a:pPr>
            <a:r>
              <a:rPr b="0" lang="en"/>
              <a:t> </a:t>
            </a:r>
            <a:endParaRPr b="0"/>
          </a:p>
          <a:p>
            <a:pPr indent="-298450" lvl="0" marL="457200" rtl="0" algn="l">
              <a:spcBef>
                <a:spcPts val="0"/>
              </a:spcBef>
              <a:spcAft>
                <a:spcPts val="0"/>
              </a:spcAft>
              <a:buSzPts val="1100"/>
              <a:buChar char="●"/>
            </a:pPr>
            <a:r>
              <a:rPr b="0" lang="en"/>
              <a:t>First I will walk through the key policy changes</a:t>
            </a:r>
            <a:r>
              <a:rPr lang="en"/>
              <a:t> &amp; </a:t>
            </a:r>
            <a:r>
              <a:rPr b="0" lang="en"/>
              <a:t>the effective dates:</a:t>
            </a:r>
            <a:endParaRPr/>
          </a:p>
          <a:p>
            <a:pPr indent="-298450" lvl="1" marL="914400" rtl="0" algn="l">
              <a:spcBef>
                <a:spcPts val="0"/>
              </a:spcBef>
              <a:spcAft>
                <a:spcPts val="0"/>
              </a:spcAft>
              <a:buSzPts val="1100"/>
              <a:buChar char="○"/>
            </a:pPr>
            <a:r>
              <a:rPr lang="en"/>
              <a:t>In</a:t>
            </a:r>
            <a:r>
              <a:rPr b="0" lang="en"/>
              <a:t> October 2026, </a:t>
            </a:r>
            <a:r>
              <a:rPr lang="en"/>
              <a:t>the policy change that impacts some immigrants such as asylees and refugees takes effect.</a:t>
            </a:r>
            <a:endParaRPr b="0"/>
          </a:p>
          <a:p>
            <a:pPr indent="-298450" lvl="1" marL="914400" rtl="0" algn="l">
              <a:spcBef>
                <a:spcPts val="0"/>
              </a:spcBef>
              <a:spcAft>
                <a:spcPts val="0"/>
              </a:spcAft>
              <a:buSzPts val="1100"/>
              <a:buChar char="○"/>
            </a:pPr>
            <a:r>
              <a:rPr lang="en"/>
              <a:t>In </a:t>
            </a:r>
            <a:r>
              <a:rPr b="0" lang="en"/>
              <a:t>January 2027</a:t>
            </a:r>
            <a:r>
              <a:rPr lang="en"/>
              <a:t> are the major changes for moving some adult members from 12 month to 6 month renewals, implementing work requirements for certain Medicaid members, and changes to retroactive coverage for all Medicaid members.</a:t>
            </a:r>
            <a:endParaRPr/>
          </a:p>
          <a:p>
            <a:pPr indent="0" lvl="0" marL="0" rtl="0" algn="l">
              <a:spcBef>
                <a:spcPts val="0"/>
              </a:spcBef>
              <a:spcAft>
                <a:spcPts val="0"/>
              </a:spcAft>
              <a:buNone/>
            </a:pPr>
            <a:r>
              <a:rPr lang="en"/>
              <a:t> </a:t>
            </a:r>
            <a:endParaRPr b="0"/>
          </a:p>
          <a:p>
            <a:pPr indent="-304800" lvl="0" marL="457200" rtl="0" algn="l">
              <a:spcBef>
                <a:spcPts val="0"/>
              </a:spcBef>
              <a:spcAft>
                <a:spcPts val="0"/>
              </a:spcAft>
              <a:buSzPts val="1200"/>
              <a:buChar char="●"/>
            </a:pPr>
            <a:r>
              <a:rPr b="0" lang="en"/>
              <a:t>There has been a lot of focus on work requirements, which are also called </a:t>
            </a:r>
            <a:r>
              <a:rPr lang="en"/>
              <a:t>“community engagement requirements”,</a:t>
            </a:r>
            <a:r>
              <a:rPr b="0" lang="en"/>
              <a:t> but we are also being thoughtful and considerate of the other policies, especially as there is often  overlap among populations who are affected.</a:t>
            </a:r>
            <a:endParaRPr b="0"/>
          </a:p>
          <a:p>
            <a:pPr indent="0" lvl="0" marL="0" rtl="0" algn="l">
              <a:spcBef>
                <a:spcPts val="0"/>
              </a:spcBef>
              <a:spcAft>
                <a:spcPts val="0"/>
              </a:spcAft>
              <a:buNone/>
            </a:pPr>
            <a:r>
              <a:t/>
            </a:r>
            <a:endParaRPr/>
          </a:p>
          <a:p>
            <a:pPr indent="-304800" lvl="0" marL="457200" rtl="0" algn="l">
              <a:spcBef>
                <a:spcPts val="0"/>
              </a:spcBef>
              <a:spcAft>
                <a:spcPts val="0"/>
              </a:spcAft>
              <a:buSzPts val="1200"/>
              <a:buChar char="●"/>
            </a:pPr>
            <a:r>
              <a:rPr b="0" lang="en"/>
              <a:t>To prepare we have planned communications  </a:t>
            </a:r>
            <a:endParaRPr b="0"/>
          </a:p>
          <a:p>
            <a:pPr indent="-304800" lvl="1" marL="914400" rtl="0" algn="l">
              <a:spcBef>
                <a:spcPts val="0"/>
              </a:spcBef>
              <a:spcAft>
                <a:spcPts val="0"/>
              </a:spcAft>
              <a:buSzPts val="1200"/>
              <a:buChar char="○"/>
            </a:pPr>
            <a:r>
              <a:rPr lang="en"/>
              <a:t>At the end of last month, May 2026, we sent notices to all impacted immigrant members.</a:t>
            </a:r>
            <a:endParaRPr/>
          </a:p>
          <a:p>
            <a:pPr indent="-304800" lvl="1" marL="914400" rtl="0" algn="l">
              <a:spcBef>
                <a:spcPts val="0"/>
              </a:spcBef>
              <a:spcAft>
                <a:spcPts val="0"/>
              </a:spcAft>
              <a:buSzPts val="1200"/>
              <a:buChar char="○"/>
            </a:pPr>
            <a:r>
              <a:rPr lang="en"/>
              <a:t>In September and again in November we will send out a required targeted notice to affected members giving them a heads up of the upcoming work requirements and guidance on how to prepare. </a:t>
            </a:r>
            <a:endParaRPr b="0"/>
          </a:p>
          <a:p>
            <a:pPr indent="-304800" lvl="1" marL="914400" rtl="0" algn="l">
              <a:spcBef>
                <a:spcPts val="0"/>
              </a:spcBef>
              <a:spcAft>
                <a:spcPts val="0"/>
              </a:spcAft>
              <a:buSzPts val="1200"/>
              <a:buChar char="○"/>
            </a:pPr>
            <a:r>
              <a:rPr lang="en"/>
              <a:t>We are planning for applying work requirements for those current members who are due to renew in March of 2027. This means we will initiate the renewals in January and any that are not approved through the e</a:t>
            </a:r>
            <a:r>
              <a:rPr lang="en"/>
              <a:t>x parte process (meaning the automatic process) </a:t>
            </a:r>
            <a:r>
              <a:rPr lang="en"/>
              <a:t>will receive a renewal packet with a form </a:t>
            </a:r>
            <a:r>
              <a:rPr lang="en"/>
              <a:t>asking for work requirements </a:t>
            </a:r>
            <a:r>
              <a:rPr lang="en"/>
              <a:t>along with any other information required for eligibility determination. </a:t>
            </a:r>
            <a:endParaRPr b="0"/>
          </a:p>
          <a:p>
            <a:pPr indent="-304800" lvl="0" marL="457200" rtl="0" algn="l">
              <a:spcBef>
                <a:spcPts val="0"/>
              </a:spcBef>
              <a:spcAft>
                <a:spcPts val="0"/>
              </a:spcAft>
              <a:buSzPts val="1200"/>
              <a:buChar char="●"/>
            </a:pPr>
            <a:r>
              <a:rPr b="0" lang="en"/>
              <a:t>All of this is subject to change as we continue to gain clarity from CMS </a:t>
            </a:r>
            <a:endParaRPr b="0"/>
          </a:p>
        </p:txBody>
      </p:sp>
      <p:sp>
        <p:nvSpPr>
          <p:cNvPr id="771" name="Google Shape;771;g3ddd76e9aef_2_665:notes"/>
          <p:cNvSpPr txBox="1"/>
          <p:nvPr>
            <p:ph idx="12" type="sldNum"/>
          </p:nvPr>
        </p:nvSpPr>
        <p:spPr>
          <a:xfrm>
            <a:off x="3520937" y="8499614"/>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g3e1308fd7cb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3" name="Google Shape;1243;g3e1308fd7cb_0_1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2:43 // 3 min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changes required by H.R. 1 are complex and the timeline is short.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With only 18 months between the passage of the law and the </a:t>
            </a:r>
            <a:r>
              <a:rPr lang="en">
                <a:solidFill>
                  <a:schemeClr val="dk1"/>
                </a:solidFill>
              </a:rPr>
              <a:t>implementation</a:t>
            </a:r>
            <a:r>
              <a:rPr lang="en">
                <a:solidFill>
                  <a:schemeClr val="dk1"/>
                </a:solidFill>
              </a:rPr>
              <a:t> deadline, there is limited</a:t>
            </a:r>
            <a:r>
              <a:rPr b="0" lang="en">
                <a:solidFill>
                  <a:schemeClr val="dk1"/>
                </a:solidFill>
              </a:rPr>
              <a:t> time available for planning, system updates, training, and communication. This creates pressure to move quickly while still </a:t>
            </a:r>
            <a:r>
              <a:rPr lang="en">
                <a:solidFill>
                  <a:schemeClr val="dk1"/>
                </a:solidFill>
              </a:rPr>
              <a:t>being </a:t>
            </a:r>
            <a:r>
              <a:rPr b="0" lang="en">
                <a:solidFill>
                  <a:schemeClr val="dk1"/>
                </a:solidFill>
              </a:rPr>
              <a:t>accura</a:t>
            </a:r>
            <a:r>
              <a:rPr lang="en">
                <a:solidFill>
                  <a:schemeClr val="dk1"/>
                </a:solidFill>
              </a:rPr>
              <a:t>te</a:t>
            </a:r>
            <a:r>
              <a:rPr b="0" lang="en">
                <a:solidFill>
                  <a:schemeClr val="dk1"/>
                </a:solidFill>
              </a:rPr>
              <a:t>.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We have just received the interim final rule from our federal partners, the Centers for Medicare and Medicaid Services, that we must plan to follow, which may change some of the policy decisions we’ve made. We’re reviewing and analyzing the rule as quickly as we can so we can keep moving forward.  </a:t>
            </a:r>
            <a:r>
              <a:rPr b="0" lang="en">
                <a:solidFill>
                  <a:schemeClr val="dk1"/>
                </a:solidFill>
              </a:rPr>
              <a:t> </a:t>
            </a:r>
            <a:endParaRPr b="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Implementing</a:t>
            </a:r>
            <a:r>
              <a:rPr lang="en">
                <a:solidFill>
                  <a:schemeClr val="dk1"/>
                </a:solidFill>
              </a:rPr>
              <a:t> H.R. 1 has </a:t>
            </a:r>
            <a:r>
              <a:rPr lang="en">
                <a:solidFill>
                  <a:schemeClr val="dk1"/>
                </a:solidFill>
              </a:rPr>
              <a:t>meant substantial changes to technology systems, including CBMS, our eligibility system, </a:t>
            </a:r>
            <a:r>
              <a:rPr lang="en">
                <a:solidFill>
                  <a:schemeClr val="dk1"/>
                </a:solidFill>
              </a:rPr>
              <a:t>and PEAK, our member portal. </a:t>
            </a:r>
            <a:r>
              <a:rPr b="0" lang="en">
                <a:solidFill>
                  <a:schemeClr val="dk1"/>
                </a:solidFill>
              </a:rPr>
              <a:t>These changes </a:t>
            </a:r>
            <a:r>
              <a:rPr lang="en">
                <a:solidFill>
                  <a:schemeClr val="dk1"/>
                </a:solidFill>
              </a:rPr>
              <a:t>are </a:t>
            </a:r>
            <a:r>
              <a:rPr b="0" lang="en">
                <a:solidFill>
                  <a:schemeClr val="dk1"/>
                </a:solidFill>
              </a:rPr>
              <a:t>complex and a challenge to implement on a very short timeline.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For our county partners and eligibility sites who do the all the work of eligibility—that is, determining if someone can get Medicaid—including processing applications, H.R. 1 is a large change. And of course, there were changes to SNAP, as well, so our county partners are definitely feeling the scope and scale of the changes across departments and program.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They are expecting increased workloads and are managing other changes to their </a:t>
            </a:r>
            <a:r>
              <a:rPr lang="en">
                <a:solidFill>
                  <a:schemeClr val="dk1"/>
                </a:solidFill>
              </a:rPr>
              <a:t>processes</a:t>
            </a:r>
            <a:r>
              <a:rPr lang="en">
                <a:solidFill>
                  <a:schemeClr val="dk1"/>
                </a:solidFill>
              </a:rPr>
              <a:t> and systems. HCPF staff, our community partners and our county partners and eligibility sites are all working hard to keep as many eligible folks enrolled as possible and also to reduce confusion during this time.</a:t>
            </a:r>
            <a:endParaRPr>
              <a:solidFill>
                <a:schemeClr val="dk1"/>
              </a:solidFill>
            </a:endParaRPr>
          </a:p>
          <a:p>
            <a:pPr indent="0" lvl="0" marL="0" rtl="0" algn="l">
              <a:spcBef>
                <a:spcPts val="1200"/>
              </a:spcBef>
              <a:spcAft>
                <a:spcPts val="0"/>
              </a:spcAft>
              <a:buClr>
                <a:schemeClr val="dk1"/>
              </a:buClr>
              <a:buSzPts val="1100"/>
              <a:buFont typeface="Arial"/>
              <a:buNone/>
            </a:pPr>
            <a:r>
              <a:t/>
            </a:r>
            <a:endParaRPr b="0"/>
          </a:p>
        </p:txBody>
      </p:sp>
      <p:sp>
        <p:nvSpPr>
          <p:cNvPr id="1244" name="Google Shape;1244;g3e1308fd7cb_0_1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200"/>
              <a:buFont typeface="Trebuchet MS"/>
              <a:buNone/>
            </a:pPr>
            <a:fld id="{00000000-1234-1234-1234-123412341234}" type="slidenum">
              <a:rPr lang="e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3" name="Shape 1253"/>
        <p:cNvGrpSpPr/>
        <p:nvPr/>
      </p:nvGrpSpPr>
      <p:grpSpPr>
        <a:xfrm>
          <a:off x="0" y="0"/>
          <a:ext cx="0" cy="0"/>
          <a:chOff x="0" y="0"/>
          <a:chExt cx="0" cy="0"/>
        </a:xfrm>
      </p:grpSpPr>
      <p:sp>
        <p:nvSpPr>
          <p:cNvPr id="1254" name="Google Shape;1254;g3e3c922a582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5" name="Google Shape;1255;g3e3c922a582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2:58 // 3 min</a:t>
            </a:r>
            <a:endParaRPr>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latin typeface="Trebuchet MS"/>
              <a:ea typeface="Trebuchet MS"/>
              <a:cs typeface="Trebuchet MS"/>
              <a:sym typeface="Trebuchet MS"/>
            </a:endParaRPr>
          </a:p>
          <a:p>
            <a:pPr indent="-298450" lvl="0" marL="457200" rtl="0" algn="l">
              <a:lnSpc>
                <a:spcPct val="115000"/>
              </a:lnSpc>
              <a:spcBef>
                <a:spcPts val="0"/>
              </a:spcBef>
              <a:spcAft>
                <a:spcPts val="0"/>
              </a:spcAft>
              <a:buSzPts val="1100"/>
              <a:buFont typeface="Trebuchet MS"/>
              <a:buChar char="●"/>
            </a:pPr>
            <a:r>
              <a:rPr lang="en">
                <a:latin typeface="Trebuchet MS"/>
                <a:ea typeface="Trebuchet MS"/>
                <a:cs typeface="Trebuchet MS"/>
                <a:sym typeface="Trebuchet MS"/>
              </a:rPr>
              <a:t>One group to be disproportionately impacted are immigrants. HR1 has changed the definition for which immigrant can qualify, and restricted eligibility. Beginning this coming October, approximately 6,000 immigrants in Colorado will lose Medicaid coverage due to these changes. The resulting loss of care for vulnerable populations may lead to higher levels of emergency service use and uncompensated care. </a:t>
            </a:r>
            <a:endParaRPr>
              <a:latin typeface="Trebuchet MS"/>
              <a:ea typeface="Trebuchet MS"/>
              <a:cs typeface="Trebuchet MS"/>
              <a:sym typeface="Trebuchet MS"/>
            </a:endParaRPr>
          </a:p>
          <a:p>
            <a:pPr indent="-298450" lvl="0" marL="457200" rtl="0" algn="l">
              <a:lnSpc>
                <a:spcPct val="115000"/>
              </a:lnSpc>
              <a:spcBef>
                <a:spcPts val="0"/>
              </a:spcBef>
              <a:spcAft>
                <a:spcPts val="0"/>
              </a:spcAft>
              <a:buSzPts val="1100"/>
              <a:buFont typeface="Trebuchet MS"/>
              <a:buChar char="●"/>
            </a:pPr>
            <a:r>
              <a:rPr lang="en">
                <a:latin typeface="Trebuchet MS"/>
                <a:ea typeface="Trebuchet MS"/>
                <a:cs typeface="Trebuchet MS"/>
                <a:sym typeface="Trebuchet MS"/>
              </a:rPr>
              <a:t>On the Health First Colorado website, we have provided a full list of the groups of immigrants who will be affected by this change, primarily refugees, asylees, and other humanitarian groups, and who will not - primarily U.S. citizens, U.S. nationals, green card holders, children, lawfully present pregnant or postpartum individuals, and others. </a:t>
            </a:r>
            <a:endParaRPr>
              <a:latin typeface="Trebuchet MS"/>
              <a:ea typeface="Trebuchet MS"/>
              <a:cs typeface="Trebuchet MS"/>
              <a:sym typeface="Trebuchet MS"/>
            </a:endParaRPr>
          </a:p>
          <a:p>
            <a:pPr indent="-298450" lvl="1" marL="914400" rtl="0" algn="l">
              <a:lnSpc>
                <a:spcPct val="115000"/>
              </a:lnSpc>
              <a:spcBef>
                <a:spcPts val="0"/>
              </a:spcBef>
              <a:spcAft>
                <a:spcPts val="0"/>
              </a:spcAft>
              <a:buSzPts val="1100"/>
              <a:buFont typeface="Trebuchet MS"/>
              <a:buChar char="○"/>
            </a:pPr>
            <a:r>
              <a:rPr lang="en">
                <a:highlight>
                  <a:srgbClr val="FFFF00"/>
                </a:highlight>
                <a:latin typeface="Trebuchet MS"/>
                <a:ea typeface="Trebuchet MS"/>
                <a:cs typeface="Trebuchet MS"/>
                <a:sym typeface="Trebuchet MS"/>
              </a:rPr>
              <a:t>Staff will paste the information in the chat. </a:t>
            </a:r>
            <a:endParaRPr>
              <a:highlight>
                <a:srgbClr val="FFFF00"/>
              </a:highlight>
              <a:latin typeface="Trebuchet MS"/>
              <a:ea typeface="Trebuchet MS"/>
              <a:cs typeface="Trebuchet MS"/>
              <a:sym typeface="Trebuchet MS"/>
            </a:endParaRPr>
          </a:p>
          <a:p>
            <a:pPr indent="-298450" lvl="1" marL="914400" rtl="0" algn="l">
              <a:lnSpc>
                <a:spcPct val="115000"/>
              </a:lnSpc>
              <a:spcBef>
                <a:spcPts val="0"/>
              </a:spcBef>
              <a:spcAft>
                <a:spcPts val="0"/>
              </a:spcAft>
              <a:buSzPts val="1100"/>
              <a:buFont typeface="Trebuchet MS"/>
              <a:buChar char="○"/>
            </a:pPr>
            <a:r>
              <a:rPr lang="en" u="sng">
                <a:solidFill>
                  <a:schemeClr val="hlink"/>
                </a:solidFill>
                <a:highlight>
                  <a:srgbClr val="FFFF00"/>
                </a:highlight>
                <a:latin typeface="Trebuchet MS"/>
                <a:ea typeface="Trebuchet MS"/>
                <a:cs typeface="Trebuchet MS"/>
                <a:sym typeface="Trebuchet MS"/>
                <a:hlinkClick r:id="rId2"/>
              </a:rPr>
              <a:t>https://www.healthfirstcolorado.com/im-an-immigrant-can-i-keep-my-health-first-colorado-coverage/</a:t>
            </a:r>
            <a:r>
              <a:rPr lang="en">
                <a:highlight>
                  <a:srgbClr val="FFFF00"/>
                </a:highlight>
                <a:latin typeface="Trebuchet MS"/>
                <a:ea typeface="Trebuchet MS"/>
                <a:cs typeface="Trebuchet MS"/>
                <a:sym typeface="Trebuchet MS"/>
              </a:rPr>
              <a:t> </a:t>
            </a:r>
            <a:endParaRPr>
              <a:highlight>
                <a:srgbClr val="FFFF00"/>
              </a:highlight>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latin typeface="Trebuchet MS"/>
              <a:ea typeface="Trebuchet MS"/>
              <a:cs typeface="Trebuchet MS"/>
              <a:sym typeface="Trebuchet MS"/>
            </a:endParaRPr>
          </a:p>
          <a:p>
            <a:pPr indent="-298450" lvl="0" marL="457200" rtl="0" algn="l">
              <a:lnSpc>
                <a:spcPct val="115000"/>
              </a:lnSpc>
              <a:spcBef>
                <a:spcPts val="0"/>
              </a:spcBef>
              <a:spcAft>
                <a:spcPts val="0"/>
              </a:spcAft>
              <a:buSzPts val="1100"/>
              <a:buFont typeface="Trebuchet MS"/>
              <a:buChar char="●"/>
            </a:pPr>
            <a:r>
              <a:rPr lang="en">
                <a:latin typeface="Trebuchet MS"/>
                <a:ea typeface="Trebuchet MS"/>
                <a:cs typeface="Trebuchet MS"/>
                <a:sym typeface="Trebuchet MS"/>
              </a:rPr>
              <a:t>The timeline for these changes is tight. Last week, members in the affected groups should have received a notice by mail. </a:t>
            </a:r>
            <a:r>
              <a:rPr lang="en">
                <a:solidFill>
                  <a:schemeClr val="dk1"/>
                </a:solidFill>
                <a:latin typeface="Trebuchet MS"/>
                <a:ea typeface="Trebuchet MS"/>
                <a:cs typeface="Trebuchet MS"/>
                <a:sym typeface="Trebuchet MS"/>
              </a:rPr>
              <a:t> For those who received this notice, it is very important that they act quickly to update their immigration status and relevant member information if needed.</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Over the summer, our teams will ramp up engagement with our stakeholders and community partners to ensure that we reach as many affected individuals as possible to ensure they are aware of changes and actions they can take.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In September, as I mentioned before, members who will lose coverage will receive a notification, and then the changes will take effect in October.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Our team will continue to engage with our partners to ensure strong communication and updates are available. We will also continue to communicate with members so they know what other coverage options they have, including potential emergency Medicaid coverage.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latin typeface="Trebuchet MS"/>
              <a:ea typeface="Trebuchet MS"/>
              <a:cs typeface="Trebuchet MS"/>
              <a:sym typeface="Trebuchet M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0" name="Shape 1260"/>
        <p:cNvGrpSpPr/>
        <p:nvPr/>
      </p:nvGrpSpPr>
      <p:grpSpPr>
        <a:xfrm>
          <a:off x="0" y="0"/>
          <a:ext cx="0" cy="0"/>
          <a:chOff x="0" y="0"/>
          <a:chExt cx="0" cy="0"/>
        </a:xfrm>
      </p:grpSpPr>
      <p:sp>
        <p:nvSpPr>
          <p:cNvPr id="1261" name="Google Shape;1261;g3e3c922a582_19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2" name="Google Shape;1262;g3e3c922a582_19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2:58 // 3 min</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H.R. 1 is making changes to a number of other areas affecting Medicaid, starting January 1.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First, retroactive coverage will change for all new applicants. Retroactive </a:t>
            </a:r>
            <a:r>
              <a:rPr lang="en">
                <a:latin typeface="Trebuchet MS"/>
                <a:ea typeface="Trebuchet MS"/>
                <a:cs typeface="Trebuchet MS"/>
                <a:sym typeface="Trebuchet MS"/>
              </a:rPr>
              <a:t>coverage</a:t>
            </a:r>
            <a:r>
              <a:rPr lang="en">
                <a:latin typeface="Trebuchet MS"/>
                <a:ea typeface="Trebuchet MS"/>
                <a:cs typeface="Trebuchet MS"/>
                <a:sym typeface="Trebuchet MS"/>
              </a:rPr>
              <a:t> refers to amount of time that medical care prior to Medicaid enrollment is covered. This time period will go from 3 months to 1 month for some adults, those who must comply with work requirements, and from 3 months to 2 months for everyone else.</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Another change that will affect everyone is the move to individualized renewals. This just means that every individual will receive a renewal packet, rather than every household, or case. So even within a single family, renewal dates will not all be the same. Some people might renew every 12 months while others might renew every 6 months. It’s </a:t>
            </a:r>
            <a:r>
              <a:rPr lang="en">
                <a:latin typeface="Trebuchet MS"/>
                <a:ea typeface="Trebuchet MS"/>
                <a:cs typeface="Trebuchet MS"/>
                <a:sym typeface="Trebuchet MS"/>
              </a:rPr>
              <a:t>important</a:t>
            </a:r>
            <a:r>
              <a:rPr lang="en">
                <a:latin typeface="Trebuchet MS"/>
                <a:ea typeface="Trebuchet MS"/>
                <a:cs typeface="Trebuchet MS"/>
                <a:sym typeface="Trebuchet MS"/>
              </a:rPr>
              <a:t> to know this is coming so that you do not get confused by the additional paperwork.</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The reason this is happening is that some people in that adult group, age 19-64, will now have to renew every 6 months, unless they have a medical condition or other reason that qualifies them to renew every 12 months instead.</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Members can learn more in the Health First Colorado FAQs </a:t>
            </a:r>
            <a:r>
              <a:rPr lang="en" u="sng">
                <a:solidFill>
                  <a:schemeClr val="hlink"/>
                </a:solidFill>
                <a:latin typeface="Trebuchet MS"/>
                <a:ea typeface="Trebuchet MS"/>
                <a:cs typeface="Trebuchet MS"/>
                <a:sym typeface="Trebuchet MS"/>
                <a:hlinkClick r:id="rId2"/>
              </a:rPr>
              <a:t>https://www.healthfirstcolorado.com/ufaq/</a:t>
            </a:r>
            <a:r>
              <a:rPr lang="en">
                <a:latin typeface="Trebuchet MS"/>
                <a:ea typeface="Trebuchet MS"/>
                <a:cs typeface="Trebuchet MS"/>
                <a:sym typeface="Trebuchet MS"/>
              </a:rPr>
              <a:t>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And what you can do now, is to make sure your contact information is up to date and always, always respond immediately to official notices from Health First Colorado.</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i="1" lang="en">
                <a:solidFill>
                  <a:schemeClr val="dk1"/>
                </a:solidFill>
              </a:rPr>
              <a:t>Hand off to Marivel for discussion of Work Requirements.</a:t>
            </a:r>
            <a:endParaRPr>
              <a:solidFill>
                <a:schemeClr val="dk1"/>
              </a:solidFill>
            </a:endParaRPr>
          </a:p>
          <a:p>
            <a:pPr indent="0" lvl="0" marL="0" rtl="0" algn="l">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latin typeface="Trebuchet MS"/>
              <a:ea typeface="Trebuchet MS"/>
              <a:cs typeface="Trebuchet MS"/>
              <a:sym typeface="Trebuchet M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g3e306438d69_1_191: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rPr>
              <a:t>Hand off to Marivel for discussion of Work Requirements.</a:t>
            </a:r>
            <a:endParaRPr/>
          </a:p>
        </p:txBody>
      </p:sp>
      <p:sp>
        <p:nvSpPr>
          <p:cNvPr id="1269" name="Google Shape;1269;g3e306438d69_1_19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g3e306438d69_1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4" name="Google Shape;1274;g3e306438d69_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3:04 // 3 min</a:t>
            </a:r>
            <a:endParaRPr>
              <a:solidFill>
                <a:schemeClr val="dk1"/>
              </a:solidFill>
            </a:endParaRPr>
          </a:p>
          <a:p>
            <a:pPr indent="0" lvl="0" marL="0" rtl="0" algn="l">
              <a:spcBef>
                <a:spcPts val="0"/>
              </a:spcBef>
              <a:spcAft>
                <a:spcPts val="0"/>
              </a:spcAft>
              <a:buNone/>
            </a:pPr>
            <a:r>
              <a:t/>
            </a:r>
            <a:endParaRPr>
              <a:solidFill>
                <a:schemeClr val="dk1"/>
              </a:solidFill>
            </a:endParaRPr>
          </a:p>
          <a:p>
            <a:pPr indent="-241300" lvl="0" marL="317500" rtl="0" algn="l">
              <a:lnSpc>
                <a:spcPct val="115000"/>
              </a:lnSpc>
              <a:spcBef>
                <a:spcPts val="0"/>
              </a:spcBef>
              <a:spcAft>
                <a:spcPts val="0"/>
              </a:spcAft>
              <a:buClr>
                <a:schemeClr val="dk1"/>
              </a:buClr>
              <a:buSzPts val="1200"/>
              <a:buChar char="●"/>
            </a:pPr>
            <a:r>
              <a:rPr lang="en">
                <a:solidFill>
                  <a:schemeClr val="dk1"/>
                </a:solidFill>
              </a:rPr>
              <a:t>H.R.1 Section 71119 mandates that low-income Medicaid adults (ages 19–64) must comply with monthly work requirements (also known as community engagement requirements) starting January 1, 2027. </a:t>
            </a:r>
            <a:endParaRPr>
              <a:solidFill>
                <a:schemeClr val="dk1"/>
              </a:solidFill>
            </a:endParaRPr>
          </a:p>
          <a:p>
            <a:pPr indent="-260350" lvl="0" marL="317500" rtl="0" algn="l">
              <a:lnSpc>
                <a:spcPct val="115000"/>
              </a:lnSpc>
              <a:spcBef>
                <a:spcPts val="0"/>
              </a:spcBef>
              <a:spcAft>
                <a:spcPts val="0"/>
              </a:spcAft>
              <a:buClr>
                <a:schemeClr val="dk1"/>
              </a:buClr>
              <a:buSzPts val="1500"/>
              <a:buChar char="●"/>
            </a:pPr>
            <a:r>
              <a:rPr lang="en">
                <a:solidFill>
                  <a:schemeClr val="dk1"/>
                </a:solidFill>
              </a:rPr>
              <a:t>We received initial guidance from the federal level last November and December, and we just received </a:t>
            </a:r>
            <a:r>
              <a:rPr lang="en">
                <a:solidFill>
                  <a:schemeClr val="dk1"/>
                </a:solidFill>
                <a:highlight>
                  <a:srgbClr val="FFFF00"/>
                </a:highlight>
              </a:rPr>
              <a:t>[UPDATE]</a:t>
            </a:r>
            <a:r>
              <a:rPr lang="en">
                <a:solidFill>
                  <a:schemeClr val="dk1"/>
                </a:solidFill>
              </a:rPr>
              <a:t> new guidance that our teams are now analyzing.</a:t>
            </a:r>
            <a:r>
              <a:rPr lang="en">
                <a:solidFill>
                  <a:schemeClr val="dk1"/>
                </a:solidFill>
                <a:highlight>
                  <a:srgbClr val="FFFF00"/>
                </a:highlight>
              </a:rPr>
              <a:t> [Per Adela’s comment: Add info about Good Faith Waiver?]</a:t>
            </a:r>
            <a:endParaRPr>
              <a:solidFill>
                <a:schemeClr val="dk1"/>
              </a:solidFill>
              <a:highlight>
                <a:srgbClr val="FFFF00"/>
              </a:highlight>
            </a:endParaRPr>
          </a:p>
          <a:p>
            <a:pPr indent="-260350" lvl="0" marL="317500" rtl="0" algn="l">
              <a:lnSpc>
                <a:spcPct val="115000"/>
              </a:lnSpc>
              <a:spcBef>
                <a:spcPts val="0"/>
              </a:spcBef>
              <a:spcAft>
                <a:spcPts val="0"/>
              </a:spcAft>
              <a:buClr>
                <a:schemeClr val="dk1"/>
              </a:buClr>
              <a:buSzPts val="1500"/>
              <a:buChar char="●"/>
            </a:pPr>
            <a:r>
              <a:rPr lang="en">
                <a:solidFill>
                  <a:schemeClr val="dk1"/>
                </a:solidFill>
              </a:rPr>
              <a:t>In general, we are finding that states have less flexibility than we would like and have to make sure that the decisions we make and processes we implement will pass review by our federal partners. We are balancing this with our goal of keeping as many eligible Coloradans enrolled as possible.</a:t>
            </a:r>
            <a:endParaRPr>
              <a:solidFill>
                <a:schemeClr val="dk1"/>
              </a:solidFill>
            </a:endParaRPr>
          </a:p>
          <a:p>
            <a:pPr indent="-241300" lvl="0" marL="317500" rtl="0" algn="l">
              <a:lnSpc>
                <a:spcPct val="115000"/>
              </a:lnSpc>
              <a:spcBef>
                <a:spcPts val="0"/>
              </a:spcBef>
              <a:spcAft>
                <a:spcPts val="0"/>
              </a:spcAft>
              <a:buClr>
                <a:schemeClr val="dk1"/>
              </a:buClr>
              <a:buSzPts val="1200"/>
              <a:buChar char="●"/>
            </a:pPr>
            <a:r>
              <a:rPr lang="en">
                <a:solidFill>
                  <a:schemeClr val="dk1"/>
                </a:solidFill>
              </a:rPr>
              <a:t>We are working hard to make sure the system is operational by January 1.</a:t>
            </a:r>
            <a:endParaRPr>
              <a:solidFill>
                <a:schemeClr val="dk1"/>
              </a:solidFill>
            </a:endParaRPr>
          </a:p>
          <a:p>
            <a:pPr indent="-260350" lvl="0" marL="317500" rtl="0" algn="l">
              <a:lnSpc>
                <a:spcPct val="115000"/>
              </a:lnSpc>
              <a:spcBef>
                <a:spcPts val="0"/>
              </a:spcBef>
              <a:spcAft>
                <a:spcPts val="0"/>
              </a:spcAft>
              <a:buClr>
                <a:schemeClr val="dk1"/>
              </a:buClr>
              <a:buSzPts val="1500"/>
              <a:buChar char="●"/>
            </a:pPr>
            <a:r>
              <a:rPr lang="en">
                <a:solidFill>
                  <a:schemeClr val="dk1"/>
                </a:solidFill>
              </a:rPr>
              <a:t>Let’s get into some details about what work requirements mean and who they will and won’t apply to.</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g3e306438d69_1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1" name="Google Shape;1281;g3e306438d69_1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  min</a:t>
            </a:r>
            <a:endParaRPr>
              <a:solidFill>
                <a:schemeClr val="dk1"/>
              </a:solidFill>
            </a:endParaRPr>
          </a:p>
          <a:p>
            <a:pPr indent="0" lvl="0" marL="0" rtl="0" algn="l">
              <a:spcBef>
                <a:spcPts val="0"/>
              </a:spcBef>
              <a:spcAft>
                <a:spcPts val="0"/>
              </a:spcAft>
              <a:buNone/>
            </a:pPr>
            <a:r>
              <a:t/>
            </a:r>
            <a:endParaRPr>
              <a:solidFill>
                <a:schemeClr val="dk1"/>
              </a:solidFill>
            </a:endParaRPr>
          </a:p>
          <a:p>
            <a:pPr indent="-279400" lvl="0" marL="393700" rtl="0" algn="l">
              <a:lnSpc>
                <a:spcPct val="115000"/>
              </a:lnSpc>
              <a:spcBef>
                <a:spcPts val="0"/>
              </a:spcBef>
              <a:spcAft>
                <a:spcPts val="0"/>
              </a:spcAft>
              <a:buClr>
                <a:schemeClr val="dk1"/>
              </a:buClr>
              <a:buSzPts val="1200"/>
              <a:buChar char="●"/>
            </a:pPr>
            <a:r>
              <a:rPr lang="en">
                <a:solidFill>
                  <a:schemeClr val="dk1"/>
                </a:solidFill>
              </a:rPr>
              <a:t>So what are work requirements?</a:t>
            </a:r>
            <a:endParaRPr>
              <a:solidFill>
                <a:schemeClr val="dk1"/>
              </a:solidFill>
            </a:endParaRPr>
          </a:p>
          <a:p>
            <a:pPr indent="-298450" lvl="0" marL="393700" rtl="0" algn="l">
              <a:lnSpc>
                <a:spcPct val="115000"/>
              </a:lnSpc>
              <a:spcBef>
                <a:spcPts val="0"/>
              </a:spcBef>
              <a:spcAft>
                <a:spcPts val="0"/>
              </a:spcAft>
              <a:buClr>
                <a:schemeClr val="dk1"/>
              </a:buClr>
              <a:buSzPts val="1500"/>
              <a:buChar char="●"/>
            </a:pPr>
            <a:r>
              <a:rPr lang="en">
                <a:solidFill>
                  <a:schemeClr val="dk1"/>
                </a:solidFill>
              </a:rPr>
              <a:t>Sometimes you will also see work requirements referred to as community engagement. In Colorado, we use the term work requirements because we have found that robust local and national feedback indicates that this term is the most recognizable among members and the public. </a:t>
            </a:r>
            <a:endParaRPr>
              <a:solidFill>
                <a:schemeClr val="dk1"/>
              </a:solidFill>
            </a:endParaRPr>
          </a:p>
          <a:p>
            <a:pPr indent="-298450" lvl="0" marL="393700" rtl="0" algn="l">
              <a:lnSpc>
                <a:spcPct val="115000"/>
              </a:lnSpc>
              <a:spcBef>
                <a:spcPts val="0"/>
              </a:spcBef>
              <a:spcAft>
                <a:spcPts val="0"/>
              </a:spcAft>
              <a:buClr>
                <a:schemeClr val="dk1"/>
              </a:buClr>
              <a:buSzPts val="1500"/>
              <a:buChar char="●"/>
            </a:pPr>
            <a:r>
              <a:rPr lang="en">
                <a:solidFill>
                  <a:schemeClr val="dk1"/>
                </a:solidFill>
              </a:rPr>
              <a:t>Work requirements will apply to new applications </a:t>
            </a:r>
            <a:r>
              <a:rPr i="1" lang="en">
                <a:solidFill>
                  <a:schemeClr val="dk1"/>
                </a:solidFill>
              </a:rPr>
              <a:t>received</a:t>
            </a:r>
            <a:r>
              <a:rPr lang="en">
                <a:solidFill>
                  <a:schemeClr val="dk1"/>
                </a:solidFill>
              </a:rPr>
              <a:t> as of January 1, 2027.</a:t>
            </a:r>
            <a:endParaRPr>
              <a:solidFill>
                <a:schemeClr val="dk1"/>
              </a:solidFill>
            </a:endParaRPr>
          </a:p>
          <a:p>
            <a:pPr indent="-254000" lvl="1" marL="647700" rtl="0" algn="l">
              <a:lnSpc>
                <a:spcPct val="115000"/>
              </a:lnSpc>
              <a:spcBef>
                <a:spcPts val="0"/>
              </a:spcBef>
              <a:spcAft>
                <a:spcPts val="0"/>
              </a:spcAft>
              <a:buClr>
                <a:schemeClr val="dk1"/>
              </a:buClr>
              <a:buSzPts val="1200"/>
              <a:buChar char="○"/>
            </a:pPr>
            <a:r>
              <a:rPr lang="en">
                <a:solidFill>
                  <a:schemeClr val="dk1"/>
                </a:solidFill>
              </a:rPr>
              <a:t>All states have the option to require applicants to comply with work requirements 1, 2, or 3 months consecutively prior to the application. Colorado has elected to require only one month (the month prior to the application) for work requirements. </a:t>
            </a:r>
            <a:endParaRPr>
              <a:solidFill>
                <a:schemeClr val="dk1"/>
              </a:solidFill>
            </a:endParaRPr>
          </a:p>
          <a:p>
            <a:pPr indent="-241300" lvl="0" marL="317500" rtl="0" algn="l">
              <a:lnSpc>
                <a:spcPct val="115000"/>
              </a:lnSpc>
              <a:spcBef>
                <a:spcPts val="0"/>
              </a:spcBef>
              <a:spcAft>
                <a:spcPts val="0"/>
              </a:spcAft>
              <a:buClr>
                <a:schemeClr val="dk1"/>
              </a:buClr>
              <a:buSzPts val="1200"/>
              <a:buChar char="●"/>
            </a:pPr>
            <a:r>
              <a:rPr lang="en">
                <a:solidFill>
                  <a:schemeClr val="dk1"/>
                </a:solidFill>
              </a:rPr>
              <a:t>Th</a:t>
            </a:r>
            <a:r>
              <a:rPr lang="en">
                <a:solidFill>
                  <a:schemeClr val="dk1"/>
                </a:solidFill>
              </a:rPr>
              <a:t>e effective date </a:t>
            </a:r>
            <a:r>
              <a:rPr lang="en">
                <a:solidFill>
                  <a:schemeClr val="dk1"/>
                </a:solidFill>
              </a:rPr>
              <a:t>for renewals is March, for renewals initiated in January.</a:t>
            </a:r>
            <a:r>
              <a:rPr lang="en">
                <a:solidFill>
                  <a:schemeClr val="dk1"/>
                </a:solidFill>
                <a:highlight>
                  <a:schemeClr val="accent4"/>
                </a:highlight>
              </a:rPr>
              <a:t> [CAN SOMEONE CONFIRM?]</a:t>
            </a:r>
            <a:endParaRPr>
              <a:solidFill>
                <a:schemeClr val="dk1"/>
              </a:solidFill>
              <a:highlight>
                <a:schemeClr val="accent4"/>
              </a:highlight>
            </a:endParaRPr>
          </a:p>
          <a:p>
            <a:pPr indent="-241300" lvl="0" marL="317500" rtl="0" algn="l">
              <a:lnSpc>
                <a:spcPct val="115000"/>
              </a:lnSpc>
              <a:spcBef>
                <a:spcPts val="0"/>
              </a:spcBef>
              <a:spcAft>
                <a:spcPts val="0"/>
              </a:spcAft>
              <a:buClr>
                <a:schemeClr val="dk1"/>
              </a:buClr>
              <a:buSzPts val="1200"/>
              <a:buChar char="●"/>
            </a:pPr>
            <a:r>
              <a:rPr lang="en">
                <a:solidFill>
                  <a:schemeClr val="dk1"/>
                </a:solidFill>
              </a:rPr>
              <a:t>States must check to see if someone can receive Medicaid benefits during the application and renewal</a:t>
            </a:r>
            <a:r>
              <a:rPr lang="en">
                <a:solidFill>
                  <a:schemeClr val="dk1"/>
                </a:solidFill>
              </a:rPr>
              <a:t> using reliable data or member-submitted documentation when necessary.</a:t>
            </a:r>
            <a:endParaRPr>
              <a:solidFill>
                <a:schemeClr val="dk1"/>
              </a:solidFill>
            </a:endParaRPr>
          </a:p>
          <a:p>
            <a:pPr indent="-241300" lvl="0" marL="317500" rtl="0" algn="l">
              <a:lnSpc>
                <a:spcPct val="115000"/>
              </a:lnSpc>
              <a:spcBef>
                <a:spcPts val="0"/>
              </a:spcBef>
              <a:spcAft>
                <a:spcPts val="0"/>
              </a:spcAft>
              <a:buClr>
                <a:schemeClr val="dk1"/>
              </a:buClr>
              <a:buSzPts val="1200"/>
              <a:buChar char="●"/>
            </a:pPr>
            <a:r>
              <a:rPr lang="en">
                <a:solidFill>
                  <a:schemeClr val="dk1"/>
                </a:solidFill>
              </a:rPr>
              <a:t>There are many ways that applicants and members can comply with work requirements, and work is just one of these. We will get into the details of these later in the presentation, but in general, folks can comply with work requirements through work, volunteering, work training programs, education, or a combination of these.</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7" name="Shape 1287"/>
        <p:cNvGrpSpPr/>
        <p:nvPr/>
      </p:nvGrpSpPr>
      <p:grpSpPr>
        <a:xfrm>
          <a:off x="0" y="0"/>
          <a:ext cx="0" cy="0"/>
          <a:chOff x="0" y="0"/>
          <a:chExt cx="0" cy="0"/>
        </a:xfrm>
      </p:grpSpPr>
      <p:sp>
        <p:nvSpPr>
          <p:cNvPr id="1288" name="Google Shape;1288;g3ddd76e9ae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9" name="Google Shape;1289;g3ddd76e9a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It’s important to recognize that many people will NOT be affected by the H.R. 1 federal changes to Medicaid, and specifically work requirements. We want to spend some time going through some of those groups who will NOT have to report work and community engagement activities, because we receive lots of questions about who is and is not subject to these requirements.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g3e1308fd7cb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6" name="Google Shape;1296;g3e1308fd7cb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First are people who are not required to report work and community engagement activities due to their age. Children ages 18 and younger and adults age 65 and older are not required to comply with and report work requirements. Also not required to comply with the requirements are youth ages 19 to 26 who have aged out of foster care.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g3e152d48c41_2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2" name="Google Shape;1312;g3e152d48c41_2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Next, we’ve received a number of questions about people with disabilities and whether they will be subject to work requirements. We want to be clear that</a:t>
            </a:r>
            <a:r>
              <a:rPr lang="en">
                <a:solidFill>
                  <a:schemeClr val="dk1"/>
                </a:solidFill>
              </a:rPr>
              <a:t> people receiving Long Term Care Services and Supports and </a:t>
            </a:r>
            <a:r>
              <a:rPr lang="en"/>
              <a:t>anyone </a:t>
            </a:r>
            <a:r>
              <a:rPr lang="en"/>
              <a:t>who is in the Medicaid Buy In Program for Working Adults is NOT required to comply with work requirements. People enrolled in treatment or rehab for a mental health or substance use disorder are not required to comply with the requirements. Also people who qualify for or are enrolled in Medicare or who receive SSI or SSDI do not </a:t>
            </a:r>
            <a:r>
              <a:rPr lang="en"/>
              <a:t>have</a:t>
            </a:r>
            <a:r>
              <a:rPr lang="en"/>
              <a:t> to report work or community engagement activities.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3e152d48c41_3_3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02" name="Google Shape;702;g3e152d48c41_3_3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n">
                <a:solidFill>
                  <a:schemeClr val="dk1"/>
                </a:solidFill>
              </a:rPr>
              <a:t>Speaker: Kyra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2:30 // 1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400"/>
              <a:buFont typeface="Arial"/>
              <a:buNone/>
            </a:pPr>
            <a:r>
              <a:rPr b="0" lang="en"/>
              <a:t>I’d like to let the Spanish interpreter introduce themselves right now. </a:t>
            </a:r>
            <a:endParaRPr b="0"/>
          </a:p>
          <a:p>
            <a:pPr indent="0" lvl="0" marL="0" rtl="0" algn="l">
              <a:lnSpc>
                <a:spcPct val="100000"/>
              </a:lnSpc>
              <a:spcBef>
                <a:spcPts val="0"/>
              </a:spcBef>
              <a:spcAft>
                <a:spcPts val="0"/>
              </a:spcAft>
              <a:buClr>
                <a:schemeClr val="dk1"/>
              </a:buClr>
              <a:buSzPts val="1400"/>
              <a:buFont typeface="Arial"/>
              <a:buNone/>
            </a:pPr>
            <a:r>
              <a:t/>
            </a:r>
            <a:endParaRPr/>
          </a:p>
          <a:p>
            <a:pPr indent="-304800" lvl="0" marL="457200" rtl="0" algn="l">
              <a:lnSpc>
                <a:spcPct val="100000"/>
              </a:lnSpc>
              <a:spcBef>
                <a:spcPts val="0"/>
              </a:spcBef>
              <a:spcAft>
                <a:spcPts val="0"/>
              </a:spcAft>
              <a:buClr>
                <a:srgbClr val="202124"/>
              </a:buClr>
              <a:buSzPts val="1200"/>
              <a:buFont typeface="Trebuchet MS"/>
              <a:buChar char="●"/>
            </a:pPr>
            <a:r>
              <a:rPr b="0" lang="en">
                <a:solidFill>
                  <a:srgbClr val="202124"/>
                </a:solidFill>
              </a:rPr>
              <a:t>SPANISH INTERPRETER COMES ON SCREEN and IS HIGHLIGHTED; Interpreter READS SCRIPT BELOW VERBATIM.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t/>
            </a:r>
            <a:endParaRPr b="0">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lang="en">
                <a:solidFill>
                  <a:srgbClr val="202124"/>
                </a:solidFill>
              </a:rPr>
              <a:t>Interpreter reads (in Spanish, </a:t>
            </a:r>
            <a:r>
              <a:rPr b="0" lang="en">
                <a:solidFill>
                  <a:srgbClr val="202124"/>
                </a:solidFill>
              </a:rPr>
              <a:t>but this is what she is saying in English</a:t>
            </a:r>
            <a:r>
              <a:rPr lang="en">
                <a:solidFill>
                  <a:srgbClr val="202124"/>
                </a:solidFill>
              </a:rPr>
              <a:t>):  </a:t>
            </a:r>
            <a:endParaRPr>
              <a:solidFill>
                <a:srgbClr val="202124"/>
              </a:solidFill>
            </a:endParaRPr>
          </a:p>
          <a:p>
            <a:pPr indent="0" lvl="0" marL="457200" rtl="0" algn="l">
              <a:lnSpc>
                <a:spcPct val="100000"/>
              </a:lnSpc>
              <a:spcBef>
                <a:spcPts val="0"/>
              </a:spcBef>
              <a:spcAft>
                <a:spcPts val="0"/>
              </a:spcAft>
              <a:buClr>
                <a:schemeClr val="dk1"/>
              </a:buClr>
              <a:buSzPts val="1400"/>
              <a:buFont typeface="Arial"/>
              <a:buNone/>
            </a:pPr>
            <a:r>
              <a:rPr b="0" lang="en"/>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
                <a:solidFill>
                  <a:srgbClr val="202124"/>
                </a:solidFill>
              </a:rPr>
              <a:t>Then [Webinar Leader] speaks once the interpreter is done: </a:t>
            </a:r>
            <a:endParaRPr>
              <a:solidFill>
                <a:srgbClr val="202124"/>
              </a:solidFill>
            </a:endParaRPr>
          </a:p>
          <a:p>
            <a:pPr indent="0" lvl="0" marL="457200" rtl="0" algn="l">
              <a:lnSpc>
                <a:spcPct val="100000"/>
              </a:lnSpc>
              <a:spcBef>
                <a:spcPts val="0"/>
              </a:spcBef>
              <a:spcAft>
                <a:spcPts val="0"/>
              </a:spcAft>
              <a:buSzPts val="1400"/>
              <a:buNone/>
            </a:pPr>
            <a:r>
              <a:rPr b="0" lang="en"/>
              <a:t>Thank you, [</a:t>
            </a:r>
            <a:r>
              <a:rPr lang="en"/>
              <a:t>Interpreter Name</a:t>
            </a:r>
            <a:r>
              <a:rPr b="0" lang="en"/>
              <a:t>]. If you would like to listen to this webinar in Spanish, please select the “Interpretation” pod on your Zoom toolbar and select “Spanish”. We have also posted instructions for now to access language interpretation in the chat. </a:t>
            </a:r>
            <a:endParaRPr b="0"/>
          </a:p>
          <a:p>
            <a:pPr indent="0" lvl="0" marL="457200" rtl="0" algn="l">
              <a:lnSpc>
                <a:spcPct val="100000"/>
              </a:lnSpc>
              <a:spcBef>
                <a:spcPts val="0"/>
              </a:spcBef>
              <a:spcAft>
                <a:spcPts val="0"/>
              </a:spcAft>
              <a:buSzPts val="1400"/>
              <a:buNone/>
            </a:pPr>
            <a:r>
              <a:t/>
            </a:r>
            <a:endParaRPr b="0"/>
          </a:p>
          <a:p>
            <a:pPr indent="0" lvl="0" marL="457200" rtl="0" algn="l">
              <a:lnSpc>
                <a:spcPct val="100000"/>
              </a:lnSpc>
              <a:spcBef>
                <a:spcPts val="0"/>
              </a:spcBef>
              <a:spcAft>
                <a:spcPts val="0"/>
              </a:spcAft>
              <a:buClr>
                <a:schemeClr val="dk1"/>
              </a:buClr>
              <a:buSzPts val="1400"/>
              <a:buFont typeface="Arial"/>
              <a:buNone/>
            </a:pPr>
            <a:r>
              <a:t/>
            </a:r>
            <a:endParaRPr b="0"/>
          </a:p>
          <a:p>
            <a:pPr indent="0" lvl="0" marL="0" rtl="0" algn="l">
              <a:lnSpc>
                <a:spcPct val="115000"/>
              </a:lnSpc>
              <a:spcBef>
                <a:spcPts val="0"/>
              </a:spcBef>
              <a:spcAft>
                <a:spcPts val="0"/>
              </a:spcAft>
              <a:buSzPts val="1400"/>
              <a:buNone/>
            </a:pPr>
            <a:r>
              <a:rPr lang="en" u="sng">
                <a:solidFill>
                  <a:srgbClr val="444444"/>
                </a:solidFill>
              </a:rPr>
              <a:t>[Webinar Tech] </a:t>
            </a:r>
            <a:r>
              <a:rPr b="0" lang="en" u="sng">
                <a:solidFill>
                  <a:srgbClr val="444444"/>
                </a:solidFill>
              </a:rPr>
              <a:t>Post in Chat:​</a:t>
            </a:r>
            <a:endParaRPr b="0"/>
          </a:p>
          <a:p>
            <a:pPr indent="0" lvl="0" marL="0" rtl="0" algn="l">
              <a:lnSpc>
                <a:spcPct val="100000"/>
              </a:lnSpc>
              <a:spcBef>
                <a:spcPts val="0"/>
              </a:spcBef>
              <a:spcAft>
                <a:spcPts val="0"/>
              </a:spcAft>
              <a:buNone/>
            </a:pPr>
            <a:r>
              <a:t/>
            </a:r>
            <a:endParaRPr b="0"/>
          </a:p>
          <a:p>
            <a:pPr indent="0" lvl="0" marL="0" rtl="0" algn="l">
              <a:lnSpc>
                <a:spcPct val="100000"/>
              </a:lnSpc>
              <a:spcBef>
                <a:spcPts val="0"/>
              </a:spcBef>
              <a:spcAft>
                <a:spcPts val="0"/>
              </a:spcAft>
              <a:buNone/>
            </a:pPr>
            <a:r>
              <a:rPr b="0" lang="en"/>
              <a:t>How to listen to Language Interpretation: </a:t>
            </a:r>
            <a:r>
              <a:rPr b="0" lang="en" u="sng">
                <a:solidFill>
                  <a:schemeClr val="hlink"/>
                </a:solidFill>
                <a:hlinkClick r:id="rId2"/>
              </a:rPr>
              <a:t>https://support.zoom.com/hc/en/article?id=zm_kb&amp;sysparm_article=KB0064768#h_6802bbbc-2ec9-47cb-a04c-6aac35914d82</a:t>
            </a:r>
            <a:r>
              <a:rPr b="0" lang="en"/>
              <a:t> </a:t>
            </a:r>
            <a:endParaRPr b="0"/>
          </a:p>
          <a:p>
            <a:pPr indent="0" lvl="0" marL="0" rtl="0" algn="l">
              <a:lnSpc>
                <a:spcPct val="100000"/>
              </a:lnSpc>
              <a:spcBef>
                <a:spcPts val="0"/>
              </a:spcBef>
              <a:spcAft>
                <a:spcPts val="0"/>
              </a:spcAft>
              <a:buNone/>
            </a:pPr>
            <a:r>
              <a:rPr b="0" lang="en"/>
              <a:t> </a:t>
            </a:r>
            <a:endParaRPr b="0"/>
          </a:p>
          <a:p>
            <a:pPr indent="0" lvl="0" marL="0" rtl="0" algn="l">
              <a:lnSpc>
                <a:spcPct val="115000"/>
              </a:lnSpc>
              <a:spcBef>
                <a:spcPts val="0"/>
              </a:spcBef>
              <a:spcAft>
                <a:spcPts val="0"/>
              </a:spcAft>
              <a:buClr>
                <a:schemeClr val="dk1"/>
              </a:buClr>
              <a:buSzPts val="1100"/>
              <a:buFont typeface="Arial"/>
              <a:buNone/>
            </a:pPr>
            <a:r>
              <a:rPr b="0" lang="en" sz="1100"/>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 sz="1100"/>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 sz="1100"/>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 sz="1100"/>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g3e243c03f6f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4" name="Google Shape;1334;g3e243c03f6f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3:19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latin typeface="Trebuchet MS"/>
                <a:ea typeface="Trebuchet MS"/>
                <a:cs typeface="Trebuchet MS"/>
                <a:sym typeface="Trebuchet MS"/>
              </a:rPr>
              <a:t>Medical frailty is an area where we at the state are still refining our understanding of the federal legislation. In general, the following people will not be subject to work requirements – people who are:</a:t>
            </a:r>
            <a:endParaRPr>
              <a:latin typeface="Trebuchet MS"/>
              <a:ea typeface="Trebuchet MS"/>
              <a:cs typeface="Trebuchet MS"/>
              <a:sym typeface="Trebuchet MS"/>
            </a:endParaRPr>
          </a:p>
          <a:p>
            <a:pPr indent="-329660" lvl="0" marL="519622" rtl="0" algn="l">
              <a:lnSpc>
                <a:spcPct val="90000"/>
              </a:lnSpc>
              <a:spcBef>
                <a:spcPts val="909"/>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Blind or have a disability</a:t>
            </a:r>
            <a:endParaRPr>
              <a:solidFill>
                <a:schemeClr val="dk1"/>
              </a:solidFill>
              <a:latin typeface="Trebuchet MS"/>
              <a:ea typeface="Trebuchet MS"/>
              <a:cs typeface="Trebuchet MS"/>
              <a:sym typeface="Trebuchet MS"/>
            </a:endParaRPr>
          </a:p>
          <a:p>
            <a:pPr indent="-329660" lvl="0" marL="519622" rtl="0" algn="l">
              <a:lnSpc>
                <a:spcPct val="90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Have a substance use disorder</a:t>
            </a:r>
            <a:endParaRPr>
              <a:solidFill>
                <a:schemeClr val="dk1"/>
              </a:solidFill>
              <a:latin typeface="Trebuchet MS"/>
              <a:ea typeface="Trebuchet MS"/>
              <a:cs typeface="Trebuchet MS"/>
              <a:sym typeface="Trebuchet MS"/>
            </a:endParaRPr>
          </a:p>
          <a:p>
            <a:pPr indent="-329660" lvl="0" marL="519622" rtl="0" algn="l">
              <a:lnSpc>
                <a:spcPct val="90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Have a disabling mental health condition</a:t>
            </a:r>
            <a:endParaRPr>
              <a:solidFill>
                <a:schemeClr val="dk1"/>
              </a:solidFill>
              <a:latin typeface="Trebuchet MS"/>
              <a:ea typeface="Trebuchet MS"/>
              <a:cs typeface="Trebuchet MS"/>
              <a:sym typeface="Trebuchet MS"/>
            </a:endParaRPr>
          </a:p>
          <a:p>
            <a:pPr indent="-329660" lvl="0" marL="519622" rtl="0" algn="l">
              <a:lnSpc>
                <a:spcPct val="90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Have a physical, intellectual, or developmental disability that makes it hard to do daily activities</a:t>
            </a:r>
            <a:endParaRPr>
              <a:solidFill>
                <a:schemeClr val="dk1"/>
              </a:solidFill>
              <a:latin typeface="Trebuchet MS"/>
              <a:ea typeface="Trebuchet MS"/>
              <a:cs typeface="Trebuchet MS"/>
              <a:sym typeface="Trebuchet MS"/>
            </a:endParaRPr>
          </a:p>
          <a:p>
            <a:pPr indent="-329660" lvl="0" marL="519622" rtl="0" algn="l">
              <a:lnSpc>
                <a:spcPct val="90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Have a serious or complex medical condition</a:t>
            </a:r>
            <a:endParaRPr>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
                <a:latin typeface="Trebuchet MS"/>
                <a:ea typeface="Trebuchet MS"/>
                <a:cs typeface="Trebuchet MS"/>
                <a:sym typeface="Trebuchet MS"/>
              </a:rPr>
              <a:t>A series of questions will be built into our systems that will help determine if medical frailty applies in your situation. We should have more information about the details around medical frailty in the coming months, so check our </a:t>
            </a:r>
            <a:r>
              <a:rPr lang="en">
                <a:latin typeface="Trebuchet MS"/>
                <a:ea typeface="Trebuchet MS"/>
                <a:cs typeface="Trebuchet MS"/>
                <a:sym typeface="Trebuchet MS"/>
              </a:rPr>
              <a:t>website and FA</a:t>
            </a:r>
            <a:r>
              <a:rPr lang="en">
                <a:latin typeface="Trebuchet MS"/>
                <a:ea typeface="Trebuchet MS"/>
                <a:cs typeface="Trebuchet MS"/>
                <a:sym typeface="Trebuchet MS"/>
              </a:rPr>
              <a:t>Q </a:t>
            </a:r>
            <a:r>
              <a:rPr lang="en">
                <a:highlight>
                  <a:srgbClr val="FFFF00"/>
                </a:highlight>
                <a:latin typeface="Trebuchet MS"/>
                <a:ea typeface="Trebuchet MS"/>
                <a:cs typeface="Trebuchet MS"/>
                <a:sym typeface="Trebuchet MS"/>
              </a:rPr>
              <a:t>[SHARE LINKS IN CHAT] </a:t>
            </a:r>
            <a:r>
              <a:rPr lang="en">
                <a:latin typeface="Trebuchet MS"/>
                <a:ea typeface="Trebuchet MS"/>
                <a:cs typeface="Trebuchet MS"/>
                <a:sym typeface="Trebuchet MS"/>
              </a:rPr>
              <a:t> and plan to attend our July 14 webinar about medical frailty.</a:t>
            </a:r>
            <a:endParaRPr>
              <a:latin typeface="Trebuchet MS"/>
              <a:ea typeface="Trebuchet MS"/>
              <a:cs typeface="Trebuchet MS"/>
              <a:sym typeface="Trebuchet M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g3e152d48c41_2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4" name="Google Shape;1344;g3e152d48c41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3:22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sz="1200">
                <a:latin typeface="Trebuchet MS"/>
                <a:ea typeface="Trebuchet MS"/>
                <a:cs typeface="Trebuchet MS"/>
                <a:sym typeface="Trebuchet MS"/>
              </a:rPr>
              <a:t>Caregivers are a group who will not have to report work and community engagement activities. Again, we are still learning how our federal partners are interpreting these categories, but our current understanding is that p</a:t>
            </a:r>
            <a:r>
              <a:rPr lang="en" sz="1200">
                <a:solidFill>
                  <a:schemeClr val="dk1"/>
                </a:solidFill>
                <a:latin typeface="Trebuchet MS"/>
                <a:ea typeface="Trebuchet MS"/>
                <a:cs typeface="Trebuchet MS"/>
                <a:sym typeface="Trebuchet MS"/>
              </a:rPr>
              <a:t>arents, guardians, caretaker relatives or family caregivers responsible for a child aged 13 or younger are not required to comply with work requirements.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rPr lang="en" sz="1200">
                <a:solidFill>
                  <a:schemeClr val="dk1"/>
                </a:solidFill>
                <a:latin typeface="Trebuchet MS"/>
                <a:ea typeface="Trebuchet MS"/>
                <a:cs typeface="Trebuchet MS"/>
                <a:sym typeface="Trebuchet MS"/>
              </a:rPr>
              <a:t>Also, parents, guardians, caretaker relatives or family caregivers responsible for caring for a person of any age, who has a disability will not have to conply with the requirements.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rPr lang="en" sz="1200">
                <a:solidFill>
                  <a:schemeClr val="dk1"/>
                </a:solidFill>
                <a:latin typeface="Trebuchet MS"/>
                <a:ea typeface="Trebuchet MS"/>
                <a:cs typeface="Trebuchet MS"/>
                <a:sym typeface="Trebuchet MS"/>
              </a:rPr>
              <a:t>We know that everyone’s situation is different, and there are nuances here, so we hope to learn more in the newest round of CMS guidance and then we can share more.</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200">
              <a:latin typeface="Trebuchet MS"/>
              <a:ea typeface="Trebuchet MS"/>
              <a:cs typeface="Trebuchet MS"/>
              <a:sym typeface="Trebuchet M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5" name="Shape 1355"/>
        <p:cNvGrpSpPr/>
        <p:nvPr/>
      </p:nvGrpSpPr>
      <p:grpSpPr>
        <a:xfrm>
          <a:off x="0" y="0"/>
          <a:ext cx="0" cy="0"/>
          <a:chOff x="0" y="0"/>
          <a:chExt cx="0" cy="0"/>
        </a:xfrm>
      </p:grpSpPr>
      <p:sp>
        <p:nvSpPr>
          <p:cNvPr id="1356" name="Google Shape;1356;g3e152d48c41_2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7" name="Google Shape;1357;g3e152d48c41_2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3:25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sz="1200">
                <a:latin typeface="Trebuchet MS"/>
                <a:ea typeface="Trebuchet MS"/>
                <a:cs typeface="Trebuchet MS"/>
                <a:sym typeface="Trebuchet MS"/>
              </a:rPr>
              <a:t>Finally, we have other populations who are not required to report work and community engagement. These are: </a:t>
            </a:r>
            <a:endParaRPr sz="1200">
              <a:solidFill>
                <a:schemeClr val="dk1"/>
              </a:solidFill>
              <a:latin typeface="Trebuchet MS"/>
              <a:ea typeface="Trebuchet MS"/>
              <a:cs typeface="Trebuchet MS"/>
              <a:sym typeface="Trebuchet MS"/>
            </a:endParaRPr>
          </a:p>
          <a:p>
            <a:pPr indent="-304800" lvl="0" marL="457200" rtl="0" algn="l">
              <a:lnSpc>
                <a:spcPct val="115000"/>
              </a:lnSpc>
              <a:spcBef>
                <a:spcPts val="800"/>
              </a:spcBef>
              <a:spcAft>
                <a:spcPts val="0"/>
              </a:spcAft>
              <a:buClr>
                <a:schemeClr val="dk1"/>
              </a:buClr>
              <a:buSzPts val="1200"/>
              <a:buFont typeface="Trebuchet MS"/>
              <a:buChar char="●"/>
            </a:pPr>
            <a:r>
              <a:rPr lang="en" sz="1200">
                <a:solidFill>
                  <a:schemeClr val="dk1"/>
                </a:solidFill>
                <a:latin typeface="Trebuchet MS"/>
                <a:ea typeface="Trebuchet MS"/>
                <a:cs typeface="Trebuchet MS"/>
                <a:sym typeface="Trebuchet MS"/>
              </a:rPr>
              <a:t>Current Health First Colorado members who are </a:t>
            </a:r>
            <a:r>
              <a:rPr b="1" lang="en" sz="1200">
                <a:solidFill>
                  <a:schemeClr val="dk1"/>
                </a:solidFill>
                <a:latin typeface="Trebuchet MS"/>
                <a:ea typeface="Trebuchet MS"/>
                <a:cs typeface="Trebuchet MS"/>
                <a:sym typeface="Trebuchet MS"/>
              </a:rPr>
              <a:t>pregnant </a:t>
            </a:r>
            <a:r>
              <a:rPr lang="en" sz="1200">
                <a:solidFill>
                  <a:schemeClr val="dk1"/>
                </a:solidFill>
                <a:latin typeface="Trebuchet MS"/>
                <a:ea typeface="Trebuchet MS"/>
                <a:cs typeface="Trebuchet MS"/>
                <a:sym typeface="Trebuchet MS"/>
              </a:rPr>
              <a:t>and some members who were pregnant within the last 12 months</a:t>
            </a:r>
            <a:endParaRPr sz="1200">
              <a:solidFill>
                <a:schemeClr val="dk1"/>
              </a:solidFill>
              <a:latin typeface="Trebuchet MS"/>
              <a:ea typeface="Trebuchet MS"/>
              <a:cs typeface="Trebuchet MS"/>
              <a:sym typeface="Trebuchet MS"/>
            </a:endParaRPr>
          </a:p>
          <a:p>
            <a:pPr indent="-304800" lvl="0" marL="457200" rtl="0" algn="l">
              <a:lnSpc>
                <a:spcPct val="115000"/>
              </a:lnSpc>
              <a:spcBef>
                <a:spcPts val="0"/>
              </a:spcBef>
              <a:spcAft>
                <a:spcPts val="0"/>
              </a:spcAft>
              <a:buClr>
                <a:schemeClr val="dk1"/>
              </a:buClr>
              <a:buSzPts val="1200"/>
              <a:buFont typeface="Trebuchet MS"/>
              <a:buChar char="●"/>
            </a:pPr>
            <a:r>
              <a:rPr lang="en" sz="1200">
                <a:solidFill>
                  <a:schemeClr val="dk1"/>
                </a:solidFill>
                <a:latin typeface="Trebuchet MS"/>
                <a:ea typeface="Trebuchet MS"/>
                <a:cs typeface="Trebuchet MS"/>
                <a:sym typeface="Trebuchet MS"/>
              </a:rPr>
              <a:t>People living in a </a:t>
            </a:r>
            <a:r>
              <a:rPr b="1" lang="en" sz="1200">
                <a:solidFill>
                  <a:schemeClr val="dk1"/>
                </a:solidFill>
                <a:latin typeface="Trebuchet MS"/>
                <a:ea typeface="Trebuchet MS"/>
                <a:cs typeface="Trebuchet MS"/>
                <a:sym typeface="Trebuchet MS"/>
              </a:rPr>
              <a:t>jail, prison or some halfway houses</a:t>
            </a:r>
            <a:r>
              <a:rPr lang="en" sz="1200">
                <a:solidFill>
                  <a:schemeClr val="dk1"/>
                </a:solidFill>
                <a:latin typeface="Trebuchet MS"/>
                <a:ea typeface="Trebuchet MS"/>
                <a:cs typeface="Trebuchet MS"/>
                <a:sym typeface="Trebuchet MS"/>
              </a:rPr>
              <a:t> now or in the past 3 months</a:t>
            </a:r>
            <a:endParaRPr sz="1200">
              <a:solidFill>
                <a:schemeClr val="dk1"/>
              </a:solidFill>
              <a:latin typeface="Trebuchet MS"/>
              <a:ea typeface="Trebuchet MS"/>
              <a:cs typeface="Trebuchet MS"/>
              <a:sym typeface="Trebuchet MS"/>
            </a:endParaRPr>
          </a:p>
          <a:p>
            <a:pPr indent="-304800" lvl="0" marL="457200" rtl="0" algn="l">
              <a:lnSpc>
                <a:spcPct val="90000"/>
              </a:lnSpc>
              <a:spcBef>
                <a:spcPts val="0"/>
              </a:spcBef>
              <a:spcAft>
                <a:spcPts val="0"/>
              </a:spcAft>
              <a:buClr>
                <a:schemeClr val="dk1"/>
              </a:buClr>
              <a:buSzPts val="1200"/>
              <a:buFont typeface="Trebuchet MS"/>
              <a:buChar char="●"/>
            </a:pPr>
            <a:r>
              <a:rPr b="1" lang="en" sz="1200">
                <a:solidFill>
                  <a:schemeClr val="dk1"/>
                </a:solidFill>
                <a:latin typeface="Trebuchet MS"/>
                <a:ea typeface="Trebuchet MS"/>
                <a:cs typeface="Trebuchet MS"/>
                <a:sym typeface="Trebuchet MS"/>
              </a:rPr>
              <a:t>Veterans </a:t>
            </a:r>
            <a:r>
              <a:rPr lang="en" sz="1200">
                <a:solidFill>
                  <a:schemeClr val="dk1"/>
                </a:solidFill>
                <a:latin typeface="Trebuchet MS"/>
                <a:ea typeface="Trebuchet MS"/>
                <a:cs typeface="Trebuchet MS"/>
                <a:sym typeface="Trebuchet MS"/>
              </a:rPr>
              <a:t>with a service-connected disability that the U.S. Department of Veterans Affairs has determined to be total and permanent</a:t>
            </a:r>
            <a:endParaRPr sz="1200">
              <a:solidFill>
                <a:schemeClr val="dk1"/>
              </a:solidFill>
              <a:latin typeface="Trebuchet MS"/>
              <a:ea typeface="Trebuchet MS"/>
              <a:cs typeface="Trebuchet MS"/>
              <a:sym typeface="Trebuchet MS"/>
            </a:endParaRPr>
          </a:p>
          <a:p>
            <a:pPr indent="-304800" lvl="0" marL="457200" rtl="0" algn="l">
              <a:lnSpc>
                <a:spcPct val="90000"/>
              </a:lnSpc>
              <a:spcBef>
                <a:spcPts val="0"/>
              </a:spcBef>
              <a:spcAft>
                <a:spcPts val="0"/>
              </a:spcAft>
              <a:buClr>
                <a:schemeClr val="dk1"/>
              </a:buClr>
              <a:buSzPts val="1200"/>
              <a:buFont typeface="Trebuchet MS"/>
              <a:buChar char="●"/>
            </a:pPr>
            <a:r>
              <a:rPr b="1" lang="en" sz="1200">
                <a:solidFill>
                  <a:schemeClr val="dk1"/>
                </a:solidFill>
                <a:latin typeface="Trebuchet MS"/>
                <a:ea typeface="Trebuchet MS"/>
                <a:cs typeface="Trebuchet MS"/>
                <a:sym typeface="Trebuchet MS"/>
              </a:rPr>
              <a:t>American Indians and Alaska Natives</a:t>
            </a:r>
            <a:r>
              <a:rPr lang="en" sz="1200">
                <a:solidFill>
                  <a:schemeClr val="dk1"/>
                </a:solidFill>
                <a:latin typeface="Trebuchet MS"/>
                <a:ea typeface="Trebuchet MS"/>
                <a:cs typeface="Trebuchet MS"/>
                <a:sym typeface="Trebuchet MS"/>
              </a:rPr>
              <a:t> (AI/AN) who qualify for Indian Health Services (IHS)</a:t>
            </a:r>
            <a:endParaRPr sz="1200">
              <a:solidFill>
                <a:schemeClr val="dk1"/>
              </a:solidFill>
              <a:latin typeface="Trebuchet MS"/>
              <a:ea typeface="Trebuchet MS"/>
              <a:cs typeface="Trebuchet MS"/>
              <a:sym typeface="Trebuchet MS"/>
            </a:endParaRPr>
          </a:p>
          <a:p>
            <a:pPr indent="0" lvl="0" marL="0" rtl="0" algn="l">
              <a:lnSpc>
                <a:spcPct val="90000"/>
              </a:lnSpc>
              <a:spcBef>
                <a:spcPts val="800"/>
              </a:spcBef>
              <a:spcAft>
                <a:spcPts val="0"/>
              </a:spcAft>
              <a:buClr>
                <a:schemeClr val="dk1"/>
              </a:buClr>
              <a:buSzPts val="1100"/>
              <a:buFont typeface="Arial"/>
              <a:buNone/>
            </a:pPr>
            <a:r>
              <a:t/>
            </a:r>
            <a:endParaRPr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200">
              <a:latin typeface="Trebuchet MS"/>
              <a:ea typeface="Trebuchet MS"/>
              <a:cs typeface="Trebuchet MS"/>
              <a:sym typeface="Trebuchet M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4" name="Shape 1374"/>
        <p:cNvGrpSpPr/>
        <p:nvPr/>
      </p:nvGrpSpPr>
      <p:grpSpPr>
        <a:xfrm>
          <a:off x="0" y="0"/>
          <a:ext cx="0" cy="0"/>
          <a:chOff x="0" y="0"/>
          <a:chExt cx="0" cy="0"/>
        </a:xfrm>
      </p:grpSpPr>
      <p:sp>
        <p:nvSpPr>
          <p:cNvPr id="1375" name="Google Shape;1375;g3e152d48c41_2_1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6" name="Google Shape;1376;g3e152d48c41_2_1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3:28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H.R. 1 created some circumstances under which people can be exempt from work requirements for a short period of time. As we understand it right now, some of those reasons may be a high unemployment rate in your county, living in a declared disaster zone, acute medical care or inpatient care, and the need to travel for medical care.</a:t>
            </a:r>
            <a:br>
              <a:rPr lang="en"/>
            </a:br>
            <a:br>
              <a:rPr lang="en"/>
            </a:br>
            <a:r>
              <a:rPr lang="en"/>
              <a:t>MK TP: Adela opinion is that we put some language on here that says we are awaiting the interim final rule and will explore what we are able to accomplish before Go Live.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7" name="Shape 1397"/>
        <p:cNvGrpSpPr/>
        <p:nvPr/>
      </p:nvGrpSpPr>
      <p:grpSpPr>
        <a:xfrm>
          <a:off x="0" y="0"/>
          <a:ext cx="0" cy="0"/>
          <a:chOff x="0" y="0"/>
          <a:chExt cx="0" cy="0"/>
        </a:xfrm>
      </p:grpSpPr>
      <p:sp>
        <p:nvSpPr>
          <p:cNvPr id="1398" name="Google Shape;1398;g3e38a7461f8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9" name="Google Shape;1399;g3e38a7461f8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3:28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To help people get a quick idea of whether work requirements may apply to them, the Department created an online screener tool. The tool does not use or store any personal information. It includes </a:t>
            </a:r>
            <a:r>
              <a:rPr lang="en"/>
              <a:t>questions</a:t>
            </a:r>
            <a:r>
              <a:rPr lang="en"/>
              <a:t> about age, income, and special situations that can give you a picture of whether or not you may need to report work and community engagement activities.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Click the link in the chat to open the screener tool and try it after the webinar.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It’s important to recognize that situations can change and the tool is only an estimate.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g3e38a7461f8_2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7" name="Google Shape;1407;g3e38a7461f8_2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3:28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Official eligibility decisions will come from Health First Colorado, who will notify affected individuals.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Keep your contact information up to date</a:t>
            </a:r>
            <a:r>
              <a:rPr lang="en"/>
              <a:t> so that you can receive important notices from us.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HCPF </a:t>
            </a:r>
            <a:r>
              <a:rPr b="1" lang="en"/>
              <a:t>will always mail</a:t>
            </a:r>
            <a:r>
              <a:rPr lang="en"/>
              <a:t> official notices. People who are opted in to digital comms and push notifications will receive emails or text messages as well.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Respond </a:t>
            </a:r>
            <a:r>
              <a:rPr b="1" lang="en"/>
              <a:t>immediately </a:t>
            </a:r>
            <a:r>
              <a:rPr lang="en"/>
              <a:t>to all official notices. Don’t wait!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i="1"/>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2" name="Shape 1412"/>
        <p:cNvGrpSpPr/>
        <p:nvPr/>
      </p:nvGrpSpPr>
      <p:grpSpPr>
        <a:xfrm>
          <a:off x="0" y="0"/>
          <a:ext cx="0" cy="0"/>
          <a:chOff x="0" y="0"/>
          <a:chExt cx="0" cy="0"/>
        </a:xfrm>
      </p:grpSpPr>
      <p:sp>
        <p:nvSpPr>
          <p:cNvPr id="1413" name="Google Shape;1413;g3e4ce72eb2c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4" name="Google Shape;1414;g3e4ce72eb2c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3:28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HCPF sent a letter to those who may be impacted by H.R. 1’s changes to Medicaid coverage for certain groups of immigrants. This letter went out the last week of May.</a:t>
            </a:r>
            <a:endParaRPr/>
          </a:p>
          <a:p>
            <a:pPr indent="0" lvl="0" marL="0" rtl="0" algn="l">
              <a:spcBef>
                <a:spcPts val="0"/>
              </a:spcBef>
              <a:spcAft>
                <a:spcPts val="0"/>
              </a:spcAft>
              <a:buNone/>
            </a:pPr>
            <a:r>
              <a:t/>
            </a:r>
            <a:endParaRPr i="1"/>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1" name="Shape 1421"/>
        <p:cNvGrpSpPr/>
        <p:nvPr/>
      </p:nvGrpSpPr>
      <p:grpSpPr>
        <a:xfrm>
          <a:off x="0" y="0"/>
          <a:ext cx="0" cy="0"/>
          <a:chOff x="0" y="0"/>
          <a:chExt cx="0" cy="0"/>
        </a:xfrm>
      </p:grpSpPr>
      <p:sp>
        <p:nvSpPr>
          <p:cNvPr id="1422" name="Google Shape;1422;g3e306438d69_1_201: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Marivel</a:t>
            </a:r>
            <a:endParaRPr/>
          </a:p>
        </p:txBody>
      </p:sp>
      <p:sp>
        <p:nvSpPr>
          <p:cNvPr id="1423" name="Google Shape;1423;g3e306438d69_1_20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6" name="Shape 1426"/>
        <p:cNvGrpSpPr/>
        <p:nvPr/>
      </p:nvGrpSpPr>
      <p:grpSpPr>
        <a:xfrm>
          <a:off x="0" y="0"/>
          <a:ext cx="0" cy="0"/>
          <a:chOff x="0" y="0"/>
          <a:chExt cx="0" cy="0"/>
        </a:xfrm>
      </p:grpSpPr>
      <p:sp>
        <p:nvSpPr>
          <p:cNvPr id="1427" name="Google Shape;1427;g3e306438d69_1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8" name="Google Shape;1428;g3e306438d69_1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3:52 // 3 min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C</a:t>
            </a:r>
            <a:r>
              <a:rPr lang="en">
                <a:solidFill>
                  <a:schemeClr val="dk1"/>
                </a:solidFill>
              </a:rPr>
              <a:t>urrent renewing members will need to show they met the requirements in at least 1 calendar month since their last renewal deadline.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t>To find your last renewal date, you can either contact your county</a:t>
            </a:r>
            <a:r>
              <a:rPr lang="en">
                <a:highlight>
                  <a:schemeClr val="accent4"/>
                </a:highlight>
              </a:rPr>
              <a:t> (paste in link to county offices) </a:t>
            </a:r>
            <a:r>
              <a:rPr lang="en"/>
              <a:t>or visit the PEAK website</a:t>
            </a:r>
            <a:r>
              <a:rPr lang="en">
                <a:highlight>
                  <a:schemeClr val="accent4"/>
                </a:highlight>
              </a:rPr>
              <a:t> (drop in link to PEAK).</a:t>
            </a:r>
            <a:endParaRPr>
              <a:highlight>
                <a:schemeClr val="accent4"/>
              </a:highligh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3" name="Shape 1433"/>
        <p:cNvGrpSpPr/>
        <p:nvPr/>
      </p:nvGrpSpPr>
      <p:grpSpPr>
        <a:xfrm>
          <a:off x="0" y="0"/>
          <a:ext cx="0" cy="0"/>
          <a:chOff x="0" y="0"/>
          <a:chExt cx="0" cy="0"/>
        </a:xfrm>
      </p:grpSpPr>
      <p:sp>
        <p:nvSpPr>
          <p:cNvPr id="1434" name="Google Shape;1434;g3e3c922a582_19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5" name="Google Shape;1435;g3e3c922a582_19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3:52 // 3 min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t>Example for Renewing Member:</a:t>
            </a:r>
            <a:endParaRPr/>
          </a:p>
          <a:p>
            <a:pPr indent="0" lvl="0" marL="0" rtl="0" algn="l">
              <a:spcBef>
                <a:spcPts val="0"/>
              </a:spcBef>
              <a:spcAft>
                <a:spcPts val="0"/>
              </a:spcAft>
              <a:buNone/>
            </a:pPr>
            <a:r>
              <a:rPr lang="en"/>
              <a:t>–Member’s next renewal redetermination is set for April 2027</a:t>
            </a:r>
            <a:endParaRPr/>
          </a:p>
          <a:p>
            <a:pPr indent="0" lvl="0" marL="0" rtl="0" algn="l">
              <a:spcBef>
                <a:spcPts val="0"/>
              </a:spcBef>
              <a:spcAft>
                <a:spcPts val="0"/>
              </a:spcAft>
              <a:buNone/>
            </a:pPr>
            <a:r>
              <a:rPr lang="en"/>
              <a:t>–Member is between 19-64 years old</a:t>
            </a:r>
            <a:endParaRPr/>
          </a:p>
          <a:p>
            <a:pPr indent="0" lvl="0" marL="0" rtl="0" algn="l">
              <a:spcBef>
                <a:spcPts val="0"/>
              </a:spcBef>
              <a:spcAft>
                <a:spcPts val="0"/>
              </a:spcAft>
              <a:buNone/>
            </a:pPr>
            <a:r>
              <a:rPr lang="en"/>
              <a:t>–Member does </a:t>
            </a:r>
            <a:r>
              <a:rPr i="1" lang="en" u="sng"/>
              <a:t>not </a:t>
            </a:r>
            <a:r>
              <a:rPr lang="en"/>
              <a:t>have any qualifying exclusions or exemptions from work requirements [</a:t>
            </a:r>
            <a:r>
              <a:rPr lang="en">
                <a:highlight>
                  <a:srgbClr val="FFFF00"/>
                </a:highlight>
              </a:rPr>
              <a:t>(I think “exemption” and “exception” can be problematic for a regular member. It’ll likely make it longer but I’m not sure there’s getting around it? Here are some additions/ideas for this part:) In this context, both words—exception and exemption—mean the person has an official reason to not have to meet the work requirement. If a member does </a:t>
            </a:r>
            <a:r>
              <a:rPr b="1" lang="en" u="sng">
                <a:highlight>
                  <a:srgbClr val="FFFF00"/>
                </a:highlight>
              </a:rPr>
              <a:t>not </a:t>
            </a:r>
            <a:r>
              <a:rPr lang="en">
                <a:highlight>
                  <a:srgbClr val="FFFF00"/>
                </a:highlight>
              </a:rPr>
              <a:t>have an exception or exclusion, it means they do not have a reason to skip work requirements (also called “community engagement”). A person who does </a:t>
            </a:r>
            <a:r>
              <a:rPr b="1" lang="en" u="sng">
                <a:highlight>
                  <a:srgbClr val="FFFF00"/>
                </a:highlight>
              </a:rPr>
              <a:t>not</a:t>
            </a:r>
            <a:r>
              <a:rPr lang="en">
                <a:highlight>
                  <a:srgbClr val="FFFF00"/>
                </a:highlight>
              </a:rPr>
              <a:t> have an exception or exclusion means that individual would still need to meet work requirements.</a:t>
            </a:r>
            <a:r>
              <a:rPr lang="en"/>
              <a:t>]</a:t>
            </a:r>
            <a:endParaRPr/>
          </a:p>
          <a:p>
            <a:pPr indent="0" lvl="0" marL="0" rtl="0" algn="l">
              <a:spcBef>
                <a:spcPts val="0"/>
              </a:spcBef>
              <a:spcAft>
                <a:spcPts val="0"/>
              </a:spcAft>
              <a:buNone/>
            </a:pPr>
            <a:r>
              <a:rPr lang="en"/>
              <a:t>–Member must meet the work requirements for a minimum of any ONE month from May 2026-April 2027</a:t>
            </a:r>
            <a:endParaRPr/>
          </a:p>
          <a:p>
            <a:pPr indent="0" lvl="0" marL="0" rtl="0" algn="l">
              <a:spcBef>
                <a:spcPts val="0"/>
              </a:spcBef>
              <a:spcAft>
                <a:spcPts val="0"/>
              </a:spcAft>
              <a:buNone/>
            </a:pPr>
            <a:r>
              <a:rPr lang="en"/>
              <a:t>–If approved for MA benefits, next renewal redetermination will be set for 6 months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3e152d48c41_3_35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3e152d48c41_3_350: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solidFill>
                  <a:schemeClr val="dk1"/>
                </a:solidFill>
              </a:rPr>
              <a:t>Speaker: Kyra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2:31 // 1 min</a:t>
            </a:r>
            <a:endParaRPr/>
          </a:p>
          <a:p>
            <a:pPr indent="0" lvl="0" marL="0" rtl="0" algn="l">
              <a:spcBef>
                <a:spcPts val="0"/>
              </a:spcBef>
              <a:spcAft>
                <a:spcPts val="0"/>
              </a:spcAft>
              <a:buNone/>
            </a:pPr>
            <a:r>
              <a:t/>
            </a:r>
            <a:endParaRPr/>
          </a:p>
          <a:p>
            <a:pPr indent="0" lvl="0" marL="0" rtl="0" algn="l">
              <a:lnSpc>
                <a:spcPct val="115000"/>
              </a:lnSpc>
              <a:spcBef>
                <a:spcPts val="0"/>
              </a:spcBef>
              <a:spcAft>
                <a:spcPts val="0"/>
              </a:spcAft>
              <a:buClr>
                <a:schemeClr val="dk1"/>
              </a:buClr>
              <a:buSzPts val="1400"/>
              <a:buFont typeface="Arial"/>
              <a:buNone/>
            </a:pPr>
            <a:r>
              <a:rPr lang="en" u="sng">
                <a:solidFill>
                  <a:srgbClr val="444444"/>
                </a:solidFill>
              </a:rPr>
              <a:t>[Webinar Tech] </a:t>
            </a:r>
            <a:r>
              <a:rPr b="0" lang="en" u="sng">
                <a:solidFill>
                  <a:srgbClr val="444444"/>
                </a:solidFill>
              </a:rPr>
              <a:t>Post in Chat:​</a:t>
            </a:r>
            <a:endParaRPr b="0"/>
          </a:p>
          <a:p>
            <a:pPr indent="0" lvl="0" marL="0" rtl="0" algn="l">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b="0" lang="en" sz="1100"/>
              <a:t>Captions are available through your zoom toolbar, by selecting "captions" and then "show captions."</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 sz="1100"/>
              <a:t>Los subtítulos están disponibles a través de su barra de herramientas de Zoom, al seleccionar "subtítulos" y luego "mostrar subtítulos."</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 sz="1100"/>
              <a:t>Translating captions are available through your zoom toolbar, by selecting "captions" and then "show captions." Turn "translation" on, and select the language for your captions at "my caption language.”</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 sz="1100"/>
              <a:t>Los subtítulos traducidos están disponibles a través de su barra de herramientas de Zoom, al seleccionar "subtítulos" y luego "mostrar subtítulos." Active la opción "traducción," y seleccione el idioma para sus subtítulos en "mi idioma de subtítulos."</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 sz="1100"/>
              <a:t>You can turn on subtitles by clicking “Show Subtitles.” This option is located in the Zoom toolbar.</a:t>
            </a:r>
            <a:endParaRPr b="0" sz="1100"/>
          </a:p>
          <a:p>
            <a:pPr indent="0" lvl="0" marL="0" rtl="0" algn="l">
              <a:lnSpc>
                <a:spcPct val="115000"/>
              </a:lnSpc>
              <a:spcBef>
                <a:spcPts val="0"/>
              </a:spcBef>
              <a:spcAft>
                <a:spcPts val="0"/>
              </a:spcAft>
              <a:buClr>
                <a:schemeClr val="dk1"/>
              </a:buClr>
              <a:buSzPts val="1100"/>
              <a:buFont typeface="Arial"/>
              <a:buNone/>
            </a:pPr>
            <a:r>
              <a:t/>
            </a:r>
            <a:endParaRPr b="0" sz="1100"/>
          </a:p>
          <a:p>
            <a:pPr indent="0" lvl="0" marL="0" rtl="0" algn="l">
              <a:lnSpc>
                <a:spcPct val="115000"/>
              </a:lnSpc>
              <a:spcBef>
                <a:spcPts val="0"/>
              </a:spcBef>
              <a:spcAft>
                <a:spcPts val="0"/>
              </a:spcAft>
              <a:buClr>
                <a:schemeClr val="dk1"/>
              </a:buClr>
              <a:buSzPts val="1100"/>
              <a:buFont typeface="Arial"/>
              <a:buNone/>
            </a:pPr>
            <a:r>
              <a:rPr b="0" lang="en" sz="1100"/>
              <a:t>Podrá activar los subtítulos si hace clic en “Mostrar subtítulos.” Esta opción está ubicada en la barra de herramientas de Zoom.</a:t>
            </a:r>
            <a:endParaRPr b="0"/>
          </a:p>
        </p:txBody>
      </p:sp>
      <p:sp>
        <p:nvSpPr>
          <p:cNvPr id="718" name="Google Shape;718;g3e152d48c41_3_350:notes"/>
          <p:cNvSpPr txBox="1"/>
          <p:nvPr>
            <p:ph idx="12" type="sldNum"/>
          </p:nvPr>
        </p:nvSpPr>
        <p:spPr>
          <a:xfrm>
            <a:off x="3520937" y="8499614"/>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2" name="Shape 1442"/>
        <p:cNvGrpSpPr/>
        <p:nvPr/>
      </p:nvGrpSpPr>
      <p:grpSpPr>
        <a:xfrm>
          <a:off x="0" y="0"/>
          <a:ext cx="0" cy="0"/>
          <a:chOff x="0" y="0"/>
          <a:chExt cx="0" cy="0"/>
        </a:xfrm>
      </p:grpSpPr>
      <p:sp>
        <p:nvSpPr>
          <p:cNvPr id="1443" name="Google Shape;1443;g3e306438d69_1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4" name="Google Shape;1444;g3e306438d69_1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3:52 // 3 min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lnSpc>
                <a:spcPct val="90000"/>
              </a:lnSpc>
              <a:spcBef>
                <a:spcPts val="800"/>
              </a:spcBef>
              <a:spcAft>
                <a:spcPts val="0"/>
              </a:spcAft>
              <a:buClr>
                <a:schemeClr val="dk1"/>
              </a:buClr>
              <a:buSzPts val="1100"/>
              <a:buFont typeface="Arial"/>
              <a:buNone/>
            </a:pPr>
            <a:r>
              <a:rPr lang="en" sz="1300">
                <a:solidFill>
                  <a:schemeClr val="dk1"/>
                </a:solidFill>
                <a:latin typeface="Trebuchet MS"/>
                <a:ea typeface="Trebuchet MS"/>
                <a:cs typeface="Trebuchet MS"/>
                <a:sym typeface="Trebuchet MS"/>
              </a:rPr>
              <a:t>N</a:t>
            </a:r>
            <a:r>
              <a:rPr b="1" lang="en" sz="1300">
                <a:solidFill>
                  <a:schemeClr val="dk1"/>
                </a:solidFill>
                <a:latin typeface="Trebuchet MS"/>
                <a:ea typeface="Trebuchet MS"/>
                <a:cs typeface="Trebuchet MS"/>
                <a:sym typeface="Trebuchet MS"/>
              </a:rPr>
              <a:t>ew applicants</a:t>
            </a:r>
            <a:r>
              <a:rPr lang="en" sz="1300">
                <a:solidFill>
                  <a:schemeClr val="dk1"/>
                </a:solidFill>
                <a:latin typeface="Trebuchet MS"/>
                <a:ea typeface="Trebuchet MS"/>
                <a:cs typeface="Trebuchet MS"/>
                <a:sym typeface="Trebuchet MS"/>
              </a:rPr>
              <a:t> will need to show that they have met the requirements </a:t>
            </a:r>
            <a:r>
              <a:rPr b="1" lang="en" sz="1300">
                <a:solidFill>
                  <a:schemeClr val="dk1"/>
                </a:solidFill>
                <a:latin typeface="Trebuchet MS"/>
                <a:ea typeface="Trebuchet MS"/>
                <a:cs typeface="Trebuchet MS"/>
                <a:sym typeface="Trebuchet MS"/>
              </a:rPr>
              <a:t>in the calendar month before they submit</a:t>
            </a:r>
            <a:r>
              <a:rPr lang="en" sz="1300">
                <a:solidFill>
                  <a:schemeClr val="dk1"/>
                </a:solidFill>
                <a:latin typeface="Trebuchet MS"/>
                <a:ea typeface="Trebuchet MS"/>
                <a:cs typeface="Trebuchet MS"/>
                <a:sym typeface="Trebuchet MS"/>
              </a:rPr>
              <a:t> their application.</a:t>
            </a:r>
            <a:endParaRPr sz="13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9" name="Shape 1449"/>
        <p:cNvGrpSpPr/>
        <p:nvPr/>
      </p:nvGrpSpPr>
      <p:grpSpPr>
        <a:xfrm>
          <a:off x="0" y="0"/>
          <a:ext cx="0" cy="0"/>
          <a:chOff x="0" y="0"/>
          <a:chExt cx="0" cy="0"/>
        </a:xfrm>
      </p:grpSpPr>
      <p:sp>
        <p:nvSpPr>
          <p:cNvPr id="1450" name="Google Shape;1450;g3e3c922a582_19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1" name="Google Shape;1451;g3e3c922a582_19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3:52 // 3 min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t>Example for New Applicants:</a:t>
            </a:r>
            <a:endParaRPr/>
          </a:p>
          <a:p>
            <a:pPr indent="0" lvl="0" marL="0" rtl="0" algn="l">
              <a:spcBef>
                <a:spcPts val="0"/>
              </a:spcBef>
              <a:spcAft>
                <a:spcPts val="0"/>
              </a:spcAft>
              <a:buNone/>
            </a:pPr>
            <a:r>
              <a:rPr lang="en"/>
              <a:t>–Applicant submits a Medicaid application in January 2027</a:t>
            </a:r>
            <a:endParaRPr/>
          </a:p>
          <a:p>
            <a:pPr indent="0" lvl="0" marL="0" rtl="0" algn="l">
              <a:spcBef>
                <a:spcPts val="0"/>
              </a:spcBef>
              <a:spcAft>
                <a:spcPts val="0"/>
              </a:spcAft>
              <a:buNone/>
            </a:pPr>
            <a:r>
              <a:rPr lang="en"/>
              <a:t>–Applicant is between 19-64 years old</a:t>
            </a:r>
            <a:endParaRPr/>
          </a:p>
          <a:p>
            <a:pPr indent="0" lvl="0" marL="0" rtl="0" algn="l">
              <a:spcBef>
                <a:spcPts val="0"/>
              </a:spcBef>
              <a:spcAft>
                <a:spcPts val="0"/>
              </a:spcAft>
              <a:buNone/>
            </a:pPr>
            <a:r>
              <a:rPr lang="en"/>
              <a:t>–Applicant does </a:t>
            </a:r>
            <a:r>
              <a:rPr i="1" lang="en" u="sng"/>
              <a:t>not </a:t>
            </a:r>
            <a:r>
              <a:rPr lang="en"/>
              <a:t>have any qualifying exclusions or exemptions from work requirements</a:t>
            </a:r>
            <a:endParaRPr/>
          </a:p>
          <a:p>
            <a:pPr indent="0" lvl="0" marL="0" rtl="0" algn="l">
              <a:spcBef>
                <a:spcPts val="0"/>
              </a:spcBef>
              <a:spcAft>
                <a:spcPts val="0"/>
              </a:spcAft>
              <a:buNone/>
            </a:pPr>
            <a:r>
              <a:rPr lang="en"/>
              <a:t>–Applicant must meet work requirements in the month of December 2026</a:t>
            </a:r>
            <a:endParaRPr/>
          </a:p>
          <a:p>
            <a:pPr indent="0" lvl="0" marL="0" rtl="0" algn="l">
              <a:spcBef>
                <a:spcPts val="0"/>
              </a:spcBef>
              <a:spcAft>
                <a:spcPts val="0"/>
              </a:spcAft>
              <a:buNone/>
            </a:pPr>
            <a:r>
              <a:rPr lang="en"/>
              <a:t>–If approved for Medicaid benefits, next renewal redetermination will be set for 6 months</a:t>
            </a:r>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8" name="Shape 1458"/>
        <p:cNvGrpSpPr/>
        <p:nvPr/>
      </p:nvGrpSpPr>
      <p:grpSpPr>
        <a:xfrm>
          <a:off x="0" y="0"/>
          <a:ext cx="0" cy="0"/>
          <a:chOff x="0" y="0"/>
          <a:chExt cx="0" cy="0"/>
        </a:xfrm>
      </p:grpSpPr>
      <p:sp>
        <p:nvSpPr>
          <p:cNvPr id="1459" name="Google Shape;1459;g3e1308fd7cb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0" name="Google Shape;1460;g3e1308fd7cb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None/>
            </a:pPr>
            <a:r>
              <a:rPr lang="en">
                <a:solidFill>
                  <a:schemeClr val="dk1"/>
                </a:solidFill>
              </a:rPr>
              <a:t>Time: 3:55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Now we get to HOW to meet work requirements. We at the Department are still refining details as we learn more from our federal partners, but we will share what we know now.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One way to comply with Medicaid work requirements is by meeting and reporting work requirements for SNAP. </a:t>
            </a:r>
            <a:r>
              <a:rPr lang="en"/>
              <a:t>SNAP and Medicaid work requirements are NOT exactly the same. However, if a member complies with reporting SNAP work requirements, they should also be in compliance with Medicaid work requirements.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A second, and primary, way that new and current members will comply with work requirements is obviously through work. </a:t>
            </a:r>
            <a:r>
              <a:rPr lang="en">
                <a:solidFill>
                  <a:schemeClr val="dk1"/>
                </a:solidFill>
              </a:rPr>
              <a:t>For current Medicaid members and applicants, we are making changes to our eligibility system so that we can determine if they comply with work requirements. While people can comply with the work requirements in a number of ways, one way is if they have earned $580 from a job. When current members are renewing, we will check a national database to determine if they have earned $580 in income in a month since their last renewal. For new applicants, we will use that same national database to determine if they earned $580 in the previous month.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Third, some applicants and members will comply with the work requirement through participating in an approved </a:t>
            </a:r>
            <a:r>
              <a:rPr lang="en">
                <a:solidFill>
                  <a:schemeClr val="dk1"/>
                </a:solidFill>
              </a:rPr>
              <a:t>work training program</a:t>
            </a:r>
            <a:r>
              <a:rPr lang="en">
                <a:solidFill>
                  <a:schemeClr val="dk1"/>
                </a:solidFill>
              </a:rPr>
              <a:t>. Participants must spend at least 80 hours in a work program in a qualifying month to satisfy the requirement.</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g3e1308fd7cb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3" name="Google Shape;1473;g3e1308fd7cb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4:07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Fourth, </a:t>
            </a:r>
            <a:r>
              <a:rPr lang="en">
                <a:solidFill>
                  <a:schemeClr val="dk1"/>
                </a:solidFill>
              </a:rPr>
              <a:t>volunteering</a:t>
            </a:r>
            <a:r>
              <a:rPr lang="en">
                <a:solidFill>
                  <a:schemeClr val="dk1"/>
                </a:solidFill>
              </a:rPr>
              <a:t>, also referred to as unpaid community engagement, can count for work requirements. Applicants and members must spend 80 hours participating in unpaid community service during a qualifying month. We have received questions about “what counts” as volunteering, and we plan to share additional details in the coming months. </a:t>
            </a:r>
            <a:r>
              <a:rPr lang="en">
                <a:solidFill>
                  <a:schemeClr val="dk1"/>
                </a:solidFill>
                <a:highlight>
                  <a:schemeClr val="accent4"/>
                </a:highlight>
              </a:rPr>
              <a:t>(CONFIRM)</a:t>
            </a:r>
            <a:br>
              <a:rPr lang="en">
                <a:solidFill>
                  <a:schemeClr val="dk1"/>
                </a:solidFill>
                <a:highlight>
                  <a:schemeClr val="accent4"/>
                </a:highlight>
              </a:rPr>
            </a:br>
            <a:br>
              <a:rPr lang="en">
                <a:solidFill>
                  <a:schemeClr val="dk1"/>
                </a:solidFill>
                <a:highlight>
                  <a:schemeClr val="accent4"/>
                </a:highlight>
              </a:rPr>
            </a:br>
            <a:r>
              <a:rPr lang="en">
                <a:solidFill>
                  <a:schemeClr val="dk1"/>
                </a:solidFill>
                <a:highlight>
                  <a:schemeClr val="accent4"/>
                </a:highlight>
              </a:rPr>
              <a:t>Mk tentative note: </a:t>
            </a:r>
            <a:r>
              <a:rPr lang="en" sz="1000" u="sng">
                <a:solidFill>
                  <a:srgbClr val="D13438"/>
                </a:solidFill>
                <a:highlight>
                  <a:srgbClr val="FFFFFF"/>
                </a:highlight>
              </a:rPr>
              <a:t>Community service or volunteering includes these types of unpaid activities:</a:t>
            </a:r>
            <a:r>
              <a:rPr lang="en" sz="1000">
                <a:solidFill>
                  <a:srgbClr val="D13438"/>
                </a:solidFill>
                <a:highlight>
                  <a:srgbClr val="FFFFFF"/>
                </a:highlight>
              </a:rPr>
              <a:t> </a:t>
            </a:r>
            <a:endParaRPr sz="1000">
              <a:solidFill>
                <a:srgbClr val="D13438"/>
              </a:solidFill>
              <a:highlight>
                <a:srgbClr val="FFFFFF"/>
              </a:highlight>
            </a:endParaRPr>
          </a:p>
          <a:p>
            <a:pPr indent="-292100" lvl="0" marL="1828800" rtl="0" algn="l">
              <a:lnSpc>
                <a:spcPct val="115000"/>
              </a:lnSpc>
              <a:spcBef>
                <a:spcPts val="0"/>
              </a:spcBef>
              <a:spcAft>
                <a:spcPts val="0"/>
              </a:spcAft>
              <a:buClr>
                <a:schemeClr val="dk1"/>
              </a:buClr>
              <a:buSzPts val="1000"/>
              <a:buAutoNum type="romanLcPeriod"/>
            </a:pPr>
            <a:r>
              <a:rPr lang="en" sz="1000" u="sng">
                <a:solidFill>
                  <a:srgbClr val="D13438"/>
                </a:solidFill>
                <a:highlight>
                  <a:srgbClr val="FFFFFF"/>
                </a:highlight>
              </a:rPr>
              <a:t>Volunteering at Nonprofits: Giving your time to recognized charities, food pantries, shelters, religious institutions, or hospitals.</a:t>
            </a:r>
            <a:r>
              <a:rPr lang="en" sz="1000">
                <a:solidFill>
                  <a:srgbClr val="D13438"/>
                </a:solidFill>
                <a:highlight>
                  <a:srgbClr val="FFFFFF"/>
                </a:highlight>
              </a:rPr>
              <a:t> </a:t>
            </a:r>
            <a:endParaRPr sz="1000">
              <a:solidFill>
                <a:srgbClr val="D13438"/>
              </a:solidFill>
              <a:highlight>
                <a:srgbClr val="FFFFFF"/>
              </a:highlight>
            </a:endParaRPr>
          </a:p>
          <a:p>
            <a:pPr indent="-304800" lvl="0" marL="1828800" rtl="0" algn="l">
              <a:lnSpc>
                <a:spcPct val="115000"/>
              </a:lnSpc>
              <a:spcBef>
                <a:spcPts val="0"/>
              </a:spcBef>
              <a:spcAft>
                <a:spcPts val="0"/>
              </a:spcAft>
              <a:buClr>
                <a:schemeClr val="dk1"/>
              </a:buClr>
              <a:buSzPts val="1200"/>
              <a:buAutoNum type="romanLcPeriod" startAt="2"/>
            </a:pPr>
            <a:r>
              <a:rPr lang="en" sz="1000" u="sng">
                <a:solidFill>
                  <a:srgbClr val="D13438"/>
                </a:solidFill>
                <a:highlight>
                  <a:srgbClr val="FFFFFF"/>
                </a:highlight>
              </a:rPr>
              <a:t>Public Service: Working with local government, schools, or public parks</a:t>
            </a:r>
            <a:r>
              <a:rPr lang="en" sz="1200" u="sng">
                <a:solidFill>
                  <a:srgbClr val="D13438"/>
                </a:solidFill>
                <a:highlight>
                  <a:srgbClr val="FFFFFF"/>
                </a:highlight>
              </a:rPr>
              <a:t>.</a:t>
            </a:r>
            <a:r>
              <a:rPr lang="en" sz="1200">
                <a:solidFill>
                  <a:srgbClr val="D13438"/>
                </a:solidFill>
                <a:highlight>
                  <a:srgbClr val="FFFFFF"/>
                </a:highlight>
              </a:rPr>
              <a:t> </a:t>
            </a:r>
            <a:endParaRPr sz="1200">
              <a:solidFill>
                <a:srgbClr val="D13438"/>
              </a:solidFill>
              <a:highlight>
                <a:srgbClr val="FFFFFF"/>
              </a:highlight>
            </a:endParaRPr>
          </a:p>
          <a:p>
            <a:pPr indent="0" lvl="0" marL="0" rtl="0" algn="l">
              <a:spcBef>
                <a:spcPts val="0"/>
              </a:spcBef>
              <a:spcAft>
                <a:spcPts val="0"/>
              </a:spcAft>
              <a:buClr>
                <a:schemeClr val="dk1"/>
              </a:buClr>
              <a:buSzPts val="1100"/>
              <a:buFont typeface="Arial"/>
              <a:buNone/>
            </a:pPr>
            <a:r>
              <a:t/>
            </a:r>
            <a:endParaRPr>
              <a:solidFill>
                <a:schemeClr val="dk1"/>
              </a:solidFill>
              <a:highlight>
                <a:schemeClr val="accent4"/>
              </a:highlight>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Fifth, education is a key way that some members will meet the new requirements. Applicants and members must be enrolled in school at least half-time. Colorado’s benefits management system will connect to the National Student Clearinghouse, so if you are enrolled in classes the system should pick that up.</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Finally, members can comply with work requirements through a combination of activities totals 80 hours in a qualifying month, depending on if you are renewing or are a new applicant. </a:t>
            </a:r>
            <a:endParaRPr>
              <a:solidFill>
                <a:schemeClr val="dk1"/>
              </a:solidFill>
            </a:endParaRPr>
          </a:p>
          <a:p>
            <a:pPr indent="0" lvl="0" marL="0" rtl="0" algn="l">
              <a:spcBef>
                <a:spcPts val="1000"/>
              </a:spcBef>
              <a:spcAft>
                <a:spcPts val="0"/>
              </a:spcAft>
              <a:buNone/>
            </a:pPr>
            <a:r>
              <a:t/>
            </a: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4" name="Shape 1484"/>
        <p:cNvGrpSpPr/>
        <p:nvPr/>
      </p:nvGrpSpPr>
      <p:grpSpPr>
        <a:xfrm>
          <a:off x="0" y="0"/>
          <a:ext cx="0" cy="0"/>
          <a:chOff x="0" y="0"/>
          <a:chExt cx="0" cy="0"/>
        </a:xfrm>
      </p:grpSpPr>
      <p:sp>
        <p:nvSpPr>
          <p:cNvPr id="1485" name="Google Shape;1485;g3e306438d69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6" name="Google Shape;1486;g3e306438d69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4:01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It is not enough to DO work and community engagement activities. You also must make sure to REPORT the activities appropriately.</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0" lvl="0" marL="0" rtl="0" algn="l">
              <a:spcBef>
                <a:spcPts val="0"/>
              </a:spcBef>
              <a:spcAft>
                <a:spcPts val="0"/>
              </a:spcAft>
              <a:buNone/>
            </a:pPr>
            <a:r>
              <a:rPr lang="en">
                <a:solidFill>
                  <a:schemeClr val="dk1"/>
                </a:solidFill>
              </a:rPr>
              <a:t>We anticipate that forms will be necessary, but ultimately we’ll see what the final CMS rule says. Our goal is to advance as many people through the system automatically by connecting with other systems and data sources, so that members have less paperwork to complete.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New and current members will need to fill out a form that will help determine if work requirements apply to them.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New form with checkboxes created to support members to attest to their WR exemptions or compliance efforts. </a:t>
            </a:r>
            <a:endParaRPr>
              <a:solidFill>
                <a:schemeClr val="dk1"/>
              </a:solidFill>
            </a:endParaRPr>
          </a:p>
          <a:p>
            <a:pPr indent="-279400" lvl="1" marL="787400" rtl="0" algn="l">
              <a:spcBef>
                <a:spcPts val="0"/>
              </a:spcBef>
              <a:spcAft>
                <a:spcPts val="0"/>
              </a:spcAft>
              <a:buClr>
                <a:schemeClr val="dk1"/>
              </a:buClr>
              <a:buSzPts val="1200"/>
              <a:buChar char="○"/>
            </a:pPr>
            <a:r>
              <a:rPr lang="en">
                <a:solidFill>
                  <a:schemeClr val="dk1"/>
                </a:solidFill>
              </a:rPr>
              <a:t>New applicants and existing members may complete new form as part of the eligibility determination process for applications, renewal process or verification processes. </a:t>
            </a:r>
            <a:endParaRPr>
              <a:solidFill>
                <a:schemeClr val="dk1"/>
              </a:solidFill>
            </a:endParaRPr>
          </a:p>
          <a:p>
            <a:pPr indent="-279400" lvl="1" marL="787400" rtl="0" algn="l">
              <a:spcBef>
                <a:spcPts val="0"/>
              </a:spcBef>
              <a:spcAft>
                <a:spcPts val="0"/>
              </a:spcAft>
              <a:buClr>
                <a:schemeClr val="dk1"/>
              </a:buClr>
              <a:buSzPts val="1200"/>
              <a:buChar char="○"/>
            </a:pPr>
            <a:r>
              <a:rPr lang="en">
                <a:solidFill>
                  <a:schemeClr val="dk1"/>
                </a:solidFill>
              </a:rPr>
              <a:t>Can be completed </a:t>
            </a:r>
            <a:r>
              <a:rPr lang="en">
                <a:solidFill>
                  <a:schemeClr val="dk1"/>
                </a:solidFill>
              </a:rPr>
              <a:t>via application, phone, PEAK, or in person.</a:t>
            </a:r>
            <a:endParaRPr>
              <a:solidFill>
                <a:schemeClr val="dk1"/>
              </a:solidFill>
            </a:endParaRPr>
          </a:p>
          <a:p>
            <a:pPr indent="-279400" lvl="1" marL="787400" rtl="0" algn="l">
              <a:spcBef>
                <a:spcPts val="0"/>
              </a:spcBef>
              <a:spcAft>
                <a:spcPts val="0"/>
              </a:spcAft>
              <a:buClr>
                <a:schemeClr val="dk1"/>
              </a:buClr>
              <a:buSzPts val="1200"/>
              <a:buChar char="○"/>
            </a:pPr>
            <a:r>
              <a:rPr lang="en">
                <a:solidFill>
                  <a:schemeClr val="dk1"/>
                </a:solidFill>
              </a:rPr>
              <a:t>Documents may be requested to verify eligibility.</a:t>
            </a:r>
            <a:endParaRPr>
              <a:solidFill>
                <a:schemeClr val="dk1"/>
              </a:solidFill>
            </a:endParaRPr>
          </a:p>
          <a:p>
            <a:pPr indent="-255588" lvl="1" marL="787400" rtl="0" algn="l">
              <a:spcBef>
                <a:spcPts val="0"/>
              </a:spcBef>
              <a:spcAft>
                <a:spcPts val="0"/>
              </a:spcAft>
              <a:buClr>
                <a:schemeClr val="dk1"/>
              </a:buClr>
              <a:buSzPts val="825"/>
              <a:buChar char="○"/>
            </a:pPr>
            <a:r>
              <a:t/>
            </a:r>
            <a:endParaRPr>
              <a:solidFill>
                <a:schemeClr val="dk1"/>
              </a:solidFill>
            </a:endParaRPr>
          </a:p>
          <a:p>
            <a:pPr indent="0" lvl="0" marL="0" rtl="0" algn="l">
              <a:spcBef>
                <a:spcPts val="0"/>
              </a:spcBef>
              <a:spcAft>
                <a:spcPts val="0"/>
              </a:spcAft>
              <a:buNone/>
            </a:pPr>
            <a:r>
              <a:rPr lang="en">
                <a:solidFill>
                  <a:schemeClr val="dk1"/>
                </a:solidFill>
                <a:highlight>
                  <a:srgbClr val="FFFF00"/>
                </a:highlight>
              </a:rPr>
              <a:t>[Comment from Natalie: I think we should either have a TP ready for how we'll be reporting who complies/loses coverage because of inability to do the WR per Gretchen's comment today]</a:t>
            </a:r>
            <a:endParaRPr>
              <a:solidFill>
                <a:schemeClr val="dk1"/>
              </a:solidFill>
              <a:highlight>
                <a:srgbClr val="FFFF00"/>
              </a:highlight>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Hand off to Kyra to wrap things up. </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g3e38a7461f8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3" name="Google Shape;1493;g3e38a7461f8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Kyra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4:16// 3 min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8" name="Shape 1498"/>
        <p:cNvGrpSpPr/>
        <p:nvPr/>
      </p:nvGrpSpPr>
      <p:grpSpPr>
        <a:xfrm>
          <a:off x="0" y="0"/>
          <a:ext cx="0" cy="0"/>
          <a:chOff x="0" y="0"/>
          <a:chExt cx="0" cy="0"/>
        </a:xfrm>
      </p:grpSpPr>
      <p:sp>
        <p:nvSpPr>
          <p:cNvPr id="1499" name="Google Shape;1499;g3e306438d69_1_211: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g3e306438d69_1_21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3" name="Shape 1503"/>
        <p:cNvGrpSpPr/>
        <p:nvPr/>
      </p:nvGrpSpPr>
      <p:grpSpPr>
        <a:xfrm>
          <a:off x="0" y="0"/>
          <a:ext cx="0" cy="0"/>
          <a:chOff x="0" y="0"/>
          <a:chExt cx="0" cy="0"/>
        </a:xfrm>
      </p:grpSpPr>
      <p:sp>
        <p:nvSpPr>
          <p:cNvPr id="1504" name="Google Shape;1504;g3ddd76e9aef_2_138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505" name="Google Shape;1505;g3ddd76e9aef_2_1384: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Kyra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HCPF is engaged in a number of areas to get ready for these changes. We are preparing the noticing, emails and texts directly to members to alert them of the changes. For advocates, partners and community organizations, we are working together with the Center to Advance Consumer Partnership to publish a toolkit of member-tested messaging, social media posts, flyers, and more.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are launching an Ambassador program to get the word out through trusted community partners, and we are also coordinating closely with Regional Accountable Entities, or RAEs, and with other state agencies, especially CDHS.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are building out a comms and training plan for our county partners and eligibility sites. We know that these teams are the front door for many of our members and we want to ensure they are equipped with knowledge, tools and resources..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Finally, we are planning additional webinar updates to keep everyone as informed as possible.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
        <p:nvSpPr>
          <p:cNvPr id="1506" name="Google Shape;1506;g3ddd76e9aef_2_1384:notes"/>
          <p:cNvSpPr txBox="1"/>
          <p:nvPr>
            <p:ph idx="12" type="sldNum"/>
          </p:nvPr>
        </p:nvSpPr>
        <p:spPr>
          <a:xfrm>
            <a:off x="3520937" y="8499614"/>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1" name="Shape 1511"/>
        <p:cNvGrpSpPr/>
        <p:nvPr/>
      </p:nvGrpSpPr>
      <p:grpSpPr>
        <a:xfrm>
          <a:off x="0" y="0"/>
          <a:ext cx="0" cy="0"/>
          <a:chOff x="0" y="0"/>
          <a:chExt cx="0" cy="0"/>
        </a:xfrm>
      </p:grpSpPr>
      <p:sp>
        <p:nvSpPr>
          <p:cNvPr id="1512" name="Google Shape;1512;g3ddd76e9aef_2_139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513" name="Google Shape;1513;g3ddd76e9aef_2_1391: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Kyra</a:t>
            </a:r>
            <a:endParaRPr>
              <a:solidFill>
                <a:schemeClr val="dk1"/>
              </a:solidFill>
            </a:endParaRPr>
          </a:p>
          <a:p>
            <a:pPr indent="0" lvl="0" marL="0" rtl="0" algn="l">
              <a:spcBef>
                <a:spcPts val="0"/>
              </a:spcBef>
              <a:spcAft>
                <a:spcPts val="0"/>
              </a:spcAft>
              <a:buNone/>
            </a:pPr>
            <a:r>
              <a:rPr lang="en">
                <a:solidFill>
                  <a:schemeClr val="dk1"/>
                </a:solidFill>
              </a:rPr>
              <a:t>Time: // min</a:t>
            </a:r>
            <a:endParaRPr/>
          </a:p>
          <a:p>
            <a:pPr indent="-298450" lvl="0" marL="457200" rtl="0" algn="l">
              <a:spcBef>
                <a:spcPts val="0"/>
              </a:spcBef>
              <a:spcAft>
                <a:spcPts val="0"/>
              </a:spcAft>
              <a:buSzPts val="1100"/>
              <a:buChar char="●"/>
            </a:pPr>
            <a:r>
              <a:rPr lang="en"/>
              <a:t>Here are some of those upcoming eventa. W</a:t>
            </a:r>
            <a:r>
              <a:rPr b="0" lang="en"/>
              <a:t>e are </a:t>
            </a:r>
            <a:r>
              <a:rPr b="0" lang="en"/>
              <a:t>committed to engaging you and here is where we are at.</a:t>
            </a:r>
            <a:endParaRPr b="0"/>
          </a:p>
          <a:p>
            <a:pPr indent="-298450" lvl="1" marL="914400" rtl="0" algn="l">
              <a:spcBef>
                <a:spcPts val="0"/>
              </a:spcBef>
              <a:spcAft>
                <a:spcPts val="0"/>
              </a:spcAft>
              <a:buSzPts val="1100"/>
              <a:buChar char="○"/>
            </a:pPr>
            <a:r>
              <a:rPr b="0" lang="en"/>
              <a:t>The Member Correspondence Team at HCPF is working hard, and their next meeting is:</a:t>
            </a:r>
            <a:endParaRPr b="0"/>
          </a:p>
          <a:p>
            <a:pPr indent="-298450" lvl="1" marL="914400" rtl="0" algn="l">
              <a:lnSpc>
                <a:spcPct val="115000"/>
              </a:lnSpc>
              <a:spcBef>
                <a:spcPts val="0"/>
              </a:spcBef>
              <a:spcAft>
                <a:spcPts val="0"/>
              </a:spcAft>
              <a:buClr>
                <a:schemeClr val="dk1"/>
              </a:buClr>
              <a:buSzPts val="1100"/>
              <a:buChar char="○"/>
            </a:pPr>
            <a:r>
              <a:rPr lang="en">
                <a:solidFill>
                  <a:schemeClr val="dk1"/>
                </a:solidFill>
              </a:rPr>
              <a:t>Stay tuned for future webinars. Two that have already been planned are: </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July 14: General Public Meeting on Medical Frailty </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July 21: General Public Meeting on Connections to Work, Volunteer, &amp; Education Opportunities</a:t>
            </a:r>
            <a:endParaRPr/>
          </a:p>
          <a:p>
            <a:pPr indent="-298450" lvl="0" marL="457200" rtl="0" algn="l">
              <a:spcBef>
                <a:spcPts val="0"/>
              </a:spcBef>
              <a:spcAft>
                <a:spcPts val="0"/>
              </a:spcAft>
              <a:buSzPts val="1100"/>
              <a:buChar char="●"/>
            </a:pPr>
            <a:r>
              <a:rPr b="0" lang="en"/>
              <a:t>Any other opportunities are being shared in the At a Glance newsletter so please sign up if you haven’t already</a:t>
            </a:r>
            <a:endParaRPr b="0"/>
          </a:p>
          <a:p>
            <a:pPr indent="-298450" lvl="0" marL="457200" rtl="0" algn="l">
              <a:spcBef>
                <a:spcPts val="0"/>
              </a:spcBef>
              <a:spcAft>
                <a:spcPts val="0"/>
              </a:spcAft>
              <a:buSzPts val="1100"/>
              <a:buChar char="●"/>
            </a:pPr>
            <a:r>
              <a:rPr b="0" lang="en"/>
              <a:t>In anticipating future </a:t>
            </a:r>
            <a:r>
              <a:rPr b="0" lang="en"/>
              <a:t>opportunities</a:t>
            </a:r>
            <a:r>
              <a:rPr b="0" lang="en"/>
              <a:t>, please fill out this public interest form. There could be smaller working group sessions where we need a dedicated group of experts to engage in working sessions, or broader engagement at a high level. Consider your ability and bandwidth to engage deeply on specific topics as you respond and indicate topics you are interested in. </a:t>
            </a:r>
            <a:endParaRPr b="0"/>
          </a:p>
          <a:p>
            <a:pPr indent="-298450" lvl="0" marL="457200" rtl="0" algn="l">
              <a:spcBef>
                <a:spcPts val="0"/>
              </a:spcBef>
              <a:spcAft>
                <a:spcPts val="0"/>
              </a:spcAft>
              <a:buSzPts val="1100"/>
              <a:buChar char="●"/>
            </a:pPr>
            <a:r>
              <a:rPr b="0" lang="en"/>
              <a:t>You may be contacted in the coming months as this is a long term effort to be done thoughtfully</a:t>
            </a:r>
            <a:endParaRPr b="0"/>
          </a:p>
          <a:p>
            <a:pPr indent="0" lvl="0" marL="0" rtl="0" algn="l">
              <a:spcBef>
                <a:spcPts val="0"/>
              </a:spcBef>
              <a:spcAft>
                <a:spcPts val="0"/>
              </a:spcAft>
              <a:buNone/>
            </a:pPr>
            <a:r>
              <a:rPr b="0" lang="en" u="sng">
                <a:solidFill>
                  <a:schemeClr val="hlink"/>
                </a:solidFill>
                <a:hlinkClick r:id="rId2"/>
              </a:rPr>
              <a:t>https://hcpf.colorado.gov/member-correspondence-improvements</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 u="sng">
                <a:solidFill>
                  <a:schemeClr val="hlink"/>
                </a:solidFill>
                <a:hlinkClick r:id="rId3"/>
              </a:rPr>
              <a:t>https://docs.google.com/forms/d/e/1FAIpQLSfKmG1KBDHGbuKz6Ynkka_FHkaCfCxkKFXQHORuM0qw-T-CbA/viewform?usp=publish-editor</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 u="sng">
                <a:solidFill>
                  <a:schemeClr val="hlink"/>
                </a:solidFill>
                <a:hlinkClick r:id="rId4"/>
              </a:rPr>
              <a:t>https://lp.constantcontactpages.com/sl/P5xXjrw</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 u="sng">
                <a:solidFill>
                  <a:schemeClr val="hlink"/>
                </a:solidFill>
                <a:hlinkClick r:id="rId5"/>
              </a:rPr>
              <a:t>hcpf_hr1@state.co.us</a:t>
            </a:r>
            <a:endParaRPr b="0"/>
          </a:p>
          <a:p>
            <a:pPr indent="0" lvl="0" marL="0" rtl="0" algn="l">
              <a:spcBef>
                <a:spcPts val="0"/>
              </a:spcBef>
              <a:spcAft>
                <a:spcPts val="0"/>
              </a:spcAft>
              <a:buNone/>
            </a:pPr>
            <a:r>
              <a:t/>
            </a:r>
            <a:endParaRPr b="0"/>
          </a:p>
        </p:txBody>
      </p:sp>
      <p:sp>
        <p:nvSpPr>
          <p:cNvPr id="1514" name="Google Shape;1514;g3ddd76e9aef_2_1391:notes"/>
          <p:cNvSpPr txBox="1"/>
          <p:nvPr>
            <p:ph idx="12" type="sldNum"/>
          </p:nvPr>
        </p:nvSpPr>
        <p:spPr>
          <a:xfrm>
            <a:off x="3520937" y="8499614"/>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9" name="Shape 1519"/>
        <p:cNvGrpSpPr/>
        <p:nvPr/>
      </p:nvGrpSpPr>
      <p:grpSpPr>
        <a:xfrm>
          <a:off x="0" y="0"/>
          <a:ext cx="0" cy="0"/>
          <a:chOff x="0" y="0"/>
          <a:chExt cx="0" cy="0"/>
        </a:xfrm>
      </p:grpSpPr>
      <p:sp>
        <p:nvSpPr>
          <p:cNvPr id="1520" name="Google Shape;1520;g3ddd76e9aef_2_1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1" name="Google Shape;1521;g3ddd76e9aef_2_1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Kyra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  min</a:t>
            </a:r>
            <a:endParaRPr/>
          </a:p>
          <a:p>
            <a:pPr indent="0" lvl="0" marL="0" rtl="0" algn="l">
              <a:lnSpc>
                <a:spcPct val="115000"/>
              </a:lnSpc>
              <a:spcBef>
                <a:spcPts val="0"/>
              </a:spcBef>
              <a:spcAft>
                <a:spcPts val="0"/>
              </a:spcAft>
              <a:buNone/>
            </a:pPr>
            <a:r>
              <a:rPr b="0" lang="en"/>
              <a:t>Thank you for attending this webinar and sharing your insights which support our planning. Here are some ways you can support us as well as members. </a:t>
            </a:r>
            <a:endParaRPr/>
          </a:p>
          <a:p>
            <a:pPr indent="-304800" lvl="0" marL="457200" rtl="0" algn="l">
              <a:lnSpc>
                <a:spcPct val="115000"/>
              </a:lnSpc>
              <a:spcBef>
                <a:spcPts val="1000"/>
              </a:spcBef>
              <a:spcAft>
                <a:spcPts val="0"/>
              </a:spcAft>
              <a:buClr>
                <a:schemeClr val="dk1"/>
              </a:buClr>
              <a:buSzPts val="1200"/>
              <a:buChar char="●"/>
            </a:pPr>
            <a:r>
              <a:rPr lang="en"/>
              <a:t>Use our toolkit to help communicate with members and the public. This toolkit will be published in phases, along with instructions on how to use the materials.</a:t>
            </a:r>
            <a:endParaRPr/>
          </a:p>
          <a:p>
            <a:pPr indent="-304800" lvl="0" marL="457200" rtl="0" algn="l">
              <a:lnSpc>
                <a:spcPct val="115000"/>
              </a:lnSpc>
              <a:spcBef>
                <a:spcPts val="0"/>
              </a:spcBef>
              <a:spcAft>
                <a:spcPts val="0"/>
              </a:spcAft>
              <a:buClr>
                <a:schemeClr val="dk1"/>
              </a:buClr>
              <a:buSzPts val="1200"/>
              <a:buChar char="●"/>
            </a:pPr>
            <a:r>
              <a:rPr lang="en"/>
              <a:t>Bookmark our resource center, and sign up for HCPF newsletters to receive key implementation updates and understand how federal cuts impact Medicaid.</a:t>
            </a:r>
            <a:endParaRPr/>
          </a:p>
          <a:p>
            <a:pPr indent="-304800" lvl="0" marL="457200" rtl="0" algn="l">
              <a:lnSpc>
                <a:spcPct val="115000"/>
              </a:lnSpc>
              <a:spcBef>
                <a:spcPts val="0"/>
              </a:spcBef>
              <a:spcAft>
                <a:spcPts val="0"/>
              </a:spcAft>
              <a:buClr>
                <a:schemeClr val="dk1"/>
              </a:buClr>
              <a:buSzPts val="1200"/>
              <a:buChar char="●"/>
            </a:pPr>
            <a:r>
              <a:rPr lang="en"/>
              <a:t>Send other comments and feedback to </a:t>
            </a:r>
            <a:r>
              <a:rPr lang="en" u="sng">
                <a:solidFill>
                  <a:schemeClr val="hlink"/>
                </a:solidFill>
                <a:hlinkClick r:id="rId2"/>
              </a:rPr>
              <a:t>hcpf_HR1@state.co.us</a:t>
            </a:r>
            <a:r>
              <a:rPr lang="en"/>
              <a:t>. </a:t>
            </a:r>
            <a:r>
              <a:rPr lang="en">
                <a:solidFill>
                  <a:schemeClr val="dk1"/>
                </a:solidFill>
              </a:rPr>
              <a:t>We have staff available to answer questions - if you are a part of an existing group our HR1 inbox is open for questions or speaking requests that can be evaluated.</a:t>
            </a:r>
            <a:endParaRPr b="0"/>
          </a:p>
          <a:p>
            <a:pPr indent="-304800" lvl="0" marL="457200" rtl="0" algn="l">
              <a:lnSpc>
                <a:spcPct val="115000"/>
              </a:lnSpc>
              <a:spcBef>
                <a:spcPts val="0"/>
              </a:spcBef>
              <a:spcAft>
                <a:spcPts val="0"/>
              </a:spcAft>
              <a:buClr>
                <a:schemeClr val="dk1"/>
              </a:buClr>
              <a:buSzPts val="1200"/>
              <a:buChar char="●"/>
            </a:pPr>
            <a:r>
              <a:rPr b="0" lang="en"/>
              <a:t>And a reminder, we are stronger together and in it together to support our north star of keeping people covered</a:t>
            </a:r>
            <a:endParaRPr b="0"/>
          </a:p>
          <a:p>
            <a:pPr indent="-304800" lvl="0" marL="457200" rtl="0" algn="l">
              <a:lnSpc>
                <a:spcPct val="115000"/>
              </a:lnSpc>
              <a:spcBef>
                <a:spcPts val="0"/>
              </a:spcBef>
              <a:spcAft>
                <a:spcPts val="0"/>
              </a:spcAft>
              <a:buClr>
                <a:schemeClr val="dk1"/>
              </a:buClr>
              <a:buSzPts val="1200"/>
              <a:buChar char="●"/>
            </a:pPr>
            <a:r>
              <a:rPr b="0" lang="en" u="sng">
                <a:solidFill>
                  <a:srgbClr val="0000FF"/>
                </a:solidFill>
                <a:hlinkClick r:id="rId3">
                  <a:extLst>
                    <a:ext uri="{A12FA001-AC4F-418D-AE19-62706E023703}">
                      <ahyp:hlinkClr val="tx"/>
                    </a:ext>
                  </a:extLst>
                </a:hlinkClick>
              </a:rPr>
              <a:t>Colorado.gov/hcpf/impact</a:t>
            </a:r>
            <a:endParaRPr/>
          </a:p>
          <a:p>
            <a:pPr indent="0" lvl="0" marL="0" rtl="0" algn="l">
              <a:lnSpc>
                <a:spcPct val="115000"/>
              </a:lnSpc>
              <a:spcBef>
                <a:spcPts val="1000"/>
              </a:spcBef>
              <a:spcAft>
                <a:spcPts val="0"/>
              </a:spcAft>
              <a:buNone/>
            </a:pPr>
            <a:r>
              <a:rPr lang="en"/>
              <a:t>We want to know: What questions do you have and what do you want to hear more about? </a:t>
            </a:r>
            <a:endParaRPr/>
          </a:p>
          <a:p>
            <a:pPr indent="0" lvl="0" marL="0" rtl="0" algn="l">
              <a:lnSpc>
                <a:spcPct val="115000"/>
              </a:lnSpc>
              <a:spcBef>
                <a:spcPts val="1000"/>
              </a:spcBef>
              <a:spcAft>
                <a:spcPts val="0"/>
              </a:spcAft>
              <a:buNone/>
            </a:pPr>
            <a:r>
              <a:t/>
            </a:r>
            <a:endParaRPr/>
          </a:p>
          <a:p>
            <a:pPr indent="0" lvl="0" marL="0" rtl="0" algn="l">
              <a:lnSpc>
                <a:spcPct val="115000"/>
              </a:lnSpc>
              <a:spcBef>
                <a:spcPts val="1000"/>
              </a:spcBef>
              <a:spcAft>
                <a:spcPts val="0"/>
              </a:spcAft>
              <a:buNone/>
            </a:pPr>
            <a:r>
              <a:rPr lang="en"/>
              <a:t>Fill out our Google Form to let us know.</a:t>
            </a:r>
            <a:endParaRPr/>
          </a:p>
          <a:p>
            <a:pPr indent="0" lvl="0" marL="0" rtl="0" algn="l">
              <a:lnSpc>
                <a:spcPct val="115000"/>
              </a:lnSpc>
              <a:spcBef>
                <a:spcPts val="1000"/>
              </a:spcBef>
              <a:spcAft>
                <a:spcPts val="0"/>
              </a:spcAft>
              <a:buNone/>
            </a:pPr>
            <a:r>
              <a:rPr lang="en"/>
              <a:t>Your questions will help shape future webinars, Q&amp;As and other materials.</a:t>
            </a:r>
            <a:endParaRPr/>
          </a:p>
          <a:p>
            <a:pPr indent="0" lvl="0" marL="0" rtl="0" algn="l">
              <a:lnSpc>
                <a:spcPct val="115000"/>
              </a:lnSpc>
              <a:spcBef>
                <a:spcPts val="1000"/>
              </a:spcBef>
              <a:spcAft>
                <a:spcPts val="0"/>
              </a:spcAft>
              <a:buNone/>
            </a:pPr>
            <a:r>
              <a:rPr lang="en"/>
              <a:t>Use our new toolkit to help communicate with members and the public. </a:t>
            </a:r>
            <a:endParaRPr/>
          </a:p>
          <a:p>
            <a:pPr indent="0" lvl="0" marL="0" rtl="0" algn="l">
              <a:lnSpc>
                <a:spcPct val="115000"/>
              </a:lnSpc>
              <a:spcBef>
                <a:spcPts val="1000"/>
              </a:spcBef>
              <a:spcAft>
                <a:spcPts val="0"/>
              </a:spcAft>
              <a:buNone/>
            </a:pPr>
            <a:r>
              <a:rPr lang="en"/>
              <a:t>Share your questions and help shape future events </a:t>
            </a:r>
            <a:endParaRPr/>
          </a:p>
          <a:p>
            <a:pPr indent="0" lvl="0" marL="0" rtl="0" algn="l">
              <a:lnSpc>
                <a:spcPct val="115000"/>
              </a:lnSpc>
              <a:spcBef>
                <a:spcPts val="1000"/>
              </a:spcBef>
              <a:spcAft>
                <a:spcPts val="0"/>
              </a:spcAft>
              <a:buNone/>
            </a:pPr>
            <a:r>
              <a:rPr lang="en"/>
              <a:t>We want to know: What questions do you have and what do you want to hear more about?</a:t>
            </a:r>
            <a:endParaRPr/>
          </a:p>
          <a:p>
            <a:pPr indent="0" lvl="0" marL="0" rtl="0" algn="l">
              <a:lnSpc>
                <a:spcPct val="115000"/>
              </a:lnSpc>
              <a:spcBef>
                <a:spcPts val="1000"/>
              </a:spcBef>
              <a:spcAft>
                <a:spcPts val="0"/>
              </a:spcAft>
              <a:buNone/>
            </a:pPr>
            <a:r>
              <a:rPr lang="en"/>
              <a:t>Send other comments and feedback to hcpf_HR1@state.co.us.</a:t>
            </a:r>
            <a:endParaRPr/>
          </a:p>
          <a:p>
            <a:pPr indent="0" lvl="0" marL="0" rtl="0" algn="l">
              <a:lnSpc>
                <a:spcPct val="115000"/>
              </a:lnSpc>
              <a:spcBef>
                <a:spcPts val="1000"/>
              </a:spcBef>
              <a:spcAft>
                <a:spcPts val="0"/>
              </a:spcAft>
              <a:buNone/>
            </a:pPr>
            <a:r>
              <a:t/>
            </a:r>
            <a:endParaRPr/>
          </a:p>
          <a:p>
            <a:pPr indent="0" lvl="0" marL="0" rtl="0" algn="l">
              <a:lnSpc>
                <a:spcPct val="115000"/>
              </a:lnSpc>
              <a:spcBef>
                <a:spcPts val="1000"/>
              </a:spcBef>
              <a:spcAft>
                <a:spcPts val="100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3e977dc279c_6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3e977dc279c_6_0: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Kyra</a:t>
            </a:r>
            <a:endParaRPr/>
          </a:p>
        </p:txBody>
      </p:sp>
      <p:sp>
        <p:nvSpPr>
          <p:cNvPr id="727" name="Google Shape;727;g3e977dc279c_6_0:notes"/>
          <p:cNvSpPr txBox="1"/>
          <p:nvPr>
            <p:ph idx="12" type="sldNum"/>
          </p:nvPr>
        </p:nvSpPr>
        <p:spPr>
          <a:xfrm>
            <a:off x="3520937" y="8499614"/>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7" name="Shape 1527"/>
        <p:cNvGrpSpPr/>
        <p:nvPr/>
      </p:nvGrpSpPr>
      <p:grpSpPr>
        <a:xfrm>
          <a:off x="0" y="0"/>
          <a:ext cx="0" cy="0"/>
          <a:chOff x="0" y="0"/>
          <a:chExt cx="0" cy="0"/>
        </a:xfrm>
      </p:grpSpPr>
      <p:sp>
        <p:nvSpPr>
          <p:cNvPr id="1528" name="Google Shape;1528;g3ddd76e9aef_2_1436:notes"/>
          <p:cNvSpPr/>
          <p:nvPr>
            <p:ph idx="2" type="sldImg"/>
          </p:nvPr>
        </p:nvSpPr>
        <p:spPr>
          <a:xfrm>
            <a:off x="365125" y="185738"/>
            <a:ext cx="61278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9" name="Google Shape;1529;g3ddd76e9aef_2_1436: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0" name="Google Shape;1530;g3ddd76e9aef_2_1436: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4" name="Shape 1534"/>
        <p:cNvGrpSpPr/>
        <p:nvPr/>
      </p:nvGrpSpPr>
      <p:grpSpPr>
        <a:xfrm>
          <a:off x="0" y="0"/>
          <a:ext cx="0" cy="0"/>
          <a:chOff x="0" y="0"/>
          <a:chExt cx="0" cy="0"/>
        </a:xfrm>
      </p:grpSpPr>
      <p:sp>
        <p:nvSpPr>
          <p:cNvPr id="1535" name="Google Shape;1535;g3e1308fd7cb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6" name="Google Shape;1536;g3e1308fd7cb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Kyra</a:t>
            </a:r>
            <a:endParaRPr>
              <a:solidFill>
                <a:schemeClr val="dk1"/>
              </a:solidFill>
            </a:endParaRPr>
          </a:p>
          <a:p>
            <a:pPr indent="0" lvl="0" marL="0" rtl="0" algn="l">
              <a:spcBef>
                <a:spcPts val="0"/>
              </a:spcBef>
              <a:spcAft>
                <a:spcPts val="0"/>
              </a:spcAft>
              <a:buNone/>
            </a:pPr>
            <a:r>
              <a:rPr lang="en">
                <a:solidFill>
                  <a:schemeClr val="dk1"/>
                </a:solidFill>
              </a:rPr>
              <a:t>Time: //  min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sz="1050">
                <a:solidFill>
                  <a:srgbClr val="444746"/>
                </a:solidFill>
                <a:latin typeface="Roboto"/>
                <a:ea typeface="Roboto"/>
                <a:cs typeface="Roboto"/>
                <a:sym typeface="Roboto"/>
              </a:rPr>
              <a:t>How we'll use these questions in our work</a:t>
            </a:r>
            <a:endParaRPr sz="1050">
              <a:solidFill>
                <a:srgbClr val="444746"/>
              </a:solidFill>
              <a:latin typeface="Roboto"/>
              <a:ea typeface="Roboto"/>
              <a:cs typeface="Roboto"/>
              <a:sym typeface="Roboto"/>
            </a:endParaRPr>
          </a:p>
          <a:p>
            <a:pPr indent="0" lvl="0" marL="0" rtl="0" algn="l">
              <a:spcBef>
                <a:spcPts val="0"/>
              </a:spcBef>
              <a:spcAft>
                <a:spcPts val="0"/>
              </a:spcAft>
              <a:buNone/>
            </a:pPr>
            <a:r>
              <a:rPr lang="en" sz="1050">
                <a:solidFill>
                  <a:srgbClr val="444746"/>
                </a:solidFill>
                <a:latin typeface="Roboto"/>
                <a:ea typeface="Roboto"/>
                <a:cs typeface="Roboto"/>
                <a:sym typeface="Roboto"/>
              </a:rPr>
              <a:t>Re-announce the July 21 resources webinar.</a:t>
            </a:r>
            <a:endParaRPr sz="1050">
              <a:solidFill>
                <a:srgbClr val="444746"/>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1050">
                <a:solidFill>
                  <a:srgbClr val="444746"/>
                </a:solidFill>
                <a:latin typeface="Roboto"/>
                <a:ea typeface="Roboto"/>
                <a:cs typeface="Roboto"/>
                <a:sym typeface="Roboto"/>
              </a:rPr>
              <a:t>While we are not an agency that gets people to jobs etc we can help highlight the other opportunities in the state.</a:t>
            </a:r>
            <a:r>
              <a:rPr lang="en">
                <a:solidFill>
                  <a:schemeClr val="dk1"/>
                </a:solidFill>
              </a:rPr>
              <a:t> </a:t>
            </a:r>
            <a:endParaRPr>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0" name="Shape 1540"/>
        <p:cNvGrpSpPr/>
        <p:nvPr/>
      </p:nvGrpSpPr>
      <p:grpSpPr>
        <a:xfrm>
          <a:off x="0" y="0"/>
          <a:ext cx="0" cy="0"/>
          <a:chOff x="0" y="0"/>
          <a:chExt cx="0" cy="0"/>
        </a:xfrm>
      </p:grpSpPr>
      <p:sp>
        <p:nvSpPr>
          <p:cNvPr id="1541" name="Google Shape;1541;g3ddd76e9aef_2_6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2" name="Google Shape;1542;g3ddd76e9aef_2_6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500"/>
              </a:spcBef>
              <a:spcAft>
                <a:spcPts val="0"/>
              </a:spcAft>
              <a:buSzPts val="1100"/>
              <a:buChar char="●"/>
            </a:pPr>
            <a:r>
              <a:rPr b="0" lang="en"/>
              <a:t>Preliminary guidance received from the federal government, Centers for Medicare and Medicaid Services or CMS, in mid-November via PowerPoint followed with a CMCS Informational Bulletin on December 8. We are incorporating informal guidance provided wherever possible with a balance of implementing in a way to support members and mitigate audit risks. </a:t>
            </a:r>
            <a:endParaRPr b="0"/>
          </a:p>
          <a:p>
            <a:pPr indent="-298450" lvl="0" marL="457200" rtl="0" algn="l">
              <a:spcBef>
                <a:spcPts val="0"/>
              </a:spcBef>
              <a:spcAft>
                <a:spcPts val="0"/>
              </a:spcAft>
              <a:buSzPts val="1100"/>
              <a:buChar char="●"/>
            </a:pPr>
            <a:r>
              <a:rPr b="0" lang="en"/>
              <a:t>States will have less flexibility than what we expected under the law. The work for now is partnering with you in the areas we have flexibility to implement HR1 provisions</a:t>
            </a:r>
            <a:endParaRPr b="0"/>
          </a:p>
          <a:p>
            <a:pPr indent="-298450" lvl="1" marL="914400" rtl="0" algn="l">
              <a:spcBef>
                <a:spcPts val="0"/>
              </a:spcBef>
              <a:spcAft>
                <a:spcPts val="0"/>
              </a:spcAft>
              <a:buSzPts val="1100"/>
              <a:buChar char="○"/>
            </a:pPr>
            <a:r>
              <a:rPr b="0" lang="en"/>
              <a:t>Limited ability to leverage self-reporting or “self-attestation.”</a:t>
            </a:r>
            <a:endParaRPr b="0"/>
          </a:p>
          <a:p>
            <a:pPr indent="-298450" lvl="1" marL="914400" rtl="0" algn="l">
              <a:spcBef>
                <a:spcPts val="0"/>
              </a:spcBef>
              <a:spcAft>
                <a:spcPts val="0"/>
              </a:spcAft>
              <a:buSzPts val="1100"/>
              <a:buChar char="○"/>
            </a:pPr>
            <a:r>
              <a:rPr b="0" lang="en"/>
              <a:t>CMS to provide guidance on definition of “medically frail.” </a:t>
            </a:r>
            <a:endParaRPr b="0"/>
          </a:p>
          <a:p>
            <a:pPr indent="-298450" lvl="1" marL="914400" rtl="0" algn="l">
              <a:spcBef>
                <a:spcPts val="0"/>
              </a:spcBef>
              <a:spcAft>
                <a:spcPts val="0"/>
              </a:spcAft>
              <a:buSzPts val="1100"/>
              <a:buChar char="○"/>
            </a:pPr>
            <a:r>
              <a:rPr b="0" lang="en"/>
              <a:t>Strong emphasis on everything being auditable. I</a:t>
            </a:r>
            <a:r>
              <a:rPr lang="en"/>
              <a:t>’ll talk more about this in a little bit. </a:t>
            </a:r>
            <a:endParaRPr b="0"/>
          </a:p>
          <a:p>
            <a:pPr indent="-298450" lvl="0" marL="457200" rtl="0" algn="l">
              <a:spcBef>
                <a:spcPts val="0"/>
              </a:spcBef>
              <a:spcAft>
                <a:spcPts val="0"/>
              </a:spcAft>
              <a:buSzPts val="1100"/>
              <a:buChar char="●"/>
            </a:pPr>
            <a:r>
              <a:rPr b="0" lang="en"/>
              <a:t>CMS is encouraging a Minimum Viable Product (MVP) at launch. </a:t>
            </a:r>
            <a:endParaRPr b="0"/>
          </a:p>
          <a:p>
            <a:pPr indent="-298450" lvl="1" marL="914400" rtl="0" algn="l">
              <a:spcBef>
                <a:spcPts val="0"/>
              </a:spcBef>
              <a:spcAft>
                <a:spcPts val="0"/>
              </a:spcAft>
              <a:buSzPts val="1100"/>
              <a:buChar char="○"/>
            </a:pPr>
            <a:r>
              <a:rPr b="0" lang="en"/>
              <a:t>Must be operational by all states by January 1, 2027. </a:t>
            </a:r>
            <a:endParaRPr b="0"/>
          </a:p>
          <a:p>
            <a:pPr indent="-298450" lvl="1" marL="914400" rtl="0" algn="l">
              <a:spcBef>
                <a:spcPts val="0"/>
              </a:spcBef>
              <a:spcAft>
                <a:spcPts val="0"/>
              </a:spcAft>
              <a:buSzPts val="1100"/>
              <a:buChar char="○"/>
            </a:pPr>
            <a:r>
              <a:rPr b="0" lang="en"/>
              <a:t>Colorado is designing its MVP model now</a:t>
            </a:r>
            <a:r>
              <a:rPr lang="en"/>
              <a:t> and I’ll speak more to it in a little bit. </a:t>
            </a:r>
            <a:endParaRPr b="0"/>
          </a:p>
          <a:p>
            <a:pPr indent="-298450" lvl="0" marL="457200" rtl="0" algn="l">
              <a:spcBef>
                <a:spcPts val="0"/>
              </a:spcBef>
              <a:spcAft>
                <a:spcPts val="0"/>
              </a:spcAft>
              <a:buSzPts val="1100"/>
              <a:buChar char="●"/>
            </a:pPr>
            <a:r>
              <a:rPr b="0" lang="en"/>
              <a:t>Final rules for work requirements (community engagement) due in June 2026.</a:t>
            </a:r>
            <a:br>
              <a:rPr b="0" lang="en"/>
            </a:br>
            <a:endParaRPr b="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8" name="Shape 1548"/>
        <p:cNvGrpSpPr/>
        <p:nvPr/>
      </p:nvGrpSpPr>
      <p:grpSpPr>
        <a:xfrm>
          <a:off x="0" y="0"/>
          <a:ext cx="0" cy="0"/>
          <a:chOff x="0" y="0"/>
          <a:chExt cx="0" cy="0"/>
        </a:xfrm>
      </p:grpSpPr>
      <p:sp>
        <p:nvSpPr>
          <p:cNvPr id="1549" name="Google Shape;1549;g3ddd76e9aef_2_1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0" name="Google Shape;1550;g3ddd76e9aef_2_1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Kyra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4:33 // 3 min</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6" name="Shape 1556"/>
        <p:cNvGrpSpPr/>
        <p:nvPr/>
      </p:nvGrpSpPr>
      <p:grpSpPr>
        <a:xfrm>
          <a:off x="0" y="0"/>
          <a:ext cx="0" cy="0"/>
          <a:chOff x="0" y="0"/>
          <a:chExt cx="0" cy="0"/>
        </a:xfrm>
      </p:grpSpPr>
      <p:sp>
        <p:nvSpPr>
          <p:cNvPr id="1557" name="Google Shape;1557;g3e25ff28b84_0_53:notes"/>
          <p:cNvSpPr txBox="1"/>
          <p:nvPr>
            <p:ph idx="1" type="body"/>
          </p:nvPr>
        </p:nvSpPr>
        <p:spPr>
          <a:xfrm>
            <a:off x="381000" y="3962400"/>
            <a:ext cx="6096000" cy="4495800"/>
          </a:xfrm>
          <a:prstGeom prst="rect">
            <a:avLst/>
          </a:prstGeom>
          <a:noFill/>
          <a:ln>
            <a:noFill/>
          </a:ln>
        </p:spPr>
        <p:txBody>
          <a:bodyPr anchorCtr="0" anchor="t" bIns="45700" lIns="91425" spcFirstLastPara="1" rIns="91425" wrap="square" tIns="45700">
            <a:noAutofit/>
          </a:bodyPr>
          <a:lstStyle/>
          <a:p>
            <a:pPr indent="0" lvl="0" marL="0" rtl="0" algn="l">
              <a:lnSpc>
                <a:spcPct val="125000"/>
              </a:lnSpc>
              <a:spcBef>
                <a:spcPts val="0"/>
              </a:spcBef>
              <a:spcAft>
                <a:spcPts val="0"/>
              </a:spcAft>
              <a:buClr>
                <a:schemeClr val="dk1"/>
              </a:buClr>
              <a:buSzPts val="1400"/>
              <a:buFont typeface="Arial"/>
              <a:buNone/>
            </a:pPr>
            <a:r>
              <a:rPr lang="en"/>
              <a:t>Speaker: Marivel</a:t>
            </a:r>
            <a:endParaRPr/>
          </a:p>
          <a:p>
            <a:pPr indent="0" lvl="0" marL="0" rtl="0" algn="l">
              <a:spcBef>
                <a:spcPts val="0"/>
              </a:spcBef>
              <a:spcAft>
                <a:spcPts val="0"/>
              </a:spcAft>
              <a:buClr>
                <a:schemeClr val="dk1"/>
              </a:buClr>
              <a:buSzPts val="1100"/>
              <a:buFont typeface="Arial"/>
              <a:buNone/>
            </a:pPr>
            <a:r>
              <a:rPr lang="en" sz="1100">
                <a:latin typeface="Arial"/>
                <a:ea typeface="Arial"/>
                <a:cs typeface="Arial"/>
                <a:sym typeface="Arial"/>
              </a:rPr>
              <a:t>Time: 9:20 // 3 min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a:p>
          <a:p>
            <a:pPr indent="-279400" lvl="0" marL="393700" rtl="0" algn="l">
              <a:lnSpc>
                <a:spcPct val="115000"/>
              </a:lnSpc>
              <a:spcBef>
                <a:spcPts val="0"/>
              </a:spcBef>
              <a:spcAft>
                <a:spcPts val="0"/>
              </a:spcAft>
              <a:buClr>
                <a:schemeClr val="dk1"/>
              </a:buClr>
              <a:buSzPts val="1200"/>
              <a:buChar char="●"/>
            </a:pPr>
            <a:r>
              <a:rPr b="0" lang="en"/>
              <a:t>H.R.1 Section 71119 mandates that low-income Medicaid expansion adults (ages 19–64) must meet monthly work requirements (also known as community engagement requirements) starting January 1, 2027. </a:t>
            </a:r>
            <a:endParaRPr/>
          </a:p>
          <a:p>
            <a:pPr indent="-241300" lvl="0" marL="317500" rtl="0" algn="l">
              <a:lnSpc>
                <a:spcPct val="115000"/>
              </a:lnSpc>
              <a:spcBef>
                <a:spcPts val="0"/>
              </a:spcBef>
              <a:spcAft>
                <a:spcPts val="0"/>
              </a:spcAft>
              <a:buClr>
                <a:schemeClr val="dk1"/>
              </a:buClr>
              <a:buSzPts val="1200"/>
              <a:buChar char="●"/>
            </a:pPr>
            <a:r>
              <a:rPr b="0" lang="en"/>
              <a:t>Applies to new applications </a:t>
            </a:r>
            <a:r>
              <a:rPr i="1" lang="en"/>
              <a:t>received</a:t>
            </a:r>
            <a:r>
              <a:rPr lang="en"/>
              <a:t> </a:t>
            </a:r>
            <a:r>
              <a:rPr b="0" lang="en"/>
              <a:t>as of January 1, 2027.</a:t>
            </a:r>
            <a:endParaRPr b="0"/>
          </a:p>
          <a:p>
            <a:pPr indent="-254000" lvl="1" marL="647700" rtl="0" algn="l">
              <a:lnSpc>
                <a:spcPct val="115000"/>
              </a:lnSpc>
              <a:spcBef>
                <a:spcPts val="0"/>
              </a:spcBef>
              <a:spcAft>
                <a:spcPts val="0"/>
              </a:spcAft>
              <a:buClr>
                <a:schemeClr val="dk1"/>
              </a:buClr>
              <a:buSzPts val="1200"/>
              <a:buChar char="○"/>
            </a:pPr>
            <a:r>
              <a:rPr lang="en"/>
              <a:t>All states have the option to require applicants to meet work requirements 1, 2, or 3 months consecutively prior to the application. Colorado has elected to require only one month (the month prior to the application) for work requirements. </a:t>
            </a:r>
            <a:endParaRPr/>
          </a:p>
          <a:p>
            <a:pPr indent="-241300" lvl="0" marL="317500" rtl="0" algn="l">
              <a:lnSpc>
                <a:spcPct val="115000"/>
              </a:lnSpc>
              <a:spcBef>
                <a:spcPts val="0"/>
              </a:spcBef>
              <a:spcAft>
                <a:spcPts val="0"/>
              </a:spcAft>
              <a:buClr>
                <a:schemeClr val="dk1"/>
              </a:buClr>
              <a:buSzPts val="1200"/>
              <a:buChar char="●"/>
            </a:pPr>
            <a:r>
              <a:rPr b="0" lang="en"/>
              <a:t>As I mentioned, th</a:t>
            </a:r>
            <a:r>
              <a:rPr b="0" lang="en"/>
              <a:t>e effective date may apply to renewals due as early as January 2027. We will confirm and update once CMS guidance is confirmed with the exact renewal month. </a:t>
            </a:r>
            <a:endParaRPr b="0"/>
          </a:p>
          <a:p>
            <a:pPr indent="-254000" lvl="1" marL="647700" rtl="0" algn="l">
              <a:lnSpc>
                <a:spcPct val="115000"/>
              </a:lnSpc>
              <a:spcBef>
                <a:spcPts val="0"/>
              </a:spcBef>
              <a:spcAft>
                <a:spcPts val="0"/>
              </a:spcAft>
              <a:buClr>
                <a:schemeClr val="dk1"/>
              </a:buClr>
              <a:buSzPts val="1200"/>
              <a:buChar char="○"/>
            </a:pPr>
            <a:r>
              <a:rPr lang="en"/>
              <a:t>All states have the option to select anywhere from 1-6 months during the renewal period to require work requirements. Colorado has elected to review one of six months prior to renewal for work requirements.</a:t>
            </a:r>
            <a:endParaRPr/>
          </a:p>
          <a:p>
            <a:pPr indent="-279400" lvl="0" marL="393700" rtl="0" algn="l">
              <a:lnSpc>
                <a:spcPct val="115000"/>
              </a:lnSpc>
              <a:spcBef>
                <a:spcPts val="0"/>
              </a:spcBef>
              <a:spcAft>
                <a:spcPts val="0"/>
              </a:spcAft>
              <a:buClr>
                <a:schemeClr val="dk1"/>
              </a:buClr>
              <a:buSzPts val="1200"/>
              <a:buChar char="●"/>
            </a:pPr>
            <a:r>
              <a:rPr b="0" lang="en"/>
              <a:t>States must confirm compliance or exemption during application or renewal using reliable data or member-submitted documentation when necessary.</a:t>
            </a:r>
            <a:endParaRPr b="0"/>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p:txBody>
      </p:sp>
      <p:sp>
        <p:nvSpPr>
          <p:cNvPr id="1558" name="Google Shape;1558;g3e25ff28b84_0_53:notes"/>
          <p:cNvSpPr/>
          <p:nvPr>
            <p:ph idx="2" type="sldImg"/>
          </p:nvPr>
        </p:nvSpPr>
        <p:spPr>
          <a:xfrm>
            <a:off x="381000" y="304800"/>
            <a:ext cx="6096000" cy="3429000"/>
          </a:xfrm>
          <a:custGeom>
            <a:rect b="b" l="l" r="r" t="t"/>
            <a:pathLst>
              <a:path extrusionOk="0" h="120000" w="120000">
                <a:moveTo>
                  <a:pt x="0" y="0"/>
                </a:moveTo>
                <a:lnTo>
                  <a:pt x="120000" y="0"/>
                </a:lnTo>
                <a:lnTo>
                  <a:pt x="120000" y="120000"/>
                </a:lnTo>
                <a:lnTo>
                  <a:pt x="0" y="120000"/>
                </a:lnTo>
                <a:close/>
              </a:path>
            </a:pathLst>
          </a:custGeom>
          <a:noFill/>
          <a:ln cap="rnd" cmpd="sng" w="9525">
            <a:solidFill>
              <a:schemeClr val="lt1"/>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3" name="Shape 1563"/>
        <p:cNvGrpSpPr/>
        <p:nvPr/>
      </p:nvGrpSpPr>
      <p:grpSpPr>
        <a:xfrm>
          <a:off x="0" y="0"/>
          <a:ext cx="0" cy="0"/>
          <a:chOff x="0" y="0"/>
          <a:chExt cx="0" cy="0"/>
        </a:xfrm>
      </p:grpSpPr>
      <p:sp>
        <p:nvSpPr>
          <p:cNvPr id="1564" name="Google Shape;1564;g3ddd76e9aef_2_115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565" name="Google Shape;1565;g3ddd76e9aef_2_1152: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Speaker: Marivel</a:t>
            </a:r>
            <a:endParaRPr/>
          </a:p>
          <a:p>
            <a:pPr indent="0" lvl="0" marL="0" rtl="0" algn="l">
              <a:spcBef>
                <a:spcPts val="0"/>
              </a:spcBef>
              <a:spcAft>
                <a:spcPts val="0"/>
              </a:spcAft>
              <a:buNone/>
            </a:pPr>
            <a:r>
              <a:rPr lang="en" sz="1100">
                <a:latin typeface="Arial"/>
                <a:ea typeface="Arial"/>
                <a:cs typeface="Arial"/>
                <a:sym typeface="Arial"/>
              </a:rPr>
              <a:t>Time:</a:t>
            </a:r>
            <a:endParaRPr/>
          </a:p>
          <a:p>
            <a:pPr indent="0" lvl="0" marL="0" rtl="0" algn="l">
              <a:spcBef>
                <a:spcPts val="0"/>
              </a:spcBef>
              <a:spcAft>
                <a:spcPts val="0"/>
              </a:spcAft>
              <a:buNone/>
            </a:pPr>
            <a:r>
              <a:rPr b="0" lang="en"/>
              <a:t>Work requirements and 6-month renewals do not apply to entire 1.2M Medicaid population.</a:t>
            </a:r>
            <a:endParaRPr b="0"/>
          </a:p>
          <a:p>
            <a:pPr indent="-304800" lvl="0" marL="457200" rtl="0" algn="l">
              <a:spcBef>
                <a:spcPts val="900"/>
              </a:spcBef>
              <a:spcAft>
                <a:spcPts val="0"/>
              </a:spcAft>
              <a:buClr>
                <a:schemeClr val="dk1"/>
              </a:buClr>
              <a:buSzPts val="1200"/>
              <a:buFont typeface="Trebuchet MS"/>
              <a:buChar char="●"/>
            </a:pPr>
            <a:r>
              <a:rPr b="0" lang="en"/>
              <a:t>Expansion population are adults ages 19–64 who earn up to 133% FPL.</a:t>
            </a:r>
            <a:endParaRPr b="0"/>
          </a:p>
          <a:p>
            <a:pPr indent="-304800" lvl="0" marL="457200" rtl="0" algn="l">
              <a:spcBef>
                <a:spcPts val="0"/>
              </a:spcBef>
              <a:spcAft>
                <a:spcPts val="0"/>
              </a:spcAft>
              <a:buClr>
                <a:schemeClr val="dk1"/>
              </a:buClr>
              <a:buSzPts val="1200"/>
              <a:buFont typeface="Trebuchet MS"/>
              <a:buChar char="●"/>
            </a:pPr>
            <a:r>
              <a:rPr b="0" lang="en"/>
              <a:t>It also includes parents/caretakers who have income between 69-133% FPL.</a:t>
            </a:r>
            <a:endParaRPr b="0"/>
          </a:p>
          <a:p>
            <a:pPr indent="457200" lvl="0" marL="0" rtl="0" algn="l">
              <a:spcBef>
                <a:spcPts val="900"/>
              </a:spcBef>
              <a:spcAft>
                <a:spcPts val="0"/>
              </a:spcAft>
              <a:buNone/>
            </a:pPr>
            <a:r>
              <a:rPr b="0" lang="en"/>
              <a:t>Of the remaining expansion population, approximately 378,000 </a:t>
            </a:r>
            <a:endParaRPr b="0"/>
          </a:p>
          <a:p>
            <a:pPr indent="-304800" lvl="0" marL="457200" rtl="0" algn="l">
              <a:spcBef>
                <a:spcPts val="900"/>
              </a:spcBef>
              <a:spcAft>
                <a:spcPts val="0"/>
              </a:spcAft>
              <a:buClr>
                <a:schemeClr val="dk1"/>
              </a:buClr>
              <a:buSzPts val="1200"/>
              <a:buFont typeface="Trebuchet MS"/>
              <a:buChar char="●"/>
            </a:pPr>
            <a:r>
              <a:rPr b="0" lang="en"/>
              <a:t>We currently have data to determine compliance or exemption for over half of expansion population.</a:t>
            </a:r>
            <a:endParaRPr b="0"/>
          </a:p>
          <a:p>
            <a:pPr indent="-304800" lvl="1" marL="914400" rtl="0" algn="l">
              <a:spcBef>
                <a:spcPts val="0"/>
              </a:spcBef>
              <a:spcAft>
                <a:spcPts val="0"/>
              </a:spcAft>
              <a:buClr>
                <a:schemeClr val="dk1"/>
              </a:buClr>
              <a:buSzPts val="1200"/>
              <a:buFont typeface="Trebuchet MS"/>
              <a:buChar char="○"/>
            </a:pPr>
            <a:r>
              <a:rPr lang="en"/>
              <a:t>For example, t</a:t>
            </a:r>
            <a:r>
              <a:rPr b="0" lang="en"/>
              <a:t>his includes: Parents of children 13 and under</a:t>
            </a:r>
            <a:r>
              <a:rPr lang="en"/>
              <a:t> or of</a:t>
            </a:r>
            <a:r>
              <a:rPr b="0" lang="en"/>
              <a:t> a disabled individual, Pregnant or Postpartum individuals, Individuals that are Blind or Disabled. Also includes those that are working and meeting at least $580/month, and compliance with SNAP/TANF.</a:t>
            </a:r>
            <a:endParaRPr b="0"/>
          </a:p>
          <a:p>
            <a:pPr indent="-304800" lvl="0" marL="457200" rtl="0" algn="l">
              <a:spcBef>
                <a:spcPts val="0"/>
              </a:spcBef>
              <a:spcAft>
                <a:spcPts val="0"/>
              </a:spcAft>
              <a:buClr>
                <a:schemeClr val="dk1"/>
              </a:buClr>
              <a:buSzPts val="1200"/>
              <a:buFont typeface="Trebuchet MS"/>
              <a:buChar char="●"/>
            </a:pPr>
            <a:r>
              <a:rPr b="0" lang="en"/>
              <a:t>This means we are focused on supporting and mitigating coverage loss for 155,000 members who will need to either report an exemption or comply with work requirements through 80 hours of work, work training program, education at least half time, unpaid volunteer, or a combination of any of these to equal 80 hours. As we work through the process, we will provide more guidance on how individuals will report this information. </a:t>
            </a:r>
            <a:endParaRPr b="0"/>
          </a:p>
          <a:p>
            <a:pPr indent="0" lvl="0" marL="457200" rtl="0" algn="l">
              <a:spcBef>
                <a:spcPts val="0"/>
              </a:spcBef>
              <a:spcAft>
                <a:spcPts val="0"/>
              </a:spcAft>
              <a:buNone/>
            </a:pPr>
            <a:r>
              <a:t/>
            </a:r>
            <a:endParaRPr b="0"/>
          </a:p>
          <a:p>
            <a:pPr indent="0" lvl="0" marL="457200" rtl="0" algn="l">
              <a:spcBef>
                <a:spcPts val="0"/>
              </a:spcBef>
              <a:spcAft>
                <a:spcPts val="0"/>
              </a:spcAft>
              <a:buNone/>
            </a:pPr>
            <a:r>
              <a:t/>
            </a:r>
            <a:endParaRPr b="0"/>
          </a:p>
          <a:p>
            <a:pPr indent="0" lvl="0" marL="457200" rtl="0" algn="l">
              <a:spcBef>
                <a:spcPts val="0"/>
              </a:spcBef>
              <a:spcAft>
                <a:spcPts val="0"/>
              </a:spcAft>
              <a:buNone/>
            </a:pPr>
            <a:r>
              <a:t/>
            </a:r>
            <a:endParaRPr b="0"/>
          </a:p>
          <a:p>
            <a:pPr indent="-304800" lvl="0" marL="457200" rtl="0" algn="l">
              <a:spcBef>
                <a:spcPts val="0"/>
              </a:spcBef>
              <a:spcAft>
                <a:spcPts val="0"/>
              </a:spcAft>
              <a:buClr>
                <a:schemeClr val="dk1"/>
              </a:buClr>
              <a:buSzPts val="1200"/>
              <a:buChar char="•"/>
            </a:pPr>
            <a:r>
              <a:rPr b="0" lang="en"/>
              <a:t>For the 378,500 Members Medicaid Expansion Adults, the MVP will provide Exemptions for approximately 18%  and Compliance for 40-42% for a total of 58-60% of Medicaid Expansion Adults.</a:t>
            </a:r>
            <a:endParaRPr b="0"/>
          </a:p>
          <a:p>
            <a:pPr indent="-323850" lvl="1" marL="914400" rtl="0" algn="l">
              <a:lnSpc>
                <a:spcPct val="90000"/>
              </a:lnSpc>
              <a:spcBef>
                <a:spcPts val="0"/>
              </a:spcBef>
              <a:spcAft>
                <a:spcPts val="0"/>
              </a:spcAft>
              <a:buClr>
                <a:schemeClr val="dk1"/>
              </a:buClr>
              <a:buSzPts val="1500"/>
              <a:buFont typeface="Arial"/>
              <a:buChar char="⮚"/>
            </a:pPr>
            <a:r>
              <a:rPr lang="en"/>
              <a:t>This includes: Parents of children 13 and under, Parents of a disabled individual, AI/AN, Incarcerated, Pregnant or Postpartum, Individuals Blind or Disabled, LIMITED medically frail or special med needs, LIMITED AUD/SUD treatment, LIMITED Veterans. Also includes those that are working and meeting at least $580/month, and compliance with SNAP/TANF.</a:t>
            </a:r>
            <a:endParaRPr/>
          </a:p>
          <a:p>
            <a:pPr indent="-304800" lvl="0" marL="457200" rtl="0" algn="l">
              <a:spcBef>
                <a:spcPts val="0"/>
              </a:spcBef>
              <a:spcAft>
                <a:spcPts val="0"/>
              </a:spcAft>
              <a:buClr>
                <a:schemeClr val="dk1"/>
              </a:buClr>
              <a:buSzPts val="1200"/>
              <a:buChar char="•"/>
            </a:pPr>
            <a:r>
              <a:rPr b="0" lang="en"/>
              <a:t>The Remaining Medicaid Expansion Adults 42-40% (or about 155,000 Members) will need to attest to Exemptions or Compliance with Work Requirements via a standardized checkbox-based form, with quick progress to enable verification from third party.</a:t>
            </a:r>
            <a:endParaRPr/>
          </a:p>
        </p:txBody>
      </p:sp>
      <p:sp>
        <p:nvSpPr>
          <p:cNvPr id="1566" name="Google Shape;1566;g3ddd76e9aef_2_1152:notes"/>
          <p:cNvSpPr txBox="1"/>
          <p:nvPr>
            <p:ph idx="12" type="sldNum"/>
          </p:nvPr>
        </p:nvSpPr>
        <p:spPr>
          <a:xfrm>
            <a:off x="3520937" y="8499614"/>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9" name="Shape 1579"/>
        <p:cNvGrpSpPr/>
        <p:nvPr/>
      </p:nvGrpSpPr>
      <p:grpSpPr>
        <a:xfrm>
          <a:off x="0" y="0"/>
          <a:ext cx="0" cy="0"/>
          <a:chOff x="0" y="0"/>
          <a:chExt cx="0" cy="0"/>
        </a:xfrm>
      </p:grpSpPr>
      <p:sp>
        <p:nvSpPr>
          <p:cNvPr id="1580" name="Google Shape;1580;g3e1308fd7cb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1" name="Google Shape;1581;g3e1308fd7cb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t>Speaker:</a:t>
            </a:r>
            <a:endParaRPr/>
          </a:p>
          <a:p>
            <a:pPr indent="0" lvl="0" marL="0" rtl="0" algn="l">
              <a:spcBef>
                <a:spcPts val="0"/>
              </a:spcBef>
              <a:spcAft>
                <a:spcPts val="0"/>
              </a:spcAft>
              <a:buClr>
                <a:schemeClr val="dk1"/>
              </a:buClr>
              <a:buFont typeface="Arial"/>
              <a:buNone/>
            </a:pPr>
            <a:r>
              <a:rPr lang="en" sz="1100">
                <a:latin typeface="Arial"/>
                <a:ea typeface="Arial"/>
                <a:cs typeface="Arial"/>
                <a:sym typeface="Arial"/>
              </a:rPr>
              <a:t>Time: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Clear Slide</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6" name="Shape 1586"/>
        <p:cNvGrpSpPr/>
        <p:nvPr/>
      </p:nvGrpSpPr>
      <p:grpSpPr>
        <a:xfrm>
          <a:off x="0" y="0"/>
          <a:ext cx="0" cy="0"/>
          <a:chOff x="0" y="0"/>
          <a:chExt cx="0" cy="0"/>
        </a:xfrm>
      </p:grpSpPr>
      <p:sp>
        <p:nvSpPr>
          <p:cNvPr id="1587" name="Google Shape;1587;g3e1308fd7cb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8" name="Google Shape;1588;g3e1308fd7cb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t>Speaker:</a:t>
            </a:r>
            <a:endParaRPr/>
          </a:p>
          <a:p>
            <a:pPr indent="0" lvl="0" marL="0" rtl="0" algn="l">
              <a:spcBef>
                <a:spcPts val="0"/>
              </a:spcBef>
              <a:spcAft>
                <a:spcPts val="0"/>
              </a:spcAft>
              <a:buClr>
                <a:schemeClr val="dk1"/>
              </a:buClr>
              <a:buSzPts val="1100"/>
              <a:buFont typeface="Arial"/>
              <a:buNone/>
            </a:pPr>
            <a:r>
              <a:rPr lang="en" sz="1100">
                <a:latin typeface="Arial"/>
                <a:ea typeface="Arial"/>
                <a:cs typeface="Arial"/>
                <a:sym typeface="Arial"/>
              </a:rPr>
              <a:t>Time: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4" name="Shape 1594"/>
        <p:cNvGrpSpPr/>
        <p:nvPr/>
      </p:nvGrpSpPr>
      <p:grpSpPr>
        <a:xfrm>
          <a:off x="0" y="0"/>
          <a:ext cx="0" cy="0"/>
          <a:chOff x="0" y="0"/>
          <a:chExt cx="0" cy="0"/>
        </a:xfrm>
      </p:grpSpPr>
      <p:sp>
        <p:nvSpPr>
          <p:cNvPr id="1595" name="Google Shape;1595;g3e1308fd7cb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6" name="Google Shape;1596;g3e1308fd7cb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t>Speaker:</a:t>
            </a:r>
            <a:endParaRPr/>
          </a:p>
          <a:p>
            <a:pPr indent="0" lvl="0" marL="0" rtl="0" algn="l">
              <a:spcBef>
                <a:spcPts val="0"/>
              </a:spcBef>
              <a:spcAft>
                <a:spcPts val="0"/>
              </a:spcAft>
              <a:buClr>
                <a:schemeClr val="dk1"/>
              </a:buClr>
              <a:buSzPts val="1100"/>
              <a:buFont typeface="Arial"/>
              <a:buNone/>
            </a:pPr>
            <a:r>
              <a:rPr lang="en" sz="1100">
                <a:latin typeface="Arial"/>
                <a:ea typeface="Arial"/>
                <a:cs typeface="Arial"/>
                <a:sym typeface="Arial"/>
              </a:rPr>
              <a:t>Time: </a:t>
            </a:r>
            <a:endParaRPr/>
          </a:p>
          <a:p>
            <a:pPr indent="0" lvl="0" marL="0" rtl="0" algn="l">
              <a:lnSpc>
                <a:spcPct val="115000"/>
              </a:lnSpc>
              <a:spcBef>
                <a:spcPts val="0"/>
              </a:spcBef>
              <a:spcAft>
                <a:spcPts val="0"/>
              </a:spcAft>
              <a:buNone/>
            </a:pPr>
            <a:r>
              <a:t/>
            </a:r>
            <a:endParaRPr/>
          </a:p>
          <a:p>
            <a:pPr indent="0" lvl="0" marL="0" rtl="0" algn="l">
              <a:spcBef>
                <a:spcPts val="0"/>
              </a:spcBef>
              <a:spcAft>
                <a:spcPts val="0"/>
              </a:spcAft>
              <a:buNone/>
            </a:pPr>
            <a:r>
              <a:rPr lang="en">
                <a:solidFill>
                  <a:schemeClr val="dk1"/>
                </a:solidFill>
              </a:rPr>
              <a:t>A significant change to eligibility is the move from a 12 month renewal cycle to a 6 month renewal cycle for certain Medicaid members. This change applies to members who are adults ages 19-64 who earn up to 133% of the federal poverty level (insert what that means in dollars for a single person and a family of four). The change also applies to parents and caretakers who have income between 69-133% of the federal poverty level (insert some numbers).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Unlike the work requirements, the 6-month has only one exemption for Alaska Native and American Indian members. All other members must comply. </a:t>
            </a:r>
            <a:br>
              <a:rPr lang="en">
                <a:solidFill>
                  <a:schemeClr val="dk1"/>
                </a:solidFill>
              </a:rPr>
            </a:br>
            <a:br>
              <a:rPr lang="en">
                <a:solidFill>
                  <a:schemeClr val="dk1"/>
                </a:solidFill>
              </a:rPr>
            </a:br>
            <a:r>
              <a:rPr lang="en">
                <a:solidFill>
                  <a:schemeClr val="dk1"/>
                </a:solidFill>
                <a:highlight>
                  <a:srgbClr val="FFFF00"/>
                </a:highlight>
              </a:rPr>
              <a:t>Currently our renewal process is based on a household because policy is to do 12 months for all. With this new policy, we have to make significant changes to comply with 6 month renewals. For example, let’s say we have an expansion adult with a pregnant individual and a 2-year old child. In today’s world, we would send out one renewal packet for the household. Once we implement the 6 month renewal policy, the expansion adult will need to have a separate renewal packet, followed by the pregnant individual and then again by the 2-year old if the renewal timelines are not aligned. Check accuracy. </a:t>
            </a:r>
            <a:br>
              <a:rPr lang="en">
                <a:solidFill>
                  <a:schemeClr val="dk1"/>
                </a:solidFill>
                <a:highlight>
                  <a:srgbClr val="FFFF00"/>
                </a:highlight>
              </a:rPr>
            </a:br>
            <a:br>
              <a:rPr lang="en">
                <a:solidFill>
                  <a:schemeClr val="dk1"/>
                </a:solidFill>
              </a:rPr>
            </a:br>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g3e977dc279c_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2" name="Google Shape;1612;g3e977dc279c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Marivel</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4:01 // 3 min</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279400" lvl="0" marL="393700" rtl="0" algn="l">
              <a:spcBef>
                <a:spcPts val="0"/>
              </a:spcBef>
              <a:spcAft>
                <a:spcPts val="0"/>
              </a:spcAft>
              <a:buClr>
                <a:schemeClr val="dk1"/>
              </a:buClr>
              <a:buSzPts val="1200"/>
              <a:buChar char="●"/>
            </a:pPr>
            <a:r>
              <a:rPr lang="en">
                <a:solidFill>
                  <a:schemeClr val="dk1"/>
                </a:solidFill>
              </a:rPr>
              <a:t>New form with checkboxes created to support members to attest to their WR exemptions or compliance efforts. </a:t>
            </a:r>
            <a:endParaRPr>
              <a:solidFill>
                <a:schemeClr val="dk1"/>
              </a:solidFill>
            </a:endParaRPr>
          </a:p>
          <a:p>
            <a:pPr indent="-279400" lvl="1" marL="787400" rtl="0" algn="l">
              <a:spcBef>
                <a:spcPts val="0"/>
              </a:spcBef>
              <a:spcAft>
                <a:spcPts val="0"/>
              </a:spcAft>
              <a:buClr>
                <a:schemeClr val="dk1"/>
              </a:buClr>
              <a:buSzPts val="1200"/>
              <a:buChar char="○"/>
            </a:pPr>
            <a:r>
              <a:rPr lang="en">
                <a:solidFill>
                  <a:schemeClr val="dk1"/>
                </a:solidFill>
              </a:rPr>
              <a:t>New applicants and existing members may complete new form as part of the eligibility determination process for applications, renewal process or verification processes. </a:t>
            </a:r>
            <a:endParaRPr>
              <a:solidFill>
                <a:schemeClr val="dk1"/>
              </a:solidFill>
            </a:endParaRPr>
          </a:p>
          <a:p>
            <a:pPr indent="-279400" lvl="1" marL="787400" rtl="0" algn="l">
              <a:spcBef>
                <a:spcPts val="0"/>
              </a:spcBef>
              <a:spcAft>
                <a:spcPts val="0"/>
              </a:spcAft>
              <a:buClr>
                <a:schemeClr val="dk1"/>
              </a:buClr>
              <a:buSzPts val="1200"/>
              <a:buChar char="○"/>
            </a:pPr>
            <a:r>
              <a:rPr lang="en">
                <a:solidFill>
                  <a:schemeClr val="dk1"/>
                </a:solidFill>
              </a:rPr>
              <a:t>Can be completed via application, phone, PEAK, or in person.</a:t>
            </a:r>
            <a:endParaRPr>
              <a:solidFill>
                <a:schemeClr val="dk1"/>
              </a:solidFill>
            </a:endParaRPr>
          </a:p>
          <a:p>
            <a:pPr indent="-279400" lvl="1" marL="787400" rtl="0" algn="l">
              <a:spcBef>
                <a:spcPts val="0"/>
              </a:spcBef>
              <a:spcAft>
                <a:spcPts val="0"/>
              </a:spcAft>
              <a:buClr>
                <a:schemeClr val="dk1"/>
              </a:buClr>
              <a:buSzPts val="1200"/>
              <a:buChar char="○"/>
            </a:pPr>
            <a:r>
              <a:rPr lang="en">
                <a:solidFill>
                  <a:schemeClr val="dk1"/>
                </a:solidFill>
              </a:rPr>
              <a:t>Documents may be requested to verify eligibility.</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3e977dc279c_6_65: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Kyra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Without further ado, let’s get into the presentation this afternoon. Welcome to the first in a series of several webinars that we are coordinating to share information, as we learn it, about implementation of provisions in H.R. 1. Here at HCPF our mission is to improve health care equity, access and outcomes for the people we serve while saving Coloradans money on health care and driving value for Colorado.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734" name="Google Shape;734;g3e977dc279c_6_6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7" name="Shape 1617"/>
        <p:cNvGrpSpPr/>
        <p:nvPr/>
      </p:nvGrpSpPr>
      <p:grpSpPr>
        <a:xfrm>
          <a:off x="0" y="0"/>
          <a:ext cx="0" cy="0"/>
          <a:chOff x="0" y="0"/>
          <a:chExt cx="0" cy="0"/>
        </a:xfrm>
      </p:grpSpPr>
      <p:sp>
        <p:nvSpPr>
          <p:cNvPr id="1618" name="Google Shape;1618;g3ddd76e9aef_2_139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619" name="Google Shape;1619;g3ddd76e9aef_2_1398: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Speaker: Adela</a:t>
            </a:r>
            <a:endParaRPr/>
          </a:p>
          <a:p>
            <a:pPr indent="0" lvl="0" marL="0" rtl="0" algn="l">
              <a:spcBef>
                <a:spcPts val="0"/>
              </a:spcBef>
              <a:spcAft>
                <a:spcPts val="0"/>
              </a:spcAft>
              <a:buClr>
                <a:schemeClr val="dk1"/>
              </a:buClr>
              <a:buSzPts val="1100"/>
              <a:buFont typeface="Arial"/>
              <a:buNone/>
            </a:pPr>
            <a:r>
              <a:rPr lang="en" sz="1100">
                <a:latin typeface="Arial"/>
                <a:ea typeface="Arial"/>
                <a:cs typeface="Arial"/>
                <a:sym typeface="Arial"/>
              </a:rPr>
              <a:t>Time: 10:40 // 2 min</a:t>
            </a:r>
            <a:endParaRPr b="0"/>
          </a:p>
        </p:txBody>
      </p:sp>
      <p:sp>
        <p:nvSpPr>
          <p:cNvPr id="1620" name="Google Shape;1620;g3ddd76e9aef_2_1398:notes"/>
          <p:cNvSpPr txBox="1"/>
          <p:nvPr>
            <p:ph idx="12" type="sldNum"/>
          </p:nvPr>
        </p:nvSpPr>
        <p:spPr>
          <a:xfrm>
            <a:off x="3520937" y="8499614"/>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6" name="Shape 1626"/>
        <p:cNvGrpSpPr/>
        <p:nvPr/>
      </p:nvGrpSpPr>
      <p:grpSpPr>
        <a:xfrm>
          <a:off x="0" y="0"/>
          <a:ext cx="0" cy="0"/>
          <a:chOff x="0" y="0"/>
          <a:chExt cx="0" cy="0"/>
        </a:xfrm>
      </p:grpSpPr>
      <p:sp>
        <p:nvSpPr>
          <p:cNvPr id="1627" name="Google Shape;1627;g3e1308fd7cb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8" name="Google Shape;1628;g3e1308fd7cb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3:49 // 3 min</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2" name="Shape 1632"/>
        <p:cNvGrpSpPr/>
        <p:nvPr/>
      </p:nvGrpSpPr>
      <p:grpSpPr>
        <a:xfrm>
          <a:off x="0" y="0"/>
          <a:ext cx="0" cy="0"/>
          <a:chOff x="0" y="0"/>
          <a:chExt cx="0" cy="0"/>
        </a:xfrm>
      </p:grpSpPr>
      <p:sp>
        <p:nvSpPr>
          <p:cNvPr id="1633" name="Google Shape;1633;g3e25ff28b8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4" name="Google Shape;1634;g3e25ff28b8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2:46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None/>
            </a:pPr>
            <a:r>
              <a:rPr lang="en"/>
              <a:t>Before we get into details on work requirements, which is the focus of this session, we want to take a few minutes to go through some of the OTHER eligibility (meaning who can get Medicaid coverage) changes happening due to H.R. 1.</a:t>
            </a:r>
            <a:endParaRPr/>
          </a:p>
          <a:p>
            <a:pPr indent="0" lvl="0" marL="0" rtl="0" algn="l">
              <a:lnSpc>
                <a:spcPct val="115000"/>
              </a:lnSpc>
              <a:spcBef>
                <a:spcPts val="0"/>
              </a:spcBef>
              <a:spcAft>
                <a:spcPts val="0"/>
              </a:spcAft>
              <a:buNone/>
            </a:pPr>
            <a:r>
              <a:t/>
            </a:r>
            <a:endParaRPr/>
          </a:p>
          <a:p>
            <a:pPr indent="0" lvl="0" marL="0" rtl="0" algn="l">
              <a:spcBef>
                <a:spcPts val="0"/>
              </a:spcBef>
              <a:spcAft>
                <a:spcPts val="0"/>
              </a:spcAft>
              <a:buNone/>
            </a:pPr>
            <a:r>
              <a:rPr lang="en">
                <a:solidFill>
                  <a:schemeClr val="dk1"/>
                </a:solidFill>
              </a:rPr>
              <a:t>A significant change to eligibility is the move from a 12-month renewal cycle to a 6-month renewal cycle for certain Medicaid members. This change applies to some members who are adults ages 19-64 who earn up to 133% of the federal poverty level (insert what that means in dollars for a single person and a family of four).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change will go into effect on January 2027 for new applications and in March 2027 for renewals.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highlight>
                <a:srgbClr val="FF00FF"/>
              </a:highlight>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0" name="Shape 1640"/>
        <p:cNvGrpSpPr/>
        <p:nvPr/>
      </p:nvGrpSpPr>
      <p:grpSpPr>
        <a:xfrm>
          <a:off x="0" y="0"/>
          <a:ext cx="0" cy="0"/>
          <a:chOff x="0" y="0"/>
          <a:chExt cx="0" cy="0"/>
        </a:xfrm>
      </p:grpSpPr>
      <p:sp>
        <p:nvSpPr>
          <p:cNvPr id="1641" name="Google Shape;1641;g3e306438d69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2" name="Google Shape;1642;g3e306438d69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2:49 // 3 min</a:t>
            </a:r>
            <a:endParaRPr>
              <a:solidFill>
                <a:schemeClr val="dk1"/>
              </a:solidFill>
            </a:endParaRPr>
          </a:p>
          <a:p>
            <a:pPr indent="0" lvl="0" marL="0" rtl="0" algn="l">
              <a:spcBef>
                <a:spcPts val="0"/>
              </a:spcBef>
              <a:spcAft>
                <a:spcPts val="0"/>
              </a:spcAft>
              <a:buClr>
                <a:schemeClr val="dk1"/>
              </a:buClr>
              <a:buSzPts val="1100"/>
              <a:buFont typeface="Arial"/>
              <a:buNone/>
            </a:pPr>
            <a:r>
              <a:rPr lang="en" sz="1100">
                <a:latin typeface="Arial"/>
                <a:ea typeface="Arial"/>
                <a:cs typeface="Arial"/>
                <a:sym typeface="Arial"/>
              </a:rPr>
              <a:t> </a:t>
            </a:r>
            <a:endParaRPr/>
          </a:p>
          <a:p>
            <a:pPr indent="0" lvl="0" marL="0" rtl="0" algn="l">
              <a:spcBef>
                <a:spcPts val="0"/>
              </a:spcBef>
              <a:spcAft>
                <a:spcPts val="0"/>
              </a:spcAft>
              <a:buNone/>
            </a:pPr>
            <a:r>
              <a:rPr lang="en">
                <a:solidFill>
                  <a:schemeClr val="dk1"/>
                </a:solidFill>
              </a:rPr>
              <a:t>Connected with the change from 12 to 6 month renewals for some members, is the move from household, or case, renewals to individual renewals. </a:t>
            </a:r>
            <a:endParaRPr>
              <a:solidFill>
                <a:schemeClr val="dk1"/>
              </a:solidFill>
            </a:endParaRPr>
          </a:p>
          <a:p>
            <a:pPr indent="0" lvl="0" marL="0" rtl="0" algn="l">
              <a:spcBef>
                <a:spcPts val="0"/>
              </a:spcBef>
              <a:spcAft>
                <a:spcPts val="0"/>
              </a:spcAft>
              <a:buNone/>
            </a:pPr>
            <a:br>
              <a:rPr lang="en">
                <a:solidFill>
                  <a:schemeClr val="dk1"/>
                </a:solidFill>
              </a:rPr>
            </a:br>
            <a:r>
              <a:rPr lang="en">
                <a:solidFill>
                  <a:schemeClr val="dk1"/>
                </a:solidFill>
                <a:highlight>
                  <a:srgbClr val="FFFF00"/>
                </a:highlight>
              </a:rPr>
              <a:t>Currently our renewal process is based on a household because policy is to do 12 months for all. With this new federal change to Medicaid, we have to make significant changes to comply with 6 month renewals. </a:t>
            </a:r>
            <a:endParaRPr>
              <a:solidFill>
                <a:schemeClr val="dk1"/>
              </a:solidFill>
              <a:highlight>
                <a:srgbClr val="FFFF00"/>
              </a:highlight>
            </a:endParaRPr>
          </a:p>
          <a:p>
            <a:pPr indent="0" lvl="0" marL="0" rtl="0" algn="l">
              <a:spcBef>
                <a:spcPts val="0"/>
              </a:spcBef>
              <a:spcAft>
                <a:spcPts val="0"/>
              </a:spcAft>
              <a:buNone/>
            </a:pPr>
            <a:r>
              <a:t/>
            </a:r>
            <a:endParaRPr>
              <a:solidFill>
                <a:schemeClr val="dk1"/>
              </a:solidFill>
              <a:highlight>
                <a:srgbClr val="FFFF00"/>
              </a:highlight>
            </a:endParaRPr>
          </a:p>
          <a:p>
            <a:pPr indent="0" lvl="0" marL="0" rtl="0" algn="l">
              <a:spcBef>
                <a:spcPts val="0"/>
              </a:spcBef>
              <a:spcAft>
                <a:spcPts val="0"/>
              </a:spcAft>
              <a:buNone/>
            </a:pPr>
            <a:r>
              <a:rPr lang="en">
                <a:solidFill>
                  <a:schemeClr val="dk1"/>
                </a:solidFill>
                <a:highlight>
                  <a:srgbClr val="FFFF00"/>
                </a:highlight>
              </a:rPr>
              <a:t>For example, let’s say we have a household </a:t>
            </a:r>
            <a:r>
              <a:rPr lang="en">
                <a:solidFill>
                  <a:schemeClr val="dk1"/>
                </a:solidFill>
                <a:highlight>
                  <a:srgbClr val="FFFF00"/>
                </a:highlight>
              </a:rPr>
              <a:t>consisting</a:t>
            </a:r>
            <a:r>
              <a:rPr lang="en">
                <a:solidFill>
                  <a:schemeClr val="dk1"/>
                </a:solidFill>
                <a:highlight>
                  <a:srgbClr val="FFFF00"/>
                </a:highlight>
              </a:rPr>
              <a:t> of an adult member, a pregnant member, and a 2-year old child. In today’s world, we would send out one renewal packet for the entire household. Once we implement the 6-month renewal policy, the adult member will need to have a separate renewal packet, followed by the pregnant member and then again by the 2-year old if the renewal timelines are not aligned, which they are likely not to be. </a:t>
            </a:r>
            <a:r>
              <a:rPr b="1" lang="en">
                <a:solidFill>
                  <a:schemeClr val="dk1"/>
                </a:solidFill>
                <a:highlight>
                  <a:srgbClr val="FFFF00"/>
                </a:highlight>
              </a:rPr>
              <a:t>Check accuracy. </a:t>
            </a:r>
            <a:br>
              <a:rPr lang="en">
                <a:solidFill>
                  <a:schemeClr val="dk1"/>
                </a:solidFill>
                <a:highlight>
                  <a:srgbClr val="FFFF00"/>
                </a:highlight>
              </a:rPr>
            </a:br>
            <a:br>
              <a:rPr lang="en">
                <a:solidFill>
                  <a:schemeClr val="dk1"/>
                </a:solidFill>
              </a:rPr>
            </a:br>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8" name="Shape 1648"/>
        <p:cNvGrpSpPr/>
        <p:nvPr/>
      </p:nvGrpSpPr>
      <p:grpSpPr>
        <a:xfrm>
          <a:off x="0" y="0"/>
          <a:ext cx="0" cy="0"/>
          <a:chOff x="0" y="0"/>
          <a:chExt cx="0" cy="0"/>
        </a:xfrm>
      </p:grpSpPr>
      <p:sp>
        <p:nvSpPr>
          <p:cNvPr id="1649" name="Google Shape;1649;g3e306438d69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0" name="Google Shape;1650;g3e306438d69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Adela</a:t>
            </a:r>
            <a:endParaRPr>
              <a:solidFill>
                <a:schemeClr val="dk1"/>
              </a:solidFill>
            </a:endParaRPr>
          </a:p>
          <a:p>
            <a:pPr indent="0" lvl="0" marL="0" rtl="0" algn="l">
              <a:spcBef>
                <a:spcPts val="0"/>
              </a:spcBef>
              <a:spcAft>
                <a:spcPts val="0"/>
              </a:spcAft>
              <a:buNone/>
            </a:pPr>
            <a:r>
              <a:rPr lang="en">
                <a:solidFill>
                  <a:schemeClr val="dk1"/>
                </a:solidFill>
              </a:rPr>
              <a:t>Time: 2:52 // 3 min</a:t>
            </a:r>
            <a:endParaRPr>
              <a:solidFill>
                <a:schemeClr val="dk1"/>
              </a:solidFill>
            </a:endParaRPr>
          </a:p>
          <a:p>
            <a:pPr indent="0" lvl="0" marL="0" rtl="0" algn="l">
              <a:spcBef>
                <a:spcPts val="1000"/>
              </a:spcBef>
              <a:spcAft>
                <a:spcPts val="0"/>
              </a:spcAft>
              <a:buClr>
                <a:schemeClr val="dk1"/>
              </a:buClr>
              <a:buSzPts val="1100"/>
              <a:buFont typeface="Arial"/>
              <a:buNone/>
            </a:pPr>
            <a:r>
              <a:rPr lang="en">
                <a:solidFill>
                  <a:schemeClr val="dk1"/>
                </a:solidFill>
              </a:rPr>
              <a:t>Another eligibility-related change due to H.R. 1 is the change to what’s called retroactive coverage. </a:t>
            </a:r>
            <a:endParaRPr>
              <a:solidFill>
                <a:schemeClr val="dk1"/>
              </a:solidFill>
            </a:endParaRPr>
          </a:p>
          <a:p>
            <a:pPr indent="0" lvl="0" marL="0" rtl="0" algn="l">
              <a:spcBef>
                <a:spcPts val="1000"/>
              </a:spcBef>
              <a:spcAft>
                <a:spcPts val="0"/>
              </a:spcAft>
              <a:buClr>
                <a:schemeClr val="dk1"/>
              </a:buClr>
              <a:buSzPts val="1100"/>
              <a:buFont typeface="Arial"/>
              <a:buNone/>
            </a:pPr>
            <a:r>
              <a:rPr lang="en">
                <a:solidFill>
                  <a:schemeClr val="dk1"/>
                </a:solidFill>
              </a:rPr>
              <a:t>Medicaid currently provides three months of retroactive coverage. This means, after you apply and are determined eligible for Medicaid, your Medicaid will cover the previous three months of medical bills. </a:t>
            </a:r>
            <a:endParaRPr>
              <a:solidFill>
                <a:schemeClr val="dk1"/>
              </a:solidFill>
            </a:endParaRPr>
          </a:p>
          <a:p>
            <a:pPr indent="0" lvl="0" marL="0" rtl="0" algn="l">
              <a:spcBef>
                <a:spcPts val="1000"/>
              </a:spcBef>
              <a:spcAft>
                <a:spcPts val="0"/>
              </a:spcAft>
              <a:buClr>
                <a:schemeClr val="dk1"/>
              </a:buClr>
              <a:buSzPts val="1100"/>
              <a:buFont typeface="Arial"/>
              <a:buNone/>
            </a:pPr>
            <a:r>
              <a:rPr lang="en">
                <a:solidFill>
                  <a:schemeClr val="dk1"/>
                </a:solidFill>
              </a:rPr>
              <a:t>Federal changes to this Medicaid policy on retroactive coverage includes: </a:t>
            </a:r>
            <a:endParaRPr>
              <a:solidFill>
                <a:schemeClr val="dk1"/>
              </a:solidFill>
            </a:endParaRPr>
          </a:p>
          <a:p>
            <a:pPr indent="-304800" lvl="1" marL="914400" rtl="0" algn="l">
              <a:spcBef>
                <a:spcPts val="0"/>
              </a:spcBef>
              <a:spcAft>
                <a:spcPts val="0"/>
              </a:spcAft>
              <a:buClr>
                <a:schemeClr val="dk1"/>
              </a:buClr>
              <a:buSzPts val="1200"/>
              <a:buFont typeface="Trebuchet MS"/>
              <a:buChar char="○"/>
            </a:pPr>
            <a:r>
              <a:rPr lang="en">
                <a:solidFill>
                  <a:schemeClr val="dk1"/>
                </a:solidFill>
              </a:rPr>
              <a:t>Starting in January 2027 for new applicants.</a:t>
            </a:r>
            <a:endParaRPr>
              <a:solidFill>
                <a:schemeClr val="dk1"/>
              </a:solidFill>
            </a:endParaRPr>
          </a:p>
          <a:p>
            <a:pPr indent="-304800" lvl="1" marL="914400" rtl="0" algn="l">
              <a:spcBef>
                <a:spcPts val="0"/>
              </a:spcBef>
              <a:spcAft>
                <a:spcPts val="0"/>
              </a:spcAft>
              <a:buClr>
                <a:schemeClr val="dk1"/>
              </a:buClr>
              <a:buSzPts val="1200"/>
              <a:buFont typeface="Trebuchet MS"/>
              <a:buChar char="○"/>
            </a:pPr>
            <a:r>
              <a:rPr lang="en">
                <a:solidFill>
                  <a:schemeClr val="dk1"/>
                </a:solidFill>
              </a:rPr>
              <a:t>Retroactive coverage for some adults ages 19-64 who earn up to 133% of the federal poverty level goes from three months to one month.</a:t>
            </a:r>
            <a:endParaRPr>
              <a:solidFill>
                <a:schemeClr val="dk1"/>
              </a:solidFill>
            </a:endParaRPr>
          </a:p>
          <a:p>
            <a:pPr indent="-304800" lvl="1" marL="914400" rtl="0" algn="l">
              <a:spcBef>
                <a:spcPts val="0"/>
              </a:spcBef>
              <a:spcAft>
                <a:spcPts val="0"/>
              </a:spcAft>
              <a:buClr>
                <a:schemeClr val="dk1"/>
              </a:buClr>
              <a:buSzPts val="1200"/>
              <a:buFont typeface="Trebuchet MS"/>
              <a:buChar char="○"/>
            </a:pPr>
            <a:r>
              <a:rPr lang="en">
                <a:solidFill>
                  <a:schemeClr val="dk1"/>
                </a:solidFill>
              </a:rPr>
              <a:t>Retro coverage for most other members goes from three months to two months.</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7" name="Shape 1657"/>
        <p:cNvGrpSpPr/>
        <p:nvPr/>
      </p:nvGrpSpPr>
      <p:grpSpPr>
        <a:xfrm>
          <a:off x="0" y="0"/>
          <a:ext cx="0" cy="0"/>
          <a:chOff x="0" y="0"/>
          <a:chExt cx="0" cy="0"/>
        </a:xfrm>
      </p:grpSpPr>
      <p:sp>
        <p:nvSpPr>
          <p:cNvPr id="1658" name="Google Shape;1658;g3e3c922a582_15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9" name="Google Shape;1659;g3e3c922a582_15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2:58 // 3 min</a:t>
            </a:r>
            <a:endParaRPr>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None/>
            </a:pPr>
            <a:r>
              <a:rPr lang="en">
                <a:latin typeface="Trebuchet MS"/>
                <a:ea typeface="Trebuchet MS"/>
                <a:cs typeface="Trebuchet MS"/>
                <a:sym typeface="Trebuchet MS"/>
              </a:rPr>
              <a:t>One group to be disproportionately impacted are immigrants. HR1 has changed definitions for qualifying immigrants, and restricted eligibility and beginning this coming October, approximately 7,000 immigrants in Colorado will lose Medicaid coverage due to these changes. The resulting loss of care for vulnerable populations may lead to higher levels of emergency service use and uncompensated care.</a:t>
            </a:r>
            <a:endParaRPr>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Let’s look at the groups of people who will be impacted by this change. Beginning this coming October, the following groups, shown in the red lefthand column, will no longer qualify for Medicaid:</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Members with Refugee or Asylee immigration status on legal documentation with corresponding class codes.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granted humanitarian parole, such as certain Afghans who aided U.S. military operations in Afghanistan or people fleeing violence in Ukraine</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with a “Withholding of Deportation” status on formal documentation who receive protection from being deported to a specific country where their life or freedom is threatened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domestic violence with a pending or approved application under the Violence Against Women Act(VAWA) identified through formal legal documentation or Prima Facie documentation</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trafficking with a pending or approved application for a victim of trafficking visa such as a T-Visa</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Members of a U.S. federally recognized Indian tribe or American Indian born in Canada</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Refugees who have a “conditional entrant” status granted before 1980</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These immigrant groups will remain eligible for Medicaid:</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U.S. citizens or U.S. nationals</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Lawful Permanent Resident status holders (LPR/Green Card) who meet the 5-year requirement</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Citizens of the Marshall Islands, Micronesia, and Palau who are living in one of the U.S states or territories (referred to as Compact of Free Association or COFA migrants)- Identified with legal documentation such a visas or I-94</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Certain Cuban or Haitian entrants- Identified with legal documentation such I-94 and class codes.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Children under age 19</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Pregnant women, or pregnant within the last 12 months</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Prior to this provision taking effect, HCPF recently sent a notice in May to current members who may be affected by the loss of coverage. For those who received this notice, it is very important that they act quickly to update their immigration status and relevant member information if needed.</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Over the summer, our teams will ramp up engagement with our stakeholders and community partners to ensure that we reach as many affected individuals as possible to ensure they are aware of changes and actions they can take.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In September, members who will lose coverage will receive a notification, and then the changes will take effect in October.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Our team will continue to engage with our partners to ensure strong communication and updates are available.</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i="1" lang="en">
                <a:solidFill>
                  <a:schemeClr val="dk1"/>
                </a:solidFill>
              </a:rPr>
              <a:t>Hand off to Marivel for discussion of Work Requirements.</a:t>
            </a:r>
            <a:endParaRPr>
              <a:solidFill>
                <a:schemeClr val="dk1"/>
              </a:solidFill>
            </a:endParaRPr>
          </a:p>
          <a:p>
            <a:pPr indent="0" lvl="0" marL="0" rtl="0" algn="l">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latin typeface="Trebuchet MS"/>
              <a:ea typeface="Trebuchet MS"/>
              <a:cs typeface="Trebuchet MS"/>
              <a:sym typeface="Trebuchet M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5" name="Shape 1665"/>
        <p:cNvGrpSpPr/>
        <p:nvPr/>
      </p:nvGrpSpPr>
      <p:grpSpPr>
        <a:xfrm>
          <a:off x="0" y="0"/>
          <a:ext cx="0" cy="0"/>
          <a:chOff x="0" y="0"/>
          <a:chExt cx="0" cy="0"/>
        </a:xfrm>
      </p:grpSpPr>
      <p:sp>
        <p:nvSpPr>
          <p:cNvPr id="1666" name="Google Shape;1666;g3e3c922a582_1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7" name="Google Shape;1667;g3e3c922a582_1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Adela</a:t>
            </a:r>
            <a:endParaRPr>
              <a:solidFill>
                <a:schemeClr val="dk1"/>
              </a:solidFill>
            </a:endParaRPr>
          </a:p>
          <a:p>
            <a:pPr indent="0" lvl="0" marL="0" rtl="0" algn="l">
              <a:spcBef>
                <a:spcPts val="0"/>
              </a:spcBef>
              <a:spcAft>
                <a:spcPts val="0"/>
              </a:spcAft>
              <a:buNone/>
            </a:pPr>
            <a:r>
              <a:rPr lang="en">
                <a:solidFill>
                  <a:schemeClr val="dk1"/>
                </a:solidFill>
              </a:rPr>
              <a:t>Time: 2:58 // 3 min</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
                <a:solidFill>
                  <a:schemeClr val="dk1"/>
                </a:solidFill>
                <a:latin typeface="Trebuchet MS"/>
                <a:ea typeface="Trebuchet MS"/>
                <a:cs typeface="Trebuchet MS"/>
                <a:sym typeface="Trebuchet MS"/>
              </a:rPr>
              <a:t>One group to be disproportionately impacted are immigrants. HR1 has changed definitions for qualifying immigrants, and restricted eligibility and beginning this coming October, approximately 7,000 immigrants in Colorado will lose Medicaid coverage due to these changes. The resulting loss of care for vulnerable populations may lead to higher levels of emergency service use and uncompensated care.</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
                <a:solidFill>
                  <a:schemeClr val="dk1"/>
                </a:solidFill>
                <a:latin typeface="Trebuchet MS"/>
                <a:ea typeface="Trebuchet MS"/>
                <a:cs typeface="Trebuchet MS"/>
                <a:sym typeface="Trebuchet MS"/>
              </a:rPr>
              <a:t>Let’s look at the groups of people who will be impacted by this change. Beginning this coming October, the following groups, shown in the red lefthand column, will no longer qualify for Medicaid:</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Refugee or Asylees immigration status on legal documentation with corresponding class codes.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granted humanitarian parole, such as certain Afghans who aided U.S. military operations in Afghanistan or people fleeing violence in Ukraine- Afghan Humanitarian Parolee or Ukrainian Humanitarian parolee status with corresponding documentation and class codes.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granted withholding of removal receive protection from being deported to a specific country where their life or freedom is threatened - These members are identified as “Withholding of Deportation ” on formal documentation or legal document.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domestic violence with a pending or approved application under the Violence Against Women Act(VAWA) identified through formal legal documentation or Prima Facie documentation</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trafficking with a pending or approved application for a victim of trafficking visa- T Visas or other legal documentation would provide these details.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Members of a U.S. federally recognized Indian tribe or American Indian born in Canada- These folks are recognized by legal documentation (Canadian or US) that would indicate they meet the requirements for the status.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Refugees who have a “conditional entrant” status granted before 1980- Identified with valid documentation such as I-94 with corresponding class codes.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
                <a:solidFill>
                  <a:schemeClr val="dk1"/>
                </a:solidFill>
                <a:latin typeface="Trebuchet MS"/>
                <a:ea typeface="Trebuchet MS"/>
                <a:cs typeface="Trebuchet MS"/>
                <a:sym typeface="Trebuchet MS"/>
              </a:rPr>
              <a:t>These immigrant groups will remain eligible for Medicaid:</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U.S. citizens or U.S. nationals</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Lawful Permanent Resident status holders (LPR/Green Card) who meet the 5-year requirement</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Citizens of the Marshall Islands, Micronesia, and Palau who are living in one of the U.S states or territories (referred to as Compact of Free Association or COFA migrants)- Identified with legal documentation such a visas or I-94</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Certain Cuban or Haitian entrants- Identified with legal documentation such I-94 and class codes. </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Children under age 19</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Pregnant women, or pregnant within the last 12 months</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
                <a:solidFill>
                  <a:schemeClr val="dk1"/>
                </a:solidFill>
                <a:latin typeface="Trebuchet MS"/>
                <a:ea typeface="Trebuchet MS"/>
                <a:cs typeface="Trebuchet MS"/>
                <a:sym typeface="Trebuchet MS"/>
              </a:rPr>
              <a:t>Prior to this provision taking effect, HCPF recently sent a notice in May to current members who may be affected by the loss of coverage. For those who received this notice, it is very important that they act quickly to update their immigration status and relevant member information if needed.</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
                <a:solidFill>
                  <a:schemeClr val="dk1"/>
                </a:solidFill>
                <a:latin typeface="Trebuchet MS"/>
                <a:ea typeface="Trebuchet MS"/>
                <a:cs typeface="Trebuchet MS"/>
                <a:sym typeface="Trebuchet MS"/>
              </a:rPr>
              <a:t>Over the summer, our teams will ramp up engagement with our stakeholders and community partners to ensure that we reach as many affected individuals as possible to ensure they are aware of changes and actions they can take.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
                <a:solidFill>
                  <a:schemeClr val="dk1"/>
                </a:solidFill>
                <a:latin typeface="Trebuchet MS"/>
                <a:ea typeface="Trebuchet MS"/>
                <a:cs typeface="Trebuchet MS"/>
                <a:sym typeface="Trebuchet MS"/>
              </a:rPr>
              <a:t>In September, members who will lose coverage will receive a notification, and then the changes will take effect in October.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
                <a:solidFill>
                  <a:schemeClr val="dk1"/>
                </a:solidFill>
                <a:latin typeface="Trebuchet MS"/>
                <a:ea typeface="Trebuchet MS"/>
                <a:cs typeface="Trebuchet MS"/>
                <a:sym typeface="Trebuchet MS"/>
              </a:rPr>
              <a:t>Our team will continue to engage with our partners to ensure strong communication and updates are available.</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chemeClr val="dk1"/>
              </a:solidFill>
              <a:latin typeface="Trebuchet MS"/>
              <a:ea typeface="Trebuchet MS"/>
              <a:cs typeface="Trebuchet MS"/>
              <a:sym typeface="Trebuchet MS"/>
            </a:endParaRPr>
          </a:p>
          <a:p>
            <a:pPr indent="0" lvl="0" marL="0" rtl="0" algn="l">
              <a:spcBef>
                <a:spcPts val="0"/>
              </a:spcBef>
              <a:spcAft>
                <a:spcPts val="0"/>
              </a:spcAft>
              <a:buNone/>
            </a:pPr>
            <a:r>
              <a:rPr i="1" lang="en">
                <a:solidFill>
                  <a:schemeClr val="dk1"/>
                </a:solidFill>
              </a:rPr>
              <a:t>Hand off to Marivel for discussion of Work Requirements.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g3e306438d69_1_195: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g3e306438d69_1_19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7" name="Shape 1677"/>
        <p:cNvGrpSpPr/>
        <p:nvPr/>
      </p:nvGrpSpPr>
      <p:grpSpPr>
        <a:xfrm>
          <a:off x="0" y="0"/>
          <a:ext cx="0" cy="0"/>
          <a:chOff x="0" y="0"/>
          <a:chExt cx="0" cy="0"/>
        </a:xfrm>
      </p:grpSpPr>
      <p:sp>
        <p:nvSpPr>
          <p:cNvPr id="1678" name="Google Shape;1678;g3e1308fd7cb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9" name="Google Shape;1679;g3e1308fd7cb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 3:40 // 3 min</a:t>
            </a:r>
            <a:endParaRPr>
              <a:solidFill>
                <a:srgbClr val="353744"/>
              </a:solidFill>
            </a:endParaRPr>
          </a:p>
          <a:p>
            <a:pPr indent="0" lvl="0" marL="0" rtl="0" algn="l">
              <a:lnSpc>
                <a:spcPct val="130000"/>
              </a:lnSpc>
              <a:spcBef>
                <a:spcPts val="1200"/>
              </a:spcBef>
              <a:spcAft>
                <a:spcPts val="0"/>
              </a:spcAft>
              <a:buNone/>
            </a:pPr>
            <a:r>
              <a:rPr lang="en">
                <a:solidFill>
                  <a:srgbClr val="353744"/>
                </a:solidFill>
              </a:rPr>
              <a:t>People who are determined to be medically frail do not have to meet work requirements. </a:t>
            </a:r>
            <a:endParaRPr>
              <a:solidFill>
                <a:srgbClr val="353744"/>
              </a:solidFill>
            </a:endParaRPr>
          </a:p>
          <a:p>
            <a:pPr indent="0" lvl="0" marL="0" rtl="0" algn="l">
              <a:lnSpc>
                <a:spcPct val="130000"/>
              </a:lnSpc>
              <a:spcBef>
                <a:spcPts val="1200"/>
              </a:spcBef>
              <a:spcAft>
                <a:spcPts val="0"/>
              </a:spcAft>
              <a:buNone/>
            </a:pPr>
            <a:r>
              <a:rPr lang="en">
                <a:solidFill>
                  <a:srgbClr val="353744"/>
                </a:solidFill>
              </a:rPr>
              <a:t>What does “medical frailty” mean? CMS has not issued detailed guidance on the H.R.1 medically frailty exemption. Right now, we expect that for current members, we’ll be able to look at Recognizing that how we define medical frailty can change when we receive formal guidance from CMS in June,</a:t>
            </a:r>
            <a:endParaRPr>
              <a:solidFill>
                <a:srgbClr val="353744"/>
              </a:solidFill>
            </a:endParaRPr>
          </a:p>
          <a:p>
            <a:pPr indent="0" lvl="0" marL="0" rtl="0" algn="l">
              <a:spcBef>
                <a:spcPts val="120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g3e1308fd7cb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5" name="Google Shape;1685;g3e1308fd7cb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None/>
            </a:pPr>
            <a:r>
              <a:rPr lang="en">
                <a:solidFill>
                  <a:schemeClr val="dk1"/>
                </a:solidFill>
              </a:rPr>
              <a:t>Time: 3:43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For new </a:t>
            </a:r>
            <a:r>
              <a:rPr lang="en"/>
              <a:t>applicants after January 1, 2027, HCPF is including five questions in Worksheet J to determine if the applicant is medically frail. The questions are - </a:t>
            </a:r>
            <a:endParaRPr/>
          </a:p>
          <a:p>
            <a:pPr indent="-298450" lvl="0" marL="457200" rtl="0" algn="l">
              <a:spcBef>
                <a:spcPts val="0"/>
              </a:spcBef>
              <a:spcAft>
                <a:spcPts val="0"/>
              </a:spcAft>
              <a:buSzPts val="1100"/>
              <a:buChar char="●"/>
            </a:pPr>
            <a:r>
              <a:rPr lang="en"/>
              <a:t>Do you have a physical or intellectual disability, mental health condition, or other special medical need that makes it hard or impossible for you to work</a:t>
            </a:r>
            <a:endParaRPr/>
          </a:p>
          <a:p>
            <a:pPr indent="-298450" lvl="0" marL="457200" rtl="0" algn="l">
              <a:spcBef>
                <a:spcPts val="0"/>
              </a:spcBef>
              <a:spcAft>
                <a:spcPts val="0"/>
              </a:spcAft>
              <a:buSzPts val="1100"/>
              <a:buChar char="●"/>
            </a:pPr>
            <a:r>
              <a:rPr lang="en"/>
              <a:t>Are you medically frail? A medically frail person has significant health needs, such as a disabling mental health condition, substance use disorder, or other complex medical condition that limits daily functioning or requires ongoing medical care.</a:t>
            </a:r>
            <a:endParaRPr/>
          </a:p>
          <a:p>
            <a:pPr indent="0" lvl="0" marL="45720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3e977dc279c_6_72: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
              <a:t>Kyra</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en"/>
              <a:t>We are known by the acronym HCPF, and our full department name is the Colorado Department of Health Care Policy and Financing. We administer Health First Colorado (Colorado’s Medicaid program), Child Health Plan Plus (CHP+) and other health care programs for Coloradans who qualify.</a:t>
            </a:r>
            <a:endParaRPr/>
          </a:p>
        </p:txBody>
      </p:sp>
      <p:sp>
        <p:nvSpPr>
          <p:cNvPr id="742" name="Google Shape;742;g3e977dc279c_6_72:notes"/>
          <p:cNvSpPr/>
          <p:nvPr>
            <p:ph idx="2" type="sldImg"/>
          </p:nvPr>
        </p:nvSpPr>
        <p:spPr>
          <a:xfrm>
            <a:off x="365938" y="185738"/>
            <a:ext cx="6127500" cy="3446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9" name="Shape 1689"/>
        <p:cNvGrpSpPr/>
        <p:nvPr/>
      </p:nvGrpSpPr>
      <p:grpSpPr>
        <a:xfrm>
          <a:off x="0" y="0"/>
          <a:ext cx="0" cy="0"/>
          <a:chOff x="0" y="0"/>
          <a:chExt cx="0" cy="0"/>
        </a:xfrm>
      </p:grpSpPr>
      <p:sp>
        <p:nvSpPr>
          <p:cNvPr id="1690" name="Google Shape;1690;g3e1308fd7cb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1" name="Google Shape;1691;g3e1308fd7cb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None/>
            </a:pPr>
            <a:r>
              <a:rPr lang="en">
                <a:solidFill>
                  <a:schemeClr val="dk1"/>
                </a:solidFill>
              </a:rPr>
              <a:t>Time: 3:46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Are you living with a physical, intellectual, or developmental disability that makes it hard to do daily activities?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Are you living with a mental health disorder (such as schizophrenia, major depression, or OCD)?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Are you living with a serious health condition that requires regular treatment (such as an autoimmune disorder, heart or kidney failure, or other severe condition)?</a:t>
            </a:r>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5" name="Shape 1695"/>
        <p:cNvGrpSpPr/>
        <p:nvPr/>
      </p:nvGrpSpPr>
      <p:grpSpPr>
        <a:xfrm>
          <a:off x="0" y="0"/>
          <a:ext cx="0" cy="0"/>
          <a:chOff x="0" y="0"/>
          <a:chExt cx="0" cy="0"/>
        </a:xfrm>
      </p:grpSpPr>
      <p:sp>
        <p:nvSpPr>
          <p:cNvPr id="1696" name="Google Shape;1696;g3e306438d69_1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7" name="Google Shape;1697;g3e306438d69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Speaker: Adela</a:t>
            </a:r>
            <a:endParaRPr>
              <a:solidFill>
                <a:schemeClr val="dk1"/>
              </a:solidFill>
            </a:endParaRPr>
          </a:p>
          <a:p>
            <a:pPr indent="0" lvl="0" marL="0" rtl="0" algn="l">
              <a:spcBef>
                <a:spcPts val="0"/>
              </a:spcBef>
              <a:spcAft>
                <a:spcPts val="0"/>
              </a:spcAft>
              <a:buNone/>
            </a:pPr>
            <a:r>
              <a:rPr lang="en">
                <a:solidFill>
                  <a:schemeClr val="dk1"/>
                </a:solidFill>
              </a:rPr>
              <a:t>Time: 2:37 // 3 min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H.R. 1 has prompted sweeping changes to Medicaid, in Colorado and across the country. Some of the largest changes are to Medicaid eligibility, as outlined on this slide. These </a:t>
            </a:r>
            <a:r>
              <a:rPr lang="en">
                <a:solidFill>
                  <a:schemeClr val="dk1"/>
                </a:solidFill>
              </a:rPr>
              <a:t>eligibility</a:t>
            </a:r>
            <a:r>
              <a:rPr lang="en">
                <a:solidFill>
                  <a:schemeClr val="dk1"/>
                </a:solidFill>
              </a:rPr>
              <a:t> areas include changes to how frequently some members will need to </a:t>
            </a:r>
            <a:r>
              <a:rPr lang="en">
                <a:solidFill>
                  <a:schemeClr val="dk1"/>
                </a:solidFill>
              </a:rPr>
              <a:t>renew their coverage, </a:t>
            </a:r>
            <a:r>
              <a:rPr lang="en">
                <a:solidFill>
                  <a:schemeClr val="dk1"/>
                </a:solidFill>
              </a:rPr>
              <a:t>changes to retroactive coverage, changes in coverage for certain immigrant groups, and work requirements.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Over the past 9 months, HCPF teams have been busy working to understand, implement, and communicate all of these changes. Sometimes this work is not seen (yet) by the public, but I can assure you that our staff are working day in and day out to mitigate impacts on our members and to share clear, consistent information and guidance as early as possible.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2" name="Shape 1702"/>
        <p:cNvGrpSpPr/>
        <p:nvPr/>
      </p:nvGrpSpPr>
      <p:grpSpPr>
        <a:xfrm>
          <a:off x="0" y="0"/>
          <a:ext cx="0" cy="0"/>
          <a:chOff x="0" y="0"/>
          <a:chExt cx="0" cy="0"/>
        </a:xfrm>
      </p:grpSpPr>
      <p:sp>
        <p:nvSpPr>
          <p:cNvPr id="1703" name="Google Shape;1703;g3e306438d69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4" name="Google Shape;1704;g3e306438d69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None/>
            </a:pPr>
            <a:r>
              <a:rPr lang="en">
                <a:solidFill>
                  <a:schemeClr val="dk1"/>
                </a:solidFill>
              </a:rPr>
              <a:t>Time: 2:37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b="1" lang="en">
                <a:solidFill>
                  <a:schemeClr val="dk1"/>
                </a:solidFill>
              </a:rPr>
              <a:t>It is important to know that many </a:t>
            </a:r>
            <a:r>
              <a:rPr b="1" lang="en">
                <a:solidFill>
                  <a:schemeClr val="dk1"/>
                </a:solidFill>
              </a:rPr>
              <a:t>Medicaid members will NOT be affected by these changes. </a:t>
            </a:r>
            <a:r>
              <a:rPr lang="en">
                <a:solidFill>
                  <a:schemeClr val="dk1"/>
                </a:solidFill>
              </a:rPr>
              <a:t> We know that communicating clearly who is and is NOT affected is key to achieving our North Star, which is mitigating coverage losses and negative consequences to Coloradans, providers and the economy.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In general, H.R. 1 changes apply to SOME adults ages 19-64 who earn up to 133% of the federal poverty level</a:t>
            </a:r>
            <a:r>
              <a:rPr lang="en">
                <a:solidFill>
                  <a:schemeClr val="dk1"/>
                </a:solidFill>
                <a:highlight>
                  <a:srgbClr val="FFFF00"/>
                </a:highlight>
              </a:rPr>
              <a:t> {drop link to FPL chart}. </a:t>
            </a:r>
            <a:endParaRPr>
              <a:solidFill>
                <a:schemeClr val="dk1"/>
              </a:solidFill>
              <a:highlight>
                <a:srgbClr val="FFFF00"/>
              </a:highlight>
            </a:endParaRPr>
          </a:p>
          <a:p>
            <a:pPr indent="0" lvl="0" marL="0" rtl="0" algn="l">
              <a:spcBef>
                <a:spcPts val="0"/>
              </a:spcBef>
              <a:spcAft>
                <a:spcPts val="0"/>
              </a:spcAft>
              <a:buNone/>
            </a:pPr>
            <a:r>
              <a:t/>
            </a:r>
            <a:endParaRPr>
              <a:solidFill>
                <a:schemeClr val="dk1"/>
              </a:solidFill>
              <a:highlight>
                <a:schemeClr val="lt1"/>
              </a:highlight>
            </a:endParaRPr>
          </a:p>
          <a:p>
            <a:pPr indent="0" lvl="0" marL="0" rtl="0" algn="l">
              <a:spcBef>
                <a:spcPts val="0"/>
              </a:spcBef>
              <a:spcAft>
                <a:spcPts val="0"/>
              </a:spcAft>
              <a:buNone/>
            </a:pPr>
            <a:r>
              <a:rPr lang="en">
                <a:solidFill>
                  <a:schemeClr val="dk1"/>
                </a:solidFill>
                <a:highlight>
                  <a:schemeClr val="lt1"/>
                </a:highlight>
              </a:rPr>
              <a:t>This is the group that was included in Medicaid as a result of the Affordable Care Act or ACA.</a:t>
            </a:r>
            <a:endParaRPr>
              <a:solidFill>
                <a:schemeClr val="dk1"/>
              </a:solidFill>
              <a:highlight>
                <a:schemeClr val="lt1"/>
              </a:highlight>
            </a:endParaRPr>
          </a:p>
          <a:p>
            <a:pPr indent="0" lvl="0" marL="0" rtl="0" algn="l">
              <a:spcBef>
                <a:spcPts val="0"/>
              </a:spcBef>
              <a:spcAft>
                <a:spcPts val="0"/>
              </a:spcAft>
              <a:buNone/>
            </a:pPr>
            <a:r>
              <a:t/>
            </a:r>
            <a:endParaRPr>
              <a:solidFill>
                <a:schemeClr val="dk1"/>
              </a:solidFill>
              <a:highlight>
                <a:srgbClr val="FFFF00"/>
              </a:highlight>
            </a:endParaRPr>
          </a:p>
          <a:p>
            <a:pPr indent="0" lvl="0" marL="0" rtl="0" algn="l">
              <a:spcBef>
                <a:spcPts val="0"/>
              </a:spcBef>
              <a:spcAft>
                <a:spcPts val="0"/>
              </a:spcAft>
              <a:buNone/>
            </a:pPr>
            <a:r>
              <a:rPr lang="en">
                <a:solidFill>
                  <a:schemeClr val="dk1"/>
                </a:solidFill>
              </a:rPr>
              <a:t>Depending on the provision, there are </a:t>
            </a:r>
            <a:r>
              <a:rPr lang="en" strike="sngStrike">
                <a:solidFill>
                  <a:schemeClr val="dk1"/>
                </a:solidFill>
              </a:rPr>
              <a:t>exceptions</a:t>
            </a:r>
            <a:r>
              <a:rPr lang="en">
                <a:solidFill>
                  <a:schemeClr val="dk1"/>
                </a:solidFill>
              </a:rPr>
              <a:t> some people within this group that the new provisions do not affect, depending on, for example, their:</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Medical conditions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Caregiver status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Enrollment in certain programs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And other reasons, which we’ll go through later in this presentation.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3ddd76e9aef_2_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3ddd76e9aef_2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
              <a:t>Speaker: Kyra</a:t>
            </a:r>
            <a:endParaRPr/>
          </a:p>
          <a:p>
            <a:pPr indent="0" lvl="0" marL="0" rtl="0" algn="l">
              <a:spcBef>
                <a:spcPts val="0"/>
              </a:spcBef>
              <a:spcAft>
                <a:spcPts val="0"/>
              </a:spcAft>
              <a:buClr>
                <a:schemeClr val="dk1"/>
              </a:buClr>
              <a:buSzPts val="1100"/>
              <a:buFont typeface="Arial"/>
              <a:buNone/>
            </a:pPr>
            <a:r>
              <a:rPr lang="en" sz="1100">
                <a:latin typeface="Arial"/>
                <a:ea typeface="Arial"/>
                <a:cs typeface="Arial"/>
                <a:sym typeface="Arial"/>
              </a:rPr>
              <a:t>Time: </a:t>
            </a:r>
            <a:r>
              <a:rPr lang="en"/>
              <a:t>2</a:t>
            </a:r>
            <a:r>
              <a:rPr lang="en" sz="1100">
                <a:latin typeface="Arial"/>
                <a:ea typeface="Arial"/>
                <a:cs typeface="Arial"/>
                <a:sym typeface="Arial"/>
              </a:rPr>
              <a:t>:</a:t>
            </a:r>
            <a:r>
              <a:rPr lang="en"/>
              <a:t>33</a:t>
            </a:r>
            <a:r>
              <a:rPr lang="en" sz="1100">
                <a:latin typeface="Arial"/>
                <a:ea typeface="Arial"/>
                <a:cs typeface="Arial"/>
                <a:sym typeface="Arial"/>
              </a:rPr>
              <a:t> // </a:t>
            </a:r>
            <a:r>
              <a:rPr lang="en"/>
              <a:t>3</a:t>
            </a:r>
            <a:r>
              <a:rPr lang="en" sz="1100">
                <a:latin typeface="Arial"/>
                <a:ea typeface="Arial"/>
                <a:cs typeface="Arial"/>
                <a:sym typeface="Arial"/>
              </a:rPr>
              <a:t> min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b="1" lang="en">
                <a:highlight>
                  <a:srgbClr val="FF00FF"/>
                </a:highlight>
              </a:rPr>
              <a:t>INTRO myself, Adela &amp; Marivel with titles</a:t>
            </a:r>
            <a:endParaRPr b="1">
              <a:highlight>
                <a:srgbClr val="FF00FF"/>
              </a:highlight>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Here is an overview of our agenda for today’s session. We will walk through an overview of H.R. 1 in general and its key eligibility provisions.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Then we will dive into Work Requirements, also known as Community Engagement, and the different ways to comply with work requirements.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Finally, we will discuss how to stay connected. In particular, after this webinar, we want to collect questions and topics that people want to learn more about.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We will use those questions and ideas in our work as we prepare upcoming communications and webinars.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i="1" lang="en"/>
              <a:t>Hand off to Adela Flores-Brennan (Medicaid Director) - to give an HR1 Overview </a:t>
            </a:r>
            <a:endParaRPr i="1"/>
          </a:p>
          <a:p>
            <a:pPr indent="0" lvl="0" marL="0" rtl="0" algn="l">
              <a:spcBef>
                <a:spcPts val="0"/>
              </a:spcBef>
              <a:spcAft>
                <a:spcPts val="0"/>
              </a:spcAft>
              <a:buClr>
                <a:schemeClr val="dk1"/>
              </a:buClr>
              <a:buSzPts val="1100"/>
              <a:buFont typeface="Arial"/>
              <a:buNone/>
            </a:pPr>
            <a:r>
              <a:t/>
            </a:r>
            <a:endParaRPr i="1"/>
          </a:p>
          <a:p>
            <a:pPr indent="0" lvl="0" marL="0" rtl="0" algn="l">
              <a:spcBef>
                <a:spcPts val="0"/>
              </a:spcBef>
              <a:spcAft>
                <a:spcPts val="0"/>
              </a:spcAft>
              <a:buClr>
                <a:schemeClr val="dk1"/>
              </a:buClr>
              <a:buSzPts val="1100"/>
              <a:buFont typeface="Arial"/>
              <a:buNone/>
            </a:pPr>
            <a:r>
              <a:rPr b="1" lang="en">
                <a:highlight>
                  <a:srgbClr val="FF00FF"/>
                </a:highlight>
              </a:rPr>
              <a:t>Intro both Adela &amp; Marivel</a:t>
            </a:r>
            <a:endParaRPr b="1">
              <a:highlight>
                <a:srgbClr val="FF00FF"/>
              </a:highlight>
            </a:endParaRPr>
          </a:p>
          <a:p>
            <a:pPr indent="0" lvl="0" marL="0" rtl="0" algn="l">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3e306438d69_1_187:notes"/>
          <p:cNvSpPr txBox="1"/>
          <p:nvPr>
            <p:ph idx="1" type="body"/>
          </p:nvPr>
        </p:nvSpPr>
        <p:spPr>
          <a:xfrm>
            <a:off x="365263" y="3803373"/>
            <a:ext cx="61275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Kyra hands it over to Adela to present. </a:t>
            </a:r>
            <a:endParaRPr/>
          </a:p>
        </p:txBody>
      </p:sp>
      <p:sp>
        <p:nvSpPr>
          <p:cNvPr id="756" name="Google Shape;756;g3e306438d69_1_18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3e3c922a582_19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1" name="Google Shape;761;g3e3c922a582_19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Speaker: Adela</a:t>
            </a:r>
            <a:endParaRPr>
              <a:solidFill>
                <a:schemeClr val="dk1"/>
              </a:solidFill>
            </a:endParaRPr>
          </a:p>
          <a:p>
            <a:pPr indent="0" lvl="0" marL="0" rtl="0" algn="l">
              <a:spcBef>
                <a:spcPts val="0"/>
              </a:spcBef>
              <a:spcAft>
                <a:spcPts val="0"/>
              </a:spcAft>
              <a:buNone/>
            </a:pPr>
            <a:r>
              <a:rPr lang="en">
                <a:solidFill>
                  <a:schemeClr val="dk1"/>
                </a:solidFill>
              </a:rPr>
              <a:t>Time: 2:37 // 3 min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As many of you know, </a:t>
            </a:r>
            <a:r>
              <a:rPr lang="en">
                <a:solidFill>
                  <a:schemeClr val="dk1"/>
                </a:solidFill>
              </a:rPr>
              <a:t>H.R. 1 is prompting sweeping changes to Medicaid, in Colorado and across the country. Some of the largest changes are to Medicaid eligibility, including how frequently some members will need to renew their coverage, changes to retroactive coverage, changes in coverage for certain immigrant groups, and work requirements.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Over the past 9 months, HCPF teams have been busy working to understand, implement, and communicate all of these changes. Sometimes this work is not seen (yet) by the public, but I can assure you that our staff are working hard,  day in and day out, to mitigate impacts on our members and to share clear, consistent information and guidance as early as possible.</a:t>
            </a:r>
            <a:endParaRPr>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b="1" lang="en">
                <a:solidFill>
                  <a:schemeClr val="dk1"/>
                </a:solidFill>
              </a:rPr>
              <a:t>The first thing to know is </a:t>
            </a:r>
            <a:r>
              <a:rPr b="1" lang="en">
                <a:solidFill>
                  <a:schemeClr val="dk1"/>
                </a:solidFill>
              </a:rPr>
              <a:t>that many Medicaid members will NOT be affected by these changes. </a:t>
            </a:r>
            <a:r>
              <a:rPr lang="en">
                <a:solidFill>
                  <a:schemeClr val="dk1"/>
                </a:solidFill>
              </a:rPr>
              <a:t> We know that communicating clearly who is and is NOT affected is key to achieving our North Star, which is mitigating coverage losses and negative consequences to Coloradans, providers and the economy.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In general, H.R. 1 changes apply to SOME adults ages 19-64 who earn up to 133% of the federal poverty level</a:t>
            </a:r>
            <a:r>
              <a:rPr lang="en">
                <a:solidFill>
                  <a:schemeClr val="dk1"/>
                </a:solidFill>
                <a:highlight>
                  <a:srgbClr val="FFFF00"/>
                </a:highlight>
              </a:rPr>
              <a:t> {drop link to FPL chart}. </a:t>
            </a:r>
            <a:endParaRPr>
              <a:solidFill>
                <a:schemeClr val="dk1"/>
              </a:solidFill>
              <a:highlight>
                <a:srgbClr val="FFFF00"/>
              </a:highlight>
            </a:endParaRPr>
          </a:p>
          <a:p>
            <a:pPr indent="0" lvl="0" marL="0" rtl="0" algn="l">
              <a:spcBef>
                <a:spcPts val="0"/>
              </a:spcBef>
              <a:spcAft>
                <a:spcPts val="0"/>
              </a:spcAft>
              <a:buNone/>
            </a:pPr>
            <a:r>
              <a:t/>
            </a:r>
            <a:endParaRPr>
              <a:solidFill>
                <a:schemeClr val="dk1"/>
              </a:solidFill>
              <a:highlight>
                <a:schemeClr val="lt1"/>
              </a:highlight>
            </a:endParaRPr>
          </a:p>
          <a:p>
            <a:pPr indent="0" lvl="0" marL="0" rtl="0" algn="l">
              <a:spcBef>
                <a:spcPts val="0"/>
              </a:spcBef>
              <a:spcAft>
                <a:spcPts val="0"/>
              </a:spcAft>
              <a:buNone/>
            </a:pPr>
            <a:r>
              <a:rPr lang="en">
                <a:solidFill>
                  <a:schemeClr val="dk1"/>
                </a:solidFill>
                <a:highlight>
                  <a:schemeClr val="lt1"/>
                </a:highlight>
              </a:rPr>
              <a:t>This is the group that was included in Medicaid as a result of the Affordable Care Act or ACA.</a:t>
            </a:r>
            <a:endParaRPr>
              <a:solidFill>
                <a:schemeClr val="dk1"/>
              </a:solidFill>
              <a:highlight>
                <a:schemeClr val="lt1"/>
              </a:highlight>
            </a:endParaRPr>
          </a:p>
          <a:p>
            <a:pPr indent="0" lvl="0" marL="0" rtl="0" algn="l">
              <a:spcBef>
                <a:spcPts val="0"/>
              </a:spcBef>
              <a:spcAft>
                <a:spcPts val="0"/>
              </a:spcAft>
              <a:buNone/>
            </a:pPr>
            <a:r>
              <a:t/>
            </a:r>
            <a:endParaRPr>
              <a:solidFill>
                <a:schemeClr val="dk1"/>
              </a:solidFill>
              <a:highlight>
                <a:srgbClr val="FFFF00"/>
              </a:highlight>
            </a:endParaRPr>
          </a:p>
          <a:p>
            <a:pPr indent="0" lvl="0" marL="0" rtl="0" algn="l">
              <a:spcBef>
                <a:spcPts val="0"/>
              </a:spcBef>
              <a:spcAft>
                <a:spcPts val="0"/>
              </a:spcAft>
              <a:buNone/>
            </a:pPr>
            <a:r>
              <a:rPr lang="en">
                <a:solidFill>
                  <a:schemeClr val="dk1"/>
                </a:solidFill>
              </a:rPr>
              <a:t>Depending on the provision, there are some people within this group that the new provisions do not affect, depending on, for example, their:</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Medical conditions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Caregiver status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Enrollment in certain programs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And other reasons, which we’ll go through later in this presentation.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3.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2.jp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4.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1.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2.jp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7.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jp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jpg"/><Relationship Id="rId3" Type="http://schemas.openxmlformats.org/officeDocument/2006/relationships/image" Target="../media/image29.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9.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6.png"/><Relationship Id="rId3" Type="http://schemas.openxmlformats.org/officeDocument/2006/relationships/image" Target="../media/image11.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6.png"/><Relationship Id="rId3" Type="http://schemas.openxmlformats.org/officeDocument/2006/relationships/image" Target="../media/image11.png"/><Relationship Id="rId4" Type="http://schemas.openxmlformats.org/officeDocument/2006/relationships/image" Target="../media/image2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jp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8.jpg"/><Relationship Id="rId3" Type="http://schemas.openxmlformats.org/officeDocument/2006/relationships/image" Target="../media/image29.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9.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jp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2.jp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2.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444" name="Shape 444"/>
        <p:cNvGrpSpPr/>
        <p:nvPr/>
      </p:nvGrpSpPr>
      <p:grpSpPr>
        <a:xfrm>
          <a:off x="0" y="0"/>
          <a:ext cx="0" cy="0"/>
          <a:chOff x="0" y="0"/>
          <a:chExt cx="0" cy="0"/>
        </a:xfrm>
      </p:grpSpPr>
      <p:sp>
        <p:nvSpPr>
          <p:cNvPr id="445" name="Google Shape;445;p105"/>
          <p:cNvSpPr txBox="1"/>
          <p:nvPr>
            <p:ph type="title"/>
          </p:nvPr>
        </p:nvSpPr>
        <p:spPr>
          <a:xfrm>
            <a:off x="4592091" y="1690390"/>
            <a:ext cx="4319400" cy="1762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446" name="Google Shape;446;p105"/>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descr="Chat" id="447" name="Google Shape;447;p105"/>
          <p:cNvPicPr preferRelativeResize="0"/>
          <p:nvPr/>
        </p:nvPicPr>
        <p:blipFill rotWithShape="1">
          <a:blip r:embed="rId2">
            <a:alphaModFix/>
          </a:blip>
          <a:srcRect b="0" l="0" r="0" t="0"/>
          <a:stretch/>
        </p:blipFill>
        <p:spPr>
          <a:xfrm>
            <a:off x="-169519" y="80367"/>
            <a:ext cx="4942432" cy="4942583"/>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448" name="Shape 448"/>
        <p:cNvGrpSpPr/>
        <p:nvPr/>
      </p:nvGrpSpPr>
      <p:grpSpPr>
        <a:xfrm>
          <a:off x="0" y="0"/>
          <a:ext cx="0" cy="0"/>
          <a:chOff x="0" y="0"/>
          <a:chExt cx="0" cy="0"/>
        </a:xfrm>
      </p:grpSpPr>
      <p:sp>
        <p:nvSpPr>
          <p:cNvPr id="449" name="Google Shape;449;p106"/>
          <p:cNvSpPr txBox="1"/>
          <p:nvPr>
            <p:ph type="title"/>
          </p:nvPr>
        </p:nvSpPr>
        <p:spPr>
          <a:xfrm>
            <a:off x="446484" y="332720"/>
            <a:ext cx="8250900" cy="612600"/>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450" name="Google Shape;450;p106"/>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451" name="Google Shape;451;p106"/>
          <p:cNvSpPr txBox="1"/>
          <p:nvPr>
            <p:ph idx="1" type="body"/>
          </p:nvPr>
        </p:nvSpPr>
        <p:spPr>
          <a:xfrm>
            <a:off x="446485" y="1125141"/>
            <a:ext cx="8250900" cy="28932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100000"/>
              </a:lnSpc>
              <a:spcBef>
                <a:spcPts val="0"/>
              </a:spcBef>
              <a:spcAft>
                <a:spcPts val="0"/>
              </a:spcAft>
              <a:buClr>
                <a:srgbClr val="000000"/>
              </a:buClr>
              <a:buSzPts val="1100"/>
              <a:buFont typeface="Arial"/>
              <a:buNone/>
              <a:defRPr b="0" i="0" sz="25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452" name="Shape 452"/>
        <p:cNvGrpSpPr/>
        <p:nvPr/>
      </p:nvGrpSpPr>
      <p:grpSpPr>
        <a:xfrm>
          <a:off x="0" y="0"/>
          <a:ext cx="0" cy="0"/>
          <a:chOff x="0" y="0"/>
          <a:chExt cx="0" cy="0"/>
        </a:xfrm>
      </p:grpSpPr>
      <p:sp>
        <p:nvSpPr>
          <p:cNvPr id="453" name="Google Shape;453;p107"/>
          <p:cNvSpPr txBox="1"/>
          <p:nvPr>
            <p:ph type="title"/>
          </p:nvPr>
        </p:nvSpPr>
        <p:spPr>
          <a:xfrm>
            <a:off x="446484" y="1961881"/>
            <a:ext cx="8250900" cy="12198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100"/>
              <a:buNone/>
              <a:defRPr sz="5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454" name="Google Shape;454;p107"/>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lank">
  <p:cSld name="Blue Blank">
    <p:spTree>
      <p:nvGrpSpPr>
        <p:cNvPr id="455" name="Shape 455"/>
        <p:cNvGrpSpPr/>
        <p:nvPr/>
      </p:nvGrpSpPr>
      <p:grpSpPr>
        <a:xfrm>
          <a:off x="0" y="0"/>
          <a:ext cx="0" cy="0"/>
          <a:chOff x="0" y="0"/>
          <a:chExt cx="0" cy="0"/>
        </a:xfrm>
      </p:grpSpPr>
      <p:sp>
        <p:nvSpPr>
          <p:cNvPr id="456" name="Google Shape;456;p108"/>
          <p:cNvSpPr/>
          <p:nvPr/>
        </p:nvSpPr>
        <p:spPr>
          <a:xfrm>
            <a:off x="0" y="4781848"/>
            <a:ext cx="9144000" cy="361500"/>
          </a:xfrm>
          <a:prstGeom prst="rect">
            <a:avLst/>
          </a:prstGeom>
          <a:solidFill>
            <a:srgbClr val="FEFEFE"/>
          </a:solidFill>
          <a:ln>
            <a:noFill/>
          </a:ln>
        </p:spPr>
        <p:txBody>
          <a:bodyPr anchorCtr="0" anchor="ctr" bIns="26775" lIns="26775" spcFirstLastPara="1" rIns="26775" wrap="square" tIns="26775">
            <a:noAutofit/>
          </a:bodyPr>
          <a:lstStyle/>
          <a:p>
            <a:pPr indent="0" lvl="0" marL="114300" marR="0" rtl="0" algn="l">
              <a:lnSpc>
                <a:spcPct val="100000"/>
              </a:lnSpc>
              <a:spcBef>
                <a:spcPts val="0"/>
              </a:spcBef>
              <a:spcAft>
                <a:spcPts val="0"/>
              </a:spcAft>
              <a:buClr>
                <a:schemeClr val="dk1"/>
              </a:buClr>
              <a:buSzPts val="900"/>
              <a:buFont typeface="Trebuchet MS"/>
              <a:buNone/>
            </a:pPr>
            <a:r>
              <a:t/>
            </a:r>
            <a:endParaRPr b="0" i="0" sz="900" u="none" cap="none" strike="noStrike">
              <a:solidFill>
                <a:srgbClr val="5C6670"/>
              </a:solidFill>
              <a:latin typeface="Trebuchet MS"/>
              <a:ea typeface="Trebuchet MS"/>
              <a:cs typeface="Trebuchet MS"/>
              <a:sym typeface="Trebuchet MS"/>
            </a:endParaRPr>
          </a:p>
        </p:txBody>
      </p:sp>
      <p:pic>
        <p:nvPicPr>
          <p:cNvPr id="457" name="Google Shape;457;p108"/>
          <p:cNvPicPr preferRelativeResize="0"/>
          <p:nvPr/>
        </p:nvPicPr>
        <p:blipFill rotWithShape="1">
          <a:blip r:embed="rId2">
            <a:alphaModFix/>
          </a:blip>
          <a:srcRect b="0" l="0" r="0" t="0"/>
          <a:stretch/>
        </p:blipFill>
        <p:spPr>
          <a:xfrm>
            <a:off x="231451" y="4849949"/>
            <a:ext cx="1332362" cy="223843"/>
          </a:xfrm>
          <a:prstGeom prst="rect">
            <a:avLst/>
          </a:prstGeom>
          <a:noFill/>
          <a:ln>
            <a:noFill/>
          </a:ln>
        </p:spPr>
      </p:pic>
      <p:sp>
        <p:nvSpPr>
          <p:cNvPr id="458" name="Google Shape;458;p108"/>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Data">
  <p:cSld name="Blue Data">
    <p:spTree>
      <p:nvGrpSpPr>
        <p:cNvPr id="459" name="Shape 459"/>
        <p:cNvGrpSpPr/>
        <p:nvPr/>
      </p:nvGrpSpPr>
      <p:grpSpPr>
        <a:xfrm>
          <a:off x="0" y="0"/>
          <a:ext cx="0" cy="0"/>
          <a:chOff x="0" y="0"/>
          <a:chExt cx="0" cy="0"/>
        </a:xfrm>
      </p:grpSpPr>
      <p:sp>
        <p:nvSpPr>
          <p:cNvPr id="460" name="Google Shape;460;p109"/>
          <p:cNvSpPr/>
          <p:nvPr/>
        </p:nvSpPr>
        <p:spPr>
          <a:xfrm>
            <a:off x="0" y="4781848"/>
            <a:ext cx="9144000" cy="361500"/>
          </a:xfrm>
          <a:prstGeom prst="rect">
            <a:avLst/>
          </a:prstGeom>
          <a:solidFill>
            <a:srgbClr val="FEFEFE"/>
          </a:solidFill>
          <a:ln>
            <a:noFill/>
          </a:ln>
        </p:spPr>
        <p:txBody>
          <a:bodyPr anchorCtr="0" anchor="ctr" bIns="26775" lIns="26775" spcFirstLastPara="1" rIns="26775" wrap="square" tIns="26775">
            <a:noAutofit/>
          </a:bodyPr>
          <a:lstStyle/>
          <a:p>
            <a:pPr indent="0" lvl="0" marL="114300" marR="0" rtl="0" algn="l">
              <a:lnSpc>
                <a:spcPct val="100000"/>
              </a:lnSpc>
              <a:spcBef>
                <a:spcPts val="0"/>
              </a:spcBef>
              <a:spcAft>
                <a:spcPts val="0"/>
              </a:spcAft>
              <a:buClr>
                <a:schemeClr val="dk1"/>
              </a:buClr>
              <a:buSzPts val="900"/>
              <a:buFont typeface="Trebuchet MS"/>
              <a:buNone/>
            </a:pPr>
            <a:r>
              <a:t/>
            </a:r>
            <a:endParaRPr b="0" i="0" sz="900" u="none" cap="none" strike="noStrike">
              <a:solidFill>
                <a:srgbClr val="5C6670"/>
              </a:solidFill>
              <a:latin typeface="Trebuchet MS"/>
              <a:ea typeface="Trebuchet MS"/>
              <a:cs typeface="Trebuchet MS"/>
              <a:sym typeface="Trebuchet MS"/>
            </a:endParaRPr>
          </a:p>
        </p:txBody>
      </p:sp>
      <p:sp>
        <p:nvSpPr>
          <p:cNvPr id="461" name="Google Shape;461;p109"/>
          <p:cNvSpPr txBox="1"/>
          <p:nvPr>
            <p:ph idx="1" type="body"/>
          </p:nvPr>
        </p:nvSpPr>
        <p:spPr>
          <a:xfrm>
            <a:off x="215210" y="214313"/>
            <a:ext cx="8662800" cy="4266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1" i="0" sz="23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1" i="0" sz="2300" u="none" cap="none" strike="noStrike">
                <a:solidFill>
                  <a:srgbClr val="001254"/>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1" i="0" sz="2300" u="none" cap="none" strike="noStrike">
                <a:solidFill>
                  <a:srgbClr val="001254"/>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1" i="0" sz="2300" u="none" cap="none" strike="noStrike">
                <a:solidFill>
                  <a:srgbClr val="001254"/>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1" i="0" sz="2300" u="none" cap="none" strike="noStrike">
                <a:solidFill>
                  <a:srgbClr val="001254"/>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62" name="Google Shape;462;p109"/>
          <p:cNvSpPr txBox="1"/>
          <p:nvPr>
            <p:ph idx="2" type="body"/>
          </p:nvPr>
        </p:nvSpPr>
        <p:spPr>
          <a:xfrm>
            <a:off x="6575473" y="681146"/>
            <a:ext cx="2302500" cy="39801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17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63" name="Google Shape;463;p109"/>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id="464" name="Google Shape;464;p109"/>
          <p:cNvPicPr preferRelativeResize="0"/>
          <p:nvPr/>
        </p:nvPicPr>
        <p:blipFill rotWithShape="1">
          <a:blip r:embed="rId2">
            <a:alphaModFix/>
          </a:blip>
          <a:srcRect b="0" l="0" r="0" t="0"/>
          <a:stretch/>
        </p:blipFill>
        <p:spPr>
          <a:xfrm>
            <a:off x="231451" y="4849949"/>
            <a:ext cx="1332362" cy="223843"/>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65" name="Shape 465"/>
        <p:cNvGrpSpPr/>
        <p:nvPr/>
      </p:nvGrpSpPr>
      <p:grpSpPr>
        <a:xfrm>
          <a:off x="0" y="0"/>
          <a:ext cx="0" cy="0"/>
          <a:chOff x="0" y="0"/>
          <a:chExt cx="0" cy="0"/>
        </a:xfrm>
      </p:grpSpPr>
      <p:sp>
        <p:nvSpPr>
          <p:cNvPr id="466" name="Google Shape;466;p110"/>
          <p:cNvSpPr txBox="1"/>
          <p:nvPr>
            <p:ph type="ctrTitle"/>
          </p:nvPr>
        </p:nvSpPr>
        <p:spPr>
          <a:xfrm>
            <a:off x="311708" y="744575"/>
            <a:ext cx="8520600" cy="2052600"/>
          </a:xfrm>
          <a:prstGeom prst="rect">
            <a:avLst/>
          </a:prstGeom>
          <a:noFill/>
          <a:ln>
            <a:noFill/>
          </a:ln>
        </p:spPr>
        <p:txBody>
          <a:bodyPr anchorCtr="0" anchor="b" bIns="34275" lIns="68575" spcFirstLastPara="1" rIns="68575" wrap="square" tIns="34275">
            <a:noAutofit/>
          </a:bodyPr>
          <a:lstStyle>
            <a:lvl1pPr lvl="0" algn="ctr">
              <a:lnSpc>
                <a:spcPct val="100000"/>
              </a:lnSpc>
              <a:spcBef>
                <a:spcPts val="0"/>
              </a:spcBef>
              <a:spcAft>
                <a:spcPts val="0"/>
              </a:spcAft>
              <a:buSzPts val="3900"/>
              <a:buNone/>
              <a:defRPr sz="5200"/>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467" name="Google Shape;467;p110"/>
          <p:cNvSpPr txBox="1"/>
          <p:nvPr>
            <p:ph idx="1" type="subTitle"/>
          </p:nvPr>
        </p:nvSpPr>
        <p:spPr>
          <a:xfrm>
            <a:off x="311700" y="2834125"/>
            <a:ext cx="8520600" cy="7926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rgbClr val="000000"/>
              </a:buClr>
              <a:buSzPts val="2100"/>
              <a:buFont typeface="Arial"/>
              <a:buNone/>
              <a:defRPr b="0" i="0" sz="2800" u="none" cap="none" strike="noStrike">
                <a:solidFill>
                  <a:srgbClr val="000000"/>
                </a:solidFill>
                <a:latin typeface="Arial"/>
                <a:ea typeface="Arial"/>
                <a:cs typeface="Arial"/>
                <a:sym typeface="Arial"/>
              </a:defRPr>
            </a:lvl1pPr>
            <a:lvl2pPr lvl="1" marR="0" algn="ctr">
              <a:lnSpc>
                <a:spcPct val="100000"/>
              </a:lnSpc>
              <a:spcBef>
                <a:spcPts val="0"/>
              </a:spcBef>
              <a:spcAft>
                <a:spcPts val="0"/>
              </a:spcAft>
              <a:buClr>
                <a:srgbClr val="000000"/>
              </a:buClr>
              <a:buSzPts val="2100"/>
              <a:buFont typeface="Arial"/>
              <a:buNone/>
              <a:defRPr b="0" i="0" sz="2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2100"/>
              <a:buFont typeface="Arial"/>
              <a:buNone/>
              <a:defRPr b="0" i="0" sz="2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2100"/>
              <a:buFont typeface="Arial"/>
              <a:buNone/>
              <a:defRPr b="0" i="0" sz="2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2100"/>
              <a:buFont typeface="Arial"/>
              <a:buNone/>
              <a:defRPr b="0" i="0" sz="2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2100"/>
              <a:buFont typeface="Arial"/>
              <a:buNone/>
              <a:defRPr b="0" i="0" sz="2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2100"/>
              <a:buFont typeface="Arial"/>
              <a:buNone/>
              <a:defRPr b="0" i="0" sz="2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2100"/>
              <a:buFont typeface="Arial"/>
              <a:buNone/>
              <a:defRPr b="0" i="0" sz="2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2100"/>
              <a:buFont typeface="Arial"/>
              <a:buNone/>
              <a:defRPr b="0" i="0" sz="2800" u="none" cap="none" strike="noStrike">
                <a:solidFill>
                  <a:srgbClr val="000000"/>
                </a:solidFill>
                <a:latin typeface="Arial"/>
                <a:ea typeface="Arial"/>
                <a:cs typeface="Arial"/>
                <a:sym typeface="Arial"/>
              </a:defRPr>
            </a:lvl9pPr>
          </a:lstStyle>
          <a:p/>
        </p:txBody>
      </p:sp>
      <p:sp>
        <p:nvSpPr>
          <p:cNvPr id="468" name="Google Shape;468;p11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469" name="Shape 469"/>
        <p:cNvGrpSpPr/>
        <p:nvPr/>
      </p:nvGrpSpPr>
      <p:grpSpPr>
        <a:xfrm>
          <a:off x="0" y="0"/>
          <a:ext cx="0" cy="0"/>
          <a:chOff x="0" y="0"/>
          <a:chExt cx="0" cy="0"/>
        </a:xfrm>
      </p:grpSpPr>
      <p:sp>
        <p:nvSpPr>
          <p:cNvPr id="470" name="Google Shape;470;p111"/>
          <p:cNvSpPr txBox="1"/>
          <p:nvPr>
            <p:ph idx="1" type="body"/>
          </p:nvPr>
        </p:nvSpPr>
        <p:spPr>
          <a:xfrm>
            <a:off x="232304" y="1285875"/>
            <a:ext cx="8679300" cy="3255000"/>
          </a:xfrm>
          <a:prstGeom prst="rect">
            <a:avLst/>
          </a:prstGeom>
          <a:noFill/>
          <a:ln>
            <a:noFill/>
          </a:ln>
        </p:spPr>
        <p:txBody>
          <a:bodyPr anchorCtr="0" anchor="t" bIns="18075" lIns="36150" spcFirstLastPara="1" rIns="36150" wrap="square" tIns="18075">
            <a:noAutofit/>
          </a:bodyPr>
          <a:lstStyle>
            <a:lvl1pPr indent="-228600" lvl="0" marL="457200" marR="0" algn="l">
              <a:lnSpc>
                <a:spcPct val="100000"/>
              </a:lnSpc>
              <a:spcBef>
                <a:spcPts val="0"/>
              </a:spcBef>
              <a:spcAft>
                <a:spcPts val="0"/>
              </a:spcAft>
              <a:buClr>
                <a:srgbClr val="000000"/>
              </a:buClr>
              <a:buSzPts val="600"/>
              <a:buFont typeface="Arial"/>
              <a:buNone/>
              <a:defRPr b="0" i="0" sz="2600" u="none" cap="none" strike="noStrike">
                <a:solidFill>
                  <a:schemeClr val="dk1"/>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600"/>
              <a:buFont typeface="Arial"/>
              <a:buNone/>
              <a:defRPr b="0" i="0" sz="2300" u="none" cap="none" strike="noStrike">
                <a:solidFill>
                  <a:schemeClr val="dk1"/>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600"/>
              <a:buFont typeface="Arial"/>
              <a:buNone/>
              <a:defRPr b="0" i="0" sz="1900" u="none" cap="none" strike="noStrike">
                <a:solidFill>
                  <a:schemeClr val="dk1"/>
                </a:solidFill>
                <a:latin typeface="Arial"/>
                <a:ea typeface="Arial"/>
                <a:cs typeface="Arial"/>
                <a:sym typeface="Arial"/>
              </a:defRPr>
            </a:lvl3pPr>
            <a:lvl4pPr indent="-285750" lvl="3" marL="1828800" marR="0" algn="l">
              <a:lnSpc>
                <a:spcPct val="100000"/>
              </a:lnSpc>
              <a:spcBef>
                <a:spcPts val="0"/>
              </a:spcBef>
              <a:spcAft>
                <a:spcPts val="0"/>
              </a:spcAft>
              <a:buClr>
                <a:srgbClr val="000000"/>
              </a:buClr>
              <a:buSzPts val="900"/>
              <a:buFont typeface="Noto Sans Symbols"/>
              <a:buChar char="❖"/>
              <a:defRPr b="0" i="0" sz="1700" u="none" cap="none" strike="noStrike">
                <a:solidFill>
                  <a:schemeClr val="dk1"/>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9pPr>
          </a:lstStyle>
          <a:p/>
        </p:txBody>
      </p:sp>
      <p:sp>
        <p:nvSpPr>
          <p:cNvPr id="471" name="Google Shape;471;p111"/>
          <p:cNvSpPr txBox="1"/>
          <p:nvPr>
            <p:ph idx="12" type="sldNum"/>
          </p:nvPr>
        </p:nvSpPr>
        <p:spPr>
          <a:xfrm>
            <a:off x="7384771" y="4818852"/>
            <a:ext cx="1509000" cy="273900"/>
          </a:xfrm>
          <a:prstGeom prst="rect">
            <a:avLst/>
          </a:prstGeom>
          <a:noFill/>
          <a:ln>
            <a:noFill/>
          </a:ln>
        </p:spPr>
        <p:txBody>
          <a:bodyPr anchorCtr="0" anchor="ctr" bIns="18075" lIns="36150" spcFirstLastPara="1" rIns="36150" wrap="square" tIns="18075">
            <a:noAutofit/>
          </a:bodyPr>
          <a:lstStyle>
            <a:lvl1pPr indent="0" lvl="0"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472" name="Google Shape;472;p111"/>
          <p:cNvSpPr txBox="1"/>
          <p:nvPr>
            <p:ph type="title"/>
          </p:nvPr>
        </p:nvSpPr>
        <p:spPr>
          <a:xfrm>
            <a:off x="232304" y="329339"/>
            <a:ext cx="8679300" cy="6123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rgbClr val="001254"/>
              </a:buClr>
              <a:buSzPts val="600"/>
              <a:buFont typeface="Trebuchet MS"/>
              <a:buNone/>
              <a:defRPr sz="4700">
                <a:solidFill>
                  <a:srgbClr val="001254"/>
                </a:solidFill>
              </a:defRPr>
            </a:lvl1pPr>
            <a:lvl2pPr lvl="1" algn="ctr">
              <a:lnSpc>
                <a:spcPct val="100000"/>
              </a:lnSpc>
              <a:spcBef>
                <a:spcPts val="0"/>
              </a:spcBef>
              <a:spcAft>
                <a:spcPts val="0"/>
              </a:spcAft>
              <a:buClr>
                <a:srgbClr val="FFFFFF"/>
              </a:buClr>
              <a:buSzPts val="600"/>
              <a:buFont typeface="Trebuchet MS"/>
              <a:buNone/>
              <a:defRPr sz="800"/>
            </a:lvl2pPr>
            <a:lvl3pPr lvl="2" algn="ctr">
              <a:lnSpc>
                <a:spcPct val="100000"/>
              </a:lnSpc>
              <a:spcBef>
                <a:spcPts val="0"/>
              </a:spcBef>
              <a:spcAft>
                <a:spcPts val="0"/>
              </a:spcAft>
              <a:buClr>
                <a:srgbClr val="FFFFFF"/>
              </a:buClr>
              <a:buSzPts val="600"/>
              <a:buFont typeface="Trebuchet MS"/>
              <a:buNone/>
              <a:defRPr sz="800"/>
            </a:lvl3pPr>
            <a:lvl4pPr lvl="3" algn="ctr">
              <a:lnSpc>
                <a:spcPct val="100000"/>
              </a:lnSpc>
              <a:spcBef>
                <a:spcPts val="0"/>
              </a:spcBef>
              <a:spcAft>
                <a:spcPts val="0"/>
              </a:spcAft>
              <a:buClr>
                <a:srgbClr val="FFFFFF"/>
              </a:buClr>
              <a:buSzPts val="600"/>
              <a:buFont typeface="Trebuchet MS"/>
              <a:buNone/>
              <a:defRPr sz="800"/>
            </a:lvl4pPr>
            <a:lvl5pPr lvl="4" algn="ctr">
              <a:lnSpc>
                <a:spcPct val="100000"/>
              </a:lnSpc>
              <a:spcBef>
                <a:spcPts val="0"/>
              </a:spcBef>
              <a:spcAft>
                <a:spcPts val="0"/>
              </a:spcAft>
              <a:buClr>
                <a:srgbClr val="FFFFFF"/>
              </a:buClr>
              <a:buSzPts val="600"/>
              <a:buFont typeface="Trebuchet MS"/>
              <a:buNone/>
              <a:defRPr sz="800"/>
            </a:lvl5pPr>
            <a:lvl6pPr lvl="5" algn="ctr">
              <a:lnSpc>
                <a:spcPct val="100000"/>
              </a:lnSpc>
              <a:spcBef>
                <a:spcPts val="0"/>
              </a:spcBef>
              <a:spcAft>
                <a:spcPts val="0"/>
              </a:spcAft>
              <a:buClr>
                <a:srgbClr val="FFFFFF"/>
              </a:buClr>
              <a:buSzPts val="600"/>
              <a:buFont typeface="Trebuchet MS"/>
              <a:buNone/>
              <a:defRPr sz="800"/>
            </a:lvl6pPr>
            <a:lvl7pPr lvl="6" algn="ctr">
              <a:lnSpc>
                <a:spcPct val="100000"/>
              </a:lnSpc>
              <a:spcBef>
                <a:spcPts val="0"/>
              </a:spcBef>
              <a:spcAft>
                <a:spcPts val="0"/>
              </a:spcAft>
              <a:buClr>
                <a:srgbClr val="FFFFFF"/>
              </a:buClr>
              <a:buSzPts val="600"/>
              <a:buFont typeface="Trebuchet MS"/>
              <a:buNone/>
              <a:defRPr sz="800"/>
            </a:lvl7pPr>
            <a:lvl8pPr lvl="7" algn="ctr">
              <a:lnSpc>
                <a:spcPct val="100000"/>
              </a:lnSpc>
              <a:spcBef>
                <a:spcPts val="0"/>
              </a:spcBef>
              <a:spcAft>
                <a:spcPts val="0"/>
              </a:spcAft>
              <a:buClr>
                <a:srgbClr val="FFFFFF"/>
              </a:buClr>
              <a:buSzPts val="600"/>
              <a:buFont typeface="Trebuchet MS"/>
              <a:buNone/>
              <a:defRPr sz="800"/>
            </a:lvl8pPr>
            <a:lvl9pPr lvl="8" algn="ctr">
              <a:lnSpc>
                <a:spcPct val="100000"/>
              </a:lnSpc>
              <a:spcBef>
                <a:spcPts val="0"/>
              </a:spcBef>
              <a:spcAft>
                <a:spcPts val="0"/>
              </a:spcAft>
              <a:buClr>
                <a:srgbClr val="FFFFFF"/>
              </a:buClr>
              <a:buSzPts val="600"/>
              <a:buFont typeface="Trebuchet MS"/>
              <a:buNone/>
              <a:defRPr sz="800"/>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 Slide_2">
    <p:spTree>
      <p:nvGrpSpPr>
        <p:cNvPr id="473" name="Shape 473"/>
        <p:cNvGrpSpPr/>
        <p:nvPr/>
      </p:nvGrpSpPr>
      <p:grpSpPr>
        <a:xfrm>
          <a:off x="0" y="0"/>
          <a:ext cx="0" cy="0"/>
          <a:chOff x="0" y="0"/>
          <a:chExt cx="0" cy="0"/>
        </a:xfrm>
      </p:grpSpPr>
      <p:sp>
        <p:nvSpPr>
          <p:cNvPr id="474" name="Google Shape;474;p112"/>
          <p:cNvSpPr txBox="1"/>
          <p:nvPr>
            <p:ph type="ctrTitle"/>
          </p:nvPr>
        </p:nvSpPr>
        <p:spPr>
          <a:xfrm>
            <a:off x="780393" y="1129274"/>
            <a:ext cx="7583100" cy="742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lt1"/>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5" name="Google Shape;475;p112"/>
          <p:cNvSpPr txBox="1"/>
          <p:nvPr>
            <p:ph idx="1" type="subTitle"/>
          </p:nvPr>
        </p:nvSpPr>
        <p:spPr>
          <a:xfrm>
            <a:off x="1143000" y="1945370"/>
            <a:ext cx="6858000" cy="5541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800"/>
              </a:spcBef>
              <a:spcAft>
                <a:spcPts val="0"/>
              </a:spcAft>
              <a:buClr>
                <a:schemeClr val="lt1"/>
              </a:buClr>
              <a:buSzPts val="3700"/>
              <a:buFont typeface="Arial"/>
              <a:buNone/>
              <a:defRPr b="1" i="0" sz="3700" u="none" cap="none" strike="noStrike">
                <a:solidFill>
                  <a:schemeClr val="lt1"/>
                </a:solidFill>
                <a:latin typeface="Trebuchet MS"/>
                <a:ea typeface="Trebuchet MS"/>
                <a:cs typeface="Trebuchet MS"/>
                <a:sym typeface="Trebuchet MS"/>
              </a:defRPr>
            </a:lvl1pPr>
            <a:lvl2pPr lvl="1" marR="0" algn="ctr">
              <a:lnSpc>
                <a:spcPct val="90000"/>
              </a:lnSpc>
              <a:spcBef>
                <a:spcPts val="4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2pPr>
            <a:lvl3pPr lvl="2" marR="0" algn="ctr">
              <a:lnSpc>
                <a:spcPct val="90000"/>
              </a:lnSpc>
              <a:spcBef>
                <a:spcPts val="400"/>
              </a:spcBef>
              <a:spcAft>
                <a:spcPts val="0"/>
              </a:spcAft>
              <a:buClr>
                <a:schemeClr val="lt1"/>
              </a:buClr>
              <a:buSzPts val="1400"/>
              <a:buFont typeface="Arial"/>
              <a:buNone/>
              <a:defRPr b="0" i="0" sz="1400" u="none" cap="none" strike="noStrike">
                <a:solidFill>
                  <a:schemeClr val="lt1"/>
                </a:solidFill>
                <a:latin typeface="Calibri"/>
                <a:ea typeface="Calibri"/>
                <a:cs typeface="Calibri"/>
                <a:sym typeface="Calibri"/>
              </a:defRPr>
            </a:lvl3pPr>
            <a:lvl4pPr lvl="3" marR="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4pPr>
            <a:lvl5pPr lvl="4" marR="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5pPr>
            <a:lvl6pPr lvl="5" marR="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6pPr>
            <a:lvl7pPr lvl="6" marR="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7pPr>
            <a:lvl8pPr lvl="7" marR="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8pPr>
            <a:lvl9pPr lvl="8" marR="0" algn="ctr">
              <a:lnSpc>
                <a:spcPct val="90000"/>
              </a:lnSpc>
              <a:spcBef>
                <a:spcPts val="400"/>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9pPr>
          </a:lstStyle>
          <a:p/>
        </p:txBody>
      </p:sp>
      <p:sp>
        <p:nvSpPr>
          <p:cNvPr id="476" name="Google Shape;476;p112"/>
          <p:cNvSpPr txBox="1"/>
          <p:nvPr>
            <p:ph idx="10" type="dt"/>
          </p:nvPr>
        </p:nvSpPr>
        <p:spPr>
          <a:xfrm>
            <a:off x="3543300" y="3688167"/>
            <a:ext cx="20574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77" name="Google Shape;477;p112"/>
          <p:cNvSpPr txBox="1"/>
          <p:nvPr>
            <p:ph idx="12" type="sldNum"/>
          </p:nvPr>
        </p:nvSpPr>
        <p:spPr>
          <a:xfrm>
            <a:off x="6880595" y="4778066"/>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478" name="Google Shape;478;p112"/>
          <p:cNvSpPr txBox="1"/>
          <p:nvPr>
            <p:ph idx="2" type="body"/>
          </p:nvPr>
        </p:nvSpPr>
        <p:spPr>
          <a:xfrm>
            <a:off x="1435396" y="2760426"/>
            <a:ext cx="6273300" cy="6858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90000"/>
              </a:lnSpc>
              <a:spcBef>
                <a:spcPts val="800"/>
              </a:spcBef>
              <a:spcAft>
                <a:spcPts val="0"/>
              </a:spcAft>
              <a:buClr>
                <a:schemeClr val="lt1"/>
              </a:buClr>
              <a:buSzPts val="2500"/>
              <a:buFont typeface="Arial"/>
              <a:buNone/>
              <a:defRPr b="0" i="0" sz="25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400"/>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lt1"/>
              </a:buClr>
              <a:buSzPts val="1400"/>
              <a:buFont typeface="Arial"/>
              <a:buChar char="•"/>
              <a:defRPr b="0" i="0" sz="1400" u="none" cap="none" strike="noStrike">
                <a:solidFill>
                  <a:schemeClr val="lt1"/>
                </a:solidFill>
                <a:latin typeface="Calibri"/>
                <a:ea typeface="Calibri"/>
                <a:cs typeface="Calibri"/>
                <a:sym typeface="Calibri"/>
              </a:defRPr>
            </a:lvl6pPr>
            <a:lvl7pPr indent="-317500" lvl="6" marL="3200400" marR="0" algn="l">
              <a:lnSpc>
                <a:spcPct val="90000"/>
              </a:lnSpc>
              <a:spcBef>
                <a:spcPts val="400"/>
              </a:spcBef>
              <a:spcAft>
                <a:spcPts val="0"/>
              </a:spcAft>
              <a:buClr>
                <a:schemeClr val="lt1"/>
              </a:buClr>
              <a:buSzPts val="1400"/>
              <a:buFont typeface="Arial"/>
              <a:buChar char="•"/>
              <a:defRPr b="0" i="0" sz="1400" u="none" cap="none" strike="noStrike">
                <a:solidFill>
                  <a:schemeClr val="lt1"/>
                </a:solidFill>
                <a:latin typeface="Calibri"/>
                <a:ea typeface="Calibri"/>
                <a:cs typeface="Calibri"/>
                <a:sym typeface="Calibri"/>
              </a:defRPr>
            </a:lvl7pPr>
            <a:lvl8pPr indent="-317500" lvl="7" marL="3657600" marR="0" algn="l">
              <a:lnSpc>
                <a:spcPct val="90000"/>
              </a:lnSpc>
              <a:spcBef>
                <a:spcPts val="400"/>
              </a:spcBef>
              <a:spcAft>
                <a:spcPts val="0"/>
              </a:spcAft>
              <a:buClr>
                <a:schemeClr val="lt1"/>
              </a:buClr>
              <a:buSzPts val="1400"/>
              <a:buFont typeface="Arial"/>
              <a:buChar char="•"/>
              <a:defRPr b="0" i="0" sz="1400" u="none" cap="none" strike="noStrike">
                <a:solidFill>
                  <a:schemeClr val="lt1"/>
                </a:solidFill>
                <a:latin typeface="Calibri"/>
                <a:ea typeface="Calibri"/>
                <a:cs typeface="Calibri"/>
                <a:sym typeface="Calibri"/>
              </a:defRPr>
            </a:lvl8pPr>
            <a:lvl9pPr indent="-317500" lvl="8" marL="4114800" marR="0" algn="l">
              <a:lnSpc>
                <a:spcPct val="90000"/>
              </a:lnSpc>
              <a:spcBef>
                <a:spcPts val="400"/>
              </a:spcBef>
              <a:spcAft>
                <a:spcPts val="0"/>
              </a:spcAft>
              <a:buClr>
                <a:schemeClr val="lt1"/>
              </a:buClr>
              <a:buSzPts val="1400"/>
              <a:buFont typeface="Arial"/>
              <a:buChar char="•"/>
              <a:defRPr b="0" i="0" sz="14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79" name="Shape 479"/>
        <p:cNvGrpSpPr/>
        <p:nvPr/>
      </p:nvGrpSpPr>
      <p:grpSpPr>
        <a:xfrm>
          <a:off x="0" y="0"/>
          <a:ext cx="0" cy="0"/>
          <a:chOff x="0" y="0"/>
          <a:chExt cx="0" cy="0"/>
        </a:xfrm>
      </p:grpSpPr>
      <p:sp>
        <p:nvSpPr>
          <p:cNvPr id="480" name="Google Shape;480;p113"/>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chemeClr val="lt1"/>
              </a:buClr>
              <a:buSzPts val="900"/>
              <a:buFont typeface="Trebuchet MS"/>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lt1"/>
              </a:buClr>
              <a:buSzPts val="900"/>
              <a:buFont typeface="Trebuchet MS"/>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lt1"/>
              </a:buClr>
              <a:buSzPts val="900"/>
              <a:buFont typeface="Trebuchet MS"/>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lt1"/>
              </a:buClr>
              <a:buSzPts val="900"/>
              <a:buFont typeface="Trebuchet MS"/>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lt1"/>
              </a:buClr>
              <a:buSzPts val="900"/>
              <a:buFont typeface="Trebuchet MS"/>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lt1"/>
              </a:buClr>
              <a:buSzPts val="900"/>
              <a:buFont typeface="Trebuchet MS"/>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lt1"/>
              </a:buClr>
              <a:buSzPts val="900"/>
              <a:buFont typeface="Trebuchet MS"/>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lt1"/>
              </a:buClr>
              <a:buSzPts val="900"/>
              <a:buFont typeface="Trebuchet MS"/>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lt1"/>
              </a:buClr>
              <a:buSzPts val="900"/>
              <a:buFont typeface="Trebuchet MS"/>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481" name="Shape 481"/>
        <p:cNvGrpSpPr/>
        <p:nvPr/>
      </p:nvGrpSpPr>
      <p:grpSpPr>
        <a:xfrm>
          <a:off x="0" y="0"/>
          <a:ext cx="0" cy="0"/>
          <a:chOff x="0" y="0"/>
          <a:chExt cx="0" cy="0"/>
        </a:xfrm>
      </p:grpSpPr>
      <p:sp>
        <p:nvSpPr>
          <p:cNvPr id="482" name="Google Shape;482;p114"/>
          <p:cNvSpPr txBox="1"/>
          <p:nvPr>
            <p:ph idx="1" type="body"/>
          </p:nvPr>
        </p:nvSpPr>
        <p:spPr>
          <a:xfrm>
            <a:off x="232305" y="1285875"/>
            <a:ext cx="8679300" cy="3255000"/>
          </a:xfrm>
          <a:prstGeom prst="rect">
            <a:avLst/>
          </a:prstGeom>
          <a:noFill/>
          <a:ln>
            <a:noFill/>
          </a:ln>
        </p:spPr>
        <p:txBody>
          <a:bodyPr anchorCtr="0" anchor="t" bIns="29450" lIns="58925" spcFirstLastPara="1" rIns="58925" wrap="square" tIns="29450">
            <a:noAutofit/>
          </a:bodyPr>
          <a:lstStyle>
            <a:lvl1pPr indent="-228600" lvl="0" marL="457200" marR="0" algn="l">
              <a:spcBef>
                <a:spcPts val="2700"/>
              </a:spcBef>
              <a:spcAft>
                <a:spcPts val="0"/>
              </a:spcAft>
              <a:buSzPts val="900"/>
              <a:buNone/>
              <a:defRPr b="0" i="0" sz="2300" u="none" cap="none" strike="noStrike">
                <a:solidFill>
                  <a:schemeClr val="dk1"/>
                </a:solidFill>
                <a:latin typeface="Trebuchet MS"/>
                <a:ea typeface="Trebuchet MS"/>
                <a:cs typeface="Trebuchet MS"/>
                <a:sym typeface="Trebuchet MS"/>
              </a:defRPr>
            </a:lvl1pPr>
            <a:lvl2pPr indent="-228600" lvl="1" marL="914400" marR="0" algn="l">
              <a:spcBef>
                <a:spcPts val="2700"/>
              </a:spcBef>
              <a:spcAft>
                <a:spcPts val="0"/>
              </a:spcAft>
              <a:buSzPts val="900"/>
              <a:buNone/>
              <a:defRPr b="0" i="0" sz="2100" u="none" cap="none" strike="noStrike">
                <a:solidFill>
                  <a:schemeClr val="dk1"/>
                </a:solidFill>
                <a:latin typeface="Trebuchet MS"/>
                <a:ea typeface="Trebuchet MS"/>
                <a:cs typeface="Trebuchet MS"/>
                <a:sym typeface="Trebuchet MS"/>
              </a:defRPr>
            </a:lvl2pPr>
            <a:lvl3pPr indent="-228600" lvl="2" marL="1371600" marR="0" algn="l">
              <a:spcBef>
                <a:spcPts val="2700"/>
              </a:spcBef>
              <a:spcAft>
                <a:spcPts val="0"/>
              </a:spcAft>
              <a:buSzPts val="900"/>
              <a:buNone/>
              <a:defRPr b="0" i="0" sz="1700" u="none" cap="none" strike="noStrike">
                <a:solidFill>
                  <a:schemeClr val="dk1"/>
                </a:solidFill>
                <a:latin typeface="Trebuchet MS"/>
                <a:ea typeface="Trebuchet MS"/>
                <a:cs typeface="Trebuchet MS"/>
                <a:sym typeface="Trebuchet MS"/>
              </a:defRPr>
            </a:lvl3pPr>
            <a:lvl4pPr indent="-330200" lvl="3" marL="1828800" marR="0" algn="l">
              <a:spcBef>
                <a:spcPts val="2700"/>
              </a:spcBef>
              <a:spcAft>
                <a:spcPts val="0"/>
              </a:spcAft>
              <a:buClr>
                <a:schemeClr val="dk1"/>
              </a:buClr>
              <a:buSzPts val="1600"/>
              <a:buFont typeface="Noto Sans Symbols"/>
              <a:buChar char="❖"/>
              <a:defRPr b="0" i="0" sz="1600" u="none" cap="none" strike="noStrike">
                <a:solidFill>
                  <a:schemeClr val="dk1"/>
                </a:solidFill>
                <a:latin typeface="Trebuchet MS"/>
                <a:ea typeface="Trebuchet MS"/>
                <a:cs typeface="Trebuchet MS"/>
                <a:sym typeface="Trebuchet MS"/>
              </a:defRPr>
            </a:lvl4pPr>
            <a:lvl5pPr indent="-228600" lvl="4" marL="22860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5pPr>
            <a:lvl6pPr indent="-228600" lvl="5" marL="27432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6pPr>
            <a:lvl7pPr indent="-228600" lvl="6" marL="32004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7pPr>
            <a:lvl8pPr indent="-228600" lvl="7" marL="36576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8pPr>
            <a:lvl9pPr indent="-228600" lvl="8" marL="41148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9pPr>
          </a:lstStyle>
          <a:p/>
        </p:txBody>
      </p:sp>
      <p:sp>
        <p:nvSpPr>
          <p:cNvPr id="483" name="Google Shape;483;p114"/>
          <p:cNvSpPr txBox="1"/>
          <p:nvPr>
            <p:ph idx="12" type="sldNum"/>
          </p:nvPr>
        </p:nvSpPr>
        <p:spPr>
          <a:xfrm>
            <a:off x="7384767" y="4818852"/>
            <a:ext cx="1509000" cy="273600"/>
          </a:xfrm>
          <a:prstGeom prst="rect">
            <a:avLst/>
          </a:prstGeom>
          <a:noFill/>
          <a:ln>
            <a:noFill/>
          </a:ln>
        </p:spPr>
        <p:txBody>
          <a:bodyPr anchorCtr="0" anchor="ctr" bIns="29450" lIns="58925" spcFirstLastPara="1" rIns="58925" wrap="square" tIns="2945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
        <p:nvSpPr>
          <p:cNvPr id="484" name="Google Shape;484;p114"/>
          <p:cNvSpPr txBox="1"/>
          <p:nvPr>
            <p:ph type="title"/>
          </p:nvPr>
        </p:nvSpPr>
        <p:spPr>
          <a:xfrm>
            <a:off x="232305" y="329338"/>
            <a:ext cx="8679300" cy="612600"/>
          </a:xfrm>
          <a:prstGeom prst="rect">
            <a:avLst/>
          </a:prstGeom>
          <a:noFill/>
          <a:ln>
            <a:noFill/>
          </a:ln>
        </p:spPr>
        <p:txBody>
          <a:bodyPr anchorCtr="0" anchor="ctr" bIns="0" lIns="0" spcFirstLastPara="1" rIns="0" wrap="square" tIns="0">
            <a:normAutofit/>
          </a:bodyPr>
          <a:lstStyle>
            <a:lvl1pPr lvl="0" algn="ctr">
              <a:spcBef>
                <a:spcPts val="0"/>
              </a:spcBef>
              <a:spcAft>
                <a:spcPts val="0"/>
              </a:spcAft>
              <a:buSzPts val="11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1">
  <p:cSld name="SECTION_HEADER_1">
    <p:spTree>
      <p:nvGrpSpPr>
        <p:cNvPr id="485" name="Shape 485"/>
        <p:cNvGrpSpPr/>
        <p:nvPr/>
      </p:nvGrpSpPr>
      <p:grpSpPr>
        <a:xfrm>
          <a:off x="0" y="0"/>
          <a:ext cx="0" cy="0"/>
          <a:chOff x="0" y="0"/>
          <a:chExt cx="0" cy="0"/>
        </a:xfrm>
      </p:grpSpPr>
      <p:sp>
        <p:nvSpPr>
          <p:cNvPr id="486" name="Google Shape;486;p115"/>
          <p:cNvSpPr txBox="1"/>
          <p:nvPr>
            <p:ph type="title"/>
          </p:nvPr>
        </p:nvSpPr>
        <p:spPr>
          <a:xfrm>
            <a:off x="628650" y="328489"/>
            <a:ext cx="7886700" cy="720000"/>
          </a:xfrm>
          <a:prstGeom prst="rect">
            <a:avLst/>
          </a:prstGeom>
          <a:noFill/>
          <a:ln>
            <a:noFill/>
          </a:ln>
        </p:spPr>
        <p:txBody>
          <a:bodyPr anchorCtr="0" anchor="b" bIns="25700" lIns="51425" spcFirstLastPara="1" rIns="51425" wrap="square" tIns="25700">
            <a:noAutofit/>
          </a:bodyPr>
          <a:lstStyle>
            <a:lvl1pPr lvl="0" algn="ctr">
              <a:lnSpc>
                <a:spcPct val="90000"/>
              </a:lnSpc>
              <a:spcBef>
                <a:spcPts val="0"/>
              </a:spcBef>
              <a:spcAft>
                <a:spcPts val="0"/>
              </a:spcAft>
              <a:buClr>
                <a:schemeClr val="accent5"/>
              </a:buClr>
              <a:buSzPts val="3400"/>
              <a:buFont typeface="Trebuchet MS"/>
              <a:buNone/>
              <a:defRPr sz="3400"/>
            </a:lvl1pPr>
            <a:lvl2pPr lvl="1" algn="l">
              <a:lnSpc>
                <a:spcPct val="100000"/>
              </a:lnSpc>
              <a:spcBef>
                <a:spcPts val="0"/>
              </a:spcBef>
              <a:spcAft>
                <a:spcPts val="0"/>
              </a:spcAft>
              <a:buClr>
                <a:srgbClr val="FFFFFF"/>
              </a:buClr>
              <a:buSzPts val="800"/>
              <a:buFont typeface="Trebuchet MS"/>
              <a:buNone/>
              <a:defRPr/>
            </a:lvl2pPr>
            <a:lvl3pPr lvl="2" algn="l">
              <a:lnSpc>
                <a:spcPct val="100000"/>
              </a:lnSpc>
              <a:spcBef>
                <a:spcPts val="0"/>
              </a:spcBef>
              <a:spcAft>
                <a:spcPts val="0"/>
              </a:spcAft>
              <a:buClr>
                <a:srgbClr val="FFFFFF"/>
              </a:buClr>
              <a:buSzPts val="800"/>
              <a:buFont typeface="Trebuchet MS"/>
              <a:buNone/>
              <a:defRPr/>
            </a:lvl3pPr>
            <a:lvl4pPr lvl="3" algn="l">
              <a:lnSpc>
                <a:spcPct val="100000"/>
              </a:lnSpc>
              <a:spcBef>
                <a:spcPts val="0"/>
              </a:spcBef>
              <a:spcAft>
                <a:spcPts val="0"/>
              </a:spcAft>
              <a:buClr>
                <a:srgbClr val="FFFFFF"/>
              </a:buClr>
              <a:buSzPts val="800"/>
              <a:buFont typeface="Trebuchet MS"/>
              <a:buNone/>
              <a:defRPr/>
            </a:lvl4pPr>
            <a:lvl5pPr lvl="4" algn="l">
              <a:lnSpc>
                <a:spcPct val="100000"/>
              </a:lnSpc>
              <a:spcBef>
                <a:spcPts val="0"/>
              </a:spcBef>
              <a:spcAft>
                <a:spcPts val="0"/>
              </a:spcAft>
              <a:buClr>
                <a:srgbClr val="FFFFFF"/>
              </a:buClr>
              <a:buSzPts val="800"/>
              <a:buFont typeface="Trebuchet MS"/>
              <a:buNone/>
              <a:defRPr/>
            </a:lvl5pPr>
            <a:lvl6pPr lvl="5" algn="l">
              <a:lnSpc>
                <a:spcPct val="100000"/>
              </a:lnSpc>
              <a:spcBef>
                <a:spcPts val="0"/>
              </a:spcBef>
              <a:spcAft>
                <a:spcPts val="0"/>
              </a:spcAft>
              <a:buClr>
                <a:srgbClr val="FFFFFF"/>
              </a:buClr>
              <a:buSzPts val="800"/>
              <a:buFont typeface="Trebuchet MS"/>
              <a:buNone/>
              <a:defRPr/>
            </a:lvl6pPr>
            <a:lvl7pPr lvl="6" algn="l">
              <a:lnSpc>
                <a:spcPct val="100000"/>
              </a:lnSpc>
              <a:spcBef>
                <a:spcPts val="0"/>
              </a:spcBef>
              <a:spcAft>
                <a:spcPts val="0"/>
              </a:spcAft>
              <a:buClr>
                <a:srgbClr val="FFFFFF"/>
              </a:buClr>
              <a:buSzPts val="800"/>
              <a:buFont typeface="Trebuchet MS"/>
              <a:buNone/>
              <a:defRPr/>
            </a:lvl7pPr>
            <a:lvl8pPr lvl="7" algn="l">
              <a:lnSpc>
                <a:spcPct val="100000"/>
              </a:lnSpc>
              <a:spcBef>
                <a:spcPts val="0"/>
              </a:spcBef>
              <a:spcAft>
                <a:spcPts val="0"/>
              </a:spcAft>
              <a:buClr>
                <a:srgbClr val="FFFFFF"/>
              </a:buClr>
              <a:buSzPts val="800"/>
              <a:buFont typeface="Trebuchet MS"/>
              <a:buNone/>
              <a:defRPr/>
            </a:lvl8pPr>
            <a:lvl9pPr lvl="8" algn="l">
              <a:lnSpc>
                <a:spcPct val="100000"/>
              </a:lnSpc>
              <a:spcBef>
                <a:spcPts val="0"/>
              </a:spcBef>
              <a:spcAft>
                <a:spcPts val="0"/>
              </a:spcAft>
              <a:buClr>
                <a:srgbClr val="FFFFFF"/>
              </a:buClr>
              <a:buSzPts val="800"/>
              <a:buFont typeface="Trebuchet MS"/>
              <a:buNone/>
              <a:defRPr/>
            </a:lvl9pPr>
          </a:lstStyle>
          <a:p/>
        </p:txBody>
      </p:sp>
      <p:sp>
        <p:nvSpPr>
          <p:cNvPr id="487" name="Google Shape;487;p115"/>
          <p:cNvSpPr txBox="1"/>
          <p:nvPr>
            <p:ph idx="1" type="body"/>
          </p:nvPr>
        </p:nvSpPr>
        <p:spPr>
          <a:xfrm>
            <a:off x="628650" y="1389227"/>
            <a:ext cx="7886700" cy="3154200"/>
          </a:xfrm>
          <a:prstGeom prst="rect">
            <a:avLst/>
          </a:prstGeom>
          <a:noFill/>
          <a:ln>
            <a:noFill/>
          </a:ln>
        </p:spPr>
        <p:txBody>
          <a:bodyPr anchorCtr="0" anchor="t" bIns="25700" lIns="51425" spcFirstLastPara="1" rIns="51425" wrap="square" tIns="25700">
            <a:noAutofit/>
          </a:bodyPr>
          <a:lstStyle>
            <a:lvl1pPr indent="-355600" lvl="0" marL="457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Trebuchet MS"/>
                <a:ea typeface="Trebuchet MS"/>
                <a:cs typeface="Trebuchet MS"/>
                <a:sym typeface="Trebuchet MS"/>
              </a:defRPr>
            </a:lvl1pPr>
            <a:lvl2pPr indent="-311150" lvl="1" marL="914400" marR="0" algn="l">
              <a:lnSpc>
                <a:spcPct val="90000"/>
              </a:lnSpc>
              <a:spcBef>
                <a:spcPts val="300"/>
              </a:spcBef>
              <a:spcAft>
                <a:spcPts val="0"/>
              </a:spcAft>
              <a:buClr>
                <a:schemeClr val="dk1"/>
              </a:buClr>
              <a:buSzPts val="1300"/>
              <a:buFont typeface="Noto Sans"/>
              <a:buChar char="⮚"/>
              <a:defRPr b="0" i="0" sz="1900" u="none" cap="none" strike="noStrike">
                <a:solidFill>
                  <a:schemeClr val="dk1"/>
                </a:solidFill>
                <a:latin typeface="Trebuchet MS"/>
                <a:ea typeface="Trebuchet MS"/>
                <a:cs typeface="Trebuchet MS"/>
                <a:sym typeface="Trebuchet MS"/>
              </a:defRPr>
            </a:lvl2pPr>
            <a:lvl3pPr indent="-323850" lvl="2" marL="1371600" marR="0" algn="l">
              <a:lnSpc>
                <a:spcPct val="90000"/>
              </a:lnSpc>
              <a:spcBef>
                <a:spcPts val="300"/>
              </a:spcBef>
              <a:spcAft>
                <a:spcPts val="0"/>
              </a:spcAft>
              <a:buClr>
                <a:schemeClr val="dk1"/>
              </a:buClr>
              <a:buSzPts val="1500"/>
              <a:buFont typeface="Noto Sans"/>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228600" lvl="4" marL="22860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5pPr>
            <a:lvl6pPr indent="-228600" lvl="5" marL="27432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6pPr>
            <a:lvl7pPr indent="-228600" lvl="6" marL="32004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7pPr>
            <a:lvl8pPr indent="-228600" lvl="7" marL="36576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8pPr>
            <a:lvl9pPr indent="-228600" lvl="8" marL="41148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9pPr>
          </a:lstStyle>
          <a:p/>
        </p:txBody>
      </p:sp>
      <p:sp>
        <p:nvSpPr>
          <p:cNvPr id="488" name="Google Shape;488;p115"/>
          <p:cNvSpPr txBox="1"/>
          <p:nvPr>
            <p:ph idx="12" type="sldNum"/>
          </p:nvPr>
        </p:nvSpPr>
        <p:spPr>
          <a:xfrm>
            <a:off x="6923325" y="482575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1" i="0" sz="900" u="none" cap="none" strike="noStrike">
                <a:solidFill>
                  <a:schemeClr val="lt1"/>
                </a:solidFill>
                <a:latin typeface="Trebuchet MS"/>
                <a:ea typeface="Trebuchet MS"/>
                <a:cs typeface="Trebuchet MS"/>
                <a:sym typeface="Trebuchet MS"/>
              </a:defRPr>
            </a:lvl1pPr>
            <a:lvl2pPr indent="0" lvl="1" marL="0" marR="0" algn="r">
              <a:spcBef>
                <a:spcPts val="0"/>
              </a:spcBef>
              <a:buNone/>
              <a:defRPr b="1" i="0" sz="900" u="none" cap="none" strike="noStrike">
                <a:solidFill>
                  <a:schemeClr val="lt1"/>
                </a:solidFill>
                <a:latin typeface="Trebuchet MS"/>
                <a:ea typeface="Trebuchet MS"/>
                <a:cs typeface="Trebuchet MS"/>
                <a:sym typeface="Trebuchet MS"/>
              </a:defRPr>
            </a:lvl2pPr>
            <a:lvl3pPr indent="0" lvl="2" marL="0" marR="0" algn="r">
              <a:spcBef>
                <a:spcPts val="0"/>
              </a:spcBef>
              <a:buNone/>
              <a:defRPr b="1" i="0" sz="900" u="none" cap="none" strike="noStrike">
                <a:solidFill>
                  <a:schemeClr val="lt1"/>
                </a:solidFill>
                <a:latin typeface="Trebuchet MS"/>
                <a:ea typeface="Trebuchet MS"/>
                <a:cs typeface="Trebuchet MS"/>
                <a:sym typeface="Trebuchet MS"/>
              </a:defRPr>
            </a:lvl3pPr>
            <a:lvl4pPr indent="0" lvl="3" marL="0" marR="0" algn="r">
              <a:spcBef>
                <a:spcPts val="0"/>
              </a:spcBef>
              <a:buNone/>
              <a:defRPr b="1" i="0" sz="900" u="none" cap="none" strike="noStrike">
                <a:solidFill>
                  <a:schemeClr val="lt1"/>
                </a:solidFill>
                <a:latin typeface="Trebuchet MS"/>
                <a:ea typeface="Trebuchet MS"/>
                <a:cs typeface="Trebuchet MS"/>
                <a:sym typeface="Trebuchet MS"/>
              </a:defRPr>
            </a:lvl4pPr>
            <a:lvl5pPr indent="0" lvl="4" marL="0" marR="0" algn="r">
              <a:spcBef>
                <a:spcPts val="0"/>
              </a:spcBef>
              <a:buNone/>
              <a:defRPr b="1" i="0" sz="900" u="none" cap="none" strike="noStrike">
                <a:solidFill>
                  <a:schemeClr val="lt1"/>
                </a:solidFill>
                <a:latin typeface="Trebuchet MS"/>
                <a:ea typeface="Trebuchet MS"/>
                <a:cs typeface="Trebuchet MS"/>
                <a:sym typeface="Trebuchet MS"/>
              </a:defRPr>
            </a:lvl5pPr>
            <a:lvl6pPr indent="0" lvl="5" marL="0" marR="0" algn="r">
              <a:spcBef>
                <a:spcPts val="0"/>
              </a:spcBef>
              <a:buNone/>
              <a:defRPr b="1" i="0" sz="900" u="none" cap="none" strike="noStrike">
                <a:solidFill>
                  <a:schemeClr val="lt1"/>
                </a:solidFill>
                <a:latin typeface="Trebuchet MS"/>
                <a:ea typeface="Trebuchet MS"/>
                <a:cs typeface="Trebuchet MS"/>
                <a:sym typeface="Trebuchet MS"/>
              </a:defRPr>
            </a:lvl6pPr>
            <a:lvl7pPr indent="0" lvl="6" marL="0" marR="0" algn="r">
              <a:spcBef>
                <a:spcPts val="0"/>
              </a:spcBef>
              <a:buNone/>
              <a:defRPr b="1" i="0" sz="900" u="none" cap="none" strike="noStrike">
                <a:solidFill>
                  <a:schemeClr val="lt1"/>
                </a:solidFill>
                <a:latin typeface="Trebuchet MS"/>
                <a:ea typeface="Trebuchet MS"/>
                <a:cs typeface="Trebuchet MS"/>
                <a:sym typeface="Trebuchet MS"/>
              </a:defRPr>
            </a:lvl7pPr>
            <a:lvl8pPr indent="0" lvl="7" marL="0" marR="0" algn="r">
              <a:spcBef>
                <a:spcPts val="0"/>
              </a:spcBef>
              <a:buNone/>
              <a:defRPr b="1" i="0" sz="900" u="none" cap="none" strike="noStrike">
                <a:solidFill>
                  <a:schemeClr val="lt1"/>
                </a:solidFill>
                <a:latin typeface="Trebuchet MS"/>
                <a:ea typeface="Trebuchet MS"/>
                <a:cs typeface="Trebuchet MS"/>
                <a:sym typeface="Trebuchet MS"/>
              </a:defRPr>
            </a:lvl8pPr>
            <a:lvl9pPr indent="0" lvl="8" marL="0" marR="0" algn="r">
              <a:spcBef>
                <a:spcPts val="0"/>
              </a:spcBef>
              <a:buNone/>
              <a:defRPr b="1"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Image + Supporting Text Slide">
  <p:cSld name="White Image + Supporting Text Slide">
    <p:spTree>
      <p:nvGrpSpPr>
        <p:cNvPr id="489" name="Shape 489"/>
        <p:cNvGrpSpPr/>
        <p:nvPr/>
      </p:nvGrpSpPr>
      <p:grpSpPr>
        <a:xfrm>
          <a:off x="0" y="0"/>
          <a:ext cx="0" cy="0"/>
          <a:chOff x="0" y="0"/>
          <a:chExt cx="0" cy="0"/>
        </a:xfrm>
      </p:grpSpPr>
      <p:sp>
        <p:nvSpPr>
          <p:cNvPr id="490" name="Google Shape;490;p116"/>
          <p:cNvSpPr txBox="1"/>
          <p:nvPr>
            <p:ph idx="1" type="body"/>
          </p:nvPr>
        </p:nvSpPr>
        <p:spPr>
          <a:xfrm>
            <a:off x="627578" y="331114"/>
            <a:ext cx="7889100" cy="612600"/>
          </a:xfrm>
          <a:prstGeom prst="rect">
            <a:avLst/>
          </a:prstGeom>
          <a:noFill/>
          <a:ln>
            <a:noFill/>
          </a:ln>
        </p:spPr>
        <p:txBody>
          <a:bodyPr anchorCtr="0" anchor="ctr" bIns="34275" lIns="68575" spcFirstLastPara="1" rIns="68575" wrap="square" tIns="34275">
            <a:noAutofit/>
          </a:bodyPr>
          <a:lstStyle>
            <a:lvl1pPr indent="-228600" lvl="0" marL="457200" marR="0" algn="l">
              <a:lnSpc>
                <a:spcPct val="90000"/>
              </a:lnSpc>
              <a:spcBef>
                <a:spcPts val="3000"/>
              </a:spcBef>
              <a:spcAft>
                <a:spcPts val="0"/>
              </a:spcAft>
              <a:buClr>
                <a:srgbClr val="001970"/>
              </a:buClr>
              <a:buSzPts val="1100"/>
              <a:buFont typeface="Arial"/>
              <a:buNone/>
              <a:defRPr b="1" i="0" sz="4600" u="none" cap="none" strike="noStrike">
                <a:solidFill>
                  <a:srgbClr val="001970"/>
                </a:solidFill>
                <a:latin typeface="Trebuchet MS"/>
                <a:ea typeface="Trebuchet MS"/>
                <a:cs typeface="Trebuchet MS"/>
                <a:sym typeface="Trebuchet MS"/>
              </a:defRPr>
            </a:lvl1pPr>
            <a:lvl2pPr indent="-228600" lvl="1" marL="914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91" name="Google Shape;491;p116"/>
          <p:cNvSpPr txBox="1"/>
          <p:nvPr>
            <p:ph idx="2" type="body"/>
          </p:nvPr>
        </p:nvSpPr>
        <p:spPr>
          <a:xfrm>
            <a:off x="232304" y="1100912"/>
            <a:ext cx="4359900" cy="3399600"/>
          </a:xfrm>
          <a:prstGeom prst="rect">
            <a:avLst/>
          </a:prstGeom>
          <a:solidFill>
            <a:schemeClr val="lt1"/>
          </a:solidFill>
          <a:ln cap="flat" cmpd="sng" w="57150">
            <a:solidFill>
              <a:schemeClr val="accent5"/>
            </a:solidFill>
            <a:prstDash val="solid"/>
            <a:round/>
            <a:headEnd len="sm" w="sm" type="none"/>
            <a:tailEnd len="sm" w="sm" type="none"/>
          </a:ln>
        </p:spPr>
        <p:txBody>
          <a:bodyPr anchorCtr="0" anchor="ctr" bIns="34275" lIns="68575" spcFirstLastPara="1" rIns="68575" wrap="square" tIns="34275">
            <a:noAutofit/>
          </a:bodyPr>
          <a:lstStyle>
            <a:lvl1pPr indent="-228600" lvl="0" marL="457200" marR="0" algn="ctr">
              <a:lnSpc>
                <a:spcPct val="90000"/>
              </a:lnSpc>
              <a:spcBef>
                <a:spcPts val="3000"/>
              </a:spcBef>
              <a:spcAft>
                <a:spcPts val="0"/>
              </a:spcAft>
              <a:buClr>
                <a:srgbClr val="7F7F7F"/>
              </a:buClr>
              <a:buSzPts val="2400"/>
              <a:buFont typeface="Trebuchet MS"/>
              <a:buNone/>
              <a:defRPr b="0" i="1" sz="1700" u="none" cap="none" strike="noStrike">
                <a:solidFill>
                  <a:srgbClr val="7F7F7F"/>
                </a:solidFill>
                <a:latin typeface="Trebuchet MS"/>
                <a:ea typeface="Trebuchet MS"/>
                <a:cs typeface="Trebuchet MS"/>
                <a:sym typeface="Trebuchet MS"/>
              </a:defRPr>
            </a:lvl1pPr>
            <a:lvl2pPr indent="-228600" lvl="1" marL="9144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92" name="Google Shape;492;p116"/>
          <p:cNvSpPr txBox="1"/>
          <p:nvPr>
            <p:ph idx="3" type="body"/>
          </p:nvPr>
        </p:nvSpPr>
        <p:spPr>
          <a:xfrm>
            <a:off x="5074280" y="1113891"/>
            <a:ext cx="3837300" cy="33867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3000"/>
              </a:spcBef>
              <a:spcAft>
                <a:spcPts val="0"/>
              </a:spcAft>
              <a:buClr>
                <a:schemeClr val="dk1"/>
              </a:buClr>
              <a:buSzPts val="1100"/>
              <a:buFont typeface="Arial"/>
              <a:buNone/>
              <a:defRPr b="0" i="0" sz="2800" u="none" cap="none" strike="noStrike">
                <a:solidFill>
                  <a:schemeClr val="dk1"/>
                </a:solidFill>
                <a:latin typeface="Trebuchet MS"/>
                <a:ea typeface="Trebuchet MS"/>
                <a:cs typeface="Trebuchet MS"/>
                <a:sym typeface="Trebuchet MS"/>
              </a:defRPr>
            </a:lvl1pPr>
            <a:lvl2pPr indent="-228600" lvl="1" marL="914400" marR="0" algn="l">
              <a:lnSpc>
                <a:spcPct val="90000"/>
              </a:lnSpc>
              <a:spcBef>
                <a:spcPts val="3000"/>
              </a:spcBef>
              <a:spcAft>
                <a:spcPts val="0"/>
              </a:spcAft>
              <a:buClr>
                <a:schemeClr val="dk1"/>
              </a:buClr>
              <a:buSzPts val="1100"/>
              <a:buFont typeface="Arial"/>
              <a:buNone/>
              <a:defRPr b="0" i="0" sz="2300" u="none" cap="none" strike="noStrike">
                <a:solidFill>
                  <a:schemeClr val="dk1"/>
                </a:solidFill>
                <a:latin typeface="Trebuchet MS"/>
                <a:ea typeface="Trebuchet MS"/>
                <a:cs typeface="Trebuchet MS"/>
                <a:sym typeface="Trebuchet MS"/>
              </a:defRPr>
            </a:lvl2pPr>
            <a:lvl3pPr indent="-228600" lvl="2" marL="1371600" marR="0" algn="l">
              <a:lnSpc>
                <a:spcPct val="90000"/>
              </a:lnSpc>
              <a:spcBef>
                <a:spcPts val="3000"/>
              </a:spcBef>
              <a:spcAft>
                <a:spcPts val="0"/>
              </a:spcAft>
              <a:buClr>
                <a:schemeClr val="dk1"/>
              </a:buClr>
              <a:buSzPts val="1100"/>
              <a:buFont typeface="Arial"/>
              <a:buNone/>
              <a:defRPr b="0" i="0" sz="2100" u="none" cap="none" strike="noStrike">
                <a:solidFill>
                  <a:schemeClr val="dk1"/>
                </a:solidFill>
                <a:latin typeface="Trebuchet MS"/>
                <a:ea typeface="Trebuchet MS"/>
                <a:cs typeface="Trebuchet MS"/>
                <a:sym typeface="Trebuchet MS"/>
              </a:defRPr>
            </a:lvl3pPr>
            <a:lvl4pPr indent="-228600" lvl="3" marL="1828800" marR="0" algn="l">
              <a:lnSpc>
                <a:spcPct val="90000"/>
              </a:lnSpc>
              <a:spcBef>
                <a:spcPts val="3000"/>
              </a:spcBef>
              <a:spcAft>
                <a:spcPts val="0"/>
              </a:spcAft>
              <a:buClr>
                <a:schemeClr val="dk1"/>
              </a:buClr>
              <a:buSzPts val="1100"/>
              <a:buFont typeface="Arial"/>
              <a:buNone/>
              <a:defRPr b="0" i="0" sz="19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93" name="Google Shape;493;p116"/>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 &amp; subtitle">
    <p:spTree>
      <p:nvGrpSpPr>
        <p:cNvPr id="494" name="Shape 494"/>
        <p:cNvGrpSpPr/>
        <p:nvPr/>
      </p:nvGrpSpPr>
      <p:grpSpPr>
        <a:xfrm>
          <a:off x="0" y="0"/>
          <a:ext cx="0" cy="0"/>
          <a:chOff x="0" y="0"/>
          <a:chExt cx="0" cy="0"/>
        </a:xfrm>
      </p:grpSpPr>
      <p:sp>
        <p:nvSpPr>
          <p:cNvPr id="495" name="Google Shape;495;p117"/>
          <p:cNvSpPr txBox="1"/>
          <p:nvPr>
            <p:ph idx="1" type="body"/>
          </p:nvPr>
        </p:nvSpPr>
        <p:spPr>
          <a:xfrm>
            <a:off x="365760" y="586966"/>
            <a:ext cx="8412600" cy="232200"/>
          </a:xfrm>
          <a:prstGeom prst="rect">
            <a:avLst/>
          </a:prstGeom>
          <a:noFill/>
          <a:ln>
            <a:noFill/>
          </a:ln>
        </p:spPr>
        <p:txBody>
          <a:bodyPr anchorCtr="0" anchor="t" bIns="68575" lIns="68575" spcFirstLastPara="1" rIns="68575" wrap="square" tIns="68575">
            <a:noAutofit/>
          </a:bodyPr>
          <a:lstStyle>
            <a:lvl1pPr indent="-228600" lvl="0" marL="457200" marR="0" algn="l">
              <a:lnSpc>
                <a:spcPct val="100000"/>
              </a:lnSpc>
              <a:spcBef>
                <a:spcPts val="900"/>
              </a:spcBef>
              <a:spcAft>
                <a:spcPts val="0"/>
              </a:spcAft>
              <a:buClr>
                <a:srgbClr val="575757"/>
              </a:buClr>
              <a:buSzPts val="1100"/>
              <a:buFont typeface="Arial"/>
              <a:buNone/>
              <a:defRPr b="0" i="0" sz="1500" u="none" cap="none" strike="noStrike">
                <a:solidFill>
                  <a:srgbClr val="575757"/>
                </a:solidFill>
                <a:latin typeface="Arial"/>
                <a:ea typeface="Arial"/>
                <a:cs typeface="Arial"/>
                <a:sym typeface="Arial"/>
              </a:defRPr>
            </a:lvl1pPr>
            <a:lvl2pPr indent="-317500" lvl="1" marL="914400" marR="0" algn="l">
              <a:lnSpc>
                <a:spcPct val="100000"/>
              </a:lnSpc>
              <a:spcBef>
                <a:spcPts val="5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algn="l">
              <a:lnSpc>
                <a:spcPct val="100000"/>
              </a:lnSpc>
              <a:spcBef>
                <a:spcPts val="5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algn="l">
              <a:lnSpc>
                <a:spcPct val="100000"/>
              </a:lnSpc>
              <a:spcBef>
                <a:spcPts val="5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algn="l">
              <a:lnSpc>
                <a:spcPct val="100000"/>
              </a:lnSpc>
              <a:spcBef>
                <a:spcPts val="5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496" name="Google Shape;496;p117"/>
          <p:cNvSpPr txBox="1"/>
          <p:nvPr>
            <p:ph type="title"/>
          </p:nvPr>
        </p:nvSpPr>
        <p:spPr>
          <a:xfrm>
            <a:off x="365760" y="221762"/>
            <a:ext cx="8412600" cy="352200"/>
          </a:xfrm>
          <a:prstGeom prst="rect">
            <a:avLst/>
          </a:prstGeom>
          <a:noFill/>
          <a:ln>
            <a:noFill/>
          </a:ln>
        </p:spPr>
        <p:txBody>
          <a:bodyPr anchorCtr="0" anchor="t" bIns="68575" lIns="68575" spcFirstLastPara="1" rIns="68575" wrap="square" tIns="68575">
            <a:noAutofit/>
          </a:bodyPr>
          <a:lstStyle>
            <a:lvl1pPr lvl="0" marR="0" algn="l">
              <a:lnSpc>
                <a:spcPct val="100000"/>
              </a:lnSpc>
              <a:spcBef>
                <a:spcPts val="0"/>
              </a:spcBef>
              <a:spcAft>
                <a:spcPts val="0"/>
              </a:spcAft>
              <a:buClr>
                <a:schemeClr val="accent2"/>
              </a:buClr>
              <a:buSzPts val="1100"/>
              <a:buFont typeface="Arial"/>
              <a:buNone/>
              <a:defRPr b="0" i="0" sz="2100" u="none" cap="none" strike="noStrik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p:txBody>
      </p:sp>
      <p:sp>
        <p:nvSpPr>
          <p:cNvPr id="497" name="Google Shape;497;p117"/>
          <p:cNvSpPr txBox="1"/>
          <p:nvPr>
            <p:ph idx="12" type="sldNum"/>
          </p:nvPr>
        </p:nvSpPr>
        <p:spPr>
          <a:xfrm>
            <a:off x="6923325" y="482575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1" i="0" sz="900" u="none" cap="none" strike="noStrike">
                <a:solidFill>
                  <a:schemeClr val="lt1"/>
                </a:solidFill>
                <a:latin typeface="Trebuchet MS"/>
                <a:ea typeface="Trebuchet MS"/>
                <a:cs typeface="Trebuchet MS"/>
                <a:sym typeface="Trebuchet MS"/>
              </a:defRPr>
            </a:lvl1pPr>
            <a:lvl2pPr indent="0" lvl="1" marL="0" marR="0" algn="r">
              <a:spcBef>
                <a:spcPts val="0"/>
              </a:spcBef>
              <a:buNone/>
              <a:defRPr b="1" i="0" sz="900" u="none" cap="none" strike="noStrike">
                <a:solidFill>
                  <a:schemeClr val="lt1"/>
                </a:solidFill>
                <a:latin typeface="Trebuchet MS"/>
                <a:ea typeface="Trebuchet MS"/>
                <a:cs typeface="Trebuchet MS"/>
                <a:sym typeface="Trebuchet MS"/>
              </a:defRPr>
            </a:lvl2pPr>
            <a:lvl3pPr indent="0" lvl="2" marL="0" marR="0" algn="r">
              <a:spcBef>
                <a:spcPts val="0"/>
              </a:spcBef>
              <a:buNone/>
              <a:defRPr b="1" i="0" sz="900" u="none" cap="none" strike="noStrike">
                <a:solidFill>
                  <a:schemeClr val="lt1"/>
                </a:solidFill>
                <a:latin typeface="Trebuchet MS"/>
                <a:ea typeface="Trebuchet MS"/>
                <a:cs typeface="Trebuchet MS"/>
                <a:sym typeface="Trebuchet MS"/>
              </a:defRPr>
            </a:lvl3pPr>
            <a:lvl4pPr indent="0" lvl="3" marL="0" marR="0" algn="r">
              <a:spcBef>
                <a:spcPts val="0"/>
              </a:spcBef>
              <a:buNone/>
              <a:defRPr b="1" i="0" sz="900" u="none" cap="none" strike="noStrike">
                <a:solidFill>
                  <a:schemeClr val="lt1"/>
                </a:solidFill>
                <a:latin typeface="Trebuchet MS"/>
                <a:ea typeface="Trebuchet MS"/>
                <a:cs typeface="Trebuchet MS"/>
                <a:sym typeface="Trebuchet MS"/>
              </a:defRPr>
            </a:lvl4pPr>
            <a:lvl5pPr indent="0" lvl="4" marL="0" marR="0" algn="r">
              <a:spcBef>
                <a:spcPts val="0"/>
              </a:spcBef>
              <a:buNone/>
              <a:defRPr b="1" i="0" sz="900" u="none" cap="none" strike="noStrike">
                <a:solidFill>
                  <a:schemeClr val="lt1"/>
                </a:solidFill>
                <a:latin typeface="Trebuchet MS"/>
                <a:ea typeface="Trebuchet MS"/>
                <a:cs typeface="Trebuchet MS"/>
                <a:sym typeface="Trebuchet MS"/>
              </a:defRPr>
            </a:lvl5pPr>
            <a:lvl6pPr indent="0" lvl="5" marL="0" marR="0" algn="r">
              <a:spcBef>
                <a:spcPts val="0"/>
              </a:spcBef>
              <a:buNone/>
              <a:defRPr b="1" i="0" sz="900" u="none" cap="none" strike="noStrike">
                <a:solidFill>
                  <a:schemeClr val="lt1"/>
                </a:solidFill>
                <a:latin typeface="Trebuchet MS"/>
                <a:ea typeface="Trebuchet MS"/>
                <a:cs typeface="Trebuchet MS"/>
                <a:sym typeface="Trebuchet MS"/>
              </a:defRPr>
            </a:lvl6pPr>
            <a:lvl7pPr indent="0" lvl="6" marL="0" marR="0" algn="r">
              <a:spcBef>
                <a:spcPts val="0"/>
              </a:spcBef>
              <a:buNone/>
              <a:defRPr b="1" i="0" sz="900" u="none" cap="none" strike="noStrike">
                <a:solidFill>
                  <a:schemeClr val="lt1"/>
                </a:solidFill>
                <a:latin typeface="Trebuchet MS"/>
                <a:ea typeface="Trebuchet MS"/>
                <a:cs typeface="Trebuchet MS"/>
                <a:sym typeface="Trebuchet MS"/>
              </a:defRPr>
            </a:lvl7pPr>
            <a:lvl8pPr indent="0" lvl="7" marL="0" marR="0" algn="r">
              <a:spcBef>
                <a:spcPts val="0"/>
              </a:spcBef>
              <a:buNone/>
              <a:defRPr b="1" i="0" sz="900" u="none" cap="none" strike="noStrike">
                <a:solidFill>
                  <a:schemeClr val="lt1"/>
                </a:solidFill>
                <a:latin typeface="Trebuchet MS"/>
                <a:ea typeface="Trebuchet MS"/>
                <a:cs typeface="Trebuchet MS"/>
                <a:sym typeface="Trebuchet MS"/>
              </a:defRPr>
            </a:lvl8pPr>
            <a:lvl9pPr indent="0" lvl="8" marL="0" marR="0" algn="r">
              <a:spcBef>
                <a:spcPts val="0"/>
              </a:spcBef>
              <a:buNone/>
              <a:defRPr b="1"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04" name="Shape 504"/>
        <p:cNvGrpSpPr/>
        <p:nvPr/>
      </p:nvGrpSpPr>
      <p:grpSpPr>
        <a:xfrm>
          <a:off x="0" y="0"/>
          <a:ext cx="0" cy="0"/>
          <a:chOff x="0" y="0"/>
          <a:chExt cx="0" cy="0"/>
        </a:xfrm>
      </p:grpSpPr>
      <p:sp>
        <p:nvSpPr>
          <p:cNvPr id="505" name="Google Shape;505;p119"/>
          <p:cNvSpPr txBox="1"/>
          <p:nvPr>
            <p:ph type="ctrTitle"/>
          </p:nvPr>
        </p:nvSpPr>
        <p:spPr>
          <a:xfrm>
            <a:off x="780393" y="1128868"/>
            <a:ext cx="7583100" cy="742800"/>
          </a:xfrm>
          <a:prstGeom prst="rect">
            <a:avLst/>
          </a:prstGeom>
          <a:noFill/>
          <a:ln>
            <a:noFill/>
          </a:ln>
        </p:spPr>
        <p:txBody>
          <a:bodyPr anchorCtr="0" anchor="ctr" bIns="44175" lIns="88375" spcFirstLastPara="1" rIns="88375" wrap="square" tIns="44175">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6" name="Google Shape;506;p119"/>
          <p:cNvSpPr txBox="1"/>
          <p:nvPr>
            <p:ph idx="1" type="subTitle"/>
          </p:nvPr>
        </p:nvSpPr>
        <p:spPr>
          <a:xfrm>
            <a:off x="1143000" y="1937572"/>
            <a:ext cx="6858000" cy="554100"/>
          </a:xfrm>
          <a:prstGeom prst="rect">
            <a:avLst/>
          </a:prstGeom>
          <a:noFill/>
          <a:ln>
            <a:noFill/>
          </a:ln>
        </p:spPr>
        <p:txBody>
          <a:bodyPr anchorCtr="0" anchor="ctr" bIns="44175" lIns="88375" spcFirstLastPara="1" rIns="88375" wrap="square" tIns="44175">
            <a:noAutofit/>
          </a:bodyPr>
          <a:lstStyle>
            <a:lvl1pPr lvl="0" marR="0" algn="ctr">
              <a:lnSpc>
                <a:spcPct val="90000"/>
              </a:lnSpc>
              <a:spcBef>
                <a:spcPts val="1000"/>
              </a:spcBef>
              <a:spcAft>
                <a:spcPts val="0"/>
              </a:spcAft>
              <a:buClr>
                <a:schemeClr val="dk1"/>
              </a:buClr>
              <a:buSzPts val="4800"/>
              <a:buFont typeface="Arial"/>
              <a:buNone/>
              <a:defRPr b="1" i="0" sz="4800" u="none" cap="none" strike="noStrike">
                <a:solidFill>
                  <a:schemeClr val="dk1"/>
                </a:solidFill>
                <a:latin typeface="Trebuchet MS"/>
                <a:ea typeface="Trebuchet MS"/>
                <a:cs typeface="Trebuchet MS"/>
                <a:sym typeface="Trebuchet MS"/>
              </a:defRPr>
            </a:lvl1pPr>
            <a:lvl2pPr lvl="1"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algn="ctr">
              <a:lnSpc>
                <a:spcPct val="90000"/>
              </a:lnSpc>
              <a:spcBef>
                <a:spcPts val="500"/>
              </a:spcBef>
              <a:spcAft>
                <a:spcPts val="0"/>
              </a:spcAft>
              <a:buClr>
                <a:schemeClr val="dk1"/>
              </a:buClr>
              <a:buSzPts val="1700"/>
              <a:buFont typeface="Arial"/>
              <a:buNone/>
              <a:defRPr b="0" i="0" sz="1700" u="none" cap="none" strike="noStrike">
                <a:solidFill>
                  <a:schemeClr val="dk1"/>
                </a:solidFill>
                <a:latin typeface="Calibri"/>
                <a:ea typeface="Calibri"/>
                <a:cs typeface="Calibri"/>
                <a:sym typeface="Calibri"/>
              </a:defRPr>
            </a:lvl3pPr>
            <a:lvl4pPr lvl="3"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507" name="Google Shape;507;p119"/>
          <p:cNvSpPr txBox="1"/>
          <p:nvPr>
            <p:ph idx="10" type="dt"/>
          </p:nvPr>
        </p:nvSpPr>
        <p:spPr>
          <a:xfrm>
            <a:off x="3543300" y="3688167"/>
            <a:ext cx="2057400" cy="273900"/>
          </a:xfrm>
          <a:prstGeom prst="rect">
            <a:avLst/>
          </a:prstGeom>
          <a:noFill/>
          <a:ln>
            <a:noFill/>
          </a:ln>
        </p:spPr>
        <p:txBody>
          <a:bodyPr anchorCtr="0" anchor="ctr" bIns="44175" lIns="88375" spcFirstLastPara="1" rIns="88375" wrap="square" tIns="44175">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8" name="Google Shape;508;p119"/>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509" name="Google Shape;509;p119"/>
          <p:cNvSpPr txBox="1"/>
          <p:nvPr>
            <p:ph idx="2" type="body"/>
          </p:nvPr>
        </p:nvSpPr>
        <p:spPr>
          <a:xfrm>
            <a:off x="1435396" y="2760021"/>
            <a:ext cx="6273300" cy="685800"/>
          </a:xfrm>
          <a:prstGeom prst="rect">
            <a:avLst/>
          </a:prstGeom>
          <a:noFill/>
          <a:ln>
            <a:noFill/>
          </a:ln>
        </p:spPr>
        <p:txBody>
          <a:bodyPr anchorCtr="0" anchor="ctr" bIns="44175" lIns="88375" spcFirstLastPara="1" rIns="88375" wrap="square" tIns="44175">
            <a:noAutofit/>
          </a:bodyPr>
          <a:lstStyle>
            <a:lvl1pPr indent="-228600" lvl="0" marL="457200"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36550" lvl="5" marL="27432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6pPr>
            <a:lvl7pPr indent="-336550" lvl="6" marL="32004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7pPr>
            <a:lvl8pPr indent="-336550" lvl="7" marL="36576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8pPr>
            <a:lvl9pPr indent="-336550" lvl="8" marL="41148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10" name="Shape 510"/>
        <p:cNvGrpSpPr/>
        <p:nvPr/>
      </p:nvGrpSpPr>
      <p:grpSpPr>
        <a:xfrm>
          <a:off x="0" y="0"/>
          <a:ext cx="0" cy="0"/>
          <a:chOff x="0" y="0"/>
          <a:chExt cx="0" cy="0"/>
        </a:xfrm>
      </p:grpSpPr>
      <p:sp>
        <p:nvSpPr>
          <p:cNvPr id="511" name="Google Shape;511;p120"/>
          <p:cNvSpPr txBox="1"/>
          <p:nvPr>
            <p:ph type="title"/>
          </p:nvPr>
        </p:nvSpPr>
        <p:spPr>
          <a:xfrm>
            <a:off x="311700" y="445026"/>
            <a:ext cx="8520600" cy="572700"/>
          </a:xfrm>
          <a:prstGeom prst="rect">
            <a:avLst/>
          </a:prstGeom>
          <a:noFill/>
          <a:ln>
            <a:noFill/>
          </a:ln>
        </p:spPr>
        <p:txBody>
          <a:bodyPr anchorCtr="0" anchor="ctr" bIns="44175" lIns="88375" spcFirstLastPara="1" rIns="88375" wrap="square" tIns="44175">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2" name="Google Shape;512;p120"/>
          <p:cNvSpPr txBox="1"/>
          <p:nvPr>
            <p:ph idx="1" type="body"/>
          </p:nvPr>
        </p:nvSpPr>
        <p:spPr>
          <a:xfrm>
            <a:off x="311700" y="1152475"/>
            <a:ext cx="8520600" cy="3416400"/>
          </a:xfrm>
          <a:prstGeom prst="rect">
            <a:avLst/>
          </a:prstGeom>
          <a:noFill/>
          <a:ln>
            <a:noFill/>
          </a:ln>
        </p:spPr>
        <p:txBody>
          <a:bodyPr anchorCtr="0" anchor="ctr" bIns="117850" lIns="117850" spcFirstLastPara="1" rIns="117850" wrap="square" tIns="117850">
            <a:noAutofit/>
          </a:bodyPr>
          <a:lstStyle>
            <a:lvl1pPr indent="-342900" lvl="0" marL="4572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1pPr>
            <a:lvl2pPr indent="-342900" lvl="1" marL="9144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2pPr>
            <a:lvl3pPr indent="-342900" lvl="2" marL="13716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3pPr>
            <a:lvl4pPr indent="-342900" lvl="3" marL="18288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4pPr>
            <a:lvl5pPr indent="-342900" lvl="4" marL="22860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5pPr>
            <a:lvl6pPr indent="-342900" lvl="5" marL="27432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6pPr>
            <a:lvl7pPr indent="-342900" lvl="6" marL="32004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7pPr>
            <a:lvl8pPr indent="-342900" lvl="7" marL="36576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8pPr>
            <a:lvl9pPr indent="-342900" lvl="8" marL="41148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9pPr>
          </a:lstStyle>
          <a:p/>
        </p:txBody>
      </p:sp>
      <p:sp>
        <p:nvSpPr>
          <p:cNvPr id="513" name="Google Shape;513;p120"/>
          <p:cNvSpPr txBox="1"/>
          <p:nvPr>
            <p:ph idx="12" type="sldNum"/>
          </p:nvPr>
        </p:nvSpPr>
        <p:spPr>
          <a:xfrm>
            <a:off x="8472458" y="4663217"/>
            <a:ext cx="548700" cy="3936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514" name="Shape 514"/>
        <p:cNvGrpSpPr/>
        <p:nvPr/>
      </p:nvGrpSpPr>
      <p:grpSpPr>
        <a:xfrm>
          <a:off x="0" y="0"/>
          <a:ext cx="0" cy="0"/>
          <a:chOff x="0" y="0"/>
          <a:chExt cx="0" cy="0"/>
        </a:xfrm>
      </p:grpSpPr>
      <p:sp>
        <p:nvSpPr>
          <p:cNvPr id="515" name="Google Shape;515;p121"/>
          <p:cNvSpPr txBox="1"/>
          <p:nvPr>
            <p:ph type="title"/>
          </p:nvPr>
        </p:nvSpPr>
        <p:spPr>
          <a:xfrm>
            <a:off x="628650" y="328489"/>
            <a:ext cx="7886700" cy="720000"/>
          </a:xfrm>
          <a:prstGeom prst="rect">
            <a:avLst/>
          </a:prstGeom>
          <a:noFill/>
          <a:ln>
            <a:noFill/>
          </a:ln>
        </p:spPr>
        <p:txBody>
          <a:bodyPr anchorCtr="0" anchor="b" bIns="44175" lIns="88375" spcFirstLastPara="1" rIns="88375" wrap="square" tIns="44175">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6" name="Google Shape;516;p121"/>
          <p:cNvSpPr txBox="1"/>
          <p:nvPr>
            <p:ph idx="1" type="body"/>
          </p:nvPr>
        </p:nvSpPr>
        <p:spPr>
          <a:xfrm>
            <a:off x="628650" y="974993"/>
            <a:ext cx="3943200" cy="3557700"/>
          </a:xfrm>
          <a:prstGeom prst="rect">
            <a:avLst/>
          </a:prstGeom>
          <a:noFill/>
          <a:ln>
            <a:noFill/>
          </a:ln>
        </p:spPr>
        <p:txBody>
          <a:bodyPr anchorCtr="0" anchor="t" bIns="44175" lIns="88375" spcFirstLastPara="1" rIns="88375" wrap="square" tIns="44175">
            <a:noAutofit/>
          </a:bodyPr>
          <a:lstStyle>
            <a:lvl1pPr indent="-450850" lvl="0" marL="457200" marR="0" algn="l">
              <a:lnSpc>
                <a:spcPct val="150000"/>
              </a:lnSpc>
              <a:spcBef>
                <a:spcPts val="1000"/>
              </a:spcBef>
              <a:spcAft>
                <a:spcPts val="0"/>
              </a:spcAft>
              <a:buClr>
                <a:schemeClr val="dk1"/>
              </a:buClr>
              <a:buSzPts val="3500"/>
              <a:buFont typeface="Trebuchet MS"/>
              <a:buChar char="•"/>
              <a:defRPr b="0" i="0" sz="17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Noto Sans Symbols"/>
              <a:buChar char="⮚"/>
              <a:defRPr b="0" i="0" sz="3200" u="none" cap="none" strike="noStrike">
                <a:solidFill>
                  <a:schemeClr val="dk1"/>
                </a:solidFill>
                <a:latin typeface="Trebuchet MS"/>
                <a:ea typeface="Trebuchet MS"/>
                <a:cs typeface="Trebuchet MS"/>
                <a:sym typeface="Trebuchet MS"/>
              </a:defRPr>
            </a:lvl2pPr>
            <a:lvl3pPr indent="-393700" lvl="2" marL="1371600" marR="0" algn="l">
              <a:lnSpc>
                <a:spcPct val="90000"/>
              </a:lnSpc>
              <a:spcBef>
                <a:spcPts val="500"/>
              </a:spcBef>
              <a:spcAft>
                <a:spcPts val="0"/>
              </a:spcAft>
              <a:buClr>
                <a:schemeClr val="dk1"/>
              </a:buClr>
              <a:buSzPts val="2600"/>
              <a:buFont typeface="Noto Sans Symbols"/>
              <a:buChar char="▪"/>
              <a:defRPr b="0" i="0" sz="2600" u="none" cap="none" strike="noStrike">
                <a:solidFill>
                  <a:schemeClr val="dk1"/>
                </a:solidFill>
                <a:latin typeface="Trebuchet MS"/>
                <a:ea typeface="Trebuchet MS"/>
                <a:cs typeface="Trebuchet MS"/>
                <a:sym typeface="Trebuchet MS"/>
              </a:defRPr>
            </a:lvl3pPr>
            <a:lvl4pPr indent="-374650" lvl="3" marL="1828800" marR="0" algn="l">
              <a:lnSpc>
                <a:spcPct val="90000"/>
              </a:lnSpc>
              <a:spcBef>
                <a:spcPts val="500"/>
              </a:spcBef>
              <a:spcAft>
                <a:spcPts val="0"/>
              </a:spcAft>
              <a:buClr>
                <a:schemeClr val="dk1"/>
              </a:buClr>
              <a:buSzPts val="2300"/>
              <a:buFont typeface="Arial"/>
              <a:buChar char="•"/>
              <a:defRPr b="0" i="0" sz="23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517" name="Google Shape;517;p121"/>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518" name="Shape 518"/>
        <p:cNvGrpSpPr/>
        <p:nvPr/>
      </p:nvGrpSpPr>
      <p:grpSpPr>
        <a:xfrm>
          <a:off x="0" y="0"/>
          <a:ext cx="0" cy="0"/>
          <a:chOff x="0" y="0"/>
          <a:chExt cx="0" cy="0"/>
        </a:xfrm>
      </p:grpSpPr>
      <p:sp>
        <p:nvSpPr>
          <p:cNvPr id="519" name="Google Shape;519;p122"/>
          <p:cNvSpPr/>
          <p:nvPr/>
        </p:nvSpPr>
        <p:spPr>
          <a:xfrm>
            <a:off x="0" y="4692459"/>
            <a:ext cx="9144000" cy="4572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300"/>
              <a:buFont typeface="Calibri"/>
              <a:buNone/>
            </a:pPr>
            <a:r>
              <a:t/>
            </a:r>
            <a:endParaRPr b="0" i="0" sz="1300" u="none" cap="none" strike="noStrike">
              <a:solidFill>
                <a:srgbClr val="FFFFFF"/>
              </a:solidFill>
              <a:latin typeface="Calibri"/>
              <a:ea typeface="Calibri"/>
              <a:cs typeface="Calibri"/>
              <a:sym typeface="Calibri"/>
            </a:endParaRPr>
          </a:p>
        </p:txBody>
      </p:sp>
      <p:pic>
        <p:nvPicPr>
          <p:cNvPr descr="Google Shape;76;p17" id="520" name="Google Shape;520;p122"/>
          <p:cNvPicPr preferRelativeResize="0"/>
          <p:nvPr/>
        </p:nvPicPr>
        <p:blipFill rotWithShape="1">
          <a:blip r:embed="rId2">
            <a:alphaModFix/>
          </a:blip>
          <a:srcRect b="0" l="0" r="0" t="0"/>
          <a:stretch/>
        </p:blipFill>
        <p:spPr>
          <a:xfrm>
            <a:off x="206005" y="4760068"/>
            <a:ext cx="1314425" cy="220823"/>
          </a:xfrm>
          <a:prstGeom prst="rect">
            <a:avLst/>
          </a:prstGeom>
          <a:noFill/>
          <a:ln>
            <a:noFill/>
          </a:ln>
        </p:spPr>
      </p:pic>
      <p:sp>
        <p:nvSpPr>
          <p:cNvPr id="521" name="Google Shape;521;p122"/>
          <p:cNvSpPr txBox="1"/>
          <p:nvPr>
            <p:ph type="title"/>
          </p:nvPr>
        </p:nvSpPr>
        <p:spPr>
          <a:xfrm>
            <a:off x="628650" y="328488"/>
            <a:ext cx="7886700" cy="720000"/>
          </a:xfrm>
          <a:prstGeom prst="rect">
            <a:avLst/>
          </a:prstGeom>
          <a:noFill/>
          <a:ln>
            <a:noFill/>
          </a:ln>
        </p:spPr>
        <p:txBody>
          <a:bodyPr anchorCtr="0" anchor="ctr" bIns="44150" lIns="44150" spcFirstLastPara="1" rIns="44150" wrap="square" tIns="44150">
            <a:normAutofit/>
          </a:bodyPr>
          <a:lstStyle>
            <a:lvl1pPr lvl="0" algn="ctr">
              <a:lnSpc>
                <a:spcPct val="90000"/>
              </a:lnSpc>
              <a:spcBef>
                <a:spcPts val="0"/>
              </a:spcBef>
              <a:spcAft>
                <a:spcPts val="0"/>
              </a:spcAft>
              <a:buClr>
                <a:srgbClr val="FFFFFF"/>
              </a:buClr>
              <a:buSzPts val="4400"/>
              <a:buFont typeface="Trebuchet MS"/>
              <a:buNone/>
              <a:defRPr sz="4400">
                <a:solidFill>
                  <a:srgbClr val="FFFFFF"/>
                </a:solidFill>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p:txBody>
      </p:sp>
      <p:sp>
        <p:nvSpPr>
          <p:cNvPr id="522" name="Google Shape;522;p122"/>
          <p:cNvSpPr txBox="1"/>
          <p:nvPr>
            <p:ph idx="1" type="body"/>
          </p:nvPr>
        </p:nvSpPr>
        <p:spPr>
          <a:xfrm>
            <a:off x="628650" y="1389227"/>
            <a:ext cx="7886700" cy="3154200"/>
          </a:xfrm>
          <a:prstGeom prst="rect">
            <a:avLst/>
          </a:prstGeom>
          <a:noFill/>
          <a:ln>
            <a:noFill/>
          </a:ln>
        </p:spPr>
        <p:txBody>
          <a:bodyPr anchorCtr="0" anchor="t" bIns="44150" lIns="44150" spcFirstLastPara="1" rIns="44150" wrap="square" tIns="44150">
            <a:normAutofit/>
          </a:bodyPr>
          <a:lstStyle>
            <a:lvl1pPr indent="-393700" lvl="0" marL="457200" marR="0" algn="l">
              <a:lnSpc>
                <a:spcPct val="90000"/>
              </a:lnSpc>
              <a:spcBef>
                <a:spcPts val="700"/>
              </a:spcBef>
              <a:spcAft>
                <a:spcPts val="0"/>
              </a:spcAft>
              <a:buClr>
                <a:srgbClr val="FFFFFF"/>
              </a:buClr>
              <a:buSzPts val="2600"/>
              <a:buFont typeface="Arial"/>
              <a:buChar char="•"/>
              <a:defRPr b="0" i="0" sz="2600" u="none" cap="none" strike="noStrike">
                <a:solidFill>
                  <a:srgbClr val="FFFFFF"/>
                </a:solidFill>
                <a:latin typeface="Trebuchet MS"/>
                <a:ea typeface="Trebuchet MS"/>
                <a:cs typeface="Trebuchet MS"/>
                <a:sym typeface="Trebuchet MS"/>
              </a:defRPr>
            </a:lvl1pPr>
            <a:lvl2pPr indent="-393700" lvl="1" marL="914400" marR="0" algn="l">
              <a:lnSpc>
                <a:spcPct val="90000"/>
              </a:lnSpc>
              <a:spcBef>
                <a:spcPts val="700"/>
              </a:spcBef>
              <a:spcAft>
                <a:spcPts val="0"/>
              </a:spcAft>
              <a:buClr>
                <a:srgbClr val="FFFFFF"/>
              </a:buClr>
              <a:buSzPts val="2600"/>
              <a:buFont typeface="Arial"/>
              <a:buChar char="⮚"/>
              <a:defRPr b="0" i="0" sz="2600" u="none" cap="none" strike="noStrike">
                <a:solidFill>
                  <a:srgbClr val="FFFFFF"/>
                </a:solidFill>
                <a:latin typeface="Trebuchet MS"/>
                <a:ea typeface="Trebuchet MS"/>
                <a:cs typeface="Trebuchet MS"/>
                <a:sym typeface="Trebuchet MS"/>
              </a:defRPr>
            </a:lvl2pPr>
            <a:lvl3pPr indent="-393700" lvl="2" marL="1371600" marR="0" algn="l">
              <a:lnSpc>
                <a:spcPct val="90000"/>
              </a:lnSpc>
              <a:spcBef>
                <a:spcPts val="700"/>
              </a:spcBef>
              <a:spcAft>
                <a:spcPts val="0"/>
              </a:spcAft>
              <a:buClr>
                <a:srgbClr val="FFFFFF"/>
              </a:buClr>
              <a:buSzPts val="2600"/>
              <a:buFont typeface="Arial"/>
              <a:buChar char="▪"/>
              <a:defRPr b="0" i="0" sz="2600" u="none" cap="none" strike="noStrike">
                <a:solidFill>
                  <a:srgbClr val="FFFFFF"/>
                </a:solidFill>
                <a:latin typeface="Trebuchet MS"/>
                <a:ea typeface="Trebuchet MS"/>
                <a:cs typeface="Trebuchet MS"/>
                <a:sym typeface="Trebuchet MS"/>
              </a:defRPr>
            </a:lvl3pPr>
            <a:lvl4pPr indent="-393700" lvl="3" marL="1828800" marR="0" algn="l">
              <a:lnSpc>
                <a:spcPct val="90000"/>
              </a:lnSpc>
              <a:spcBef>
                <a:spcPts val="700"/>
              </a:spcBef>
              <a:spcAft>
                <a:spcPts val="0"/>
              </a:spcAft>
              <a:buClr>
                <a:srgbClr val="FFFFFF"/>
              </a:buClr>
              <a:buSzPts val="2600"/>
              <a:buFont typeface="Arial"/>
              <a:buChar char="•"/>
              <a:defRPr b="0" i="0" sz="2600" u="none" cap="none" strike="noStrike">
                <a:solidFill>
                  <a:srgbClr val="FFFFFF"/>
                </a:solidFill>
                <a:latin typeface="Trebuchet MS"/>
                <a:ea typeface="Trebuchet MS"/>
                <a:cs typeface="Trebuchet MS"/>
                <a:sym typeface="Trebuchet MS"/>
              </a:defRPr>
            </a:lvl4pPr>
            <a:lvl5pPr indent="-393700" lvl="4" marL="2286000" marR="0" algn="l">
              <a:lnSpc>
                <a:spcPct val="90000"/>
              </a:lnSpc>
              <a:spcBef>
                <a:spcPts val="700"/>
              </a:spcBef>
              <a:spcAft>
                <a:spcPts val="0"/>
              </a:spcAft>
              <a:buClr>
                <a:srgbClr val="FFFFFF"/>
              </a:buClr>
              <a:buSzPts val="2600"/>
              <a:buFont typeface="Arial"/>
              <a:buChar char="○"/>
              <a:defRPr b="0" i="0" sz="2600" u="none" cap="none" strike="noStrike">
                <a:solidFill>
                  <a:srgbClr val="FFFFFF"/>
                </a:solidFill>
                <a:latin typeface="Trebuchet MS"/>
                <a:ea typeface="Trebuchet MS"/>
                <a:cs typeface="Trebuchet MS"/>
                <a:sym typeface="Trebuchet MS"/>
              </a:defRPr>
            </a:lvl5pPr>
            <a:lvl6pPr indent="-336550" lvl="5" marL="27432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6pPr>
            <a:lvl7pPr indent="-336550" lvl="6" marL="32004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7pPr>
            <a:lvl8pPr indent="-336550" lvl="7" marL="36576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8pPr>
            <a:lvl9pPr indent="-336550" lvl="8" marL="41148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9pPr>
          </a:lstStyle>
          <a:p/>
        </p:txBody>
      </p:sp>
      <p:sp>
        <p:nvSpPr>
          <p:cNvPr id="523" name="Google Shape;523;p122"/>
          <p:cNvSpPr txBox="1"/>
          <p:nvPr>
            <p:ph idx="12" type="sldNum"/>
          </p:nvPr>
        </p:nvSpPr>
        <p:spPr>
          <a:xfrm>
            <a:off x="8770009" y="4833078"/>
            <a:ext cx="168000" cy="227700"/>
          </a:xfrm>
          <a:prstGeom prst="rect">
            <a:avLst/>
          </a:prstGeom>
          <a:noFill/>
          <a:ln>
            <a:noFill/>
          </a:ln>
        </p:spPr>
        <p:txBody>
          <a:bodyPr anchorCtr="0" anchor="ctr" bIns="44150" lIns="44150" spcFirstLastPara="1" rIns="44150" wrap="square" tIns="44150">
            <a:spAutoFit/>
          </a:bodyPr>
          <a:lstStyle>
            <a:lvl1pPr indent="0" lvl="0"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sz="1100">
              <a:solidFill>
                <a:schemeClr val="lt1"/>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524" name="Shape 524"/>
        <p:cNvGrpSpPr/>
        <p:nvPr/>
      </p:nvGrpSpPr>
      <p:grpSpPr>
        <a:xfrm>
          <a:off x="0" y="0"/>
          <a:ext cx="0" cy="0"/>
          <a:chOff x="0" y="0"/>
          <a:chExt cx="0" cy="0"/>
        </a:xfrm>
      </p:grpSpPr>
      <p:sp>
        <p:nvSpPr>
          <p:cNvPr id="525" name="Google Shape;525;p123"/>
          <p:cNvSpPr txBox="1"/>
          <p:nvPr>
            <p:ph type="title"/>
          </p:nvPr>
        </p:nvSpPr>
        <p:spPr>
          <a:xfrm>
            <a:off x="4592091" y="1968996"/>
            <a:ext cx="4036200" cy="1735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7800"/>
              <a:buFont typeface="Trebuchet MS"/>
              <a:buNone/>
              <a:defRPr sz="7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6" name="Google Shape;526;p123"/>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descr="Icon of two people with a word bubble between them containing a question mark." id="527" name="Google Shape;527;p123"/>
          <p:cNvPicPr preferRelativeResize="0"/>
          <p:nvPr/>
        </p:nvPicPr>
        <p:blipFill rotWithShape="1">
          <a:blip r:embed="rId2">
            <a:alphaModFix/>
          </a:blip>
          <a:srcRect b="0" l="0" r="0" t="0"/>
          <a:stretch/>
        </p:blipFill>
        <p:spPr>
          <a:xfrm>
            <a:off x="-714374" y="-223837"/>
            <a:ext cx="3761185" cy="3761185"/>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528" name="Shape 528"/>
        <p:cNvGrpSpPr/>
        <p:nvPr/>
      </p:nvGrpSpPr>
      <p:grpSpPr>
        <a:xfrm>
          <a:off x="0" y="0"/>
          <a:ext cx="0" cy="0"/>
          <a:chOff x="0" y="0"/>
          <a:chExt cx="0" cy="0"/>
        </a:xfrm>
      </p:grpSpPr>
      <p:sp>
        <p:nvSpPr>
          <p:cNvPr id="529" name="Google Shape;529;p124"/>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530" name="Google Shape;530;p124"/>
          <p:cNvSpPr txBox="1"/>
          <p:nvPr>
            <p:ph type="title"/>
          </p:nvPr>
        </p:nvSpPr>
        <p:spPr>
          <a:xfrm>
            <a:off x="628650" y="328489"/>
            <a:ext cx="7886700" cy="720000"/>
          </a:xfrm>
          <a:prstGeom prst="rect">
            <a:avLst/>
          </a:prstGeom>
          <a:noFill/>
          <a:ln>
            <a:noFill/>
          </a:ln>
        </p:spPr>
        <p:txBody>
          <a:bodyPr anchorCtr="0" anchor="b" bIns="44175" lIns="88375" spcFirstLastPara="1" rIns="88375" wrap="square" tIns="44175">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1" name="Google Shape;531;p124"/>
          <p:cNvSpPr txBox="1"/>
          <p:nvPr>
            <p:ph idx="1" type="body"/>
          </p:nvPr>
        </p:nvSpPr>
        <p:spPr>
          <a:xfrm>
            <a:off x="1665111" y="1621510"/>
            <a:ext cx="5813700" cy="2865000"/>
          </a:xfrm>
          <a:prstGeom prst="rect">
            <a:avLst/>
          </a:prstGeom>
          <a:noFill/>
          <a:ln>
            <a:noFill/>
          </a:ln>
        </p:spPr>
        <p:txBody>
          <a:bodyPr anchorCtr="0" anchor="t" bIns="44175" lIns="88375" spcFirstLastPara="1" rIns="88375" wrap="square" tIns="44175">
            <a:noAutofit/>
          </a:bodyPr>
          <a:lstStyle>
            <a:lvl1pPr indent="-228600" lvl="0" marL="457200" marR="0" algn="l">
              <a:lnSpc>
                <a:spcPct val="90000"/>
              </a:lnSpc>
              <a:spcBef>
                <a:spcPts val="1000"/>
              </a:spcBef>
              <a:spcAft>
                <a:spcPts val="0"/>
              </a:spcAft>
              <a:buClr>
                <a:schemeClr val="dk1"/>
              </a:buClr>
              <a:buSzPts val="2700"/>
              <a:buFont typeface="Arial"/>
              <a:buNone/>
              <a:defRPr b="0" i="0" sz="2700" u="none" cap="none" strike="noStrike">
                <a:solidFill>
                  <a:schemeClr val="dk1"/>
                </a:solidFill>
                <a:latin typeface="Trebuchet MS"/>
                <a:ea typeface="Trebuchet MS"/>
                <a:cs typeface="Trebuchet MS"/>
                <a:sym typeface="Trebuchet MS"/>
              </a:defRPr>
            </a:lvl1pPr>
            <a:lvl2pPr indent="-374650" lvl="1" marL="914400" marR="0" algn="l">
              <a:lnSpc>
                <a:spcPct val="90000"/>
              </a:lnSpc>
              <a:spcBef>
                <a:spcPts val="5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36550" lvl="3" marL="18288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4pPr>
            <a:lvl5pPr indent="-336550" lvl="4" marL="22860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5pPr>
            <a:lvl6pPr indent="-336550" lvl="5" marL="27432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6pPr>
            <a:lvl7pPr indent="-336550" lvl="6" marL="32004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7pPr>
            <a:lvl8pPr indent="-336550" lvl="7" marL="36576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8pPr>
            <a:lvl9pPr indent="-336550" lvl="8" marL="41148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532" name="Shape 532"/>
        <p:cNvGrpSpPr/>
        <p:nvPr/>
      </p:nvGrpSpPr>
      <p:grpSpPr>
        <a:xfrm>
          <a:off x="0" y="0"/>
          <a:ext cx="0" cy="0"/>
          <a:chOff x="0" y="0"/>
          <a:chExt cx="0" cy="0"/>
        </a:xfrm>
      </p:grpSpPr>
      <p:sp>
        <p:nvSpPr>
          <p:cNvPr id="533" name="Google Shape;533;p125"/>
          <p:cNvSpPr txBox="1"/>
          <p:nvPr>
            <p:ph type="title"/>
          </p:nvPr>
        </p:nvSpPr>
        <p:spPr>
          <a:xfrm>
            <a:off x="446484" y="1635005"/>
            <a:ext cx="8250900" cy="12201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500"/>
              <a:buFont typeface="Trebuchet MS"/>
              <a:buNone/>
              <a:defRPr sz="6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4" name="Google Shape;534;p125"/>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535" name="Shape 535"/>
        <p:cNvGrpSpPr/>
        <p:nvPr/>
      </p:nvGrpSpPr>
      <p:grpSpPr>
        <a:xfrm>
          <a:off x="0" y="0"/>
          <a:ext cx="0" cy="0"/>
          <a:chOff x="0" y="0"/>
          <a:chExt cx="0" cy="0"/>
        </a:xfrm>
      </p:grpSpPr>
      <p:sp>
        <p:nvSpPr>
          <p:cNvPr id="536" name="Google Shape;536;p126"/>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537" name="Google Shape;537;p126"/>
          <p:cNvSpPr/>
          <p:nvPr/>
        </p:nvSpPr>
        <p:spPr>
          <a:xfrm>
            <a:off x="628649" y="1405105"/>
            <a:ext cx="7825200" cy="1731000"/>
          </a:xfrm>
          <a:prstGeom prst="rect">
            <a:avLst/>
          </a:prstGeom>
          <a:noFill/>
          <a:ln>
            <a:noFill/>
          </a:ln>
        </p:spPr>
        <p:txBody>
          <a:bodyPr anchorCtr="0" anchor="t" bIns="44175" lIns="88375" spcFirstLastPara="1" rIns="88375" wrap="square" tIns="44175">
            <a:noAutofit/>
          </a:bodyPr>
          <a:lstStyle/>
          <a:p>
            <a:pPr indent="0" lvl="0" marL="0" marR="0" rtl="0" algn="l">
              <a:lnSpc>
                <a:spcPct val="100000"/>
              </a:lnSpc>
              <a:spcBef>
                <a:spcPts val="0"/>
              </a:spcBef>
              <a:spcAft>
                <a:spcPts val="0"/>
              </a:spcAft>
              <a:buClr>
                <a:schemeClr val="dk1"/>
              </a:buClr>
              <a:buSzPts val="3500"/>
              <a:buFont typeface="Trebuchet MS"/>
              <a:buNone/>
            </a:pPr>
            <a:r>
              <a:rPr b="0" i="0" lang="en" sz="35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400" u="none" cap="none" strike="noStrike">
              <a:solidFill>
                <a:srgbClr val="000000"/>
              </a:solidFill>
              <a:latin typeface="Arial"/>
              <a:ea typeface="Arial"/>
              <a:cs typeface="Arial"/>
              <a:sym typeface="Arial"/>
            </a:endParaRPr>
          </a:p>
        </p:txBody>
      </p:sp>
      <p:sp>
        <p:nvSpPr>
          <p:cNvPr id="538" name="Google Shape;538;p126"/>
          <p:cNvSpPr/>
          <p:nvPr/>
        </p:nvSpPr>
        <p:spPr>
          <a:xfrm>
            <a:off x="658793" y="313419"/>
            <a:ext cx="7825200" cy="762000"/>
          </a:xfrm>
          <a:prstGeom prst="rect">
            <a:avLst/>
          </a:prstGeom>
          <a:noFill/>
          <a:ln>
            <a:noFill/>
          </a:ln>
        </p:spPr>
        <p:txBody>
          <a:bodyPr anchorCtr="0" anchor="t" bIns="44175" lIns="88375" spcFirstLastPara="1" rIns="88375" wrap="square" tIns="44175">
            <a:noAutofit/>
          </a:bodyPr>
          <a:lstStyle/>
          <a:p>
            <a:pPr indent="0" lvl="0" marL="0" marR="0" rtl="0" algn="ctr">
              <a:lnSpc>
                <a:spcPct val="100000"/>
              </a:lnSpc>
              <a:spcBef>
                <a:spcPts val="0"/>
              </a:spcBef>
              <a:spcAft>
                <a:spcPts val="0"/>
              </a:spcAft>
              <a:buClr>
                <a:srgbClr val="000000"/>
              </a:buClr>
              <a:buSzPts val="5800"/>
              <a:buFont typeface="Arial"/>
              <a:buNone/>
            </a:pPr>
            <a:r>
              <a:rPr b="1" i="0" lang="en" sz="5800" u="none" cap="none" strike="noStrike">
                <a:solidFill>
                  <a:schemeClr val="dk2"/>
                </a:solidFill>
                <a:latin typeface="Trebuchet MS"/>
                <a:ea typeface="Trebuchet MS"/>
                <a:cs typeface="Trebuchet MS"/>
                <a:sym typeface="Trebuchet MS"/>
              </a:rPr>
              <a:t>Our Mission</a:t>
            </a:r>
            <a:endParaRPr b="0" i="0" sz="17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539" name="Shape 539"/>
        <p:cNvGrpSpPr/>
        <p:nvPr/>
      </p:nvGrpSpPr>
      <p:grpSpPr>
        <a:xfrm>
          <a:off x="0" y="0"/>
          <a:ext cx="0" cy="0"/>
          <a:chOff x="0" y="0"/>
          <a:chExt cx="0" cy="0"/>
        </a:xfrm>
      </p:grpSpPr>
      <p:sp>
        <p:nvSpPr>
          <p:cNvPr id="540" name="Google Shape;540;p127"/>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541" name="Google Shape;541;p127"/>
          <p:cNvSpPr txBox="1"/>
          <p:nvPr/>
        </p:nvSpPr>
        <p:spPr>
          <a:xfrm>
            <a:off x="10221314" y="6553014"/>
            <a:ext cx="1629000" cy="295800"/>
          </a:xfrm>
          <a:prstGeom prst="rect">
            <a:avLst/>
          </a:prstGeom>
          <a:noFill/>
          <a:ln>
            <a:noFill/>
          </a:ln>
        </p:spPr>
        <p:txBody>
          <a:bodyPr anchorCtr="0" anchor="t" bIns="44175" lIns="88375" spcFirstLastPara="1" rIns="88375" wrap="square" tIns="44175">
            <a:noAutofit/>
          </a:bodyPr>
          <a:lstStyle/>
          <a:p>
            <a:pPr indent="0" lvl="0" marL="0" marR="0" rtl="0" algn="r">
              <a:lnSpc>
                <a:spcPct val="100000"/>
              </a:lnSpc>
              <a:spcBef>
                <a:spcPts val="0"/>
              </a:spcBef>
              <a:spcAft>
                <a:spcPts val="0"/>
              </a:spcAft>
              <a:buClr>
                <a:srgbClr val="000000"/>
              </a:buClr>
              <a:buSzPts val="1700"/>
              <a:buFont typeface="Arial"/>
              <a:buNone/>
            </a:pPr>
            <a:fld id="{00000000-1234-1234-1234-123412341234}" type="slidenum">
              <a:rPr b="1" i="0" lang="en" sz="1700" u="none" cap="none" strike="noStrike">
                <a:solidFill>
                  <a:srgbClr val="000000"/>
                </a:solidFill>
                <a:latin typeface="Trebuchet MS"/>
                <a:ea typeface="Trebuchet MS"/>
                <a:cs typeface="Trebuchet MS"/>
                <a:sym typeface="Trebuchet MS"/>
              </a:rPr>
              <a:t>‹#›</a:t>
            </a:fld>
            <a:endParaRPr b="1" i="0" sz="17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542" name="Google Shape;542;p127"/>
          <p:cNvPicPr preferRelativeResize="0"/>
          <p:nvPr/>
        </p:nvPicPr>
        <p:blipFill rotWithShape="1">
          <a:blip r:embed="rId2">
            <a:alphaModFix/>
          </a:blip>
          <a:srcRect b="4828" l="1681" r="0" t="12786"/>
          <a:stretch/>
        </p:blipFill>
        <p:spPr>
          <a:xfrm>
            <a:off x="0" y="-1"/>
            <a:ext cx="9143994" cy="4695093"/>
          </a:xfrm>
          <a:prstGeom prst="rect">
            <a:avLst/>
          </a:prstGeom>
          <a:noFill/>
          <a:ln>
            <a:noFill/>
          </a:ln>
        </p:spPr>
      </p:pic>
      <p:sp>
        <p:nvSpPr>
          <p:cNvPr id="543" name="Google Shape;543;p127"/>
          <p:cNvSpPr/>
          <p:nvPr/>
        </p:nvSpPr>
        <p:spPr>
          <a:xfrm>
            <a:off x="0" y="2584310"/>
            <a:ext cx="9162300" cy="1919400"/>
          </a:xfrm>
          <a:prstGeom prst="rect">
            <a:avLst/>
          </a:prstGeom>
          <a:solidFill>
            <a:srgbClr val="001970">
              <a:alpha val="80000"/>
            </a:srgbClr>
          </a:solidFill>
          <a:ln>
            <a:noFill/>
          </a:ln>
        </p:spPr>
        <p:txBody>
          <a:bodyPr anchorCtr="0" anchor="ctr" bIns="176775" lIns="125700" spcFirstLastPara="1" rIns="125700" wrap="square" tIns="62825">
            <a:noAutofit/>
          </a:bodyPr>
          <a:lstStyle/>
          <a:p>
            <a:pPr indent="0" lvl="0" marL="152400" marR="0" rtl="0" algn="l">
              <a:lnSpc>
                <a:spcPct val="100000"/>
              </a:lnSpc>
              <a:spcBef>
                <a:spcPts val="0"/>
              </a:spcBef>
              <a:spcAft>
                <a:spcPts val="0"/>
              </a:spcAft>
              <a:buClr>
                <a:srgbClr val="FFFFFF"/>
              </a:buClr>
              <a:buSzPts val="5300"/>
              <a:buFont typeface="Trebuchet MS"/>
              <a:buNone/>
            </a:pPr>
            <a:r>
              <a:rPr b="1" i="0" lang="en" sz="5300" u="none" cap="none" strike="noStrike">
                <a:solidFill>
                  <a:srgbClr val="FFFFFF"/>
                </a:solidFill>
                <a:latin typeface="Trebuchet MS"/>
                <a:ea typeface="Trebuchet MS"/>
                <a:cs typeface="Trebuchet MS"/>
                <a:sym typeface="Trebuchet MS"/>
              </a:rPr>
              <a:t>Our Mission: </a:t>
            </a:r>
            <a:endParaRPr b="0" i="0" sz="5300" u="none" cap="none" strike="noStrike">
              <a:solidFill>
                <a:srgbClr val="5C6670"/>
              </a:solidFill>
              <a:latin typeface="Trebuchet MS"/>
              <a:ea typeface="Trebuchet MS"/>
              <a:cs typeface="Trebuchet MS"/>
              <a:sym typeface="Trebuchet MS"/>
            </a:endParaRPr>
          </a:p>
          <a:p>
            <a:pPr indent="0" lvl="0" marL="152400" marR="0" rtl="0" algn="l">
              <a:lnSpc>
                <a:spcPct val="100000"/>
              </a:lnSpc>
              <a:spcBef>
                <a:spcPts val="0"/>
              </a:spcBef>
              <a:spcAft>
                <a:spcPts val="0"/>
              </a:spcAft>
              <a:buClr>
                <a:srgbClr val="FFFFFF"/>
              </a:buClr>
              <a:buSzPts val="3100"/>
              <a:buFont typeface="Trebuchet MS"/>
              <a:buNone/>
            </a:pPr>
            <a:r>
              <a:rPr b="0" i="0" lang="en" sz="31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1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544" name="Shape 544"/>
        <p:cNvGrpSpPr/>
        <p:nvPr/>
      </p:nvGrpSpPr>
      <p:grpSpPr>
        <a:xfrm>
          <a:off x="0" y="0"/>
          <a:ext cx="0" cy="0"/>
          <a:chOff x="0" y="0"/>
          <a:chExt cx="0" cy="0"/>
        </a:xfrm>
      </p:grpSpPr>
      <p:sp>
        <p:nvSpPr>
          <p:cNvPr id="545" name="Google Shape;545;p128"/>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546" name="Google Shape;546;p128"/>
          <p:cNvSpPr/>
          <p:nvPr/>
        </p:nvSpPr>
        <p:spPr>
          <a:xfrm>
            <a:off x="628649" y="1405105"/>
            <a:ext cx="7825200" cy="2146800"/>
          </a:xfrm>
          <a:prstGeom prst="rect">
            <a:avLst/>
          </a:prstGeom>
          <a:noFill/>
          <a:ln>
            <a:noFill/>
          </a:ln>
        </p:spPr>
        <p:txBody>
          <a:bodyPr anchorCtr="0" anchor="t" bIns="44175" lIns="88375" spcFirstLastPara="1" rIns="88375" wrap="square" tIns="44175">
            <a:noAutofit/>
          </a:bodyPr>
          <a:lstStyle/>
          <a:p>
            <a:pPr indent="0" lvl="0" marL="0" marR="0" rtl="0" algn="l">
              <a:lnSpc>
                <a:spcPct val="100000"/>
              </a:lnSpc>
              <a:spcBef>
                <a:spcPts val="0"/>
              </a:spcBef>
              <a:spcAft>
                <a:spcPts val="0"/>
              </a:spcAft>
              <a:buClr>
                <a:schemeClr val="dk1"/>
              </a:buClr>
              <a:buSzPts val="3500"/>
              <a:buFont typeface="Trebuchet MS"/>
              <a:buNone/>
            </a:pPr>
            <a:r>
              <a:rPr b="0" i="0" lang="en" sz="35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 sz="3500" u="none" cap="none" strike="noStrike">
                <a:solidFill>
                  <a:schemeClr val="dk1"/>
                </a:solidFill>
                <a:latin typeface="Trebuchet MS"/>
                <a:ea typeface="Trebuchet MS"/>
                <a:cs typeface="Trebuchet MS"/>
                <a:sym typeface="Trebuchet MS"/>
              </a:rPr>
              <a:t>Plus </a:t>
            </a:r>
            <a:r>
              <a:rPr b="0" i="0" lang="en" sz="3500" u="none" cap="none" strike="noStrike">
                <a:solidFill>
                  <a:schemeClr val="dk1"/>
                </a:solidFill>
                <a:latin typeface="Trebuchet MS"/>
                <a:ea typeface="Trebuchet MS"/>
                <a:cs typeface="Trebuchet MS"/>
                <a:sym typeface="Trebuchet MS"/>
              </a:rPr>
              <a:t>(CHP+) and other health care programs for Coloradans who qualify. </a:t>
            </a:r>
            <a:endParaRPr b="1" i="0" sz="3500" u="none" cap="none" strike="noStrike">
              <a:solidFill>
                <a:schemeClr val="dk1"/>
              </a:solidFill>
              <a:latin typeface="Trebuchet MS"/>
              <a:ea typeface="Trebuchet MS"/>
              <a:cs typeface="Trebuchet MS"/>
              <a:sym typeface="Trebuchet MS"/>
            </a:endParaRPr>
          </a:p>
        </p:txBody>
      </p:sp>
      <p:sp>
        <p:nvSpPr>
          <p:cNvPr id="547" name="Google Shape;547;p128"/>
          <p:cNvSpPr/>
          <p:nvPr/>
        </p:nvSpPr>
        <p:spPr>
          <a:xfrm>
            <a:off x="628650" y="286659"/>
            <a:ext cx="7825200" cy="762000"/>
          </a:xfrm>
          <a:prstGeom prst="rect">
            <a:avLst/>
          </a:prstGeom>
          <a:noFill/>
          <a:ln>
            <a:noFill/>
          </a:ln>
        </p:spPr>
        <p:txBody>
          <a:bodyPr anchorCtr="0" anchor="t" bIns="44175" lIns="88375" spcFirstLastPara="1" rIns="88375" wrap="square" tIns="44175">
            <a:noAutofit/>
          </a:bodyPr>
          <a:lstStyle/>
          <a:p>
            <a:pPr indent="0" lvl="0" marL="0" marR="0" rtl="0" algn="ctr">
              <a:lnSpc>
                <a:spcPct val="100000"/>
              </a:lnSpc>
              <a:spcBef>
                <a:spcPts val="0"/>
              </a:spcBef>
              <a:spcAft>
                <a:spcPts val="0"/>
              </a:spcAft>
              <a:buClr>
                <a:srgbClr val="000000"/>
              </a:buClr>
              <a:buSzPts val="5800"/>
              <a:buFont typeface="Arial"/>
              <a:buNone/>
            </a:pPr>
            <a:r>
              <a:rPr b="1" i="0" lang="en" sz="5800" u="none" cap="none" strike="noStrike">
                <a:solidFill>
                  <a:srgbClr val="232C68"/>
                </a:solidFill>
                <a:latin typeface="Trebuchet MS"/>
                <a:ea typeface="Trebuchet MS"/>
                <a:cs typeface="Trebuchet MS"/>
                <a:sym typeface="Trebuchet MS"/>
              </a:rPr>
              <a:t>What We Do</a:t>
            </a:r>
            <a:endParaRPr b="0" i="0" sz="17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8" name="Shape 548"/>
        <p:cNvGrpSpPr/>
        <p:nvPr/>
      </p:nvGrpSpPr>
      <p:grpSpPr>
        <a:xfrm>
          <a:off x="0" y="0"/>
          <a:ext cx="0" cy="0"/>
          <a:chOff x="0" y="0"/>
          <a:chExt cx="0" cy="0"/>
        </a:xfrm>
      </p:grpSpPr>
      <p:sp>
        <p:nvSpPr>
          <p:cNvPr id="549" name="Google Shape;549;p129"/>
          <p:cNvSpPr txBox="1"/>
          <p:nvPr>
            <p:ph type="title"/>
          </p:nvPr>
        </p:nvSpPr>
        <p:spPr>
          <a:xfrm>
            <a:off x="137948" y="1645444"/>
            <a:ext cx="8868300" cy="994200"/>
          </a:xfrm>
          <a:prstGeom prst="rect">
            <a:avLst/>
          </a:prstGeom>
          <a:noFill/>
          <a:ln>
            <a:noFill/>
          </a:ln>
        </p:spPr>
        <p:txBody>
          <a:bodyPr anchorCtr="0" anchor="ctr" bIns="44175" lIns="88375" spcFirstLastPara="1" rIns="88375" wrap="square" tIns="44175">
            <a:noAutofit/>
          </a:bodyPr>
          <a:lstStyle>
            <a:lvl1pPr lvl="0" algn="ctr">
              <a:lnSpc>
                <a:spcPct val="90000"/>
              </a:lnSpc>
              <a:spcBef>
                <a:spcPts val="0"/>
              </a:spcBef>
              <a:spcAft>
                <a:spcPts val="0"/>
              </a:spcAft>
              <a:buClr>
                <a:schemeClr val="dk2"/>
              </a:buClr>
              <a:buSzPts val="17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0" name="Google Shape;550;p129"/>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551" name="Shape 551"/>
        <p:cNvGrpSpPr/>
        <p:nvPr/>
      </p:nvGrpSpPr>
      <p:grpSpPr>
        <a:xfrm>
          <a:off x="0" y="0"/>
          <a:ext cx="0" cy="0"/>
          <a:chOff x="0" y="0"/>
          <a:chExt cx="0" cy="0"/>
        </a:xfrm>
      </p:grpSpPr>
      <p:sp>
        <p:nvSpPr>
          <p:cNvPr id="552" name="Google Shape;552;p130"/>
          <p:cNvSpPr txBox="1"/>
          <p:nvPr>
            <p:ph type="title"/>
          </p:nvPr>
        </p:nvSpPr>
        <p:spPr>
          <a:xfrm>
            <a:off x="605660" y="1354603"/>
            <a:ext cx="3602400" cy="2228100"/>
          </a:xfrm>
          <a:prstGeom prst="rect">
            <a:avLst/>
          </a:prstGeom>
          <a:noFill/>
          <a:ln>
            <a:noFill/>
          </a:ln>
        </p:spPr>
        <p:txBody>
          <a:bodyPr anchorCtr="0" anchor="ctr" bIns="44175" lIns="88375" spcFirstLastPara="1" rIns="88375" wrap="square" tIns="44175">
            <a:noAutofit/>
          </a:bodyPr>
          <a:lstStyle>
            <a:lvl1pPr lvl="0" algn="l">
              <a:lnSpc>
                <a:spcPct val="90000"/>
              </a:lnSpc>
              <a:spcBef>
                <a:spcPts val="0"/>
              </a:spcBef>
              <a:spcAft>
                <a:spcPts val="0"/>
              </a:spcAft>
              <a:buClr>
                <a:schemeClr val="dk2"/>
              </a:buClr>
              <a:buSzPts val="7000"/>
              <a:buFont typeface="Trebuchet MS"/>
              <a:buNone/>
              <a:defRPr sz="7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3" name="Google Shape;553;p130"/>
          <p:cNvSpPr txBox="1"/>
          <p:nvPr>
            <p:ph idx="1" type="body"/>
          </p:nvPr>
        </p:nvSpPr>
        <p:spPr>
          <a:xfrm>
            <a:off x="4857422" y="1354602"/>
            <a:ext cx="3642000" cy="2228100"/>
          </a:xfrm>
          <a:prstGeom prst="rect">
            <a:avLst/>
          </a:prstGeom>
          <a:noFill/>
          <a:ln>
            <a:noFill/>
          </a:ln>
        </p:spPr>
        <p:txBody>
          <a:bodyPr anchorCtr="0" anchor="t" bIns="44175" lIns="88375" spcFirstLastPara="1" rIns="88375" wrap="square" tIns="44175">
            <a:noAutofit/>
          </a:bodyPr>
          <a:lstStyle>
            <a:lvl1pPr indent="-450850" lvl="0" marL="457200" marR="0" algn="l">
              <a:lnSpc>
                <a:spcPct val="90000"/>
              </a:lnSpc>
              <a:spcBef>
                <a:spcPts val="1000"/>
              </a:spcBef>
              <a:spcAft>
                <a:spcPts val="0"/>
              </a:spcAft>
              <a:buClr>
                <a:schemeClr val="dk1"/>
              </a:buClr>
              <a:buSzPts val="3500"/>
              <a:buFont typeface="Arial"/>
              <a:buChar char="•"/>
              <a:defRPr b="0" i="0" sz="3500" u="none" cap="none" strike="noStrike">
                <a:solidFill>
                  <a:schemeClr val="dk1"/>
                </a:solidFill>
                <a:latin typeface="Trebuchet MS"/>
                <a:ea typeface="Trebuchet MS"/>
                <a:cs typeface="Trebuchet MS"/>
                <a:sym typeface="Trebuchet MS"/>
              </a:defRPr>
            </a:lvl1pPr>
            <a:lvl2pPr indent="-368300" lvl="1" marL="914400" marR="0" algn="l">
              <a:lnSpc>
                <a:spcPct val="90000"/>
              </a:lnSpc>
              <a:spcBef>
                <a:spcPts val="500"/>
              </a:spcBef>
              <a:spcAft>
                <a:spcPts val="0"/>
              </a:spcAft>
              <a:buClr>
                <a:schemeClr val="dk1"/>
              </a:buClr>
              <a:buSzPts val="2200"/>
              <a:buFont typeface="Noto Sans Symbols"/>
              <a:buChar char="⮚"/>
              <a:defRPr b="0" i="0" sz="3100" u="none" cap="none" strike="noStrike">
                <a:solidFill>
                  <a:schemeClr val="dk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74650" lvl="3" marL="1828800" marR="0" algn="l">
              <a:lnSpc>
                <a:spcPct val="90000"/>
              </a:lnSpc>
              <a:spcBef>
                <a:spcPts val="500"/>
              </a:spcBef>
              <a:spcAft>
                <a:spcPts val="0"/>
              </a:spcAft>
              <a:buClr>
                <a:schemeClr val="dk1"/>
              </a:buClr>
              <a:buSzPts val="2300"/>
              <a:buFont typeface="Arial"/>
              <a:buChar char="•"/>
              <a:defRPr b="0" i="0" sz="2300" u="none" cap="none" strike="noStrike">
                <a:solidFill>
                  <a:schemeClr val="dk1"/>
                </a:solidFill>
                <a:latin typeface="Trebuchet MS"/>
                <a:ea typeface="Trebuchet MS"/>
                <a:cs typeface="Trebuchet MS"/>
                <a:sym typeface="Trebuchet MS"/>
              </a:defRPr>
            </a:lvl4pPr>
            <a:lvl5pPr indent="-336550" lvl="4" marL="22860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5pPr>
            <a:lvl6pPr indent="-336550" lvl="5" marL="27432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6pPr>
            <a:lvl7pPr indent="-336550" lvl="6" marL="32004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7pPr>
            <a:lvl8pPr indent="-336550" lvl="7" marL="36576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8pPr>
            <a:lvl9pPr indent="-336550" lvl="8" marL="4114800" marR="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Calibri"/>
                <a:ea typeface="Calibri"/>
                <a:cs typeface="Calibri"/>
                <a:sym typeface="Calibri"/>
              </a:defRPr>
            </a:lvl9pPr>
          </a:lstStyle>
          <a:p/>
        </p:txBody>
      </p:sp>
      <p:sp>
        <p:nvSpPr>
          <p:cNvPr id="554" name="Google Shape;554;p130"/>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cxnSp>
        <p:nvCxnSpPr>
          <p:cNvPr id="555" name="Google Shape;555;p130"/>
          <p:cNvCxnSpPr/>
          <p:nvPr/>
        </p:nvCxnSpPr>
        <p:spPr>
          <a:xfrm>
            <a:off x="4572000" y="995362"/>
            <a:ext cx="0" cy="3152700"/>
          </a:xfrm>
          <a:prstGeom prst="straightConnector1">
            <a:avLst/>
          </a:prstGeom>
          <a:noFill/>
          <a:ln cap="flat" cmpd="sng" w="36825">
            <a:solidFill>
              <a:schemeClr val="dk1"/>
            </a:solidFill>
            <a:prstDash val="solid"/>
            <a:miter lim="800000"/>
            <a:headEnd len="sm" w="sm" type="none"/>
            <a:tailEnd len="sm" w="sm" type="none"/>
          </a:ln>
        </p:spPr>
      </p:cxn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6" name="Shape 556"/>
        <p:cNvGrpSpPr/>
        <p:nvPr/>
      </p:nvGrpSpPr>
      <p:grpSpPr>
        <a:xfrm>
          <a:off x="0" y="0"/>
          <a:ext cx="0" cy="0"/>
          <a:chOff x="0" y="0"/>
          <a:chExt cx="0" cy="0"/>
        </a:xfrm>
      </p:grpSpPr>
      <p:sp>
        <p:nvSpPr>
          <p:cNvPr id="557" name="Google Shape;557;p131"/>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558" name="Shape 558"/>
        <p:cNvGrpSpPr/>
        <p:nvPr/>
      </p:nvGrpSpPr>
      <p:grpSpPr>
        <a:xfrm>
          <a:off x="0" y="0"/>
          <a:ext cx="0" cy="0"/>
          <a:chOff x="0" y="0"/>
          <a:chExt cx="0" cy="0"/>
        </a:xfrm>
      </p:grpSpPr>
      <p:sp>
        <p:nvSpPr>
          <p:cNvPr id="559" name="Google Shape;559;p132"/>
          <p:cNvSpPr txBox="1"/>
          <p:nvPr>
            <p:ph type="title"/>
          </p:nvPr>
        </p:nvSpPr>
        <p:spPr>
          <a:xfrm>
            <a:off x="4592091" y="1690391"/>
            <a:ext cx="4319400" cy="1762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7800"/>
              <a:buFont typeface="Trebuchet MS"/>
              <a:buNone/>
              <a:defRPr sz="7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0" name="Google Shape;560;p132"/>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descr="Chat icon" id="561" name="Google Shape;561;p132"/>
          <p:cNvPicPr preferRelativeResize="0"/>
          <p:nvPr/>
        </p:nvPicPr>
        <p:blipFill rotWithShape="1">
          <a:blip r:embed="rId2">
            <a:alphaModFix/>
          </a:blip>
          <a:srcRect b="0" l="0" r="0" t="0"/>
          <a:stretch/>
        </p:blipFill>
        <p:spPr>
          <a:xfrm>
            <a:off x="-169519" y="80367"/>
            <a:ext cx="3336142" cy="3336244"/>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62" name="Shape 562"/>
        <p:cNvGrpSpPr/>
        <p:nvPr/>
      </p:nvGrpSpPr>
      <p:grpSpPr>
        <a:xfrm>
          <a:off x="0" y="0"/>
          <a:ext cx="0" cy="0"/>
          <a:chOff x="0" y="0"/>
          <a:chExt cx="0" cy="0"/>
        </a:xfrm>
      </p:grpSpPr>
      <p:sp>
        <p:nvSpPr>
          <p:cNvPr id="563" name="Google Shape;563;p133"/>
          <p:cNvSpPr txBox="1"/>
          <p:nvPr>
            <p:ph type="title"/>
          </p:nvPr>
        </p:nvSpPr>
        <p:spPr>
          <a:xfrm>
            <a:off x="417328" y="273844"/>
            <a:ext cx="8309400" cy="994200"/>
          </a:xfrm>
          <a:prstGeom prst="rect">
            <a:avLst/>
          </a:prstGeom>
          <a:noFill/>
          <a:ln>
            <a:noFill/>
          </a:ln>
        </p:spPr>
        <p:txBody>
          <a:bodyPr anchorCtr="0" anchor="ctr" bIns="44175" lIns="88375" spcFirstLastPara="1" rIns="88375" wrap="square" tIns="44175">
            <a:noAutofit/>
          </a:bodyPr>
          <a:lstStyle>
            <a:lvl1pPr lvl="0" marR="0" algn="ctr">
              <a:lnSpc>
                <a:spcPct val="90000"/>
              </a:lnSpc>
              <a:spcBef>
                <a:spcPts val="0"/>
              </a:spcBef>
              <a:spcAft>
                <a:spcPts val="0"/>
              </a:spcAft>
              <a:buClr>
                <a:schemeClr val="dk2"/>
              </a:buClr>
              <a:buSzPts val="5800"/>
              <a:buFont typeface="Trebuchet MS"/>
              <a:buNone/>
              <a:defRPr b="1" i="0" sz="58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9pPr>
          </a:lstStyle>
          <a:p/>
        </p:txBody>
      </p:sp>
      <p:sp>
        <p:nvSpPr>
          <p:cNvPr id="564" name="Google Shape;564;p133"/>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565" name="Shape 565"/>
        <p:cNvGrpSpPr/>
        <p:nvPr/>
      </p:nvGrpSpPr>
      <p:grpSpPr>
        <a:xfrm>
          <a:off x="0" y="0"/>
          <a:ext cx="0" cy="0"/>
          <a:chOff x="0" y="0"/>
          <a:chExt cx="0" cy="0"/>
        </a:xfrm>
      </p:grpSpPr>
      <p:sp>
        <p:nvSpPr>
          <p:cNvPr id="566" name="Google Shape;566;p134"/>
          <p:cNvSpPr txBox="1"/>
          <p:nvPr>
            <p:ph idx="1" type="body"/>
          </p:nvPr>
        </p:nvSpPr>
        <p:spPr>
          <a:xfrm>
            <a:off x="232304" y="1285875"/>
            <a:ext cx="8679300" cy="3255000"/>
          </a:xfrm>
          <a:prstGeom prst="rect">
            <a:avLst/>
          </a:prstGeom>
          <a:noFill/>
          <a:ln>
            <a:noFill/>
          </a:ln>
        </p:spPr>
        <p:txBody>
          <a:bodyPr anchorCtr="0" anchor="t" bIns="31050" lIns="62150" spcFirstLastPara="1" rIns="62150" wrap="square" tIns="31050">
            <a:noAutofit/>
          </a:bodyPr>
          <a:lstStyle>
            <a:lvl1pPr indent="-228600" lvl="0" marL="457200" marR="0" algn="l">
              <a:lnSpc>
                <a:spcPct val="100000"/>
              </a:lnSpc>
              <a:spcBef>
                <a:spcPts val="3800"/>
              </a:spcBef>
              <a:spcAft>
                <a:spcPts val="0"/>
              </a:spcAft>
              <a:buClr>
                <a:srgbClr val="000000"/>
              </a:buClr>
              <a:buSzPts val="10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800"/>
              </a:spcBef>
              <a:spcAft>
                <a:spcPts val="0"/>
              </a:spcAft>
              <a:buClr>
                <a:srgbClr val="000000"/>
              </a:buClr>
              <a:buSzPts val="1000"/>
              <a:buFont typeface="Arial"/>
              <a:buNone/>
              <a:defRPr b="0" i="0" sz="30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3800"/>
              </a:spcBef>
              <a:spcAft>
                <a:spcPts val="0"/>
              </a:spcAft>
              <a:buClr>
                <a:srgbClr val="000000"/>
              </a:buClr>
              <a:buSzPts val="1000"/>
              <a:buFont typeface="Arial"/>
              <a:buNone/>
              <a:defRPr b="0" i="0" sz="2400" u="none" cap="none" strike="noStrike">
                <a:solidFill>
                  <a:schemeClr val="dk1"/>
                </a:solidFill>
                <a:latin typeface="Trebuchet MS"/>
                <a:ea typeface="Trebuchet MS"/>
                <a:cs typeface="Trebuchet MS"/>
                <a:sym typeface="Trebuchet MS"/>
              </a:defRPr>
            </a:lvl3pPr>
            <a:lvl4pPr indent="-361950" lvl="3" marL="1828800" marR="0" algn="l">
              <a:lnSpc>
                <a:spcPct val="100000"/>
              </a:lnSpc>
              <a:spcBef>
                <a:spcPts val="38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3800"/>
              </a:spcBef>
              <a:spcAft>
                <a:spcPts val="0"/>
              </a:spcAft>
              <a:buClr>
                <a:srgbClr val="000000"/>
              </a:buClr>
              <a:buSzPts val="1000"/>
              <a:buFont typeface="Arial"/>
              <a:buNone/>
              <a:defRPr b="0" i="0" sz="27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800"/>
              </a:spcBef>
              <a:spcAft>
                <a:spcPts val="0"/>
              </a:spcAft>
              <a:buClr>
                <a:srgbClr val="000000"/>
              </a:buClr>
              <a:buSzPts val="1000"/>
              <a:buFont typeface="Arial"/>
              <a:buNone/>
              <a:defRPr b="0" i="0" sz="27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800"/>
              </a:spcBef>
              <a:spcAft>
                <a:spcPts val="0"/>
              </a:spcAft>
              <a:buClr>
                <a:srgbClr val="000000"/>
              </a:buClr>
              <a:buSzPts val="1000"/>
              <a:buFont typeface="Arial"/>
              <a:buNone/>
              <a:defRPr b="0" i="0" sz="27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800"/>
              </a:spcBef>
              <a:spcAft>
                <a:spcPts val="0"/>
              </a:spcAft>
              <a:buClr>
                <a:srgbClr val="000000"/>
              </a:buClr>
              <a:buSzPts val="1000"/>
              <a:buFont typeface="Arial"/>
              <a:buNone/>
              <a:defRPr b="0" i="0" sz="27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800"/>
              </a:spcBef>
              <a:spcAft>
                <a:spcPts val="0"/>
              </a:spcAft>
              <a:buClr>
                <a:srgbClr val="000000"/>
              </a:buClr>
              <a:buSzPts val="1000"/>
              <a:buFont typeface="Arial"/>
              <a:buNone/>
              <a:defRPr b="0" i="0" sz="2700" u="none" cap="none" strike="noStrike">
                <a:solidFill>
                  <a:srgbClr val="5C6670"/>
                </a:solidFill>
                <a:latin typeface="Trebuchet MS"/>
                <a:ea typeface="Trebuchet MS"/>
                <a:cs typeface="Trebuchet MS"/>
                <a:sym typeface="Trebuchet MS"/>
              </a:defRPr>
            </a:lvl9pPr>
          </a:lstStyle>
          <a:p/>
        </p:txBody>
      </p:sp>
      <p:sp>
        <p:nvSpPr>
          <p:cNvPr id="567" name="Google Shape;567;p134"/>
          <p:cNvSpPr txBox="1"/>
          <p:nvPr>
            <p:ph idx="12" type="sldNum"/>
          </p:nvPr>
        </p:nvSpPr>
        <p:spPr>
          <a:xfrm>
            <a:off x="7384771" y="4818852"/>
            <a:ext cx="1509000" cy="273900"/>
          </a:xfrm>
          <a:prstGeom prst="rect">
            <a:avLst/>
          </a:prstGeom>
          <a:noFill/>
          <a:ln>
            <a:noFill/>
          </a:ln>
        </p:spPr>
        <p:txBody>
          <a:bodyPr anchorCtr="0" anchor="ctr" bIns="31050" lIns="62150" spcFirstLastPara="1" rIns="62150" wrap="square" tIns="3105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568" name="Google Shape;568;p134"/>
          <p:cNvSpPr txBox="1"/>
          <p:nvPr>
            <p:ph type="title"/>
          </p:nvPr>
        </p:nvSpPr>
        <p:spPr>
          <a:xfrm>
            <a:off x="232304" y="329339"/>
            <a:ext cx="8679300" cy="6126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400"/>
              <a:buFont typeface="Arial"/>
              <a:buNone/>
              <a:defRPr b="0" i="0" sz="60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569" name="Shape 569"/>
        <p:cNvGrpSpPr/>
        <p:nvPr/>
      </p:nvGrpSpPr>
      <p:grpSpPr>
        <a:xfrm>
          <a:off x="0" y="0"/>
          <a:ext cx="0" cy="0"/>
          <a:chOff x="0" y="0"/>
          <a:chExt cx="0" cy="0"/>
        </a:xfrm>
      </p:grpSpPr>
      <p:sp>
        <p:nvSpPr>
          <p:cNvPr id="570" name="Google Shape;570;p135"/>
          <p:cNvSpPr/>
          <p:nvPr/>
        </p:nvSpPr>
        <p:spPr>
          <a:xfrm>
            <a:off x="0" y="4692459"/>
            <a:ext cx="9144000" cy="4572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700"/>
              <a:buFont typeface="Calibri"/>
              <a:buNone/>
            </a:pPr>
            <a:r>
              <a:t/>
            </a:r>
            <a:endParaRPr b="0" i="0" sz="1700" u="none" cap="none" strike="noStrike">
              <a:solidFill>
                <a:srgbClr val="FFFFFF"/>
              </a:solidFill>
              <a:latin typeface="Calibri"/>
              <a:ea typeface="Calibri"/>
              <a:cs typeface="Calibri"/>
              <a:sym typeface="Calibri"/>
            </a:endParaRPr>
          </a:p>
        </p:txBody>
      </p:sp>
      <p:pic>
        <p:nvPicPr>
          <p:cNvPr descr="Google Shape;11;p1" id="571" name="Google Shape;571;p135"/>
          <p:cNvPicPr preferRelativeResize="0"/>
          <p:nvPr/>
        </p:nvPicPr>
        <p:blipFill rotWithShape="1">
          <a:blip r:embed="rId2">
            <a:alphaModFix/>
          </a:blip>
          <a:srcRect b="0" l="0" r="0" t="0"/>
          <a:stretch/>
        </p:blipFill>
        <p:spPr>
          <a:xfrm>
            <a:off x="205740" y="4773167"/>
            <a:ext cx="1148208" cy="194425"/>
          </a:xfrm>
          <a:prstGeom prst="rect">
            <a:avLst/>
          </a:prstGeom>
          <a:noFill/>
          <a:ln>
            <a:noFill/>
          </a:ln>
        </p:spPr>
      </p:pic>
      <p:sp>
        <p:nvSpPr>
          <p:cNvPr id="572" name="Google Shape;572;p135"/>
          <p:cNvSpPr txBox="1"/>
          <p:nvPr>
            <p:ph type="title"/>
          </p:nvPr>
        </p:nvSpPr>
        <p:spPr>
          <a:xfrm>
            <a:off x="780392" y="1128868"/>
            <a:ext cx="7583100" cy="742800"/>
          </a:xfrm>
          <a:prstGeom prst="rect">
            <a:avLst/>
          </a:prstGeom>
          <a:noFill/>
          <a:ln>
            <a:noFill/>
          </a:ln>
        </p:spPr>
        <p:txBody>
          <a:bodyPr anchorCtr="0" anchor="ctr" bIns="44150" lIns="44150" spcFirstLastPara="1" rIns="44150" wrap="square" tIns="44150">
            <a:normAutofit/>
          </a:bodyPr>
          <a:lstStyle>
            <a:lvl1pPr lvl="0" algn="ctr">
              <a:lnSpc>
                <a:spcPct val="90000"/>
              </a:lnSpc>
              <a:spcBef>
                <a:spcPts val="0"/>
              </a:spcBef>
              <a:spcAft>
                <a:spcPts val="0"/>
              </a:spcAft>
              <a:buClr>
                <a:schemeClr val="accent1"/>
              </a:buClr>
              <a:buSzPts val="1700"/>
              <a:buNone/>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p:txBody>
      </p:sp>
      <p:sp>
        <p:nvSpPr>
          <p:cNvPr id="573" name="Google Shape;573;p135"/>
          <p:cNvSpPr txBox="1"/>
          <p:nvPr>
            <p:ph idx="1" type="body"/>
          </p:nvPr>
        </p:nvSpPr>
        <p:spPr>
          <a:xfrm>
            <a:off x="1143000" y="1937572"/>
            <a:ext cx="6858000" cy="554100"/>
          </a:xfrm>
          <a:prstGeom prst="rect">
            <a:avLst/>
          </a:prstGeom>
          <a:noFill/>
          <a:ln>
            <a:noFill/>
          </a:ln>
        </p:spPr>
        <p:txBody>
          <a:bodyPr anchorCtr="0" anchor="ctr" bIns="44150" lIns="44150" spcFirstLastPara="1" rIns="44150" wrap="square" tIns="44150">
            <a:normAutofit/>
          </a:bodyPr>
          <a:lstStyle>
            <a:lvl1pPr indent="-527050" lvl="0" marL="457200" marR="0" algn="ctr">
              <a:lnSpc>
                <a:spcPct val="90000"/>
              </a:lnSpc>
              <a:spcBef>
                <a:spcPts val="1000"/>
              </a:spcBef>
              <a:spcAft>
                <a:spcPts val="0"/>
              </a:spcAft>
              <a:buClr>
                <a:srgbClr val="000000"/>
              </a:buClr>
              <a:buSzPts val="4700"/>
              <a:buFont typeface="Trebuchet MS"/>
              <a:buChar char="●"/>
              <a:defRPr b="1" i="0" sz="4700" u="none" cap="none" strike="noStrike">
                <a:solidFill>
                  <a:srgbClr val="000000"/>
                </a:solidFill>
                <a:latin typeface="Trebuchet MS"/>
                <a:ea typeface="Trebuchet MS"/>
                <a:cs typeface="Trebuchet MS"/>
                <a:sym typeface="Trebuchet MS"/>
              </a:defRPr>
            </a:lvl1pPr>
            <a:lvl2pPr indent="-527050" lvl="1" marL="914400" marR="0" algn="ctr">
              <a:lnSpc>
                <a:spcPct val="90000"/>
              </a:lnSpc>
              <a:spcBef>
                <a:spcPts val="1000"/>
              </a:spcBef>
              <a:spcAft>
                <a:spcPts val="0"/>
              </a:spcAft>
              <a:buClr>
                <a:srgbClr val="000000"/>
              </a:buClr>
              <a:buSzPts val="4700"/>
              <a:buFont typeface="Trebuchet MS"/>
              <a:buChar char="○"/>
              <a:defRPr b="1" i="0" sz="4700" u="none" cap="none" strike="noStrike">
                <a:solidFill>
                  <a:srgbClr val="000000"/>
                </a:solidFill>
                <a:latin typeface="Trebuchet MS"/>
                <a:ea typeface="Trebuchet MS"/>
                <a:cs typeface="Trebuchet MS"/>
                <a:sym typeface="Trebuchet MS"/>
              </a:defRPr>
            </a:lvl2pPr>
            <a:lvl3pPr indent="-527050" lvl="2" marL="1371600" marR="0" algn="ctr">
              <a:lnSpc>
                <a:spcPct val="90000"/>
              </a:lnSpc>
              <a:spcBef>
                <a:spcPts val="1000"/>
              </a:spcBef>
              <a:spcAft>
                <a:spcPts val="0"/>
              </a:spcAft>
              <a:buClr>
                <a:srgbClr val="000000"/>
              </a:buClr>
              <a:buSzPts val="4700"/>
              <a:buFont typeface="Trebuchet MS"/>
              <a:buChar char="■"/>
              <a:defRPr b="1" i="0" sz="4700" u="none" cap="none" strike="noStrike">
                <a:solidFill>
                  <a:srgbClr val="000000"/>
                </a:solidFill>
                <a:latin typeface="Trebuchet MS"/>
                <a:ea typeface="Trebuchet MS"/>
                <a:cs typeface="Trebuchet MS"/>
                <a:sym typeface="Trebuchet MS"/>
              </a:defRPr>
            </a:lvl3pPr>
            <a:lvl4pPr indent="-527050" lvl="3" marL="1828800" marR="0" algn="ctr">
              <a:lnSpc>
                <a:spcPct val="90000"/>
              </a:lnSpc>
              <a:spcBef>
                <a:spcPts val="1000"/>
              </a:spcBef>
              <a:spcAft>
                <a:spcPts val="0"/>
              </a:spcAft>
              <a:buClr>
                <a:srgbClr val="000000"/>
              </a:buClr>
              <a:buSzPts val="4700"/>
              <a:buFont typeface="Trebuchet MS"/>
              <a:buChar char="●"/>
              <a:defRPr b="1" i="0" sz="4700" u="none" cap="none" strike="noStrike">
                <a:solidFill>
                  <a:srgbClr val="000000"/>
                </a:solidFill>
                <a:latin typeface="Trebuchet MS"/>
                <a:ea typeface="Trebuchet MS"/>
                <a:cs typeface="Trebuchet MS"/>
                <a:sym typeface="Trebuchet MS"/>
              </a:defRPr>
            </a:lvl4pPr>
            <a:lvl5pPr indent="-527050" lvl="4" marL="2286000" marR="0" algn="ctr">
              <a:lnSpc>
                <a:spcPct val="90000"/>
              </a:lnSpc>
              <a:spcBef>
                <a:spcPts val="1000"/>
              </a:spcBef>
              <a:spcAft>
                <a:spcPts val="0"/>
              </a:spcAft>
              <a:buClr>
                <a:srgbClr val="000000"/>
              </a:buClr>
              <a:buSzPts val="4700"/>
              <a:buFont typeface="Trebuchet MS"/>
              <a:buChar char="○"/>
              <a:defRPr b="1" i="0" sz="4700" u="none" cap="none" strike="noStrike">
                <a:solidFill>
                  <a:srgbClr val="000000"/>
                </a:solidFill>
                <a:latin typeface="Trebuchet MS"/>
                <a:ea typeface="Trebuchet MS"/>
                <a:cs typeface="Trebuchet MS"/>
                <a:sym typeface="Trebuchet MS"/>
              </a:defRPr>
            </a:lvl5pPr>
            <a:lvl6pPr indent="-336550" lvl="5" marL="27432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6pPr>
            <a:lvl7pPr indent="-336550" lvl="6" marL="32004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7pPr>
            <a:lvl8pPr indent="-336550" lvl="7" marL="36576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8pPr>
            <a:lvl9pPr indent="-336550" lvl="8" marL="41148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9pPr>
          </a:lstStyle>
          <a:p/>
        </p:txBody>
      </p:sp>
      <p:sp>
        <p:nvSpPr>
          <p:cNvPr id="574" name="Google Shape;574;p135"/>
          <p:cNvSpPr txBox="1"/>
          <p:nvPr>
            <p:ph idx="12" type="sldNum"/>
          </p:nvPr>
        </p:nvSpPr>
        <p:spPr>
          <a:xfrm>
            <a:off x="8740038" y="4816236"/>
            <a:ext cx="198000" cy="258600"/>
          </a:xfrm>
          <a:prstGeom prst="rect">
            <a:avLst/>
          </a:prstGeom>
          <a:noFill/>
          <a:ln>
            <a:noFill/>
          </a:ln>
        </p:spPr>
        <p:txBody>
          <a:bodyPr anchorCtr="0" anchor="ctr" bIns="44150" lIns="44150" spcFirstLastPara="1" rIns="44150" wrap="square" tIns="44150">
            <a:spAutoFit/>
          </a:bodyPr>
          <a:lstStyle>
            <a:lvl1pPr indent="0" lvl="0"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solidFill>
                <a:schemeClr val="lt1"/>
              </a:solidFill>
            </a:endParaRPr>
          </a:p>
        </p:txBody>
      </p:sp>
      <p:sp>
        <p:nvSpPr>
          <p:cNvPr id="575" name="Google Shape;575;p135"/>
          <p:cNvSpPr txBox="1"/>
          <p:nvPr>
            <p:ph idx="2" type="body"/>
          </p:nvPr>
        </p:nvSpPr>
        <p:spPr>
          <a:xfrm>
            <a:off x="1435395" y="2760021"/>
            <a:ext cx="6273300" cy="685800"/>
          </a:xfrm>
          <a:prstGeom prst="rect">
            <a:avLst/>
          </a:prstGeom>
          <a:noFill/>
          <a:ln>
            <a:noFill/>
          </a:ln>
        </p:spPr>
        <p:txBody>
          <a:bodyPr anchorCtr="0" anchor="ctr" bIns="44150" lIns="44150" spcFirstLastPara="1" rIns="44150" wrap="square" tIns="44150">
            <a:normAutofit/>
          </a:bodyPr>
          <a:lstStyle>
            <a:lvl1pPr indent="-336550" lvl="0" marL="4572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1pPr>
            <a:lvl2pPr indent="-336550" lvl="1" marL="9144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2pPr>
            <a:lvl3pPr indent="-336550" lvl="2" marL="13716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3pPr>
            <a:lvl4pPr indent="-336550" lvl="3" marL="18288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4pPr>
            <a:lvl5pPr indent="-336550" lvl="4" marL="22860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5pPr>
            <a:lvl6pPr indent="-336550" lvl="5" marL="27432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6pPr>
            <a:lvl7pPr indent="-336550" lvl="6" marL="32004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7pPr>
            <a:lvl8pPr indent="-336550" lvl="7" marL="36576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8pPr>
            <a:lvl9pPr indent="-336550" lvl="8" marL="41148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0" name="Google Shape;60;p15"/>
          <p:cNvSpPr txBox="1"/>
          <p:nvPr>
            <p:ph idx="1" type="body"/>
          </p:nvPr>
        </p:nvSpPr>
        <p:spPr>
          <a:xfrm>
            <a:off x="628650" y="1389227"/>
            <a:ext cx="7886700" cy="31542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55600" lvl="2" marL="1371600" marR="0" algn="l">
              <a:lnSpc>
                <a:spcPct val="90000"/>
              </a:lnSpc>
              <a:spcBef>
                <a:spcPts val="400"/>
              </a:spcBef>
              <a:spcAft>
                <a:spcPts val="0"/>
              </a:spcAft>
              <a:buClr>
                <a:schemeClr val="dk1"/>
              </a:buClr>
              <a:buSzPts val="2000"/>
              <a:buFont typeface="Noto Sans Symbols"/>
              <a:buChar char="▪"/>
              <a:defRPr b="0" i="0" sz="20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61" name="Google Shape;61;p15"/>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576" name="Shape 576"/>
        <p:cNvGrpSpPr/>
        <p:nvPr/>
      </p:nvGrpSpPr>
      <p:grpSpPr>
        <a:xfrm>
          <a:off x="0" y="0"/>
          <a:ext cx="0" cy="0"/>
          <a:chOff x="0" y="0"/>
          <a:chExt cx="0" cy="0"/>
        </a:xfrm>
      </p:grpSpPr>
      <p:sp>
        <p:nvSpPr>
          <p:cNvPr id="577" name="Google Shape;577;p136"/>
          <p:cNvSpPr/>
          <p:nvPr/>
        </p:nvSpPr>
        <p:spPr>
          <a:xfrm>
            <a:off x="0" y="4692459"/>
            <a:ext cx="9144000" cy="4572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700"/>
              <a:buFont typeface="Calibri"/>
              <a:buNone/>
            </a:pPr>
            <a:r>
              <a:t/>
            </a:r>
            <a:endParaRPr b="0" i="0" sz="1700" u="none" cap="none" strike="noStrike">
              <a:solidFill>
                <a:srgbClr val="FFFFFF"/>
              </a:solidFill>
              <a:latin typeface="Calibri"/>
              <a:ea typeface="Calibri"/>
              <a:cs typeface="Calibri"/>
              <a:sym typeface="Calibri"/>
            </a:endParaRPr>
          </a:p>
        </p:txBody>
      </p:sp>
      <p:pic>
        <p:nvPicPr>
          <p:cNvPr descr="Google Shape;11;p1" id="578" name="Google Shape;578;p136"/>
          <p:cNvPicPr preferRelativeResize="0"/>
          <p:nvPr/>
        </p:nvPicPr>
        <p:blipFill rotWithShape="1">
          <a:blip r:embed="rId2">
            <a:alphaModFix/>
          </a:blip>
          <a:srcRect b="0" l="0" r="0" t="0"/>
          <a:stretch/>
        </p:blipFill>
        <p:spPr>
          <a:xfrm>
            <a:off x="205740" y="4773167"/>
            <a:ext cx="1148208" cy="194425"/>
          </a:xfrm>
          <a:prstGeom prst="rect">
            <a:avLst/>
          </a:prstGeom>
          <a:noFill/>
          <a:ln>
            <a:noFill/>
          </a:ln>
        </p:spPr>
      </p:pic>
      <p:sp>
        <p:nvSpPr>
          <p:cNvPr id="579" name="Google Shape;579;p136"/>
          <p:cNvSpPr txBox="1"/>
          <p:nvPr>
            <p:ph type="title"/>
          </p:nvPr>
        </p:nvSpPr>
        <p:spPr>
          <a:xfrm>
            <a:off x="311700" y="445025"/>
            <a:ext cx="8520600" cy="572700"/>
          </a:xfrm>
          <a:prstGeom prst="rect">
            <a:avLst/>
          </a:prstGeom>
          <a:noFill/>
          <a:ln>
            <a:noFill/>
          </a:ln>
        </p:spPr>
        <p:txBody>
          <a:bodyPr anchorCtr="0" anchor="ctr" bIns="44150" lIns="44150" spcFirstLastPara="1" rIns="44150" wrap="square" tIns="44150">
            <a:normAutofit/>
          </a:bodyPr>
          <a:lstStyle>
            <a:lvl1pPr lvl="0" algn="ctr">
              <a:lnSpc>
                <a:spcPct val="90000"/>
              </a:lnSpc>
              <a:spcBef>
                <a:spcPts val="0"/>
              </a:spcBef>
              <a:spcAft>
                <a:spcPts val="0"/>
              </a:spcAft>
              <a:buClr>
                <a:schemeClr val="accent1"/>
              </a:buClr>
              <a:buSzPts val="1700"/>
              <a:buNone/>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p:txBody>
      </p:sp>
      <p:sp>
        <p:nvSpPr>
          <p:cNvPr id="580" name="Google Shape;580;p136"/>
          <p:cNvSpPr txBox="1"/>
          <p:nvPr>
            <p:ph idx="1" type="body"/>
          </p:nvPr>
        </p:nvSpPr>
        <p:spPr>
          <a:xfrm>
            <a:off x="311700" y="1152475"/>
            <a:ext cx="8520600" cy="3416400"/>
          </a:xfrm>
          <a:prstGeom prst="rect">
            <a:avLst/>
          </a:prstGeom>
          <a:noFill/>
          <a:ln>
            <a:noFill/>
          </a:ln>
        </p:spPr>
        <p:txBody>
          <a:bodyPr anchorCtr="0" anchor="ctr" bIns="117800" lIns="117800" spcFirstLastPara="1" rIns="117800" wrap="square" tIns="117800">
            <a:normAutofit/>
          </a:bodyPr>
          <a:lstStyle>
            <a:lvl1pPr indent="-342900" lvl="0" marL="4572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1pPr>
            <a:lvl2pPr indent="-342900" lvl="1" marL="9144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2pPr>
            <a:lvl3pPr indent="-342900" lvl="2" marL="13716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3pPr>
            <a:lvl4pPr indent="-342900" lvl="3" marL="18288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4pPr>
            <a:lvl5pPr indent="-342900" lvl="4" marL="22860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5pPr>
            <a:lvl6pPr indent="-336550" lvl="5" marL="27432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6pPr>
            <a:lvl7pPr indent="-336550" lvl="6" marL="32004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7pPr>
            <a:lvl8pPr indent="-336550" lvl="7" marL="36576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8pPr>
            <a:lvl9pPr indent="-336550" lvl="8" marL="4114800" marR="0" algn="l">
              <a:lnSpc>
                <a:spcPct val="100000"/>
              </a:lnSpc>
              <a:spcBef>
                <a:spcPts val="0"/>
              </a:spcBef>
              <a:spcAft>
                <a:spcPts val="0"/>
              </a:spcAft>
              <a:buClr>
                <a:srgbClr val="000000"/>
              </a:buClr>
              <a:buSzPts val="1700"/>
              <a:buFont typeface="Arial"/>
              <a:buChar char="■"/>
              <a:defRPr b="0" i="0" sz="1400" u="none" cap="none" strike="noStrike">
                <a:solidFill>
                  <a:srgbClr val="000000"/>
                </a:solidFill>
                <a:latin typeface="Arial"/>
                <a:ea typeface="Arial"/>
                <a:cs typeface="Arial"/>
                <a:sym typeface="Arial"/>
              </a:defRPr>
            </a:lvl9pPr>
          </a:lstStyle>
          <a:p/>
        </p:txBody>
      </p:sp>
      <p:sp>
        <p:nvSpPr>
          <p:cNvPr id="581" name="Google Shape;581;p136"/>
          <p:cNvSpPr txBox="1"/>
          <p:nvPr>
            <p:ph idx="12" type="sldNum"/>
          </p:nvPr>
        </p:nvSpPr>
        <p:spPr>
          <a:xfrm>
            <a:off x="8823276" y="4759028"/>
            <a:ext cx="198000" cy="258600"/>
          </a:xfrm>
          <a:prstGeom prst="rect">
            <a:avLst/>
          </a:prstGeom>
          <a:noFill/>
          <a:ln>
            <a:noFill/>
          </a:ln>
        </p:spPr>
        <p:txBody>
          <a:bodyPr anchorCtr="0" anchor="ctr" bIns="44150" lIns="44150" spcFirstLastPara="1" rIns="44150" wrap="square" tIns="44150">
            <a:spAutoFit/>
          </a:bodyPr>
          <a:lstStyle>
            <a:lvl1pPr indent="0" lvl="0"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100"/>
              <a:buFont typeface="Trebuchet MS"/>
              <a:buNone/>
              <a:defRPr b="0" i="0" sz="11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solidFill>
                <a:schemeClr val="lt1"/>
              </a:solidFil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8" name="Shape 588"/>
        <p:cNvGrpSpPr/>
        <p:nvPr/>
      </p:nvGrpSpPr>
      <p:grpSpPr>
        <a:xfrm>
          <a:off x="0" y="0"/>
          <a:ext cx="0" cy="0"/>
          <a:chOff x="0" y="0"/>
          <a:chExt cx="0" cy="0"/>
        </a:xfrm>
      </p:grpSpPr>
      <p:sp>
        <p:nvSpPr>
          <p:cNvPr id="589" name="Google Shape;589;p138"/>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590" name="Shape 590"/>
        <p:cNvGrpSpPr/>
        <p:nvPr/>
      </p:nvGrpSpPr>
      <p:grpSpPr>
        <a:xfrm>
          <a:off x="0" y="0"/>
          <a:ext cx="0" cy="0"/>
          <a:chOff x="0" y="0"/>
          <a:chExt cx="0" cy="0"/>
        </a:xfrm>
      </p:grpSpPr>
      <p:sp>
        <p:nvSpPr>
          <p:cNvPr id="591" name="Google Shape;591;p139"/>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92" name="Google Shape;592;p139"/>
          <p:cNvSpPr txBox="1"/>
          <p:nvPr>
            <p:ph idx="1" type="body"/>
          </p:nvPr>
        </p:nvSpPr>
        <p:spPr>
          <a:xfrm>
            <a:off x="628650" y="1389227"/>
            <a:ext cx="7886700" cy="31542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55600" lvl="2" marL="1371600" marR="0" algn="l">
              <a:lnSpc>
                <a:spcPct val="90000"/>
              </a:lnSpc>
              <a:spcBef>
                <a:spcPts val="400"/>
              </a:spcBef>
              <a:spcAft>
                <a:spcPts val="0"/>
              </a:spcAft>
              <a:buClr>
                <a:schemeClr val="dk1"/>
              </a:buClr>
              <a:buSzPts val="2000"/>
              <a:buFont typeface="Noto Sans Symbols"/>
              <a:buChar char="▪"/>
              <a:defRPr b="0" i="0" sz="20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593" name="Google Shape;593;p139"/>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94" name="Shape 594"/>
        <p:cNvGrpSpPr/>
        <p:nvPr/>
      </p:nvGrpSpPr>
      <p:grpSpPr>
        <a:xfrm>
          <a:off x="0" y="0"/>
          <a:ext cx="0" cy="0"/>
          <a:chOff x="0" y="0"/>
          <a:chExt cx="0" cy="0"/>
        </a:xfrm>
      </p:grpSpPr>
      <p:sp>
        <p:nvSpPr>
          <p:cNvPr id="595" name="Google Shape;595;p140"/>
          <p:cNvSpPr txBox="1"/>
          <p:nvPr>
            <p:ph type="ctrTitle"/>
          </p:nvPr>
        </p:nvSpPr>
        <p:spPr>
          <a:xfrm>
            <a:off x="780393" y="1128869"/>
            <a:ext cx="7583100" cy="742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96" name="Google Shape;596;p140"/>
          <p:cNvSpPr txBox="1"/>
          <p:nvPr>
            <p:ph idx="1" type="subTitle"/>
          </p:nvPr>
        </p:nvSpPr>
        <p:spPr>
          <a:xfrm>
            <a:off x="1143000" y="1937573"/>
            <a:ext cx="6858000" cy="5541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800"/>
              </a:spcBef>
              <a:spcAft>
                <a:spcPts val="0"/>
              </a:spcAft>
              <a:buClr>
                <a:schemeClr val="dk1"/>
              </a:buClr>
              <a:buSzPts val="3700"/>
              <a:buFont typeface="Arial"/>
              <a:buNone/>
              <a:defRPr b="1" i="0" sz="3700" u="none" cap="none" strike="noStrike">
                <a:solidFill>
                  <a:schemeClr val="dk1"/>
                </a:solidFill>
                <a:latin typeface="Trebuchet MS"/>
                <a:ea typeface="Trebuchet MS"/>
                <a:cs typeface="Trebuchet MS"/>
                <a:sym typeface="Trebuchet MS"/>
              </a:defRPr>
            </a:lvl1pPr>
            <a:lvl2pPr lvl="1"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597" name="Google Shape;597;p140"/>
          <p:cNvSpPr txBox="1"/>
          <p:nvPr>
            <p:ph idx="10" type="dt"/>
          </p:nvPr>
        </p:nvSpPr>
        <p:spPr>
          <a:xfrm>
            <a:off x="3543300" y="3688167"/>
            <a:ext cx="20574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8" name="Google Shape;598;p140"/>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599" name="Google Shape;599;p140"/>
          <p:cNvSpPr txBox="1"/>
          <p:nvPr>
            <p:ph idx="2" type="body"/>
          </p:nvPr>
        </p:nvSpPr>
        <p:spPr>
          <a:xfrm>
            <a:off x="1435396" y="2760021"/>
            <a:ext cx="6273300" cy="6858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90000"/>
              </a:lnSpc>
              <a:spcBef>
                <a:spcPts val="800"/>
              </a:spcBef>
              <a:spcAft>
                <a:spcPts val="0"/>
              </a:spcAft>
              <a:buClr>
                <a:schemeClr val="dk1"/>
              </a:buClr>
              <a:buSzPts val="25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600" name="Shape 600"/>
        <p:cNvGrpSpPr/>
        <p:nvPr/>
      </p:nvGrpSpPr>
      <p:grpSpPr>
        <a:xfrm>
          <a:off x="0" y="0"/>
          <a:ext cx="0" cy="0"/>
          <a:chOff x="0" y="0"/>
          <a:chExt cx="0" cy="0"/>
        </a:xfrm>
      </p:grpSpPr>
      <p:sp>
        <p:nvSpPr>
          <p:cNvPr id="601" name="Google Shape;601;p141"/>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602" name="Google Shape;602;p141"/>
          <p:cNvSpPr/>
          <p:nvPr/>
        </p:nvSpPr>
        <p:spPr>
          <a:xfrm>
            <a:off x="628649" y="1405105"/>
            <a:ext cx="7825200" cy="17310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603" name="Google Shape;603;p141"/>
          <p:cNvSpPr/>
          <p:nvPr/>
        </p:nvSpPr>
        <p:spPr>
          <a:xfrm>
            <a:off x="658793" y="313418"/>
            <a:ext cx="7825200" cy="762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i="0" lang="en" sz="4500" u="none" cap="none" strike="noStrike">
                <a:solidFill>
                  <a:schemeClr val="dk2"/>
                </a:solidFill>
                <a:latin typeface="Trebuchet MS"/>
                <a:ea typeface="Trebuchet MS"/>
                <a:cs typeface="Trebuchet MS"/>
                <a:sym typeface="Trebuchet MS"/>
              </a:rPr>
              <a:t>Our Mission</a:t>
            </a:r>
            <a:endParaRPr sz="1400">
              <a:solidFill>
                <a:schemeClr val="dk2"/>
              </a:solidFill>
              <a:latin typeface="Calibri"/>
              <a:ea typeface="Calibri"/>
              <a:cs typeface="Calibri"/>
              <a:sym typeface="Calibri"/>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604" name="Shape 604"/>
        <p:cNvGrpSpPr/>
        <p:nvPr/>
      </p:nvGrpSpPr>
      <p:grpSpPr>
        <a:xfrm>
          <a:off x="0" y="0"/>
          <a:ext cx="0" cy="0"/>
          <a:chOff x="0" y="0"/>
          <a:chExt cx="0" cy="0"/>
        </a:xfrm>
      </p:grpSpPr>
      <p:sp>
        <p:nvSpPr>
          <p:cNvPr id="605" name="Google Shape;605;p142"/>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606" name="Google Shape;606;p142"/>
          <p:cNvSpPr txBox="1"/>
          <p:nvPr/>
        </p:nvSpPr>
        <p:spPr>
          <a:xfrm>
            <a:off x="10221314" y="6553015"/>
            <a:ext cx="1629000" cy="2958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fld id="{00000000-1234-1234-1234-123412341234}" type="slidenum">
              <a:rPr b="1" lang="en" sz="1400">
                <a:solidFill>
                  <a:srgbClr val="000000"/>
                </a:solidFill>
                <a:latin typeface="Trebuchet MS"/>
                <a:ea typeface="Trebuchet MS"/>
                <a:cs typeface="Trebuchet MS"/>
                <a:sym typeface="Trebuchet MS"/>
              </a:rPr>
              <a:t>‹#›</a:t>
            </a:fld>
            <a:endParaRPr b="1" sz="1400">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607" name="Google Shape;607;p142"/>
          <p:cNvPicPr preferRelativeResize="0"/>
          <p:nvPr/>
        </p:nvPicPr>
        <p:blipFill rotWithShape="1">
          <a:blip r:embed="rId2">
            <a:alphaModFix/>
          </a:blip>
          <a:srcRect b="4828" l="1681" r="0" t="12786"/>
          <a:stretch/>
        </p:blipFill>
        <p:spPr>
          <a:xfrm>
            <a:off x="0" y="-1"/>
            <a:ext cx="9143996" cy="4695092"/>
          </a:xfrm>
          <a:prstGeom prst="rect">
            <a:avLst/>
          </a:prstGeom>
          <a:noFill/>
          <a:ln>
            <a:noFill/>
          </a:ln>
        </p:spPr>
      </p:pic>
      <p:sp>
        <p:nvSpPr>
          <p:cNvPr id="608" name="Google Shape;608;p142"/>
          <p:cNvSpPr/>
          <p:nvPr/>
        </p:nvSpPr>
        <p:spPr>
          <a:xfrm>
            <a:off x="0" y="2584310"/>
            <a:ext cx="9162300" cy="1919100"/>
          </a:xfrm>
          <a:prstGeom prst="rect">
            <a:avLst/>
          </a:prstGeom>
          <a:solidFill>
            <a:srgbClr val="001970">
              <a:alpha val="80000"/>
            </a:srgbClr>
          </a:solidFill>
          <a:ln>
            <a:noFill/>
          </a:ln>
        </p:spPr>
        <p:txBody>
          <a:bodyPr anchorCtr="0" anchor="ctr" bIns="137150" lIns="97525" spcFirstLastPara="1" rIns="97525" wrap="square" tIns="48750">
            <a:noAutofit/>
          </a:bodyPr>
          <a:lstStyle/>
          <a:p>
            <a:pPr indent="0" lvl="0" marL="127000" marR="0" rtl="0" algn="l">
              <a:lnSpc>
                <a:spcPct val="100000"/>
              </a:lnSpc>
              <a:spcBef>
                <a:spcPts val="0"/>
              </a:spcBef>
              <a:spcAft>
                <a:spcPts val="0"/>
              </a:spcAft>
              <a:buClr>
                <a:srgbClr val="FFFFFF"/>
              </a:buClr>
              <a:buSzPts val="4100"/>
              <a:buFont typeface="Trebuchet MS"/>
              <a:buNone/>
            </a:pPr>
            <a:r>
              <a:rPr b="1" i="0" lang="en" sz="4100" u="none" cap="none" strike="noStrike">
                <a:solidFill>
                  <a:srgbClr val="FFFFFF"/>
                </a:solidFill>
                <a:latin typeface="Trebuchet MS"/>
                <a:ea typeface="Trebuchet MS"/>
                <a:cs typeface="Trebuchet MS"/>
                <a:sym typeface="Trebuchet MS"/>
              </a:rPr>
              <a:t>Our Mission: </a:t>
            </a:r>
            <a:endParaRPr b="0" i="0" sz="4100" u="none" cap="none" strike="noStrike">
              <a:solidFill>
                <a:srgbClr val="5C6670"/>
              </a:solidFill>
              <a:latin typeface="Trebuchet MS"/>
              <a:ea typeface="Trebuchet MS"/>
              <a:cs typeface="Trebuchet MS"/>
              <a:sym typeface="Trebuchet MS"/>
            </a:endParaRPr>
          </a:p>
          <a:p>
            <a:pPr indent="0" lvl="0" marL="127000" marR="0" rtl="0" algn="l">
              <a:lnSpc>
                <a:spcPct val="100000"/>
              </a:lnSpc>
              <a:spcBef>
                <a:spcPts val="0"/>
              </a:spcBef>
              <a:spcAft>
                <a:spcPts val="0"/>
              </a:spcAft>
              <a:buClr>
                <a:srgbClr val="FFFFFF"/>
              </a:buClr>
              <a:buSzPts val="2400"/>
              <a:buFont typeface="Trebuchet MS"/>
              <a:buNone/>
            </a:pPr>
            <a:r>
              <a:rPr b="0" i="0" lang="en" sz="24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24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609" name="Shape 609"/>
        <p:cNvGrpSpPr/>
        <p:nvPr/>
      </p:nvGrpSpPr>
      <p:grpSpPr>
        <a:xfrm>
          <a:off x="0" y="0"/>
          <a:ext cx="0" cy="0"/>
          <a:chOff x="0" y="0"/>
          <a:chExt cx="0" cy="0"/>
        </a:xfrm>
      </p:grpSpPr>
      <p:sp>
        <p:nvSpPr>
          <p:cNvPr id="610" name="Google Shape;610;p143"/>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611" name="Google Shape;611;p143"/>
          <p:cNvSpPr/>
          <p:nvPr/>
        </p:nvSpPr>
        <p:spPr>
          <a:xfrm>
            <a:off x="628649" y="1405105"/>
            <a:ext cx="7825200" cy="21468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 sz="2700">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b="1" sz="2700">
              <a:solidFill>
                <a:schemeClr val="dk1"/>
              </a:solidFill>
              <a:latin typeface="Trebuchet MS"/>
              <a:ea typeface="Trebuchet MS"/>
              <a:cs typeface="Trebuchet MS"/>
              <a:sym typeface="Trebuchet MS"/>
            </a:endParaRPr>
          </a:p>
        </p:txBody>
      </p:sp>
      <p:sp>
        <p:nvSpPr>
          <p:cNvPr id="612" name="Google Shape;612;p143"/>
          <p:cNvSpPr/>
          <p:nvPr/>
        </p:nvSpPr>
        <p:spPr>
          <a:xfrm>
            <a:off x="628650" y="286659"/>
            <a:ext cx="7825200" cy="762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i="0" lang="en" sz="4500" u="none" cap="none" strike="noStrike">
                <a:solidFill>
                  <a:srgbClr val="232C68"/>
                </a:solidFill>
                <a:latin typeface="Trebuchet MS"/>
                <a:ea typeface="Trebuchet MS"/>
                <a:cs typeface="Trebuchet MS"/>
                <a:sym typeface="Trebuchet MS"/>
              </a:rPr>
              <a:t>What We Do</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613" name="Shape 613"/>
        <p:cNvGrpSpPr/>
        <p:nvPr/>
      </p:nvGrpSpPr>
      <p:grpSpPr>
        <a:xfrm>
          <a:off x="0" y="0"/>
          <a:ext cx="0" cy="0"/>
          <a:chOff x="0" y="0"/>
          <a:chExt cx="0" cy="0"/>
        </a:xfrm>
      </p:grpSpPr>
      <p:sp>
        <p:nvSpPr>
          <p:cNvPr id="614" name="Google Shape;614;p144"/>
          <p:cNvSpPr txBox="1"/>
          <p:nvPr>
            <p:ph type="title"/>
          </p:nvPr>
        </p:nvSpPr>
        <p:spPr>
          <a:xfrm>
            <a:off x="605660" y="1354603"/>
            <a:ext cx="3602400" cy="22281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15" name="Google Shape;615;p144"/>
          <p:cNvSpPr txBox="1"/>
          <p:nvPr>
            <p:ph idx="1" type="body"/>
          </p:nvPr>
        </p:nvSpPr>
        <p:spPr>
          <a:xfrm>
            <a:off x="4857422" y="1354602"/>
            <a:ext cx="3642000" cy="22281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400" u="none" cap="none" strike="noStrike">
                <a:solidFill>
                  <a:schemeClr val="dk1"/>
                </a:solidFill>
                <a:latin typeface="Trebuchet MS"/>
                <a:ea typeface="Trebuchet MS"/>
                <a:cs typeface="Trebuchet MS"/>
                <a:sym typeface="Trebuchet MS"/>
              </a:defRPr>
            </a:lvl2pPr>
            <a:lvl3pPr indent="-361950" lvl="2" marL="1371600" marR="0" algn="l">
              <a:lnSpc>
                <a:spcPct val="90000"/>
              </a:lnSpc>
              <a:spcBef>
                <a:spcPts val="4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16" name="Google Shape;616;p144"/>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617" name="Google Shape;617;p144"/>
          <p:cNvCxnSpPr/>
          <p:nvPr/>
        </p:nvCxnSpPr>
        <p:spPr>
          <a:xfrm>
            <a:off x="4572000" y="995363"/>
            <a:ext cx="0" cy="3152700"/>
          </a:xfrm>
          <a:prstGeom prst="straightConnector1">
            <a:avLst/>
          </a:prstGeom>
          <a:noFill/>
          <a:ln cap="flat" cmpd="sng" w="28575">
            <a:solidFill>
              <a:schemeClr val="dk1"/>
            </a:solidFill>
            <a:prstDash val="solid"/>
            <a:miter lim="800000"/>
            <a:headEnd len="sm" w="sm" type="none"/>
            <a:tailEnd len="sm" w="sm" type="none"/>
          </a:ln>
        </p:spPr>
      </p:cxn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8" name="Shape 618"/>
        <p:cNvGrpSpPr/>
        <p:nvPr/>
      </p:nvGrpSpPr>
      <p:grpSpPr>
        <a:xfrm>
          <a:off x="0" y="0"/>
          <a:ext cx="0" cy="0"/>
          <a:chOff x="0" y="0"/>
          <a:chExt cx="0" cy="0"/>
        </a:xfrm>
      </p:grpSpPr>
      <p:sp>
        <p:nvSpPr>
          <p:cNvPr id="619" name="Google Shape;619;p145"/>
          <p:cNvSpPr txBox="1"/>
          <p:nvPr>
            <p:ph type="title"/>
          </p:nvPr>
        </p:nvSpPr>
        <p:spPr>
          <a:xfrm>
            <a:off x="137948" y="1645444"/>
            <a:ext cx="8868300" cy="9942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20" name="Google Shape;620;p145"/>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621" name="Shape 621"/>
        <p:cNvGrpSpPr/>
        <p:nvPr/>
      </p:nvGrpSpPr>
      <p:grpSpPr>
        <a:xfrm>
          <a:off x="0" y="0"/>
          <a:ext cx="0" cy="0"/>
          <a:chOff x="0" y="0"/>
          <a:chExt cx="0" cy="0"/>
        </a:xfrm>
      </p:grpSpPr>
      <p:sp>
        <p:nvSpPr>
          <p:cNvPr id="622" name="Google Shape;622;p146"/>
          <p:cNvSpPr txBox="1"/>
          <p:nvPr>
            <p:ph type="title"/>
          </p:nvPr>
        </p:nvSpPr>
        <p:spPr>
          <a:xfrm>
            <a:off x="4592091" y="1968996"/>
            <a:ext cx="4036200" cy="1735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23" name="Google Shape;623;p146"/>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Icon of two people with a word bubble between them containing a question mark." id="624" name="Google Shape;624;p146"/>
          <p:cNvPicPr preferRelativeResize="0"/>
          <p:nvPr/>
        </p:nvPicPr>
        <p:blipFill rotWithShape="1">
          <a:blip r:embed="rId2">
            <a:alphaModFix/>
          </a:blip>
          <a:srcRect b="0" l="0" r="0" t="0"/>
          <a:stretch/>
        </p:blipFill>
        <p:spPr>
          <a:xfrm>
            <a:off x="-714375" y="-223837"/>
            <a:ext cx="5572125" cy="540710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2" name="Shape 62"/>
        <p:cNvGrpSpPr/>
        <p:nvPr/>
      </p:nvGrpSpPr>
      <p:grpSpPr>
        <a:xfrm>
          <a:off x="0" y="0"/>
          <a:ext cx="0" cy="0"/>
          <a:chOff x="0" y="0"/>
          <a:chExt cx="0" cy="0"/>
        </a:xfrm>
      </p:grpSpPr>
      <p:sp>
        <p:nvSpPr>
          <p:cNvPr id="63" name="Google Shape;63;p16"/>
          <p:cNvSpPr txBox="1"/>
          <p:nvPr>
            <p:ph type="ctrTitle"/>
          </p:nvPr>
        </p:nvSpPr>
        <p:spPr>
          <a:xfrm>
            <a:off x="780393" y="1128869"/>
            <a:ext cx="7583100" cy="742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4" name="Google Shape;64;p16"/>
          <p:cNvSpPr txBox="1"/>
          <p:nvPr>
            <p:ph idx="1" type="subTitle"/>
          </p:nvPr>
        </p:nvSpPr>
        <p:spPr>
          <a:xfrm>
            <a:off x="1143000" y="1937573"/>
            <a:ext cx="6858000" cy="5541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800"/>
              </a:spcBef>
              <a:spcAft>
                <a:spcPts val="0"/>
              </a:spcAft>
              <a:buClr>
                <a:schemeClr val="dk1"/>
              </a:buClr>
              <a:buSzPts val="3700"/>
              <a:buFont typeface="Arial"/>
              <a:buNone/>
              <a:defRPr b="1" i="0" sz="3700" u="none" cap="none" strike="noStrike">
                <a:solidFill>
                  <a:schemeClr val="dk1"/>
                </a:solidFill>
                <a:latin typeface="Trebuchet MS"/>
                <a:ea typeface="Trebuchet MS"/>
                <a:cs typeface="Trebuchet MS"/>
                <a:sym typeface="Trebuchet MS"/>
              </a:defRPr>
            </a:lvl1pPr>
            <a:lvl2pPr lvl="1"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65" name="Google Shape;65;p16"/>
          <p:cNvSpPr txBox="1"/>
          <p:nvPr>
            <p:ph idx="10" type="dt"/>
          </p:nvPr>
        </p:nvSpPr>
        <p:spPr>
          <a:xfrm>
            <a:off x="3543300" y="3688167"/>
            <a:ext cx="20574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Google Shape;66;p16"/>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67" name="Google Shape;67;p16"/>
          <p:cNvSpPr txBox="1"/>
          <p:nvPr>
            <p:ph idx="2" type="body"/>
          </p:nvPr>
        </p:nvSpPr>
        <p:spPr>
          <a:xfrm>
            <a:off x="1435396" y="2760021"/>
            <a:ext cx="6273300" cy="6858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90000"/>
              </a:lnSpc>
              <a:spcBef>
                <a:spcPts val="800"/>
              </a:spcBef>
              <a:spcAft>
                <a:spcPts val="0"/>
              </a:spcAft>
              <a:buClr>
                <a:schemeClr val="dk1"/>
              </a:buClr>
              <a:buSzPts val="25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625" name="Shape 625"/>
        <p:cNvGrpSpPr/>
        <p:nvPr/>
      </p:nvGrpSpPr>
      <p:grpSpPr>
        <a:xfrm>
          <a:off x="0" y="0"/>
          <a:ext cx="0" cy="0"/>
          <a:chOff x="0" y="0"/>
          <a:chExt cx="0" cy="0"/>
        </a:xfrm>
      </p:grpSpPr>
      <p:sp>
        <p:nvSpPr>
          <p:cNvPr id="626" name="Google Shape;626;p147"/>
          <p:cNvSpPr txBox="1"/>
          <p:nvPr>
            <p:ph type="title"/>
          </p:nvPr>
        </p:nvSpPr>
        <p:spPr>
          <a:xfrm>
            <a:off x="4592091" y="1690390"/>
            <a:ext cx="4319400" cy="1762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27" name="Google Shape;627;p147"/>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Chat icon" id="628" name="Google Shape;628;p147"/>
          <p:cNvPicPr preferRelativeResize="0"/>
          <p:nvPr/>
        </p:nvPicPr>
        <p:blipFill rotWithShape="1">
          <a:blip r:embed="rId2">
            <a:alphaModFix/>
          </a:blip>
          <a:srcRect b="0" l="0" r="0" t="0"/>
          <a:stretch/>
        </p:blipFill>
        <p:spPr>
          <a:xfrm>
            <a:off x="-169519" y="80367"/>
            <a:ext cx="4942432" cy="4942583"/>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629" name="Shape 629"/>
        <p:cNvGrpSpPr/>
        <p:nvPr/>
      </p:nvGrpSpPr>
      <p:grpSpPr>
        <a:xfrm>
          <a:off x="0" y="0"/>
          <a:ext cx="0" cy="0"/>
          <a:chOff x="0" y="0"/>
          <a:chExt cx="0" cy="0"/>
        </a:xfrm>
      </p:grpSpPr>
      <p:sp>
        <p:nvSpPr>
          <p:cNvPr id="630" name="Google Shape;630;p148"/>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631" name="Google Shape;631;p148"/>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2" name="Google Shape;632;p148"/>
          <p:cNvSpPr txBox="1"/>
          <p:nvPr>
            <p:ph idx="1" type="body"/>
          </p:nvPr>
        </p:nvSpPr>
        <p:spPr>
          <a:xfrm>
            <a:off x="1665111" y="1621510"/>
            <a:ext cx="5813700" cy="28650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2100"/>
              <a:buFont typeface="Arial"/>
              <a:buNone/>
              <a:defRPr b="0" i="0" sz="21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633" name="Shape 633"/>
        <p:cNvGrpSpPr/>
        <p:nvPr/>
      </p:nvGrpSpPr>
      <p:grpSpPr>
        <a:xfrm>
          <a:off x="0" y="0"/>
          <a:ext cx="0" cy="0"/>
          <a:chOff x="0" y="0"/>
          <a:chExt cx="0" cy="0"/>
        </a:xfrm>
      </p:grpSpPr>
      <p:sp>
        <p:nvSpPr>
          <p:cNvPr id="634" name="Google Shape;634;p149"/>
          <p:cNvSpPr txBox="1"/>
          <p:nvPr>
            <p:ph type="title"/>
          </p:nvPr>
        </p:nvSpPr>
        <p:spPr>
          <a:xfrm>
            <a:off x="446484" y="1635004"/>
            <a:ext cx="8250900" cy="12198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5" name="Google Shape;635;p149"/>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36" name="Shape 636"/>
        <p:cNvGrpSpPr/>
        <p:nvPr/>
      </p:nvGrpSpPr>
      <p:grpSpPr>
        <a:xfrm>
          <a:off x="0" y="0"/>
          <a:ext cx="0" cy="0"/>
          <a:chOff x="0" y="0"/>
          <a:chExt cx="0" cy="0"/>
        </a:xfrm>
      </p:grpSpPr>
      <p:sp>
        <p:nvSpPr>
          <p:cNvPr id="637" name="Google Shape;637;p150"/>
          <p:cNvSpPr txBox="1"/>
          <p:nvPr>
            <p:ph type="title"/>
          </p:nvPr>
        </p:nvSpPr>
        <p:spPr>
          <a:xfrm>
            <a:off x="311700" y="445026"/>
            <a:ext cx="8520600" cy="572700"/>
          </a:xfrm>
          <a:prstGeom prst="rect">
            <a:avLst/>
          </a:prstGeom>
          <a:noFill/>
          <a:ln>
            <a:noFill/>
          </a:ln>
        </p:spPr>
        <p:txBody>
          <a:bodyPr anchorCtr="0" anchor="ctr" bIns="44175" lIns="88375" spcFirstLastPara="1" rIns="88375" wrap="square" tIns="44175">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8" name="Google Shape;638;p150"/>
          <p:cNvSpPr txBox="1"/>
          <p:nvPr>
            <p:ph idx="1" type="body"/>
          </p:nvPr>
        </p:nvSpPr>
        <p:spPr>
          <a:xfrm>
            <a:off x="311700" y="1152475"/>
            <a:ext cx="8520600" cy="3416400"/>
          </a:xfrm>
          <a:prstGeom prst="rect">
            <a:avLst/>
          </a:prstGeom>
          <a:noFill/>
          <a:ln>
            <a:noFill/>
          </a:ln>
        </p:spPr>
        <p:txBody>
          <a:bodyPr anchorCtr="0" anchor="ctr" bIns="117850" lIns="117850" spcFirstLastPara="1" rIns="117850" wrap="square" tIns="117850">
            <a:noAutofit/>
          </a:bodyPr>
          <a:lstStyle>
            <a:lvl1pPr indent="-342900" lvl="0" marL="4572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1pPr>
            <a:lvl2pPr indent="-342900" lvl="1" marL="9144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2pPr>
            <a:lvl3pPr indent="-342900" lvl="2" marL="13716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3pPr>
            <a:lvl4pPr indent="-342900" lvl="3" marL="18288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4pPr>
            <a:lvl5pPr indent="-342900" lvl="4" marL="22860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5pPr>
            <a:lvl6pPr indent="-342900" lvl="5" marL="27432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6pPr>
            <a:lvl7pPr indent="-342900" lvl="6" marL="32004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7pPr>
            <a:lvl8pPr indent="-342900" lvl="7" marL="36576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8pPr>
            <a:lvl9pPr indent="-342900" lvl="8" marL="4114800" marR="0" algn="l">
              <a:lnSpc>
                <a:spcPct val="100000"/>
              </a:lnSpc>
              <a:spcBef>
                <a:spcPts val="0"/>
              </a:spcBef>
              <a:spcAft>
                <a:spcPts val="0"/>
              </a:spcAft>
              <a:buClr>
                <a:srgbClr val="000000"/>
              </a:buClr>
              <a:buSzPts val="1800"/>
              <a:buFont typeface="Arial"/>
              <a:buChar char="■"/>
              <a:defRPr b="0" i="0" sz="1800" u="none" cap="none" strike="noStrike">
                <a:solidFill>
                  <a:srgbClr val="000000"/>
                </a:solidFill>
                <a:latin typeface="Arial"/>
                <a:ea typeface="Arial"/>
                <a:cs typeface="Arial"/>
                <a:sym typeface="Arial"/>
              </a:defRPr>
            </a:lvl9pPr>
          </a:lstStyle>
          <a:p/>
        </p:txBody>
      </p:sp>
      <p:sp>
        <p:nvSpPr>
          <p:cNvPr id="639" name="Google Shape;639;p150"/>
          <p:cNvSpPr txBox="1"/>
          <p:nvPr>
            <p:ph idx="12" type="sldNum"/>
          </p:nvPr>
        </p:nvSpPr>
        <p:spPr>
          <a:xfrm>
            <a:off x="8472458" y="4663217"/>
            <a:ext cx="548700" cy="3936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45" name="Shape 645"/>
        <p:cNvGrpSpPr/>
        <p:nvPr/>
      </p:nvGrpSpPr>
      <p:grpSpPr>
        <a:xfrm>
          <a:off x="0" y="0"/>
          <a:ext cx="0" cy="0"/>
          <a:chOff x="0" y="0"/>
          <a:chExt cx="0" cy="0"/>
        </a:xfrm>
      </p:grpSpPr>
      <p:pic>
        <p:nvPicPr>
          <p:cNvPr id="646" name="Google Shape;646;p152"/>
          <p:cNvPicPr preferRelativeResize="0"/>
          <p:nvPr/>
        </p:nvPicPr>
        <p:blipFill rotWithShape="1">
          <a:blip r:embed="rId2">
            <a:alphaModFix/>
          </a:blip>
          <a:srcRect b="11491" l="0" r="0" t="11491"/>
          <a:stretch/>
        </p:blipFill>
        <p:spPr>
          <a:xfrm>
            <a:off x="0" y="-533401"/>
            <a:ext cx="9144002" cy="4695095"/>
          </a:xfrm>
          <a:prstGeom prst="rect">
            <a:avLst/>
          </a:prstGeom>
          <a:noFill/>
          <a:ln>
            <a:noFill/>
          </a:ln>
        </p:spPr>
      </p:pic>
      <p:sp>
        <p:nvSpPr>
          <p:cNvPr id="647" name="Google Shape;647;p152"/>
          <p:cNvSpPr/>
          <p:nvPr/>
        </p:nvSpPr>
        <p:spPr>
          <a:xfrm>
            <a:off x="0" y="678374"/>
            <a:ext cx="9144000" cy="3291900"/>
          </a:xfrm>
          <a:prstGeom prst="wave">
            <a:avLst>
              <a:gd fmla="val 6943" name="adj1"/>
              <a:gd fmla="val 0" name="adj2"/>
            </a:avLst>
          </a:prstGeom>
          <a:solidFill>
            <a:srgbClr val="003355">
              <a:alpha val="85100"/>
            </a:srgbClr>
          </a:solidFill>
          <a:ln>
            <a:noFill/>
          </a:ln>
        </p:spPr>
        <p:txBody>
          <a:bodyPr anchorCtr="0" anchor="ctr" bIns="137150" lIns="97525" spcFirstLastPara="1" rIns="97525" wrap="square" tIns="48750">
            <a:noAutofit/>
          </a:bodyPr>
          <a:lstStyle/>
          <a:p>
            <a:pPr indent="0" lvl="0" marL="127000" marR="0" rtl="0" algn="l">
              <a:lnSpc>
                <a:spcPct val="100000"/>
              </a:lnSpc>
              <a:spcBef>
                <a:spcPts val="0"/>
              </a:spcBef>
              <a:spcAft>
                <a:spcPts val="0"/>
              </a:spcAft>
              <a:buClr>
                <a:schemeClr val="dk1"/>
              </a:buClr>
              <a:buSzPts val="2600"/>
              <a:buFont typeface="Verdana"/>
              <a:buNone/>
            </a:pPr>
            <a:r>
              <a:t/>
            </a:r>
            <a:endParaRPr b="0" i="0" sz="2600" u="none" cap="none" strike="noStrike">
              <a:solidFill>
                <a:srgbClr val="FFFFFF"/>
              </a:solidFill>
              <a:latin typeface="Verdana"/>
              <a:ea typeface="Verdana"/>
              <a:cs typeface="Verdana"/>
              <a:sym typeface="Verdana"/>
            </a:endParaRPr>
          </a:p>
        </p:txBody>
      </p:sp>
      <p:sp>
        <p:nvSpPr>
          <p:cNvPr id="648" name="Google Shape;648;p152"/>
          <p:cNvSpPr txBox="1"/>
          <p:nvPr>
            <p:ph type="ctrTitle"/>
          </p:nvPr>
        </p:nvSpPr>
        <p:spPr>
          <a:xfrm>
            <a:off x="414337" y="1410216"/>
            <a:ext cx="8315400" cy="6639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lt1"/>
              </a:buClr>
              <a:buSzPts val="5000"/>
              <a:buFont typeface="Verdana"/>
              <a:buNone/>
              <a:defRPr b="1" sz="5000">
                <a:solidFill>
                  <a:schemeClr val="lt1"/>
                </a:solidFill>
                <a:latin typeface="Verdana"/>
                <a:ea typeface="Verdana"/>
                <a:cs typeface="Verdana"/>
                <a:sym typeface="Verdana"/>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49" name="Google Shape;649;p152"/>
          <p:cNvSpPr txBox="1"/>
          <p:nvPr>
            <p:ph idx="10" type="dt"/>
          </p:nvPr>
        </p:nvSpPr>
        <p:spPr>
          <a:xfrm>
            <a:off x="414337" y="2983824"/>
            <a:ext cx="2115600" cy="2658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1800" u="none" cap="none" strike="noStrike">
                <a:solidFill>
                  <a:schemeClr val="lt1"/>
                </a:solidFill>
                <a:latin typeface="Verdana"/>
                <a:ea typeface="Verdana"/>
                <a:cs typeface="Verdana"/>
                <a:sym typeface="Verdana"/>
              </a:defRPr>
            </a:lvl1pPr>
            <a:lvl2pPr lvl="1"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2pPr>
            <a:lvl3pPr lvl="2"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3pPr>
            <a:lvl4pPr lvl="3"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4pPr>
            <a:lvl5pPr lvl="4"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5pPr>
            <a:lvl6pPr lvl="5"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6pPr>
            <a:lvl7pPr lvl="6"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7pPr>
            <a:lvl8pPr lvl="7"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8pPr>
            <a:lvl9pPr lvl="8"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9pPr>
          </a:lstStyle>
          <a:p/>
        </p:txBody>
      </p:sp>
      <p:sp>
        <p:nvSpPr>
          <p:cNvPr id="650" name="Google Shape;650;p152"/>
          <p:cNvSpPr txBox="1"/>
          <p:nvPr>
            <p:ph idx="1" type="body"/>
          </p:nvPr>
        </p:nvSpPr>
        <p:spPr>
          <a:xfrm>
            <a:off x="414338" y="2324294"/>
            <a:ext cx="8315400" cy="409200"/>
          </a:xfrm>
          <a:prstGeom prst="rect">
            <a:avLst/>
          </a:prstGeom>
          <a:noFill/>
          <a:ln>
            <a:noFill/>
          </a:ln>
        </p:spPr>
        <p:txBody>
          <a:bodyPr anchorCtr="0" anchor="ctr" bIns="34275" lIns="68575" spcFirstLastPara="1" rIns="68575" wrap="square" tIns="34275">
            <a:noAutofit/>
          </a:bodyPr>
          <a:lstStyle>
            <a:lvl1pPr indent="-228600" lvl="0" marL="457200" marR="0" algn="l">
              <a:lnSpc>
                <a:spcPct val="90000"/>
              </a:lnSpc>
              <a:spcBef>
                <a:spcPts val="800"/>
              </a:spcBef>
              <a:spcAft>
                <a:spcPts val="0"/>
              </a:spcAft>
              <a:buClr>
                <a:schemeClr val="lt1"/>
              </a:buClr>
              <a:buSzPts val="3000"/>
              <a:buFont typeface="Arial"/>
              <a:buNone/>
              <a:defRPr b="0" i="0" sz="3000" u="none" cap="none" strike="noStrike">
                <a:solidFill>
                  <a:schemeClr val="lt1"/>
                </a:solidFill>
                <a:latin typeface="Verdana"/>
                <a:ea typeface="Verdana"/>
                <a:cs typeface="Verdana"/>
                <a:sym typeface="Verdana"/>
              </a:defRPr>
            </a:lvl1pPr>
            <a:lvl2pPr indent="-228600" lvl="1" marL="9144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Verdana"/>
                <a:ea typeface="Verdana"/>
                <a:cs typeface="Verdana"/>
                <a:sym typeface="Verdana"/>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Verdana"/>
                <a:ea typeface="Verdana"/>
                <a:cs typeface="Verdana"/>
                <a:sym typeface="Verdana"/>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Verdana"/>
                <a:ea typeface="Verdana"/>
                <a:cs typeface="Verdana"/>
                <a:sym typeface="Verdana"/>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Verdana"/>
                <a:ea typeface="Verdana"/>
                <a:cs typeface="Verdana"/>
                <a:sym typeface="Verdana"/>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panish Logo">
  <p:cSld name="Title Slide_1">
    <p:spTree>
      <p:nvGrpSpPr>
        <p:cNvPr id="651" name="Shape 651"/>
        <p:cNvGrpSpPr/>
        <p:nvPr/>
      </p:nvGrpSpPr>
      <p:grpSpPr>
        <a:xfrm>
          <a:off x="0" y="0"/>
          <a:ext cx="0" cy="0"/>
          <a:chOff x="0" y="0"/>
          <a:chExt cx="0" cy="0"/>
        </a:xfrm>
      </p:grpSpPr>
      <p:pic>
        <p:nvPicPr>
          <p:cNvPr id="652" name="Google Shape;652;p153"/>
          <p:cNvPicPr preferRelativeResize="0"/>
          <p:nvPr/>
        </p:nvPicPr>
        <p:blipFill rotWithShape="1">
          <a:blip r:embed="rId2">
            <a:alphaModFix/>
          </a:blip>
          <a:srcRect b="11491" l="0" r="0" t="11491"/>
          <a:stretch/>
        </p:blipFill>
        <p:spPr>
          <a:xfrm>
            <a:off x="0" y="-533401"/>
            <a:ext cx="9144002" cy="4695095"/>
          </a:xfrm>
          <a:prstGeom prst="rect">
            <a:avLst/>
          </a:prstGeom>
          <a:noFill/>
          <a:ln>
            <a:noFill/>
          </a:ln>
        </p:spPr>
      </p:pic>
      <p:sp>
        <p:nvSpPr>
          <p:cNvPr id="653" name="Google Shape;653;p153"/>
          <p:cNvSpPr/>
          <p:nvPr/>
        </p:nvSpPr>
        <p:spPr>
          <a:xfrm>
            <a:off x="0" y="678374"/>
            <a:ext cx="9144000" cy="3291900"/>
          </a:xfrm>
          <a:prstGeom prst="wave">
            <a:avLst>
              <a:gd fmla="val 6943" name="adj1"/>
              <a:gd fmla="val 0" name="adj2"/>
            </a:avLst>
          </a:prstGeom>
          <a:solidFill>
            <a:srgbClr val="003355">
              <a:alpha val="85100"/>
            </a:srgbClr>
          </a:solidFill>
          <a:ln>
            <a:noFill/>
          </a:ln>
        </p:spPr>
        <p:txBody>
          <a:bodyPr anchorCtr="0" anchor="ctr" bIns="137150" lIns="97525" spcFirstLastPara="1" rIns="97525" wrap="square" tIns="48750">
            <a:noAutofit/>
          </a:bodyPr>
          <a:lstStyle/>
          <a:p>
            <a:pPr indent="0" lvl="0" marL="127000" marR="0" rtl="0" algn="l">
              <a:lnSpc>
                <a:spcPct val="100000"/>
              </a:lnSpc>
              <a:spcBef>
                <a:spcPts val="0"/>
              </a:spcBef>
              <a:spcAft>
                <a:spcPts val="0"/>
              </a:spcAft>
              <a:buClr>
                <a:schemeClr val="dk1"/>
              </a:buClr>
              <a:buSzPts val="2600"/>
              <a:buFont typeface="Verdana"/>
              <a:buNone/>
            </a:pPr>
            <a:r>
              <a:t/>
            </a:r>
            <a:endParaRPr b="0" i="0" sz="2600" u="none" cap="none" strike="noStrike">
              <a:solidFill>
                <a:srgbClr val="FFFFFF"/>
              </a:solidFill>
              <a:latin typeface="Verdana"/>
              <a:ea typeface="Verdana"/>
              <a:cs typeface="Verdana"/>
              <a:sym typeface="Verdana"/>
            </a:endParaRPr>
          </a:p>
        </p:txBody>
      </p:sp>
      <p:sp>
        <p:nvSpPr>
          <p:cNvPr id="654" name="Google Shape;654;p153"/>
          <p:cNvSpPr txBox="1"/>
          <p:nvPr>
            <p:ph type="ctrTitle"/>
          </p:nvPr>
        </p:nvSpPr>
        <p:spPr>
          <a:xfrm>
            <a:off x="414337" y="1410216"/>
            <a:ext cx="8315400" cy="6639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lt1"/>
              </a:buClr>
              <a:buSzPts val="5000"/>
              <a:buFont typeface="Verdana"/>
              <a:buNone/>
              <a:defRPr b="1" sz="5000">
                <a:solidFill>
                  <a:schemeClr val="lt1"/>
                </a:solidFill>
                <a:latin typeface="Verdana"/>
                <a:ea typeface="Verdana"/>
                <a:cs typeface="Verdana"/>
                <a:sym typeface="Verdana"/>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55" name="Google Shape;655;p153"/>
          <p:cNvSpPr txBox="1"/>
          <p:nvPr>
            <p:ph idx="10" type="dt"/>
          </p:nvPr>
        </p:nvSpPr>
        <p:spPr>
          <a:xfrm>
            <a:off x="414337" y="2983824"/>
            <a:ext cx="2115600" cy="2658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1800" u="none" cap="none" strike="noStrike">
                <a:solidFill>
                  <a:schemeClr val="lt1"/>
                </a:solidFill>
                <a:latin typeface="Verdana"/>
                <a:ea typeface="Verdana"/>
                <a:cs typeface="Verdana"/>
                <a:sym typeface="Verdana"/>
              </a:defRPr>
            </a:lvl1pPr>
            <a:lvl2pPr lvl="1"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2pPr>
            <a:lvl3pPr lvl="2"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3pPr>
            <a:lvl4pPr lvl="3"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4pPr>
            <a:lvl5pPr lvl="4"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5pPr>
            <a:lvl6pPr lvl="5"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6pPr>
            <a:lvl7pPr lvl="6"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7pPr>
            <a:lvl8pPr lvl="7"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8pPr>
            <a:lvl9pPr lvl="8" marR="0" algn="l">
              <a:spcBef>
                <a:spcPts val="0"/>
              </a:spcBef>
              <a:spcAft>
                <a:spcPts val="0"/>
              </a:spcAft>
              <a:buSzPts val="1100"/>
              <a:buNone/>
              <a:defRPr b="0" i="0" sz="1400" u="none" cap="none" strike="noStrike">
                <a:solidFill>
                  <a:schemeClr val="dk1"/>
                </a:solidFill>
                <a:latin typeface="Verdana"/>
                <a:ea typeface="Verdana"/>
                <a:cs typeface="Verdana"/>
                <a:sym typeface="Verdana"/>
              </a:defRPr>
            </a:lvl9pPr>
          </a:lstStyle>
          <a:p/>
        </p:txBody>
      </p:sp>
      <p:sp>
        <p:nvSpPr>
          <p:cNvPr id="656" name="Google Shape;656;p153"/>
          <p:cNvSpPr txBox="1"/>
          <p:nvPr>
            <p:ph idx="1" type="body"/>
          </p:nvPr>
        </p:nvSpPr>
        <p:spPr>
          <a:xfrm>
            <a:off x="414338" y="2324294"/>
            <a:ext cx="8315400" cy="409200"/>
          </a:xfrm>
          <a:prstGeom prst="rect">
            <a:avLst/>
          </a:prstGeom>
          <a:noFill/>
          <a:ln>
            <a:noFill/>
          </a:ln>
        </p:spPr>
        <p:txBody>
          <a:bodyPr anchorCtr="0" anchor="ctr" bIns="34275" lIns="68575" spcFirstLastPara="1" rIns="68575" wrap="square" tIns="34275">
            <a:noAutofit/>
          </a:bodyPr>
          <a:lstStyle>
            <a:lvl1pPr indent="-228600" lvl="0" marL="457200" marR="0" algn="l">
              <a:lnSpc>
                <a:spcPct val="90000"/>
              </a:lnSpc>
              <a:spcBef>
                <a:spcPts val="800"/>
              </a:spcBef>
              <a:spcAft>
                <a:spcPts val="0"/>
              </a:spcAft>
              <a:buClr>
                <a:schemeClr val="lt1"/>
              </a:buClr>
              <a:buSzPts val="3000"/>
              <a:buFont typeface="Arial"/>
              <a:buNone/>
              <a:defRPr b="0" i="0" sz="3000" u="none" cap="none" strike="noStrike">
                <a:solidFill>
                  <a:schemeClr val="lt1"/>
                </a:solidFill>
                <a:latin typeface="Verdana"/>
                <a:ea typeface="Verdana"/>
                <a:cs typeface="Verdana"/>
                <a:sym typeface="Verdana"/>
              </a:defRPr>
            </a:lvl1pPr>
            <a:lvl2pPr indent="-228600" lvl="1" marL="9144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Verdana"/>
                <a:ea typeface="Verdana"/>
                <a:cs typeface="Verdana"/>
                <a:sym typeface="Verdana"/>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Verdana"/>
                <a:ea typeface="Verdana"/>
                <a:cs typeface="Verdana"/>
                <a:sym typeface="Verdana"/>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Verdana"/>
                <a:ea typeface="Verdana"/>
                <a:cs typeface="Verdana"/>
                <a:sym typeface="Verdana"/>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Verdana"/>
                <a:ea typeface="Verdana"/>
                <a:cs typeface="Verdana"/>
                <a:sym typeface="Verdana"/>
              </a:defRPr>
            </a:lvl9pPr>
          </a:lstStyle>
          <a:p/>
        </p:txBody>
      </p:sp>
      <p:sp>
        <p:nvSpPr>
          <p:cNvPr id="657" name="Google Shape;657;p153"/>
          <p:cNvSpPr/>
          <p:nvPr/>
        </p:nvSpPr>
        <p:spPr>
          <a:xfrm>
            <a:off x="3692025" y="4409250"/>
            <a:ext cx="1772400" cy="5814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58" name="Google Shape;658;p153" title="Impt-Chg-CO-Medicaid-Spanish Logo.png"/>
          <p:cNvPicPr preferRelativeResize="0"/>
          <p:nvPr/>
        </p:nvPicPr>
        <p:blipFill>
          <a:blip r:embed="rId3">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659" name="Shape 659"/>
        <p:cNvGrpSpPr/>
        <p:nvPr/>
      </p:nvGrpSpPr>
      <p:grpSpPr>
        <a:xfrm>
          <a:off x="0" y="0"/>
          <a:ext cx="0" cy="0"/>
          <a:chOff x="0" y="0"/>
          <a:chExt cx="0" cy="0"/>
        </a:xfrm>
      </p:grpSpPr>
      <p:sp>
        <p:nvSpPr>
          <p:cNvPr id="660" name="Google Shape;660;p154"/>
          <p:cNvSpPr txBox="1"/>
          <p:nvPr>
            <p:ph type="ctrTitle"/>
          </p:nvPr>
        </p:nvSpPr>
        <p:spPr>
          <a:xfrm>
            <a:off x="633084" y="428626"/>
            <a:ext cx="7953900" cy="6165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61" name="Google Shape;661;p154"/>
          <p:cNvSpPr txBox="1"/>
          <p:nvPr>
            <p:ph idx="1" type="body"/>
          </p:nvPr>
        </p:nvSpPr>
        <p:spPr>
          <a:xfrm>
            <a:off x="633084" y="1285875"/>
            <a:ext cx="7953900" cy="2986800"/>
          </a:xfrm>
          <a:prstGeom prst="rect">
            <a:avLst/>
          </a:prstGeom>
          <a:noFill/>
          <a:ln>
            <a:noFill/>
          </a:ln>
        </p:spPr>
        <p:txBody>
          <a:bodyPr anchorCtr="0" anchor="t" bIns="34275" lIns="68575" spcFirstLastPara="1" rIns="68575" wrap="square" tIns="34275">
            <a:noAutofit/>
          </a:bodyPr>
          <a:lstStyle>
            <a:lvl1pPr indent="-361950" lvl="0" marL="457200" marR="0" algn="l">
              <a:lnSpc>
                <a:spcPct val="100000"/>
              </a:lnSpc>
              <a:spcBef>
                <a:spcPts val="800"/>
              </a:spcBef>
              <a:spcAft>
                <a:spcPts val="0"/>
              </a:spcAft>
              <a:buClr>
                <a:schemeClr val="dk1"/>
              </a:buClr>
              <a:buSzPts val="2100"/>
              <a:buFont typeface="Arial"/>
              <a:buChar char="•"/>
              <a:defRPr b="0" i="0" sz="2100" u="none" cap="none" strike="noStrike">
                <a:solidFill>
                  <a:schemeClr val="dk1"/>
                </a:solidFill>
                <a:latin typeface="Verdana"/>
                <a:ea typeface="Verdana"/>
                <a:cs typeface="Verdana"/>
                <a:sym typeface="Verdana"/>
              </a:defRPr>
            </a:lvl1pPr>
            <a:lvl2pPr indent="-311150" lvl="1" marL="914400" marR="0" algn="l">
              <a:lnSpc>
                <a:spcPct val="100000"/>
              </a:lnSpc>
              <a:spcBef>
                <a:spcPts val="400"/>
              </a:spcBef>
              <a:spcAft>
                <a:spcPts val="0"/>
              </a:spcAft>
              <a:buClr>
                <a:schemeClr val="dk1"/>
              </a:buClr>
              <a:buSzPts val="1300"/>
              <a:buFont typeface="Noto Sans Symbols"/>
              <a:buChar char="⮚"/>
              <a:defRPr b="0" i="0" sz="1800" u="none" cap="none" strike="noStrike">
                <a:solidFill>
                  <a:schemeClr val="dk1"/>
                </a:solidFill>
                <a:latin typeface="Verdana"/>
                <a:ea typeface="Verdana"/>
                <a:cs typeface="Verdana"/>
                <a:sym typeface="Verdana"/>
              </a:defRPr>
            </a:lvl2pPr>
            <a:lvl3pPr indent="-323850" lvl="2" marL="1371600" marR="0" algn="l">
              <a:lnSpc>
                <a:spcPct val="100000"/>
              </a:lnSpc>
              <a:spcBef>
                <a:spcPts val="400"/>
              </a:spcBef>
              <a:spcAft>
                <a:spcPts val="0"/>
              </a:spcAft>
              <a:buClr>
                <a:schemeClr val="dk1"/>
              </a:buClr>
              <a:buSzPts val="1500"/>
              <a:buFont typeface="Noto Sans Symbols"/>
              <a:buChar char="▪"/>
              <a:defRPr b="0" i="0" sz="1500" u="none" cap="none" strike="noStrike">
                <a:solidFill>
                  <a:schemeClr val="dk1"/>
                </a:solidFill>
                <a:latin typeface="Trebuchet MS"/>
                <a:ea typeface="Trebuchet MS"/>
                <a:cs typeface="Trebuchet MS"/>
                <a:sym typeface="Trebuchet MS"/>
              </a:defRPr>
            </a:lvl3pPr>
            <a:lvl4pPr indent="-317500" lvl="3" marL="1828800" marR="0" algn="l">
              <a:lnSpc>
                <a:spcPct val="100000"/>
              </a:lnSpc>
              <a:spcBef>
                <a:spcPts val="400"/>
              </a:spcBef>
              <a:spcAft>
                <a:spcPts val="0"/>
              </a:spcAft>
              <a:buClr>
                <a:schemeClr val="dk1"/>
              </a:buClr>
              <a:buSzPts val="1400"/>
              <a:buFont typeface="Arial"/>
              <a:buChar char="•"/>
              <a:defRPr b="0" i="0" sz="14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panish Logo">
  <p:cSld name="Content_1">
    <p:spTree>
      <p:nvGrpSpPr>
        <p:cNvPr id="662" name="Shape 662"/>
        <p:cNvGrpSpPr/>
        <p:nvPr/>
      </p:nvGrpSpPr>
      <p:grpSpPr>
        <a:xfrm>
          <a:off x="0" y="0"/>
          <a:ext cx="0" cy="0"/>
          <a:chOff x="0" y="0"/>
          <a:chExt cx="0" cy="0"/>
        </a:xfrm>
      </p:grpSpPr>
      <p:sp>
        <p:nvSpPr>
          <p:cNvPr id="663" name="Google Shape;663;p155"/>
          <p:cNvSpPr txBox="1"/>
          <p:nvPr>
            <p:ph type="ctrTitle"/>
          </p:nvPr>
        </p:nvSpPr>
        <p:spPr>
          <a:xfrm>
            <a:off x="633084" y="428626"/>
            <a:ext cx="7953900" cy="6165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64" name="Google Shape;664;p155"/>
          <p:cNvSpPr txBox="1"/>
          <p:nvPr>
            <p:ph idx="1" type="body"/>
          </p:nvPr>
        </p:nvSpPr>
        <p:spPr>
          <a:xfrm>
            <a:off x="633084" y="1285875"/>
            <a:ext cx="7953900" cy="2986800"/>
          </a:xfrm>
          <a:prstGeom prst="rect">
            <a:avLst/>
          </a:prstGeom>
          <a:noFill/>
          <a:ln>
            <a:noFill/>
          </a:ln>
        </p:spPr>
        <p:txBody>
          <a:bodyPr anchorCtr="0" anchor="t" bIns="34275" lIns="68575" spcFirstLastPara="1" rIns="68575" wrap="square" tIns="34275">
            <a:noAutofit/>
          </a:bodyPr>
          <a:lstStyle>
            <a:lvl1pPr indent="-361950" lvl="0" marL="457200" marR="0" algn="l">
              <a:lnSpc>
                <a:spcPct val="100000"/>
              </a:lnSpc>
              <a:spcBef>
                <a:spcPts val="800"/>
              </a:spcBef>
              <a:spcAft>
                <a:spcPts val="0"/>
              </a:spcAft>
              <a:buClr>
                <a:schemeClr val="dk1"/>
              </a:buClr>
              <a:buSzPts val="2100"/>
              <a:buFont typeface="Arial"/>
              <a:buChar char="•"/>
              <a:defRPr b="0" i="0" sz="2100" u="none" cap="none" strike="noStrike">
                <a:solidFill>
                  <a:schemeClr val="dk1"/>
                </a:solidFill>
                <a:latin typeface="Verdana"/>
                <a:ea typeface="Verdana"/>
                <a:cs typeface="Verdana"/>
                <a:sym typeface="Verdana"/>
              </a:defRPr>
            </a:lvl1pPr>
            <a:lvl2pPr indent="-311150" lvl="1" marL="914400" marR="0" algn="l">
              <a:lnSpc>
                <a:spcPct val="100000"/>
              </a:lnSpc>
              <a:spcBef>
                <a:spcPts val="400"/>
              </a:spcBef>
              <a:spcAft>
                <a:spcPts val="0"/>
              </a:spcAft>
              <a:buClr>
                <a:schemeClr val="dk1"/>
              </a:buClr>
              <a:buSzPts val="1300"/>
              <a:buFont typeface="Noto Sans Symbols"/>
              <a:buChar char="⮚"/>
              <a:defRPr b="0" i="0" sz="1800" u="none" cap="none" strike="noStrike">
                <a:solidFill>
                  <a:schemeClr val="dk1"/>
                </a:solidFill>
                <a:latin typeface="Verdana"/>
                <a:ea typeface="Verdana"/>
                <a:cs typeface="Verdana"/>
                <a:sym typeface="Verdana"/>
              </a:defRPr>
            </a:lvl2pPr>
            <a:lvl3pPr indent="-323850" lvl="2" marL="1371600" marR="0" algn="l">
              <a:lnSpc>
                <a:spcPct val="100000"/>
              </a:lnSpc>
              <a:spcBef>
                <a:spcPts val="400"/>
              </a:spcBef>
              <a:spcAft>
                <a:spcPts val="0"/>
              </a:spcAft>
              <a:buClr>
                <a:schemeClr val="dk1"/>
              </a:buClr>
              <a:buSzPts val="1500"/>
              <a:buFont typeface="Noto Sans Symbols"/>
              <a:buChar char="▪"/>
              <a:defRPr b="0" i="0" sz="1500" u="none" cap="none" strike="noStrike">
                <a:solidFill>
                  <a:schemeClr val="dk1"/>
                </a:solidFill>
                <a:latin typeface="Trebuchet MS"/>
                <a:ea typeface="Trebuchet MS"/>
                <a:cs typeface="Trebuchet MS"/>
                <a:sym typeface="Trebuchet MS"/>
              </a:defRPr>
            </a:lvl3pPr>
            <a:lvl4pPr indent="-317500" lvl="3" marL="1828800" marR="0" algn="l">
              <a:lnSpc>
                <a:spcPct val="100000"/>
              </a:lnSpc>
              <a:spcBef>
                <a:spcPts val="400"/>
              </a:spcBef>
              <a:spcAft>
                <a:spcPts val="0"/>
              </a:spcAft>
              <a:buClr>
                <a:schemeClr val="dk1"/>
              </a:buClr>
              <a:buSzPts val="1400"/>
              <a:buFont typeface="Arial"/>
              <a:buChar char="•"/>
              <a:defRPr b="0" i="0" sz="14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Verdana"/>
                <a:ea typeface="Verdana"/>
                <a:cs typeface="Verdana"/>
                <a:sym typeface="Verdana"/>
              </a:defRPr>
            </a:lvl9pPr>
          </a:lstStyle>
          <a:p/>
        </p:txBody>
      </p:sp>
      <p:sp>
        <p:nvSpPr>
          <p:cNvPr id="665" name="Google Shape;665;p155"/>
          <p:cNvSpPr/>
          <p:nvPr/>
        </p:nvSpPr>
        <p:spPr>
          <a:xfrm>
            <a:off x="3692025" y="4409250"/>
            <a:ext cx="1772400" cy="5814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66" name="Google Shape;666;p155" title="Impt-Chg-CO-Medicaid-Spanish Logo.png"/>
          <p:cNvPicPr preferRelativeResize="0"/>
          <p:nvPr/>
        </p:nvPicPr>
        <p:blipFill>
          <a:blip r:embed="rId2">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or Chapter">
  <p:cSld name="Section or Chapter">
    <p:spTree>
      <p:nvGrpSpPr>
        <p:cNvPr id="667" name="Shape 667"/>
        <p:cNvGrpSpPr/>
        <p:nvPr/>
      </p:nvGrpSpPr>
      <p:grpSpPr>
        <a:xfrm>
          <a:off x="0" y="0"/>
          <a:ext cx="0" cy="0"/>
          <a:chOff x="0" y="0"/>
          <a:chExt cx="0" cy="0"/>
        </a:xfrm>
      </p:grpSpPr>
      <p:pic>
        <p:nvPicPr>
          <p:cNvPr id="668" name="Google Shape;668;p156"/>
          <p:cNvPicPr preferRelativeResize="0"/>
          <p:nvPr/>
        </p:nvPicPr>
        <p:blipFill rotWithShape="1">
          <a:blip r:embed="rId2">
            <a:alphaModFix/>
          </a:blip>
          <a:srcRect b="0" l="0" r="0" t="0"/>
          <a:stretch/>
        </p:blipFill>
        <p:spPr>
          <a:xfrm flipH="1">
            <a:off x="-1598" y="1"/>
            <a:ext cx="3901453" cy="5145608"/>
          </a:xfrm>
          <a:custGeom>
            <a:rect b="b" l="l" r="r" t="t"/>
            <a:pathLst>
              <a:path extrusionOk="0" h="7171579" w="5437565">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669" name="Google Shape;669;p156"/>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Verdana"/>
              <a:ea typeface="Verdana"/>
              <a:cs typeface="Verdana"/>
              <a:sym typeface="Verdana"/>
            </a:endParaRPr>
          </a:p>
        </p:txBody>
      </p:sp>
      <p:sp>
        <p:nvSpPr>
          <p:cNvPr id="670" name="Google Shape;670;p156"/>
          <p:cNvSpPr txBox="1"/>
          <p:nvPr>
            <p:ph type="ctrTitle"/>
          </p:nvPr>
        </p:nvSpPr>
        <p:spPr>
          <a:xfrm>
            <a:off x="3459752" y="1291522"/>
            <a:ext cx="4741200" cy="25605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accent1"/>
              </a:buClr>
              <a:buSzPts val="5000"/>
              <a:buFont typeface="Arial"/>
              <a:buNone/>
              <a:defRPr b="0" sz="50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descr="Colorado Department of Health Care Policy &amp; Financing" id="671" name="Google Shape;671;p156"/>
          <p:cNvPicPr preferRelativeResize="0"/>
          <p:nvPr/>
        </p:nvPicPr>
        <p:blipFill rotWithShape="1">
          <a:blip r:embed="rId3">
            <a:alphaModFix/>
          </a:blip>
          <a:srcRect b="0" l="0" r="0" t="0"/>
          <a:stretch/>
        </p:blipFill>
        <p:spPr>
          <a:xfrm>
            <a:off x="422977" y="4550579"/>
            <a:ext cx="1659744" cy="281042"/>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or Chapter Spanish Logo">
  <p:cSld name="Section or Chapter_1">
    <p:spTree>
      <p:nvGrpSpPr>
        <p:cNvPr id="672" name="Shape 672"/>
        <p:cNvGrpSpPr/>
        <p:nvPr/>
      </p:nvGrpSpPr>
      <p:grpSpPr>
        <a:xfrm>
          <a:off x="0" y="0"/>
          <a:ext cx="0" cy="0"/>
          <a:chOff x="0" y="0"/>
          <a:chExt cx="0" cy="0"/>
        </a:xfrm>
      </p:grpSpPr>
      <p:pic>
        <p:nvPicPr>
          <p:cNvPr id="673" name="Google Shape;673;p157"/>
          <p:cNvPicPr preferRelativeResize="0"/>
          <p:nvPr/>
        </p:nvPicPr>
        <p:blipFill rotWithShape="1">
          <a:blip r:embed="rId2">
            <a:alphaModFix/>
          </a:blip>
          <a:srcRect b="0" l="0" r="0" t="0"/>
          <a:stretch/>
        </p:blipFill>
        <p:spPr>
          <a:xfrm flipH="1">
            <a:off x="-1598" y="1"/>
            <a:ext cx="3901453" cy="5145608"/>
          </a:xfrm>
          <a:custGeom>
            <a:rect b="b" l="l" r="r" t="t"/>
            <a:pathLst>
              <a:path extrusionOk="0" h="7171579" w="5437565">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674" name="Google Shape;674;p157"/>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Verdana"/>
              <a:ea typeface="Verdana"/>
              <a:cs typeface="Verdana"/>
              <a:sym typeface="Verdana"/>
            </a:endParaRPr>
          </a:p>
        </p:txBody>
      </p:sp>
      <p:sp>
        <p:nvSpPr>
          <p:cNvPr id="675" name="Google Shape;675;p157"/>
          <p:cNvSpPr txBox="1"/>
          <p:nvPr>
            <p:ph type="ctrTitle"/>
          </p:nvPr>
        </p:nvSpPr>
        <p:spPr>
          <a:xfrm>
            <a:off x="3459752" y="1291522"/>
            <a:ext cx="4741200" cy="25605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accent1"/>
              </a:buClr>
              <a:buSzPts val="5000"/>
              <a:buFont typeface="Arial"/>
              <a:buNone/>
              <a:defRPr b="0" sz="50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pic>
        <p:nvPicPr>
          <p:cNvPr descr="Colorado Department of Health Care Policy &amp; Financing" id="676" name="Google Shape;676;p157"/>
          <p:cNvPicPr preferRelativeResize="0"/>
          <p:nvPr/>
        </p:nvPicPr>
        <p:blipFill rotWithShape="1">
          <a:blip r:embed="rId3">
            <a:alphaModFix/>
          </a:blip>
          <a:srcRect b="0" l="0" r="0" t="0"/>
          <a:stretch/>
        </p:blipFill>
        <p:spPr>
          <a:xfrm>
            <a:off x="422977" y="4550579"/>
            <a:ext cx="1659744" cy="281042"/>
          </a:xfrm>
          <a:prstGeom prst="rect">
            <a:avLst/>
          </a:prstGeom>
          <a:noFill/>
          <a:ln>
            <a:noFill/>
          </a:ln>
        </p:spPr>
      </p:pic>
      <p:sp>
        <p:nvSpPr>
          <p:cNvPr id="677" name="Google Shape;677;p157"/>
          <p:cNvSpPr/>
          <p:nvPr/>
        </p:nvSpPr>
        <p:spPr>
          <a:xfrm>
            <a:off x="3692025" y="4409250"/>
            <a:ext cx="1772400" cy="5814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78" name="Google Shape;678;p157" title="Impt-Chg-CO-Medicaid-Spanish Logo.png"/>
          <p:cNvPicPr preferRelativeResize="0"/>
          <p:nvPr/>
        </p:nvPicPr>
        <p:blipFill>
          <a:blip r:embed="rId4">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68" name="Shape 68"/>
        <p:cNvGrpSpPr/>
        <p:nvPr/>
      </p:nvGrpSpPr>
      <p:grpSpPr>
        <a:xfrm>
          <a:off x="0" y="0"/>
          <a:ext cx="0" cy="0"/>
          <a:chOff x="0" y="0"/>
          <a:chExt cx="0" cy="0"/>
        </a:xfrm>
      </p:grpSpPr>
      <p:sp>
        <p:nvSpPr>
          <p:cNvPr id="69" name="Google Shape;69;p17"/>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70" name="Google Shape;70;p17"/>
          <p:cNvSpPr/>
          <p:nvPr/>
        </p:nvSpPr>
        <p:spPr>
          <a:xfrm>
            <a:off x="628649" y="1405105"/>
            <a:ext cx="7825200" cy="17310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71" name="Google Shape;71;p17"/>
          <p:cNvSpPr/>
          <p:nvPr/>
        </p:nvSpPr>
        <p:spPr>
          <a:xfrm>
            <a:off x="658793" y="313418"/>
            <a:ext cx="7825200" cy="762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i="0" lang="en" sz="4500" u="none" cap="none" strike="noStrike">
                <a:solidFill>
                  <a:schemeClr val="dk2"/>
                </a:solidFill>
                <a:latin typeface="Trebuchet MS"/>
                <a:ea typeface="Trebuchet MS"/>
                <a:cs typeface="Trebuchet MS"/>
                <a:sym typeface="Trebuchet MS"/>
              </a:rPr>
              <a:t>Our Mission</a:t>
            </a:r>
            <a:endParaRPr sz="1400">
              <a:solidFill>
                <a:schemeClr val="dk2"/>
              </a:solidFill>
              <a:latin typeface="Calibri"/>
              <a:ea typeface="Calibri"/>
              <a:cs typeface="Calibri"/>
              <a:sym typeface="Calibri"/>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ortant Changes Copy">
  <p:cSld name="Important Changes Copy">
    <p:spTree>
      <p:nvGrpSpPr>
        <p:cNvPr id="679" name="Shape 679"/>
        <p:cNvGrpSpPr/>
        <p:nvPr/>
      </p:nvGrpSpPr>
      <p:grpSpPr>
        <a:xfrm>
          <a:off x="0" y="0"/>
          <a:ext cx="0" cy="0"/>
          <a:chOff x="0" y="0"/>
          <a:chExt cx="0" cy="0"/>
        </a:xfrm>
      </p:grpSpPr>
      <p:pic>
        <p:nvPicPr>
          <p:cNvPr id="680" name="Google Shape;680;p158"/>
          <p:cNvPicPr preferRelativeResize="0"/>
          <p:nvPr/>
        </p:nvPicPr>
        <p:blipFill rotWithShape="1">
          <a:blip r:embed="rId2">
            <a:alphaModFix/>
          </a:blip>
          <a:srcRect b="11491" l="0" r="0" t="11491"/>
          <a:stretch/>
        </p:blipFill>
        <p:spPr>
          <a:xfrm>
            <a:off x="0" y="-533401"/>
            <a:ext cx="9144002" cy="4695095"/>
          </a:xfrm>
          <a:prstGeom prst="rect">
            <a:avLst/>
          </a:prstGeom>
          <a:noFill/>
          <a:ln>
            <a:noFill/>
          </a:ln>
        </p:spPr>
      </p:pic>
      <p:sp>
        <p:nvSpPr>
          <p:cNvPr id="681" name="Google Shape;681;p158"/>
          <p:cNvSpPr/>
          <p:nvPr/>
        </p:nvSpPr>
        <p:spPr>
          <a:xfrm>
            <a:off x="0" y="772750"/>
            <a:ext cx="9162300" cy="3119700"/>
          </a:xfrm>
          <a:prstGeom prst="wave">
            <a:avLst>
              <a:gd fmla="val 6943" name="adj1"/>
              <a:gd fmla="val 0" name="adj2"/>
            </a:avLst>
          </a:prstGeom>
          <a:solidFill>
            <a:srgbClr val="003355">
              <a:alpha val="85100"/>
            </a:srgbClr>
          </a:solidFill>
          <a:ln>
            <a:noFill/>
          </a:ln>
        </p:spPr>
        <p:txBody>
          <a:bodyPr anchorCtr="0" anchor="ctr" bIns="137150" lIns="97525" spcFirstLastPara="1" rIns="97525" wrap="square" tIns="48750">
            <a:noAutofit/>
          </a:bodyPr>
          <a:lstStyle/>
          <a:p>
            <a:pPr indent="0" lvl="0" marL="127000" marR="0" rtl="0" algn="l">
              <a:lnSpc>
                <a:spcPct val="100000"/>
              </a:lnSpc>
              <a:spcBef>
                <a:spcPts val="0"/>
              </a:spcBef>
              <a:spcAft>
                <a:spcPts val="0"/>
              </a:spcAft>
              <a:buClr>
                <a:srgbClr val="FFFFFF"/>
              </a:buClr>
              <a:buSzPts val="3800"/>
              <a:buFont typeface="Verdana"/>
              <a:buNone/>
            </a:pPr>
            <a:r>
              <a:rPr b="1" i="0" lang="en" sz="3800" u="none" cap="none" strike="noStrike">
                <a:solidFill>
                  <a:srgbClr val="FFFFFF"/>
                </a:solidFill>
                <a:latin typeface="Verdana"/>
                <a:ea typeface="Verdana"/>
                <a:cs typeface="Verdana"/>
                <a:sym typeface="Verdana"/>
              </a:rPr>
              <a:t>Important Federal Changes are coming to Colorado Medicaid.</a:t>
            </a:r>
            <a:endParaRPr b="0" i="0" sz="3800" u="none" cap="none" strike="noStrike">
              <a:solidFill>
                <a:srgbClr val="5C6670"/>
              </a:solidFill>
              <a:latin typeface="Verdana"/>
              <a:ea typeface="Verdana"/>
              <a:cs typeface="Verdana"/>
              <a:sym typeface="Verdana"/>
            </a:endParaRPr>
          </a:p>
          <a:p>
            <a:pPr indent="0" lvl="0" marL="127000" marR="0" rtl="0" algn="l">
              <a:lnSpc>
                <a:spcPct val="100000"/>
              </a:lnSpc>
              <a:spcBef>
                <a:spcPts val="900"/>
              </a:spcBef>
              <a:spcAft>
                <a:spcPts val="0"/>
              </a:spcAft>
              <a:buClr>
                <a:srgbClr val="FFFFFF"/>
              </a:buClr>
              <a:buSzPts val="2400"/>
              <a:buFont typeface="Verdana"/>
              <a:buNone/>
            </a:pPr>
            <a:r>
              <a:rPr b="1" i="0" lang="en" sz="2400" u="none" cap="none" strike="noStrike">
                <a:solidFill>
                  <a:srgbClr val="FFFFFF"/>
                </a:solidFill>
                <a:latin typeface="Verdana"/>
                <a:ea typeface="Verdana"/>
                <a:cs typeface="Verdana"/>
                <a:sym typeface="Verdana"/>
              </a:rPr>
              <a:t>Not everyone is affected – but you could be.</a:t>
            </a:r>
            <a:endParaRPr b="1" i="0" sz="2100" u="none" cap="none" strike="noStrike">
              <a:solidFill>
                <a:srgbClr val="FFFFFF"/>
              </a:solidFill>
              <a:latin typeface="Verdana"/>
              <a:ea typeface="Verdana"/>
              <a:cs typeface="Verdana"/>
              <a:sym typeface="Verdana"/>
            </a:endParaRPr>
          </a:p>
          <a:p>
            <a:pPr indent="0" lvl="0" marL="127000" marR="0" rtl="0" algn="l">
              <a:lnSpc>
                <a:spcPct val="100000"/>
              </a:lnSpc>
              <a:spcBef>
                <a:spcPts val="900"/>
              </a:spcBef>
              <a:spcAft>
                <a:spcPts val="0"/>
              </a:spcAft>
              <a:buClr>
                <a:srgbClr val="FFFFFF"/>
              </a:buClr>
              <a:buSzPts val="2100"/>
              <a:buFont typeface="Verdana"/>
              <a:buNone/>
            </a:pPr>
            <a:r>
              <a:rPr b="0" i="0" lang="en" sz="2100" u="none" cap="none" strike="noStrike">
                <a:solidFill>
                  <a:srgbClr val="FFFFFF"/>
                </a:solidFill>
                <a:latin typeface="Verdana"/>
                <a:ea typeface="Verdana"/>
                <a:cs typeface="Verdana"/>
                <a:sym typeface="Verdana"/>
              </a:rPr>
              <a:t>Update your contact info to stay informed.</a:t>
            </a:r>
            <a:endParaRPr b="0" i="0" sz="2400" u="none" cap="none" strike="noStrike">
              <a:solidFill>
                <a:srgbClr val="FFFFFF"/>
              </a:solidFill>
              <a:latin typeface="Verdana"/>
              <a:ea typeface="Verdana"/>
              <a:cs typeface="Verdana"/>
              <a:sym typeface="Verdana"/>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ortant Changes Copy Spanish Logo">
  <p:cSld name="Important Changes Copy_1">
    <p:spTree>
      <p:nvGrpSpPr>
        <p:cNvPr id="682" name="Shape 682"/>
        <p:cNvGrpSpPr/>
        <p:nvPr/>
      </p:nvGrpSpPr>
      <p:grpSpPr>
        <a:xfrm>
          <a:off x="0" y="0"/>
          <a:ext cx="0" cy="0"/>
          <a:chOff x="0" y="0"/>
          <a:chExt cx="0" cy="0"/>
        </a:xfrm>
      </p:grpSpPr>
      <p:pic>
        <p:nvPicPr>
          <p:cNvPr id="683" name="Google Shape;683;p159"/>
          <p:cNvPicPr preferRelativeResize="0"/>
          <p:nvPr/>
        </p:nvPicPr>
        <p:blipFill rotWithShape="1">
          <a:blip r:embed="rId2">
            <a:alphaModFix/>
          </a:blip>
          <a:srcRect b="11491" l="0" r="0" t="11491"/>
          <a:stretch/>
        </p:blipFill>
        <p:spPr>
          <a:xfrm>
            <a:off x="0" y="-533401"/>
            <a:ext cx="9144002" cy="4695095"/>
          </a:xfrm>
          <a:prstGeom prst="rect">
            <a:avLst/>
          </a:prstGeom>
          <a:noFill/>
          <a:ln>
            <a:noFill/>
          </a:ln>
        </p:spPr>
      </p:pic>
      <p:sp>
        <p:nvSpPr>
          <p:cNvPr id="684" name="Google Shape;684;p159"/>
          <p:cNvSpPr/>
          <p:nvPr/>
        </p:nvSpPr>
        <p:spPr>
          <a:xfrm>
            <a:off x="0" y="772750"/>
            <a:ext cx="9162300" cy="3119700"/>
          </a:xfrm>
          <a:prstGeom prst="wave">
            <a:avLst>
              <a:gd fmla="val 6943" name="adj1"/>
              <a:gd fmla="val 0" name="adj2"/>
            </a:avLst>
          </a:prstGeom>
          <a:solidFill>
            <a:srgbClr val="003355">
              <a:alpha val="85100"/>
            </a:srgbClr>
          </a:solidFill>
          <a:ln>
            <a:noFill/>
          </a:ln>
        </p:spPr>
        <p:txBody>
          <a:bodyPr anchorCtr="0" anchor="ctr" bIns="137150" lIns="97525" spcFirstLastPara="1" rIns="97525" wrap="square" tIns="48750">
            <a:noAutofit/>
          </a:bodyPr>
          <a:lstStyle/>
          <a:p>
            <a:pPr indent="0" lvl="0" marL="127000" marR="0" rtl="0" algn="l">
              <a:lnSpc>
                <a:spcPct val="100000"/>
              </a:lnSpc>
              <a:spcBef>
                <a:spcPts val="0"/>
              </a:spcBef>
              <a:spcAft>
                <a:spcPts val="0"/>
              </a:spcAft>
              <a:buClr>
                <a:srgbClr val="FFFFFF"/>
              </a:buClr>
              <a:buSzPts val="3800"/>
              <a:buFont typeface="Verdana"/>
              <a:buNone/>
            </a:pPr>
            <a:r>
              <a:rPr b="1" i="0" lang="en" sz="3800" u="none" cap="none" strike="noStrike">
                <a:solidFill>
                  <a:srgbClr val="FFFFFF"/>
                </a:solidFill>
                <a:latin typeface="Verdana"/>
                <a:ea typeface="Verdana"/>
                <a:cs typeface="Verdana"/>
                <a:sym typeface="Verdana"/>
              </a:rPr>
              <a:t>Important Federal Changes are coming to Colorado Medicaid.</a:t>
            </a:r>
            <a:endParaRPr b="0" i="0" sz="3800" u="none" cap="none" strike="noStrike">
              <a:solidFill>
                <a:srgbClr val="5C6670"/>
              </a:solidFill>
              <a:latin typeface="Verdana"/>
              <a:ea typeface="Verdana"/>
              <a:cs typeface="Verdana"/>
              <a:sym typeface="Verdana"/>
            </a:endParaRPr>
          </a:p>
          <a:p>
            <a:pPr indent="0" lvl="0" marL="127000" marR="0" rtl="0" algn="l">
              <a:lnSpc>
                <a:spcPct val="100000"/>
              </a:lnSpc>
              <a:spcBef>
                <a:spcPts val="900"/>
              </a:spcBef>
              <a:spcAft>
                <a:spcPts val="0"/>
              </a:spcAft>
              <a:buClr>
                <a:srgbClr val="FFFFFF"/>
              </a:buClr>
              <a:buSzPts val="2400"/>
              <a:buFont typeface="Verdana"/>
              <a:buNone/>
            </a:pPr>
            <a:r>
              <a:rPr b="1" i="0" lang="en" sz="2400" u="none" cap="none" strike="noStrike">
                <a:solidFill>
                  <a:srgbClr val="FFFFFF"/>
                </a:solidFill>
                <a:latin typeface="Verdana"/>
                <a:ea typeface="Verdana"/>
                <a:cs typeface="Verdana"/>
                <a:sym typeface="Verdana"/>
              </a:rPr>
              <a:t>Not everyone is affected – but you could be.</a:t>
            </a:r>
            <a:endParaRPr b="1" i="0" sz="2100" u="none" cap="none" strike="noStrike">
              <a:solidFill>
                <a:srgbClr val="FFFFFF"/>
              </a:solidFill>
              <a:latin typeface="Verdana"/>
              <a:ea typeface="Verdana"/>
              <a:cs typeface="Verdana"/>
              <a:sym typeface="Verdana"/>
            </a:endParaRPr>
          </a:p>
          <a:p>
            <a:pPr indent="0" lvl="0" marL="127000" marR="0" rtl="0" algn="l">
              <a:lnSpc>
                <a:spcPct val="100000"/>
              </a:lnSpc>
              <a:spcBef>
                <a:spcPts val="900"/>
              </a:spcBef>
              <a:spcAft>
                <a:spcPts val="0"/>
              </a:spcAft>
              <a:buClr>
                <a:srgbClr val="FFFFFF"/>
              </a:buClr>
              <a:buSzPts val="2100"/>
              <a:buFont typeface="Verdana"/>
              <a:buNone/>
            </a:pPr>
            <a:r>
              <a:rPr b="0" i="0" lang="en" sz="2100" u="none" cap="none" strike="noStrike">
                <a:solidFill>
                  <a:srgbClr val="FFFFFF"/>
                </a:solidFill>
                <a:latin typeface="Verdana"/>
                <a:ea typeface="Verdana"/>
                <a:cs typeface="Verdana"/>
                <a:sym typeface="Verdana"/>
              </a:rPr>
              <a:t>Update your contact info to stay informed.</a:t>
            </a:r>
            <a:endParaRPr b="0" i="0" sz="2400" u="none" cap="none" strike="noStrike">
              <a:solidFill>
                <a:srgbClr val="FFFFFF"/>
              </a:solidFill>
              <a:latin typeface="Verdana"/>
              <a:ea typeface="Verdana"/>
              <a:cs typeface="Verdana"/>
              <a:sym typeface="Verdana"/>
            </a:endParaRPr>
          </a:p>
        </p:txBody>
      </p:sp>
      <p:sp>
        <p:nvSpPr>
          <p:cNvPr id="685" name="Google Shape;685;p159"/>
          <p:cNvSpPr/>
          <p:nvPr/>
        </p:nvSpPr>
        <p:spPr>
          <a:xfrm>
            <a:off x="3692025" y="4409250"/>
            <a:ext cx="1772400" cy="5814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86" name="Google Shape;686;p159" title="Impt-Chg-CO-Medicaid-Spanish Logo.png"/>
          <p:cNvPicPr preferRelativeResize="0"/>
          <p:nvPr/>
        </p:nvPicPr>
        <p:blipFill>
          <a:blip r:embed="rId3">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p:cSld name="Title 2">
    <p:spTree>
      <p:nvGrpSpPr>
        <p:cNvPr id="687" name="Shape 687"/>
        <p:cNvGrpSpPr/>
        <p:nvPr/>
      </p:nvGrpSpPr>
      <p:grpSpPr>
        <a:xfrm>
          <a:off x="0" y="0"/>
          <a:ext cx="0" cy="0"/>
          <a:chOff x="0" y="0"/>
          <a:chExt cx="0" cy="0"/>
        </a:xfrm>
      </p:grpSpPr>
      <p:pic>
        <p:nvPicPr>
          <p:cNvPr id="688" name="Google Shape;688;p160"/>
          <p:cNvPicPr preferRelativeResize="0"/>
          <p:nvPr/>
        </p:nvPicPr>
        <p:blipFill rotWithShape="1">
          <a:blip r:embed="rId2">
            <a:alphaModFix/>
          </a:blip>
          <a:srcRect b="15527" l="0" r="0" t="29374"/>
          <a:stretch/>
        </p:blipFill>
        <p:spPr>
          <a:xfrm>
            <a:off x="0" y="-707853"/>
            <a:ext cx="9144000" cy="3358806"/>
          </a:xfrm>
          <a:custGeom>
            <a:rect b="b" l="l" r="r" t="t"/>
            <a:pathLst>
              <a:path extrusionOk="0" h="4478408" w="1219200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689" name="Google Shape;689;p160"/>
          <p:cNvSpPr txBox="1"/>
          <p:nvPr>
            <p:ph type="ctrTitle"/>
          </p:nvPr>
        </p:nvSpPr>
        <p:spPr>
          <a:xfrm>
            <a:off x="633084" y="2708103"/>
            <a:ext cx="7953900" cy="6594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Spanish Logo">
  <p:cSld name="Title 2_1">
    <p:spTree>
      <p:nvGrpSpPr>
        <p:cNvPr id="690" name="Shape 690"/>
        <p:cNvGrpSpPr/>
        <p:nvPr/>
      </p:nvGrpSpPr>
      <p:grpSpPr>
        <a:xfrm>
          <a:off x="0" y="0"/>
          <a:ext cx="0" cy="0"/>
          <a:chOff x="0" y="0"/>
          <a:chExt cx="0" cy="0"/>
        </a:xfrm>
      </p:grpSpPr>
      <p:pic>
        <p:nvPicPr>
          <p:cNvPr id="691" name="Google Shape;691;p161"/>
          <p:cNvPicPr preferRelativeResize="0"/>
          <p:nvPr/>
        </p:nvPicPr>
        <p:blipFill rotWithShape="1">
          <a:blip r:embed="rId2">
            <a:alphaModFix/>
          </a:blip>
          <a:srcRect b="15527" l="0" r="0" t="29374"/>
          <a:stretch/>
        </p:blipFill>
        <p:spPr>
          <a:xfrm>
            <a:off x="0" y="-707853"/>
            <a:ext cx="9144000" cy="3358806"/>
          </a:xfrm>
          <a:custGeom>
            <a:rect b="b" l="l" r="r" t="t"/>
            <a:pathLst>
              <a:path extrusionOk="0" h="4478408" w="1219200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692" name="Google Shape;692;p161"/>
          <p:cNvSpPr txBox="1"/>
          <p:nvPr>
            <p:ph type="ctrTitle"/>
          </p:nvPr>
        </p:nvSpPr>
        <p:spPr>
          <a:xfrm>
            <a:off x="633084" y="2708103"/>
            <a:ext cx="7953900" cy="6594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72" name="Shape 72"/>
        <p:cNvGrpSpPr/>
        <p:nvPr/>
      </p:nvGrpSpPr>
      <p:grpSpPr>
        <a:xfrm>
          <a:off x="0" y="0"/>
          <a:ext cx="0" cy="0"/>
          <a:chOff x="0" y="0"/>
          <a:chExt cx="0" cy="0"/>
        </a:xfrm>
      </p:grpSpPr>
      <p:sp>
        <p:nvSpPr>
          <p:cNvPr id="73" name="Google Shape;73;p18"/>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74" name="Google Shape;74;p18"/>
          <p:cNvSpPr txBox="1"/>
          <p:nvPr/>
        </p:nvSpPr>
        <p:spPr>
          <a:xfrm>
            <a:off x="10221314" y="6553015"/>
            <a:ext cx="1629000" cy="2958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fld id="{00000000-1234-1234-1234-123412341234}" type="slidenum">
              <a:rPr b="1" lang="en" sz="1400">
                <a:solidFill>
                  <a:srgbClr val="000000"/>
                </a:solidFill>
                <a:latin typeface="Trebuchet MS"/>
                <a:ea typeface="Trebuchet MS"/>
                <a:cs typeface="Trebuchet MS"/>
                <a:sym typeface="Trebuchet MS"/>
              </a:rPr>
              <a:t>‹#›</a:t>
            </a:fld>
            <a:endParaRPr b="1" sz="1400">
              <a:solidFill>
                <a:srgbClr val="000000"/>
              </a:solidFill>
              <a:latin typeface="Trebuchet MS"/>
              <a:ea typeface="Trebuchet MS"/>
              <a:cs typeface="Trebuchet MS"/>
              <a:sym typeface="Trebuchet MS"/>
            </a:endParaRPr>
          </a:p>
        </p:txBody>
      </p:sp>
      <p:pic>
        <p:nvPicPr>
          <p:cNvPr id="75" name="Google Shape;75;p18"/>
          <p:cNvPicPr preferRelativeResize="0"/>
          <p:nvPr/>
        </p:nvPicPr>
        <p:blipFill rotWithShape="1">
          <a:blip r:embed="rId2">
            <a:alphaModFix/>
          </a:blip>
          <a:srcRect b="4828" l="1681" r="0" t="12786"/>
          <a:stretch/>
        </p:blipFill>
        <p:spPr>
          <a:xfrm>
            <a:off x="0" y="-1"/>
            <a:ext cx="9143996" cy="4695092"/>
          </a:xfrm>
          <a:prstGeom prst="rect">
            <a:avLst/>
          </a:prstGeom>
          <a:noFill/>
          <a:ln>
            <a:noFill/>
          </a:ln>
        </p:spPr>
      </p:pic>
      <p:sp>
        <p:nvSpPr>
          <p:cNvPr id="76" name="Google Shape;76;p18"/>
          <p:cNvSpPr/>
          <p:nvPr/>
        </p:nvSpPr>
        <p:spPr>
          <a:xfrm>
            <a:off x="0" y="2584310"/>
            <a:ext cx="9162300" cy="1919100"/>
          </a:xfrm>
          <a:prstGeom prst="rect">
            <a:avLst/>
          </a:prstGeom>
          <a:solidFill>
            <a:srgbClr val="001970">
              <a:alpha val="80000"/>
            </a:srgbClr>
          </a:solidFill>
          <a:ln>
            <a:noFill/>
          </a:ln>
        </p:spPr>
        <p:txBody>
          <a:bodyPr anchorCtr="0" anchor="ctr" bIns="137150" lIns="97525" spcFirstLastPara="1" rIns="97525" wrap="square" tIns="48750">
            <a:noAutofit/>
          </a:bodyPr>
          <a:lstStyle/>
          <a:p>
            <a:pPr indent="0" lvl="0" marL="127000" marR="0" rtl="0" algn="l">
              <a:lnSpc>
                <a:spcPct val="100000"/>
              </a:lnSpc>
              <a:spcBef>
                <a:spcPts val="0"/>
              </a:spcBef>
              <a:spcAft>
                <a:spcPts val="0"/>
              </a:spcAft>
              <a:buClr>
                <a:srgbClr val="FFFFFF"/>
              </a:buClr>
              <a:buSzPts val="4100"/>
              <a:buFont typeface="Trebuchet MS"/>
              <a:buNone/>
            </a:pPr>
            <a:r>
              <a:rPr b="1" i="0" lang="en" sz="4100" u="none" cap="none" strike="noStrike">
                <a:solidFill>
                  <a:srgbClr val="FFFFFF"/>
                </a:solidFill>
                <a:latin typeface="Trebuchet MS"/>
                <a:ea typeface="Trebuchet MS"/>
                <a:cs typeface="Trebuchet MS"/>
                <a:sym typeface="Trebuchet MS"/>
              </a:rPr>
              <a:t>Our Mission: </a:t>
            </a:r>
            <a:endParaRPr b="0" i="0" sz="4100" u="none" cap="none" strike="noStrike">
              <a:solidFill>
                <a:srgbClr val="5C6670"/>
              </a:solidFill>
              <a:latin typeface="Trebuchet MS"/>
              <a:ea typeface="Trebuchet MS"/>
              <a:cs typeface="Trebuchet MS"/>
              <a:sym typeface="Trebuchet MS"/>
            </a:endParaRPr>
          </a:p>
          <a:p>
            <a:pPr indent="0" lvl="0" marL="127000" marR="0" rtl="0" algn="l">
              <a:lnSpc>
                <a:spcPct val="100000"/>
              </a:lnSpc>
              <a:spcBef>
                <a:spcPts val="0"/>
              </a:spcBef>
              <a:spcAft>
                <a:spcPts val="0"/>
              </a:spcAft>
              <a:buClr>
                <a:srgbClr val="FFFFFF"/>
              </a:buClr>
              <a:buSzPts val="2400"/>
              <a:buFont typeface="Trebuchet MS"/>
              <a:buNone/>
            </a:pPr>
            <a:r>
              <a:rPr b="0" i="0" lang="en" sz="24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24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77" name="Shape 77"/>
        <p:cNvGrpSpPr/>
        <p:nvPr/>
      </p:nvGrpSpPr>
      <p:grpSpPr>
        <a:xfrm>
          <a:off x="0" y="0"/>
          <a:ext cx="0" cy="0"/>
          <a:chOff x="0" y="0"/>
          <a:chExt cx="0" cy="0"/>
        </a:xfrm>
      </p:grpSpPr>
      <p:sp>
        <p:nvSpPr>
          <p:cNvPr id="78" name="Google Shape;78;p19"/>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19"/>
          <p:cNvSpPr/>
          <p:nvPr/>
        </p:nvSpPr>
        <p:spPr>
          <a:xfrm>
            <a:off x="628649" y="1405105"/>
            <a:ext cx="7825200" cy="21468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 sz="2700">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b="1" sz="2700">
              <a:solidFill>
                <a:schemeClr val="dk1"/>
              </a:solidFill>
              <a:latin typeface="Trebuchet MS"/>
              <a:ea typeface="Trebuchet MS"/>
              <a:cs typeface="Trebuchet MS"/>
              <a:sym typeface="Trebuchet MS"/>
            </a:endParaRPr>
          </a:p>
        </p:txBody>
      </p:sp>
      <p:sp>
        <p:nvSpPr>
          <p:cNvPr id="80" name="Google Shape;80;p19"/>
          <p:cNvSpPr/>
          <p:nvPr/>
        </p:nvSpPr>
        <p:spPr>
          <a:xfrm>
            <a:off x="628650" y="286659"/>
            <a:ext cx="7825200" cy="762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i="0" lang="en" sz="4500" u="none" cap="none" strike="noStrike">
                <a:solidFill>
                  <a:srgbClr val="232C68"/>
                </a:solidFill>
                <a:latin typeface="Trebuchet MS"/>
                <a:ea typeface="Trebuchet MS"/>
                <a:cs typeface="Trebuchet MS"/>
                <a:sym typeface="Trebuchet MS"/>
              </a:rPr>
              <a:t>What We Do</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81" name="Shape 81"/>
        <p:cNvGrpSpPr/>
        <p:nvPr/>
      </p:nvGrpSpPr>
      <p:grpSpPr>
        <a:xfrm>
          <a:off x="0" y="0"/>
          <a:ext cx="0" cy="0"/>
          <a:chOff x="0" y="0"/>
          <a:chExt cx="0" cy="0"/>
        </a:xfrm>
      </p:grpSpPr>
      <p:sp>
        <p:nvSpPr>
          <p:cNvPr id="82" name="Google Shape;82;p20"/>
          <p:cNvSpPr txBox="1"/>
          <p:nvPr>
            <p:ph type="title"/>
          </p:nvPr>
        </p:nvSpPr>
        <p:spPr>
          <a:xfrm>
            <a:off x="605660" y="1354603"/>
            <a:ext cx="3602400" cy="22281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3" name="Google Shape;83;p20"/>
          <p:cNvSpPr txBox="1"/>
          <p:nvPr>
            <p:ph idx="1" type="body"/>
          </p:nvPr>
        </p:nvSpPr>
        <p:spPr>
          <a:xfrm>
            <a:off x="4857422" y="1354602"/>
            <a:ext cx="3642000" cy="22281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400" u="none" cap="none" strike="noStrike">
                <a:solidFill>
                  <a:schemeClr val="dk1"/>
                </a:solidFill>
                <a:latin typeface="Trebuchet MS"/>
                <a:ea typeface="Trebuchet MS"/>
                <a:cs typeface="Trebuchet MS"/>
                <a:sym typeface="Trebuchet MS"/>
              </a:defRPr>
            </a:lvl2pPr>
            <a:lvl3pPr indent="-361950" lvl="2" marL="1371600" marR="0" algn="l">
              <a:lnSpc>
                <a:spcPct val="90000"/>
              </a:lnSpc>
              <a:spcBef>
                <a:spcPts val="4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4" name="Google Shape;84;p20"/>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85" name="Google Shape;85;p20"/>
          <p:cNvCxnSpPr/>
          <p:nvPr/>
        </p:nvCxnSpPr>
        <p:spPr>
          <a:xfrm>
            <a:off x="4572000" y="995363"/>
            <a:ext cx="0" cy="31527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p21"/>
          <p:cNvSpPr txBox="1"/>
          <p:nvPr>
            <p:ph type="title"/>
          </p:nvPr>
        </p:nvSpPr>
        <p:spPr>
          <a:xfrm>
            <a:off x="137948" y="1645444"/>
            <a:ext cx="8868300" cy="9942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8" name="Google Shape;88;p21"/>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89" name="Shape 89"/>
        <p:cNvGrpSpPr/>
        <p:nvPr/>
      </p:nvGrpSpPr>
      <p:grpSpPr>
        <a:xfrm>
          <a:off x="0" y="0"/>
          <a:ext cx="0" cy="0"/>
          <a:chOff x="0" y="0"/>
          <a:chExt cx="0" cy="0"/>
        </a:xfrm>
      </p:grpSpPr>
      <p:sp>
        <p:nvSpPr>
          <p:cNvPr id="90" name="Google Shape;90;p22"/>
          <p:cNvSpPr txBox="1"/>
          <p:nvPr>
            <p:ph type="title"/>
          </p:nvPr>
        </p:nvSpPr>
        <p:spPr>
          <a:xfrm>
            <a:off x="4592091" y="1968996"/>
            <a:ext cx="4036200" cy="1735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1" name="Google Shape;91;p22"/>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Questions" id="92" name="Google Shape;92;p22"/>
          <p:cNvPicPr preferRelativeResize="0"/>
          <p:nvPr/>
        </p:nvPicPr>
        <p:blipFill rotWithShape="1">
          <a:blip r:embed="rId2">
            <a:alphaModFix/>
          </a:blip>
          <a:srcRect b="0" l="0" r="0" t="0"/>
          <a:stretch/>
        </p:blipFill>
        <p:spPr>
          <a:xfrm>
            <a:off x="-714374" y="-223837"/>
            <a:ext cx="5572125" cy="55721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93" name="Shape 93"/>
        <p:cNvGrpSpPr/>
        <p:nvPr/>
      </p:nvGrpSpPr>
      <p:grpSpPr>
        <a:xfrm>
          <a:off x="0" y="0"/>
          <a:ext cx="0" cy="0"/>
          <a:chOff x="0" y="0"/>
          <a:chExt cx="0" cy="0"/>
        </a:xfrm>
      </p:grpSpPr>
      <p:sp>
        <p:nvSpPr>
          <p:cNvPr id="94" name="Google Shape;94;p23"/>
          <p:cNvSpPr txBox="1"/>
          <p:nvPr>
            <p:ph type="title"/>
          </p:nvPr>
        </p:nvSpPr>
        <p:spPr>
          <a:xfrm>
            <a:off x="4592091" y="1690390"/>
            <a:ext cx="4319400" cy="1762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5" name="Google Shape;95;p23"/>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Chat" id="96" name="Google Shape;96;p23"/>
          <p:cNvPicPr preferRelativeResize="0"/>
          <p:nvPr/>
        </p:nvPicPr>
        <p:blipFill rotWithShape="1">
          <a:blip r:embed="rId2">
            <a:alphaModFix/>
          </a:blip>
          <a:srcRect b="0" l="0" r="0" t="0"/>
          <a:stretch/>
        </p:blipFill>
        <p:spPr>
          <a:xfrm>
            <a:off x="-169519" y="80367"/>
            <a:ext cx="4942432" cy="494258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97" name="Shape 97"/>
        <p:cNvGrpSpPr/>
        <p:nvPr/>
      </p:nvGrpSpPr>
      <p:grpSpPr>
        <a:xfrm>
          <a:off x="0" y="0"/>
          <a:ext cx="0" cy="0"/>
          <a:chOff x="0" y="0"/>
          <a:chExt cx="0" cy="0"/>
        </a:xfrm>
      </p:grpSpPr>
      <p:sp>
        <p:nvSpPr>
          <p:cNvPr id="98" name="Google Shape;98;p24"/>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99" name="Google Shape;99;p24"/>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0" name="Google Shape;100;p24"/>
          <p:cNvSpPr txBox="1"/>
          <p:nvPr>
            <p:ph idx="1" type="body"/>
          </p:nvPr>
        </p:nvSpPr>
        <p:spPr>
          <a:xfrm>
            <a:off x="1665111" y="1621510"/>
            <a:ext cx="5813700" cy="28650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2100"/>
              <a:buFont typeface="Arial"/>
              <a:buNone/>
              <a:defRPr b="0" i="0" sz="21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01" name="Shape 101"/>
        <p:cNvGrpSpPr/>
        <p:nvPr/>
      </p:nvGrpSpPr>
      <p:grpSpPr>
        <a:xfrm>
          <a:off x="0" y="0"/>
          <a:ext cx="0" cy="0"/>
          <a:chOff x="0" y="0"/>
          <a:chExt cx="0" cy="0"/>
        </a:xfrm>
      </p:grpSpPr>
      <p:sp>
        <p:nvSpPr>
          <p:cNvPr id="102" name="Google Shape;102;p25"/>
          <p:cNvSpPr txBox="1"/>
          <p:nvPr>
            <p:ph type="title"/>
          </p:nvPr>
        </p:nvSpPr>
        <p:spPr>
          <a:xfrm>
            <a:off x="446484" y="1635004"/>
            <a:ext cx="8250900" cy="12198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3" name="Google Shape;103;p25"/>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 dark">
  <p:cSld name="Thank You Slide_1">
    <p:bg>
      <p:bgPr>
        <a:solidFill>
          <a:schemeClr val="dk2"/>
        </a:solidFill>
      </p:bgPr>
    </p:bg>
    <p:spTree>
      <p:nvGrpSpPr>
        <p:cNvPr id="104" name="Shape 104"/>
        <p:cNvGrpSpPr/>
        <p:nvPr/>
      </p:nvGrpSpPr>
      <p:grpSpPr>
        <a:xfrm>
          <a:off x="0" y="0"/>
          <a:ext cx="0" cy="0"/>
          <a:chOff x="0" y="0"/>
          <a:chExt cx="0" cy="0"/>
        </a:xfrm>
      </p:grpSpPr>
      <p:sp>
        <p:nvSpPr>
          <p:cNvPr id="105" name="Google Shape;105;p26"/>
          <p:cNvSpPr txBox="1"/>
          <p:nvPr>
            <p:ph type="title"/>
          </p:nvPr>
        </p:nvSpPr>
        <p:spPr>
          <a:xfrm>
            <a:off x="446484" y="1635004"/>
            <a:ext cx="8250900" cy="12198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5100"/>
              <a:buFont typeface="Trebuchet MS"/>
              <a:buNone/>
              <a:defRPr sz="51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6" name="Google Shape;106;p26"/>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p:cSld name="Content Slide">
    <p:bg>
      <p:bgPr>
        <a:solidFill>
          <a:schemeClr val="lt1"/>
        </a:solidFill>
      </p:bgPr>
    </p:bg>
    <p:spTree>
      <p:nvGrpSpPr>
        <p:cNvPr id="107" name="Shape 107"/>
        <p:cNvGrpSpPr/>
        <p:nvPr/>
      </p:nvGrpSpPr>
      <p:grpSpPr>
        <a:xfrm>
          <a:off x="0" y="0"/>
          <a:ext cx="0" cy="0"/>
          <a:chOff x="0" y="0"/>
          <a:chExt cx="0" cy="0"/>
        </a:xfrm>
      </p:grpSpPr>
      <p:sp>
        <p:nvSpPr>
          <p:cNvPr id="108" name="Google Shape;108;p27"/>
          <p:cNvSpPr txBox="1"/>
          <p:nvPr>
            <p:ph idx="1" type="body"/>
          </p:nvPr>
        </p:nvSpPr>
        <p:spPr>
          <a:xfrm>
            <a:off x="232304" y="1285875"/>
            <a:ext cx="8679300" cy="3255000"/>
          </a:xfrm>
          <a:prstGeom prst="rect">
            <a:avLst/>
          </a:prstGeom>
          <a:noFill/>
          <a:ln>
            <a:noFill/>
          </a:ln>
        </p:spPr>
        <p:txBody>
          <a:bodyPr anchorCtr="0" anchor="t" bIns="34275" lIns="68575" spcFirstLastPara="1" rIns="68575" wrap="square" tIns="34275">
            <a:noAutofit/>
          </a:bodyPr>
          <a:lstStyle>
            <a:lvl1pPr indent="-406400" lvl="0" marL="457200" marR="0" algn="l">
              <a:lnSpc>
                <a:spcPct val="100000"/>
              </a:lnSpc>
              <a:spcBef>
                <a:spcPts val="1600"/>
              </a:spcBef>
              <a:spcAft>
                <a:spcPts val="0"/>
              </a:spcAft>
              <a:buClr>
                <a:schemeClr val="accent5"/>
              </a:buClr>
              <a:buSzPts val="2800"/>
              <a:buFont typeface="Arial"/>
              <a:buChar char="•"/>
              <a:defRPr b="0" i="0" sz="2800" u="none" cap="none" strike="noStrike">
                <a:solidFill>
                  <a:schemeClr val="accent5"/>
                </a:solidFill>
                <a:latin typeface="Trebuchet MS"/>
                <a:ea typeface="Trebuchet MS"/>
                <a:cs typeface="Trebuchet MS"/>
                <a:sym typeface="Trebuchet MS"/>
              </a:defRPr>
            </a:lvl1pPr>
            <a:lvl2pPr indent="-361950" lvl="1" marL="914400" marR="0" algn="l">
              <a:lnSpc>
                <a:spcPct val="100000"/>
              </a:lnSpc>
              <a:spcBef>
                <a:spcPts val="1600"/>
              </a:spcBef>
              <a:spcAft>
                <a:spcPts val="0"/>
              </a:spcAft>
              <a:buClr>
                <a:schemeClr val="accent5"/>
              </a:buClr>
              <a:buSzPts val="2100"/>
              <a:buFont typeface="Courier New"/>
              <a:buChar char="o"/>
              <a:defRPr b="0" i="0" sz="2300" u="none" cap="none" strike="noStrike">
                <a:solidFill>
                  <a:schemeClr val="accent5"/>
                </a:solidFill>
                <a:latin typeface="Trebuchet MS"/>
                <a:ea typeface="Trebuchet MS"/>
                <a:cs typeface="Trebuchet MS"/>
                <a:sym typeface="Trebuchet MS"/>
              </a:defRPr>
            </a:lvl2pPr>
            <a:lvl3pPr indent="-323850" lvl="2" marL="1371600" marR="0" algn="l">
              <a:lnSpc>
                <a:spcPct val="100000"/>
              </a:lnSpc>
              <a:spcBef>
                <a:spcPts val="1600"/>
              </a:spcBef>
              <a:spcAft>
                <a:spcPts val="0"/>
              </a:spcAft>
              <a:buClr>
                <a:schemeClr val="accent5"/>
              </a:buClr>
              <a:buSzPts val="1500"/>
              <a:buFont typeface="Noto Sans Symbols"/>
              <a:buChar char="⮚"/>
              <a:defRPr b="0" i="0" sz="1900" u="none" cap="none" strike="noStrike">
                <a:solidFill>
                  <a:schemeClr val="accent5"/>
                </a:solidFill>
                <a:latin typeface="Trebuchet MS"/>
                <a:ea typeface="Trebuchet MS"/>
                <a:cs typeface="Trebuchet MS"/>
                <a:sym typeface="Trebuchet MS"/>
              </a:defRPr>
            </a:lvl3pPr>
            <a:lvl4pPr indent="-381000" lvl="3" marL="1828800" marR="0" algn="l">
              <a:lnSpc>
                <a:spcPct val="100000"/>
              </a:lnSpc>
              <a:spcBef>
                <a:spcPts val="3000"/>
              </a:spcBef>
              <a:spcAft>
                <a:spcPts val="0"/>
              </a:spcAft>
              <a:buClr>
                <a:schemeClr val="lt1"/>
              </a:buClr>
              <a:buSzPts val="2400"/>
              <a:buFont typeface="Noto Sans Symbols"/>
              <a:buChar char="❖"/>
              <a:defRPr b="0" i="0" sz="17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109" name="Google Shape;109;p27"/>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chemeClr val="accent5"/>
              </a:buClr>
              <a:buSzPts val="900"/>
              <a:buFont typeface="Trebuchet MS"/>
              <a:buNone/>
              <a:defRPr b="1"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accent5"/>
              </a:buClr>
              <a:buSzPts val="900"/>
              <a:buFont typeface="Trebuchet MS"/>
              <a:buNone/>
              <a:defRPr b="1"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accent5"/>
              </a:buClr>
              <a:buSzPts val="900"/>
              <a:buFont typeface="Trebuchet MS"/>
              <a:buNone/>
              <a:defRPr b="1"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accent5"/>
              </a:buClr>
              <a:buSzPts val="900"/>
              <a:buFont typeface="Trebuchet MS"/>
              <a:buNone/>
              <a:defRPr b="1"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accent5"/>
              </a:buClr>
              <a:buSzPts val="900"/>
              <a:buFont typeface="Trebuchet MS"/>
              <a:buNone/>
              <a:defRPr b="1"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accent5"/>
              </a:buClr>
              <a:buSzPts val="900"/>
              <a:buFont typeface="Trebuchet MS"/>
              <a:buNone/>
              <a:defRPr b="1"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accent5"/>
              </a:buClr>
              <a:buSzPts val="900"/>
              <a:buFont typeface="Trebuchet MS"/>
              <a:buNone/>
              <a:defRPr b="1"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accent5"/>
              </a:buClr>
              <a:buSzPts val="900"/>
              <a:buFont typeface="Trebuchet MS"/>
              <a:buNone/>
              <a:defRPr b="1"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accent5"/>
              </a:buClr>
              <a:buSzPts val="900"/>
              <a:buFont typeface="Trebuchet MS"/>
              <a:buNone/>
              <a:defRPr b="1"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110" name="Google Shape;110;p27"/>
          <p:cNvSpPr txBox="1"/>
          <p:nvPr>
            <p:ph type="title"/>
          </p:nvPr>
        </p:nvSpPr>
        <p:spPr>
          <a:xfrm>
            <a:off x="232304" y="329339"/>
            <a:ext cx="8679300" cy="612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Clr>
                <a:schemeClr val="accent5"/>
              </a:buClr>
              <a:buSzPts val="1100"/>
              <a:buFont typeface="Trebuchet MS"/>
              <a:buNone/>
              <a:defRPr sz="4600">
                <a:solidFill>
                  <a:schemeClr val="accent5"/>
                </a:solidFill>
              </a:defRPr>
            </a:lvl1pPr>
            <a:lvl2pPr lvl="1" algn="ctr">
              <a:lnSpc>
                <a:spcPct val="100000"/>
              </a:lnSpc>
              <a:spcBef>
                <a:spcPts val="0"/>
              </a:spcBef>
              <a:spcAft>
                <a:spcPts val="0"/>
              </a:spcAft>
              <a:buClr>
                <a:srgbClr val="FFFFFF"/>
              </a:buClr>
              <a:buSzPts val="1100"/>
              <a:buFont typeface="Trebuchet MS"/>
              <a:buNone/>
              <a:defRPr/>
            </a:lvl2pPr>
            <a:lvl3pPr lvl="2" algn="ctr">
              <a:lnSpc>
                <a:spcPct val="100000"/>
              </a:lnSpc>
              <a:spcBef>
                <a:spcPts val="0"/>
              </a:spcBef>
              <a:spcAft>
                <a:spcPts val="0"/>
              </a:spcAft>
              <a:buClr>
                <a:srgbClr val="FFFFFF"/>
              </a:buClr>
              <a:buSzPts val="1100"/>
              <a:buFont typeface="Trebuchet MS"/>
              <a:buNone/>
              <a:defRPr/>
            </a:lvl3pPr>
            <a:lvl4pPr lvl="3" algn="ctr">
              <a:lnSpc>
                <a:spcPct val="100000"/>
              </a:lnSpc>
              <a:spcBef>
                <a:spcPts val="0"/>
              </a:spcBef>
              <a:spcAft>
                <a:spcPts val="0"/>
              </a:spcAft>
              <a:buClr>
                <a:srgbClr val="FFFFFF"/>
              </a:buClr>
              <a:buSzPts val="1100"/>
              <a:buFont typeface="Trebuchet MS"/>
              <a:buNone/>
              <a:defRPr/>
            </a:lvl4pPr>
            <a:lvl5pPr lvl="4" algn="ctr">
              <a:lnSpc>
                <a:spcPct val="100000"/>
              </a:lnSpc>
              <a:spcBef>
                <a:spcPts val="0"/>
              </a:spcBef>
              <a:spcAft>
                <a:spcPts val="0"/>
              </a:spcAft>
              <a:buClr>
                <a:srgbClr val="FFFFFF"/>
              </a:buClr>
              <a:buSzPts val="1100"/>
              <a:buFont typeface="Trebuchet MS"/>
              <a:buNone/>
              <a:defRPr/>
            </a:lvl5pPr>
            <a:lvl6pPr lvl="5" algn="ctr">
              <a:lnSpc>
                <a:spcPct val="100000"/>
              </a:lnSpc>
              <a:spcBef>
                <a:spcPts val="0"/>
              </a:spcBef>
              <a:spcAft>
                <a:spcPts val="0"/>
              </a:spcAft>
              <a:buClr>
                <a:srgbClr val="FFFFFF"/>
              </a:buClr>
              <a:buSzPts val="1100"/>
              <a:buFont typeface="Trebuchet MS"/>
              <a:buNone/>
              <a:defRPr/>
            </a:lvl6pPr>
            <a:lvl7pPr lvl="6" algn="ctr">
              <a:lnSpc>
                <a:spcPct val="100000"/>
              </a:lnSpc>
              <a:spcBef>
                <a:spcPts val="0"/>
              </a:spcBef>
              <a:spcAft>
                <a:spcPts val="0"/>
              </a:spcAft>
              <a:buClr>
                <a:srgbClr val="FFFFFF"/>
              </a:buClr>
              <a:buSzPts val="1100"/>
              <a:buFont typeface="Trebuchet MS"/>
              <a:buNone/>
              <a:defRPr/>
            </a:lvl7pPr>
            <a:lvl8pPr lvl="7" algn="ctr">
              <a:lnSpc>
                <a:spcPct val="100000"/>
              </a:lnSpc>
              <a:spcBef>
                <a:spcPts val="0"/>
              </a:spcBef>
              <a:spcAft>
                <a:spcPts val="0"/>
              </a:spcAft>
              <a:buClr>
                <a:srgbClr val="FFFFFF"/>
              </a:buClr>
              <a:buSzPts val="1100"/>
              <a:buFont typeface="Trebuchet MS"/>
              <a:buNone/>
              <a:defRPr/>
            </a:lvl8pPr>
            <a:lvl9pPr lvl="8" algn="ctr">
              <a:lnSpc>
                <a:spcPct val="100000"/>
              </a:lnSpc>
              <a:spcBef>
                <a:spcPts val="0"/>
              </a:spcBef>
              <a:spcAft>
                <a:spcPts val="0"/>
              </a:spcAft>
              <a:buClr>
                <a:srgbClr val="FFFFFF"/>
              </a:buClr>
              <a:buSzPts val="1100"/>
              <a:buFont typeface="Trebuchet MS"/>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111" name="Shape 111"/>
        <p:cNvGrpSpPr/>
        <p:nvPr/>
      </p:nvGrpSpPr>
      <p:grpSpPr>
        <a:xfrm>
          <a:off x="0" y="0"/>
          <a:ext cx="0" cy="0"/>
          <a:chOff x="0" y="0"/>
          <a:chExt cx="0" cy="0"/>
        </a:xfrm>
      </p:grpSpPr>
      <p:sp>
        <p:nvSpPr>
          <p:cNvPr id="112" name="Google Shape;112;p28"/>
          <p:cNvSpPr txBox="1"/>
          <p:nvPr>
            <p:ph idx="1" type="body"/>
          </p:nvPr>
        </p:nvSpPr>
        <p:spPr>
          <a:xfrm>
            <a:off x="232304" y="1285875"/>
            <a:ext cx="8679300" cy="3255000"/>
          </a:xfrm>
          <a:prstGeom prst="rect">
            <a:avLst/>
          </a:prstGeom>
          <a:noFill/>
          <a:ln>
            <a:noFill/>
          </a:ln>
        </p:spPr>
        <p:txBody>
          <a:bodyPr anchorCtr="0" anchor="t" bIns="18075" lIns="36150" spcFirstLastPara="1" rIns="36150" wrap="square" tIns="18075">
            <a:noAutofit/>
          </a:bodyPr>
          <a:lstStyle>
            <a:lvl1pPr indent="-228600" lvl="0" marL="457200" marR="0" algn="l">
              <a:lnSpc>
                <a:spcPct val="100000"/>
              </a:lnSpc>
              <a:spcBef>
                <a:spcPts val="0"/>
              </a:spcBef>
              <a:spcAft>
                <a:spcPts val="0"/>
              </a:spcAft>
              <a:buClr>
                <a:srgbClr val="000000"/>
              </a:buClr>
              <a:buSzPts val="600"/>
              <a:buFont typeface="Arial"/>
              <a:buNone/>
              <a:defRPr b="0" i="0" sz="2600" u="none" cap="none" strike="noStrike">
                <a:solidFill>
                  <a:schemeClr val="dk1"/>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600"/>
              <a:buFont typeface="Arial"/>
              <a:buNone/>
              <a:defRPr b="0" i="0" sz="2300" u="none" cap="none" strike="noStrike">
                <a:solidFill>
                  <a:schemeClr val="dk1"/>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600"/>
              <a:buFont typeface="Arial"/>
              <a:buNone/>
              <a:defRPr b="0" i="0" sz="1900" u="none" cap="none" strike="noStrike">
                <a:solidFill>
                  <a:schemeClr val="dk1"/>
                </a:solidFill>
                <a:latin typeface="Arial"/>
                <a:ea typeface="Arial"/>
                <a:cs typeface="Arial"/>
                <a:sym typeface="Arial"/>
              </a:defRPr>
            </a:lvl3pPr>
            <a:lvl4pPr indent="-285750" lvl="3" marL="1828800" marR="0" algn="l">
              <a:lnSpc>
                <a:spcPct val="100000"/>
              </a:lnSpc>
              <a:spcBef>
                <a:spcPts val="0"/>
              </a:spcBef>
              <a:spcAft>
                <a:spcPts val="0"/>
              </a:spcAft>
              <a:buClr>
                <a:srgbClr val="000000"/>
              </a:buClr>
              <a:buSzPts val="900"/>
              <a:buFont typeface="Noto Sans Symbols"/>
              <a:buChar char="❖"/>
              <a:defRPr b="0" i="0" sz="1700" u="none" cap="none" strike="noStrike">
                <a:solidFill>
                  <a:schemeClr val="dk1"/>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600"/>
              <a:buFont typeface="Arial"/>
              <a:buNone/>
              <a:defRPr b="0" i="0" sz="1100" u="none" cap="none" strike="noStrike">
                <a:solidFill>
                  <a:srgbClr val="000000"/>
                </a:solidFill>
                <a:latin typeface="Arial"/>
                <a:ea typeface="Arial"/>
                <a:cs typeface="Arial"/>
                <a:sym typeface="Arial"/>
              </a:defRPr>
            </a:lvl9pPr>
          </a:lstStyle>
          <a:p/>
        </p:txBody>
      </p:sp>
      <p:sp>
        <p:nvSpPr>
          <p:cNvPr id="113" name="Google Shape;113;p28"/>
          <p:cNvSpPr txBox="1"/>
          <p:nvPr>
            <p:ph idx="12" type="sldNum"/>
          </p:nvPr>
        </p:nvSpPr>
        <p:spPr>
          <a:xfrm>
            <a:off x="7384771" y="4818852"/>
            <a:ext cx="1509000" cy="273900"/>
          </a:xfrm>
          <a:prstGeom prst="rect">
            <a:avLst/>
          </a:prstGeom>
          <a:noFill/>
          <a:ln>
            <a:noFill/>
          </a:ln>
        </p:spPr>
        <p:txBody>
          <a:bodyPr anchorCtr="0" anchor="ctr" bIns="18075" lIns="36150" spcFirstLastPara="1" rIns="36150" wrap="square" tIns="18075">
            <a:noAutofit/>
          </a:bodyPr>
          <a:lstStyle>
            <a:lvl1pPr indent="0" lvl="0"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500"/>
              <a:buFont typeface="Arial"/>
              <a:buNone/>
              <a:defRPr b="1" i="0" sz="10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114" name="Google Shape;114;p28"/>
          <p:cNvSpPr txBox="1"/>
          <p:nvPr>
            <p:ph type="title"/>
          </p:nvPr>
        </p:nvSpPr>
        <p:spPr>
          <a:xfrm>
            <a:off x="232304" y="329339"/>
            <a:ext cx="8679300" cy="6123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rgbClr val="001254"/>
              </a:buClr>
              <a:buSzPts val="600"/>
              <a:buFont typeface="Trebuchet MS"/>
              <a:buNone/>
              <a:defRPr sz="4700">
                <a:solidFill>
                  <a:srgbClr val="001254"/>
                </a:solidFill>
              </a:defRPr>
            </a:lvl1pPr>
            <a:lvl2pPr lvl="1" algn="ctr">
              <a:lnSpc>
                <a:spcPct val="100000"/>
              </a:lnSpc>
              <a:spcBef>
                <a:spcPts val="0"/>
              </a:spcBef>
              <a:spcAft>
                <a:spcPts val="0"/>
              </a:spcAft>
              <a:buClr>
                <a:srgbClr val="FFFFFF"/>
              </a:buClr>
              <a:buSzPts val="600"/>
              <a:buFont typeface="Trebuchet MS"/>
              <a:buNone/>
              <a:defRPr sz="800"/>
            </a:lvl2pPr>
            <a:lvl3pPr lvl="2" algn="ctr">
              <a:lnSpc>
                <a:spcPct val="100000"/>
              </a:lnSpc>
              <a:spcBef>
                <a:spcPts val="0"/>
              </a:spcBef>
              <a:spcAft>
                <a:spcPts val="0"/>
              </a:spcAft>
              <a:buClr>
                <a:srgbClr val="FFFFFF"/>
              </a:buClr>
              <a:buSzPts val="600"/>
              <a:buFont typeface="Trebuchet MS"/>
              <a:buNone/>
              <a:defRPr sz="800"/>
            </a:lvl3pPr>
            <a:lvl4pPr lvl="3" algn="ctr">
              <a:lnSpc>
                <a:spcPct val="100000"/>
              </a:lnSpc>
              <a:spcBef>
                <a:spcPts val="0"/>
              </a:spcBef>
              <a:spcAft>
                <a:spcPts val="0"/>
              </a:spcAft>
              <a:buClr>
                <a:srgbClr val="FFFFFF"/>
              </a:buClr>
              <a:buSzPts val="600"/>
              <a:buFont typeface="Trebuchet MS"/>
              <a:buNone/>
              <a:defRPr sz="800"/>
            </a:lvl4pPr>
            <a:lvl5pPr lvl="4" algn="ctr">
              <a:lnSpc>
                <a:spcPct val="100000"/>
              </a:lnSpc>
              <a:spcBef>
                <a:spcPts val="0"/>
              </a:spcBef>
              <a:spcAft>
                <a:spcPts val="0"/>
              </a:spcAft>
              <a:buClr>
                <a:srgbClr val="FFFFFF"/>
              </a:buClr>
              <a:buSzPts val="600"/>
              <a:buFont typeface="Trebuchet MS"/>
              <a:buNone/>
              <a:defRPr sz="800"/>
            </a:lvl5pPr>
            <a:lvl6pPr lvl="5" algn="ctr">
              <a:lnSpc>
                <a:spcPct val="100000"/>
              </a:lnSpc>
              <a:spcBef>
                <a:spcPts val="0"/>
              </a:spcBef>
              <a:spcAft>
                <a:spcPts val="0"/>
              </a:spcAft>
              <a:buClr>
                <a:srgbClr val="FFFFFF"/>
              </a:buClr>
              <a:buSzPts val="600"/>
              <a:buFont typeface="Trebuchet MS"/>
              <a:buNone/>
              <a:defRPr sz="800"/>
            </a:lvl6pPr>
            <a:lvl7pPr lvl="6" algn="ctr">
              <a:lnSpc>
                <a:spcPct val="100000"/>
              </a:lnSpc>
              <a:spcBef>
                <a:spcPts val="0"/>
              </a:spcBef>
              <a:spcAft>
                <a:spcPts val="0"/>
              </a:spcAft>
              <a:buClr>
                <a:srgbClr val="FFFFFF"/>
              </a:buClr>
              <a:buSzPts val="600"/>
              <a:buFont typeface="Trebuchet MS"/>
              <a:buNone/>
              <a:defRPr sz="800"/>
            </a:lvl7pPr>
            <a:lvl8pPr lvl="7" algn="ctr">
              <a:lnSpc>
                <a:spcPct val="100000"/>
              </a:lnSpc>
              <a:spcBef>
                <a:spcPts val="0"/>
              </a:spcBef>
              <a:spcAft>
                <a:spcPts val="0"/>
              </a:spcAft>
              <a:buClr>
                <a:srgbClr val="FFFFFF"/>
              </a:buClr>
              <a:buSzPts val="600"/>
              <a:buFont typeface="Trebuchet MS"/>
              <a:buNone/>
              <a:defRPr sz="800"/>
            </a:lvl8pPr>
            <a:lvl9pPr lvl="8" algn="ctr">
              <a:lnSpc>
                <a:spcPct val="100000"/>
              </a:lnSpc>
              <a:spcBef>
                <a:spcPts val="0"/>
              </a:spcBef>
              <a:spcAft>
                <a:spcPts val="0"/>
              </a:spcAft>
              <a:buClr>
                <a:srgbClr val="FFFFFF"/>
              </a:buClr>
              <a:buSzPts val="600"/>
              <a:buFont typeface="Trebuchet MS"/>
              <a:buNone/>
              <a:defRPr sz="8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5" name="Shape 115"/>
        <p:cNvGrpSpPr/>
        <p:nvPr/>
      </p:nvGrpSpPr>
      <p:grpSpPr>
        <a:xfrm>
          <a:off x="0" y="0"/>
          <a:ext cx="0" cy="0"/>
          <a:chOff x="0" y="0"/>
          <a:chExt cx="0" cy="0"/>
        </a:xfrm>
      </p:grpSpPr>
      <p:sp>
        <p:nvSpPr>
          <p:cNvPr id="116" name="Google Shape;116;p29"/>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7" name="Google Shape;117;p29"/>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algn="l">
              <a:lnSpc>
                <a:spcPct val="100000"/>
              </a:lnSpc>
              <a:spcBef>
                <a:spcPts val="0"/>
              </a:spcBef>
              <a:spcAft>
                <a:spcPts val="0"/>
              </a:spcAft>
              <a:buClr>
                <a:srgbClr val="000000"/>
              </a:buClr>
              <a:buSzPts val="1400"/>
              <a:buFont typeface="Trebuchet MS"/>
              <a:buChar char="●"/>
              <a:defRPr i="0" sz="1400" u="none" cap="none" strike="noStrike">
                <a:solidFill>
                  <a:srgbClr val="000000"/>
                </a:solidFill>
                <a:latin typeface="Trebuchet MS"/>
                <a:ea typeface="Trebuchet MS"/>
                <a:cs typeface="Trebuchet MS"/>
                <a:sym typeface="Trebuchet MS"/>
              </a:defRPr>
            </a:lvl1pPr>
            <a:lvl2pPr indent="-317500" lvl="1" marL="914400" marR="0" algn="l">
              <a:lnSpc>
                <a:spcPct val="100000"/>
              </a:lnSpc>
              <a:spcBef>
                <a:spcPts val="0"/>
              </a:spcBef>
              <a:spcAft>
                <a:spcPts val="0"/>
              </a:spcAft>
              <a:buClr>
                <a:srgbClr val="000000"/>
              </a:buClr>
              <a:buSzPts val="1400"/>
              <a:buFont typeface="Trebuchet MS"/>
              <a:buChar char="○"/>
              <a:defRPr i="0" sz="1400" u="none" cap="none" strike="noStrike">
                <a:solidFill>
                  <a:srgbClr val="000000"/>
                </a:solidFill>
                <a:latin typeface="Trebuchet MS"/>
                <a:ea typeface="Trebuchet MS"/>
                <a:cs typeface="Trebuchet MS"/>
                <a:sym typeface="Trebuchet MS"/>
              </a:defRPr>
            </a:lvl2pPr>
            <a:lvl3pPr indent="-317500" lvl="2" marL="1371600" marR="0" algn="l">
              <a:lnSpc>
                <a:spcPct val="100000"/>
              </a:lnSpc>
              <a:spcBef>
                <a:spcPts val="0"/>
              </a:spcBef>
              <a:spcAft>
                <a:spcPts val="0"/>
              </a:spcAft>
              <a:buClr>
                <a:srgbClr val="000000"/>
              </a:buClr>
              <a:buSzPts val="1400"/>
              <a:buFont typeface="Trebuchet MS"/>
              <a:buChar char="■"/>
              <a:defRPr i="0" sz="1400" u="none" cap="none" strike="noStrike">
                <a:solidFill>
                  <a:srgbClr val="000000"/>
                </a:solidFill>
                <a:latin typeface="Trebuchet MS"/>
                <a:ea typeface="Trebuchet MS"/>
                <a:cs typeface="Trebuchet MS"/>
                <a:sym typeface="Trebuchet MS"/>
              </a:defRPr>
            </a:lvl3pPr>
            <a:lvl4pPr indent="-317500" lvl="3" marL="1828800" marR="0" algn="l">
              <a:lnSpc>
                <a:spcPct val="100000"/>
              </a:lnSpc>
              <a:spcBef>
                <a:spcPts val="0"/>
              </a:spcBef>
              <a:spcAft>
                <a:spcPts val="0"/>
              </a:spcAft>
              <a:buClr>
                <a:srgbClr val="000000"/>
              </a:buClr>
              <a:buSzPts val="1400"/>
              <a:buFont typeface="Trebuchet MS"/>
              <a:buChar char="●"/>
              <a:defRPr i="0" sz="1400" u="none" cap="none" strike="noStrike">
                <a:solidFill>
                  <a:srgbClr val="000000"/>
                </a:solidFill>
                <a:latin typeface="Trebuchet MS"/>
                <a:ea typeface="Trebuchet MS"/>
                <a:cs typeface="Trebuchet MS"/>
                <a:sym typeface="Trebuchet MS"/>
              </a:defRPr>
            </a:lvl4pPr>
            <a:lvl5pPr indent="-317500" lvl="4" marL="2286000" marR="0" algn="l">
              <a:lnSpc>
                <a:spcPct val="100000"/>
              </a:lnSpc>
              <a:spcBef>
                <a:spcPts val="0"/>
              </a:spcBef>
              <a:spcAft>
                <a:spcPts val="0"/>
              </a:spcAft>
              <a:buClr>
                <a:srgbClr val="000000"/>
              </a:buClr>
              <a:buSzPts val="1400"/>
              <a:buFont typeface="Trebuchet MS"/>
              <a:buChar char="○"/>
              <a:defRPr i="0" sz="1400" u="none" cap="none" strike="noStrike">
                <a:solidFill>
                  <a:srgbClr val="000000"/>
                </a:solidFill>
                <a:latin typeface="Trebuchet MS"/>
                <a:ea typeface="Trebuchet MS"/>
                <a:cs typeface="Trebuchet MS"/>
                <a:sym typeface="Trebuchet MS"/>
              </a:defRPr>
            </a:lvl5pPr>
            <a:lvl6pPr indent="-317500" lvl="5" marL="2743200" marR="0" algn="l">
              <a:lnSpc>
                <a:spcPct val="100000"/>
              </a:lnSpc>
              <a:spcBef>
                <a:spcPts val="0"/>
              </a:spcBef>
              <a:spcAft>
                <a:spcPts val="0"/>
              </a:spcAft>
              <a:buClr>
                <a:srgbClr val="000000"/>
              </a:buClr>
              <a:buSzPts val="1400"/>
              <a:buFont typeface="Trebuchet MS"/>
              <a:buChar char="■"/>
              <a:defRPr i="0" sz="1400" u="none" cap="none" strike="noStrike">
                <a:solidFill>
                  <a:srgbClr val="000000"/>
                </a:solidFill>
                <a:latin typeface="Trebuchet MS"/>
                <a:ea typeface="Trebuchet MS"/>
                <a:cs typeface="Trebuchet MS"/>
                <a:sym typeface="Trebuchet MS"/>
              </a:defRPr>
            </a:lvl6pPr>
            <a:lvl7pPr indent="-317500" lvl="6" marL="3200400" marR="0" algn="l">
              <a:lnSpc>
                <a:spcPct val="100000"/>
              </a:lnSpc>
              <a:spcBef>
                <a:spcPts val="0"/>
              </a:spcBef>
              <a:spcAft>
                <a:spcPts val="0"/>
              </a:spcAft>
              <a:buClr>
                <a:srgbClr val="000000"/>
              </a:buClr>
              <a:buSzPts val="1400"/>
              <a:buFont typeface="Trebuchet MS"/>
              <a:buChar char="●"/>
              <a:defRPr i="0" sz="1400" u="none" cap="none" strike="noStrike">
                <a:solidFill>
                  <a:srgbClr val="000000"/>
                </a:solidFill>
                <a:latin typeface="Trebuchet MS"/>
                <a:ea typeface="Trebuchet MS"/>
                <a:cs typeface="Trebuchet MS"/>
                <a:sym typeface="Trebuchet MS"/>
              </a:defRPr>
            </a:lvl7pPr>
            <a:lvl8pPr indent="-317500" lvl="7" marL="3657600" marR="0" algn="l">
              <a:lnSpc>
                <a:spcPct val="100000"/>
              </a:lnSpc>
              <a:spcBef>
                <a:spcPts val="0"/>
              </a:spcBef>
              <a:spcAft>
                <a:spcPts val="0"/>
              </a:spcAft>
              <a:buClr>
                <a:srgbClr val="000000"/>
              </a:buClr>
              <a:buSzPts val="1400"/>
              <a:buFont typeface="Trebuchet MS"/>
              <a:buChar char="○"/>
              <a:defRPr i="0" sz="1400" u="none" cap="none" strike="noStrike">
                <a:solidFill>
                  <a:srgbClr val="000000"/>
                </a:solidFill>
                <a:latin typeface="Trebuchet MS"/>
                <a:ea typeface="Trebuchet MS"/>
                <a:cs typeface="Trebuchet MS"/>
                <a:sym typeface="Trebuchet MS"/>
              </a:defRPr>
            </a:lvl8pPr>
            <a:lvl9pPr indent="-317500" lvl="8" marL="4114800" marR="0" algn="l">
              <a:lnSpc>
                <a:spcPct val="100000"/>
              </a:lnSpc>
              <a:spcBef>
                <a:spcPts val="0"/>
              </a:spcBef>
              <a:spcAft>
                <a:spcPts val="0"/>
              </a:spcAft>
              <a:buClr>
                <a:srgbClr val="000000"/>
              </a:buClr>
              <a:buSzPts val="1400"/>
              <a:buFont typeface="Trebuchet MS"/>
              <a:buChar char="■"/>
              <a:defRPr i="0" sz="1400" u="none" cap="none" strike="noStrike">
                <a:solidFill>
                  <a:srgbClr val="000000"/>
                </a:solidFill>
                <a:latin typeface="Trebuchet MS"/>
                <a:ea typeface="Trebuchet MS"/>
                <a:cs typeface="Trebuchet MS"/>
                <a:sym typeface="Trebuchet MS"/>
              </a:defRPr>
            </a:lvl9pPr>
          </a:lstStyle>
          <a:p/>
        </p:txBody>
      </p:sp>
      <p:sp>
        <p:nvSpPr>
          <p:cNvPr id="118" name="Google Shape;118;p2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BLUE">
  <p:cSld name="TITLE_AND_BODY_1">
    <p:bg>
      <p:bgPr>
        <a:solidFill>
          <a:schemeClr val="dk2"/>
        </a:solidFill>
      </p:bgPr>
    </p:bg>
    <p:spTree>
      <p:nvGrpSpPr>
        <p:cNvPr id="119" name="Shape 119"/>
        <p:cNvGrpSpPr/>
        <p:nvPr/>
      </p:nvGrpSpPr>
      <p:grpSpPr>
        <a:xfrm>
          <a:off x="0" y="0"/>
          <a:ext cx="0" cy="0"/>
          <a:chOff x="0" y="0"/>
          <a:chExt cx="0" cy="0"/>
        </a:xfrm>
      </p:grpSpPr>
      <p:sp>
        <p:nvSpPr>
          <p:cNvPr id="120" name="Google Shape;120;p30"/>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lt1"/>
              </a:buClr>
              <a:buSzPts val="4500"/>
              <a:buNone/>
              <a:defRPr>
                <a:solidFill>
                  <a:schemeClr val="lt1"/>
                </a:solidFill>
              </a:defRPr>
            </a:lvl1pPr>
            <a:lvl2pPr lvl="1" algn="l">
              <a:lnSpc>
                <a:spcPct val="100000"/>
              </a:lnSpc>
              <a:spcBef>
                <a:spcPts val="0"/>
              </a:spcBef>
              <a:spcAft>
                <a:spcPts val="0"/>
              </a:spcAft>
              <a:buClr>
                <a:schemeClr val="lt1"/>
              </a:buClr>
              <a:buSzPts val="1100"/>
              <a:buNone/>
              <a:defRPr>
                <a:solidFill>
                  <a:schemeClr val="lt1"/>
                </a:solidFill>
              </a:defRPr>
            </a:lvl2pPr>
            <a:lvl3pPr lvl="2" algn="l">
              <a:lnSpc>
                <a:spcPct val="100000"/>
              </a:lnSpc>
              <a:spcBef>
                <a:spcPts val="0"/>
              </a:spcBef>
              <a:spcAft>
                <a:spcPts val="0"/>
              </a:spcAft>
              <a:buClr>
                <a:schemeClr val="lt1"/>
              </a:buClr>
              <a:buSzPts val="1100"/>
              <a:buNone/>
              <a:defRPr>
                <a:solidFill>
                  <a:schemeClr val="lt1"/>
                </a:solidFill>
              </a:defRPr>
            </a:lvl3pPr>
            <a:lvl4pPr lvl="3" algn="l">
              <a:lnSpc>
                <a:spcPct val="100000"/>
              </a:lnSpc>
              <a:spcBef>
                <a:spcPts val="0"/>
              </a:spcBef>
              <a:spcAft>
                <a:spcPts val="0"/>
              </a:spcAft>
              <a:buClr>
                <a:schemeClr val="lt1"/>
              </a:buClr>
              <a:buSzPts val="1100"/>
              <a:buNone/>
              <a:defRPr>
                <a:solidFill>
                  <a:schemeClr val="lt1"/>
                </a:solidFill>
              </a:defRPr>
            </a:lvl4pPr>
            <a:lvl5pPr lvl="4" algn="l">
              <a:lnSpc>
                <a:spcPct val="100000"/>
              </a:lnSpc>
              <a:spcBef>
                <a:spcPts val="0"/>
              </a:spcBef>
              <a:spcAft>
                <a:spcPts val="0"/>
              </a:spcAft>
              <a:buClr>
                <a:schemeClr val="lt1"/>
              </a:buClr>
              <a:buSzPts val="1100"/>
              <a:buNone/>
              <a:defRPr>
                <a:solidFill>
                  <a:schemeClr val="lt1"/>
                </a:solidFill>
              </a:defRPr>
            </a:lvl5pPr>
            <a:lvl6pPr lvl="5" algn="l">
              <a:lnSpc>
                <a:spcPct val="100000"/>
              </a:lnSpc>
              <a:spcBef>
                <a:spcPts val="0"/>
              </a:spcBef>
              <a:spcAft>
                <a:spcPts val="0"/>
              </a:spcAft>
              <a:buClr>
                <a:schemeClr val="lt1"/>
              </a:buClr>
              <a:buSzPts val="1100"/>
              <a:buNone/>
              <a:defRPr>
                <a:solidFill>
                  <a:schemeClr val="lt1"/>
                </a:solidFill>
              </a:defRPr>
            </a:lvl6pPr>
            <a:lvl7pPr lvl="6" algn="l">
              <a:lnSpc>
                <a:spcPct val="100000"/>
              </a:lnSpc>
              <a:spcBef>
                <a:spcPts val="0"/>
              </a:spcBef>
              <a:spcAft>
                <a:spcPts val="0"/>
              </a:spcAft>
              <a:buClr>
                <a:schemeClr val="lt1"/>
              </a:buClr>
              <a:buSzPts val="1100"/>
              <a:buNone/>
              <a:defRPr>
                <a:solidFill>
                  <a:schemeClr val="lt1"/>
                </a:solidFill>
              </a:defRPr>
            </a:lvl7pPr>
            <a:lvl8pPr lvl="7" algn="l">
              <a:lnSpc>
                <a:spcPct val="100000"/>
              </a:lnSpc>
              <a:spcBef>
                <a:spcPts val="0"/>
              </a:spcBef>
              <a:spcAft>
                <a:spcPts val="0"/>
              </a:spcAft>
              <a:buClr>
                <a:schemeClr val="lt1"/>
              </a:buClr>
              <a:buSzPts val="1100"/>
              <a:buNone/>
              <a:defRPr>
                <a:solidFill>
                  <a:schemeClr val="lt1"/>
                </a:solidFill>
              </a:defRPr>
            </a:lvl8pPr>
            <a:lvl9pPr lvl="8" algn="l">
              <a:lnSpc>
                <a:spcPct val="100000"/>
              </a:lnSpc>
              <a:spcBef>
                <a:spcPts val="0"/>
              </a:spcBef>
              <a:spcAft>
                <a:spcPts val="0"/>
              </a:spcAft>
              <a:buClr>
                <a:schemeClr val="lt1"/>
              </a:buClr>
              <a:buSzPts val="1100"/>
              <a:buNone/>
              <a:defRPr>
                <a:solidFill>
                  <a:schemeClr val="lt1"/>
                </a:solidFill>
              </a:defRPr>
            </a:lvl9pPr>
          </a:lstStyle>
          <a:p/>
        </p:txBody>
      </p:sp>
      <p:sp>
        <p:nvSpPr>
          <p:cNvPr id="121" name="Google Shape;121;p30"/>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algn="l">
              <a:lnSpc>
                <a:spcPct val="100000"/>
              </a:lnSpc>
              <a:spcBef>
                <a:spcPts val="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1pPr>
            <a:lvl2pPr indent="-317500" lvl="1" marL="914400" marR="0" algn="l">
              <a:lnSpc>
                <a:spcPct val="100000"/>
              </a:lnSpc>
              <a:spcBef>
                <a:spcPts val="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317500" lvl="2" marL="1371600" marR="0" algn="l">
              <a:lnSpc>
                <a:spcPct val="100000"/>
              </a:lnSpc>
              <a:spcBef>
                <a:spcPts val="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algn="l">
              <a:lnSpc>
                <a:spcPct val="100000"/>
              </a:lnSpc>
              <a:spcBef>
                <a:spcPts val="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4pPr>
            <a:lvl5pPr indent="-317500" lvl="4" marL="2286000" marR="0" algn="l">
              <a:lnSpc>
                <a:spcPct val="100000"/>
              </a:lnSpc>
              <a:spcBef>
                <a:spcPts val="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5pPr>
            <a:lvl6pPr indent="-317500" lvl="5" marL="2743200" marR="0" algn="l">
              <a:lnSpc>
                <a:spcPct val="100000"/>
              </a:lnSpc>
              <a:spcBef>
                <a:spcPts val="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6pPr>
            <a:lvl7pPr indent="-317500" lvl="6" marL="3200400" marR="0" algn="l">
              <a:lnSpc>
                <a:spcPct val="100000"/>
              </a:lnSpc>
              <a:spcBef>
                <a:spcPts val="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7pPr>
            <a:lvl8pPr indent="-317500" lvl="7" marL="3657600" marR="0" algn="l">
              <a:lnSpc>
                <a:spcPct val="100000"/>
              </a:lnSpc>
              <a:spcBef>
                <a:spcPts val="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8pPr>
            <a:lvl9pPr indent="-317500" lvl="8" marL="4114800" marR="0" algn="l">
              <a:lnSpc>
                <a:spcPct val="100000"/>
              </a:lnSpc>
              <a:spcBef>
                <a:spcPts val="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9pPr>
          </a:lstStyle>
          <a:p/>
        </p:txBody>
      </p:sp>
      <p:sp>
        <p:nvSpPr>
          <p:cNvPr id="122" name="Google Shape;122;p3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1">
  <p:cSld name="Content Slide 2 2">
    <p:spTree>
      <p:nvGrpSpPr>
        <p:cNvPr id="123" name="Shape 123"/>
        <p:cNvGrpSpPr/>
        <p:nvPr/>
      </p:nvGrpSpPr>
      <p:grpSpPr>
        <a:xfrm>
          <a:off x="0" y="0"/>
          <a:ext cx="0" cy="0"/>
          <a:chOff x="0" y="0"/>
          <a:chExt cx="0" cy="0"/>
        </a:xfrm>
      </p:grpSpPr>
      <p:sp>
        <p:nvSpPr>
          <p:cNvPr id="124" name="Google Shape;124;p31"/>
          <p:cNvSpPr txBox="1"/>
          <p:nvPr>
            <p:ph idx="1" type="body"/>
          </p:nvPr>
        </p:nvSpPr>
        <p:spPr>
          <a:xfrm>
            <a:off x="232305" y="1285875"/>
            <a:ext cx="8679300" cy="3255000"/>
          </a:xfrm>
          <a:prstGeom prst="rect">
            <a:avLst/>
          </a:prstGeom>
          <a:noFill/>
          <a:ln>
            <a:noFill/>
          </a:ln>
        </p:spPr>
        <p:txBody>
          <a:bodyPr anchorCtr="0" anchor="t" bIns="29450" lIns="58925" spcFirstLastPara="1" rIns="58925" wrap="square" tIns="29450">
            <a:noAutofit/>
          </a:bodyPr>
          <a:lstStyle>
            <a:lvl1pPr indent="-228600" lvl="0" marL="457200" marR="0" algn="l">
              <a:spcBef>
                <a:spcPts val="2700"/>
              </a:spcBef>
              <a:spcAft>
                <a:spcPts val="0"/>
              </a:spcAft>
              <a:buSzPts val="900"/>
              <a:buNone/>
              <a:defRPr b="0" i="0" sz="2300" u="none" cap="none" strike="noStrike">
                <a:solidFill>
                  <a:schemeClr val="dk1"/>
                </a:solidFill>
                <a:latin typeface="Trebuchet MS"/>
                <a:ea typeface="Trebuchet MS"/>
                <a:cs typeface="Trebuchet MS"/>
                <a:sym typeface="Trebuchet MS"/>
              </a:defRPr>
            </a:lvl1pPr>
            <a:lvl2pPr indent="-228600" lvl="1" marL="914400" marR="0" algn="l">
              <a:spcBef>
                <a:spcPts val="2700"/>
              </a:spcBef>
              <a:spcAft>
                <a:spcPts val="0"/>
              </a:spcAft>
              <a:buSzPts val="900"/>
              <a:buNone/>
              <a:defRPr b="0" i="0" sz="2100" u="none" cap="none" strike="noStrike">
                <a:solidFill>
                  <a:schemeClr val="dk1"/>
                </a:solidFill>
                <a:latin typeface="Trebuchet MS"/>
                <a:ea typeface="Trebuchet MS"/>
                <a:cs typeface="Trebuchet MS"/>
                <a:sym typeface="Trebuchet MS"/>
              </a:defRPr>
            </a:lvl2pPr>
            <a:lvl3pPr indent="-228600" lvl="2" marL="1371600" marR="0" algn="l">
              <a:spcBef>
                <a:spcPts val="2700"/>
              </a:spcBef>
              <a:spcAft>
                <a:spcPts val="0"/>
              </a:spcAft>
              <a:buSzPts val="900"/>
              <a:buNone/>
              <a:defRPr b="0" i="0" sz="1700" u="none" cap="none" strike="noStrike">
                <a:solidFill>
                  <a:schemeClr val="dk1"/>
                </a:solidFill>
                <a:latin typeface="Trebuchet MS"/>
                <a:ea typeface="Trebuchet MS"/>
                <a:cs typeface="Trebuchet MS"/>
                <a:sym typeface="Trebuchet MS"/>
              </a:defRPr>
            </a:lvl3pPr>
            <a:lvl4pPr indent="-330200" lvl="3" marL="1828800" marR="0" algn="l">
              <a:spcBef>
                <a:spcPts val="2700"/>
              </a:spcBef>
              <a:spcAft>
                <a:spcPts val="0"/>
              </a:spcAft>
              <a:buClr>
                <a:schemeClr val="dk1"/>
              </a:buClr>
              <a:buSzPts val="1600"/>
              <a:buFont typeface="Noto Sans Symbols"/>
              <a:buChar char="❖"/>
              <a:defRPr b="0" i="0" sz="1600" u="none" cap="none" strike="noStrike">
                <a:solidFill>
                  <a:schemeClr val="dk1"/>
                </a:solidFill>
                <a:latin typeface="Trebuchet MS"/>
                <a:ea typeface="Trebuchet MS"/>
                <a:cs typeface="Trebuchet MS"/>
                <a:sym typeface="Trebuchet MS"/>
              </a:defRPr>
            </a:lvl4pPr>
            <a:lvl5pPr indent="-228600" lvl="4" marL="22860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5pPr>
            <a:lvl6pPr indent="-228600" lvl="5" marL="27432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6pPr>
            <a:lvl7pPr indent="-228600" lvl="6" marL="32004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7pPr>
            <a:lvl8pPr indent="-228600" lvl="7" marL="36576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8pPr>
            <a:lvl9pPr indent="-228600" lvl="8" marL="41148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9pPr>
          </a:lstStyle>
          <a:p/>
        </p:txBody>
      </p:sp>
      <p:sp>
        <p:nvSpPr>
          <p:cNvPr id="125" name="Google Shape;125;p31"/>
          <p:cNvSpPr txBox="1"/>
          <p:nvPr>
            <p:ph idx="12" type="sldNum"/>
          </p:nvPr>
        </p:nvSpPr>
        <p:spPr>
          <a:xfrm>
            <a:off x="7384767" y="4818852"/>
            <a:ext cx="1509000" cy="273600"/>
          </a:xfrm>
          <a:prstGeom prst="rect">
            <a:avLst/>
          </a:prstGeom>
          <a:noFill/>
          <a:ln>
            <a:noFill/>
          </a:ln>
        </p:spPr>
        <p:txBody>
          <a:bodyPr anchorCtr="0" anchor="ctr" bIns="29450" lIns="58925" spcFirstLastPara="1" rIns="58925" wrap="square" tIns="2945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
        <p:nvSpPr>
          <p:cNvPr id="126" name="Google Shape;126;p31"/>
          <p:cNvSpPr txBox="1"/>
          <p:nvPr>
            <p:ph type="title"/>
          </p:nvPr>
        </p:nvSpPr>
        <p:spPr>
          <a:xfrm>
            <a:off x="232305" y="329338"/>
            <a:ext cx="8679300" cy="612600"/>
          </a:xfrm>
          <a:prstGeom prst="rect">
            <a:avLst/>
          </a:prstGeom>
          <a:noFill/>
          <a:ln>
            <a:noFill/>
          </a:ln>
        </p:spPr>
        <p:txBody>
          <a:bodyPr anchorCtr="0" anchor="ctr" bIns="0" lIns="0" spcFirstLastPara="1" rIns="0" wrap="square" tIns="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ebuchet-White Content Slide">
  <p:cSld name="Trebuchet-White Content Slide">
    <p:spTree>
      <p:nvGrpSpPr>
        <p:cNvPr id="127" name="Shape 127"/>
        <p:cNvGrpSpPr/>
        <p:nvPr/>
      </p:nvGrpSpPr>
      <p:grpSpPr>
        <a:xfrm>
          <a:off x="0" y="0"/>
          <a:ext cx="0" cy="0"/>
          <a:chOff x="0" y="0"/>
          <a:chExt cx="0" cy="0"/>
        </a:xfrm>
      </p:grpSpPr>
      <p:sp>
        <p:nvSpPr>
          <p:cNvPr id="128" name="Google Shape;128;p32"/>
          <p:cNvSpPr txBox="1"/>
          <p:nvPr>
            <p:ph type="title"/>
          </p:nvPr>
        </p:nvSpPr>
        <p:spPr>
          <a:xfrm>
            <a:off x="628427" y="482203"/>
            <a:ext cx="7887300" cy="609900"/>
          </a:xfrm>
          <a:prstGeom prst="rect">
            <a:avLst/>
          </a:prstGeom>
          <a:noFill/>
          <a:ln>
            <a:noFill/>
          </a:ln>
        </p:spPr>
        <p:txBody>
          <a:bodyPr anchorCtr="0" anchor="ctr" bIns="0" lIns="0" spcFirstLastPara="1" rIns="0" wrap="square" tIns="0">
            <a:noAutofit/>
          </a:bodyPr>
          <a:lstStyle>
            <a:lvl1pPr lvl="0" algn="ctr">
              <a:spcBef>
                <a:spcPts val="0"/>
              </a:spcBef>
              <a:spcAft>
                <a:spcPts val="0"/>
              </a:spcAft>
              <a:buSzPts val="4500"/>
              <a:buNone/>
              <a:defRPr sz="3900">
                <a:solidFill>
                  <a:schemeClr val="dk1"/>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p:txBody>
      </p:sp>
      <p:sp>
        <p:nvSpPr>
          <p:cNvPr id="129" name="Google Shape;129;p32"/>
          <p:cNvSpPr txBox="1"/>
          <p:nvPr>
            <p:ph idx="1" type="body"/>
          </p:nvPr>
        </p:nvSpPr>
        <p:spPr>
          <a:xfrm>
            <a:off x="628427" y="1285875"/>
            <a:ext cx="7887300" cy="3176100"/>
          </a:xfrm>
          <a:prstGeom prst="rect">
            <a:avLst/>
          </a:prstGeom>
          <a:noFill/>
          <a:ln>
            <a:noFill/>
          </a:ln>
        </p:spPr>
        <p:txBody>
          <a:bodyPr anchorCtr="0" anchor="t" bIns="29450" lIns="58925" spcFirstLastPara="1" rIns="58925" wrap="square" tIns="29450">
            <a:noAutofit/>
          </a:bodyPr>
          <a:lstStyle>
            <a:lvl1pPr indent="-374650" lvl="0" marL="457200" marR="0" algn="l">
              <a:spcBef>
                <a:spcPts val="500"/>
              </a:spcBef>
              <a:spcAft>
                <a:spcPts val="0"/>
              </a:spcAft>
              <a:buClr>
                <a:schemeClr val="dk1"/>
              </a:buClr>
              <a:buSzPts val="2300"/>
              <a:buFont typeface="Arial"/>
              <a:buChar char="•"/>
              <a:defRPr b="0" i="0" sz="2300" u="none" cap="none" strike="noStrike">
                <a:solidFill>
                  <a:schemeClr val="dk1"/>
                </a:solidFill>
                <a:latin typeface="Trebuchet MS"/>
                <a:ea typeface="Trebuchet MS"/>
                <a:cs typeface="Trebuchet MS"/>
                <a:sym typeface="Trebuchet MS"/>
              </a:defRPr>
            </a:lvl1pPr>
            <a:lvl2pPr indent="-330200" lvl="1" marL="914400" marR="0" algn="l">
              <a:spcBef>
                <a:spcPts val="500"/>
              </a:spcBef>
              <a:spcAft>
                <a:spcPts val="0"/>
              </a:spcAft>
              <a:buClr>
                <a:schemeClr val="dk1"/>
              </a:buClr>
              <a:buSzPts val="1600"/>
              <a:buFont typeface="Noto Sans Symbols"/>
              <a:buChar char="⮚"/>
              <a:defRPr b="0" i="0" sz="2100" u="none" cap="none" strike="noStrike">
                <a:solidFill>
                  <a:schemeClr val="dk1"/>
                </a:solidFill>
                <a:latin typeface="Trebuchet MS"/>
                <a:ea typeface="Trebuchet MS"/>
                <a:cs typeface="Trebuchet MS"/>
                <a:sym typeface="Trebuchet MS"/>
              </a:defRPr>
            </a:lvl2pPr>
            <a:lvl3pPr indent="-317500" lvl="2" marL="1371600" marR="0" algn="l">
              <a:spcBef>
                <a:spcPts val="500"/>
              </a:spcBef>
              <a:spcAft>
                <a:spcPts val="0"/>
              </a:spcAft>
              <a:buClr>
                <a:schemeClr val="dk1"/>
              </a:buClr>
              <a:buSzPts val="1400"/>
              <a:buFont typeface="Noto Sans Symbols"/>
              <a:buChar char="▪"/>
              <a:defRPr b="0" i="0" sz="1800" u="none" cap="none" strike="noStrike">
                <a:solidFill>
                  <a:schemeClr val="dk1"/>
                </a:solidFill>
                <a:latin typeface="Trebuchet MS"/>
                <a:ea typeface="Trebuchet MS"/>
                <a:cs typeface="Trebuchet MS"/>
                <a:sym typeface="Trebuchet MS"/>
              </a:defRPr>
            </a:lvl3pPr>
            <a:lvl4pPr indent="-330200" lvl="3" marL="1828800" marR="0" algn="l">
              <a:spcBef>
                <a:spcPts val="500"/>
              </a:spcBef>
              <a:spcAft>
                <a:spcPts val="0"/>
              </a:spcAft>
              <a:buClr>
                <a:schemeClr val="dk1"/>
              </a:buClr>
              <a:buSzPts val="1600"/>
              <a:buFont typeface="Arial"/>
              <a:buChar char="•"/>
              <a:defRPr b="0" i="0" sz="1600" u="none" cap="none" strike="noStrike">
                <a:solidFill>
                  <a:schemeClr val="dk1"/>
                </a:solidFill>
                <a:latin typeface="Trebuchet MS"/>
                <a:ea typeface="Trebuchet MS"/>
                <a:cs typeface="Trebuchet MS"/>
                <a:sym typeface="Trebuchet MS"/>
              </a:defRPr>
            </a:lvl4pPr>
            <a:lvl5pPr indent="-311150" lvl="4" marL="2286000" marR="0" algn="l">
              <a:spcBef>
                <a:spcPts val="500"/>
              </a:spcBef>
              <a:spcAft>
                <a:spcPts val="0"/>
              </a:spcAft>
              <a:buClr>
                <a:srgbClr val="5C6670"/>
              </a:buClr>
              <a:buSzPts val="1300"/>
              <a:buFont typeface="Arial"/>
              <a:buChar char="•"/>
              <a:defRPr b="0" i="0" sz="1300" u="none" cap="none" strike="noStrike">
                <a:solidFill>
                  <a:srgbClr val="5C6670"/>
                </a:solidFill>
                <a:latin typeface="Trebuchet MS"/>
                <a:ea typeface="Trebuchet MS"/>
                <a:cs typeface="Trebuchet MS"/>
                <a:sym typeface="Trebuchet MS"/>
              </a:defRPr>
            </a:lvl5pPr>
            <a:lvl6pPr indent="-228600" lvl="5" marL="27432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6pPr>
            <a:lvl7pPr indent="-228600" lvl="6" marL="32004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7pPr>
            <a:lvl8pPr indent="-228600" lvl="7" marL="36576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8pPr>
            <a:lvl9pPr indent="-228600" lvl="8" marL="41148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9pPr>
          </a:lstStyle>
          <a:p/>
        </p:txBody>
      </p:sp>
      <p:sp>
        <p:nvSpPr>
          <p:cNvPr id="130" name="Google Shape;130;p32"/>
          <p:cNvSpPr txBox="1"/>
          <p:nvPr>
            <p:ph idx="12" type="sldNum"/>
          </p:nvPr>
        </p:nvSpPr>
        <p:spPr>
          <a:xfrm>
            <a:off x="6458396" y="4767616"/>
            <a:ext cx="2057100" cy="273600"/>
          </a:xfrm>
          <a:prstGeom prst="rect">
            <a:avLst/>
          </a:prstGeom>
          <a:noFill/>
          <a:ln>
            <a:noFill/>
          </a:ln>
        </p:spPr>
        <p:txBody>
          <a:bodyPr anchorCtr="0" anchor="ctr" bIns="29450" lIns="58925" spcFirstLastPara="1" rIns="58925" wrap="square" tIns="2945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131" name="Shape 131"/>
        <p:cNvGrpSpPr/>
        <p:nvPr/>
      </p:nvGrpSpPr>
      <p:grpSpPr>
        <a:xfrm>
          <a:off x="0" y="0"/>
          <a:ext cx="0" cy="0"/>
          <a:chOff x="0" y="0"/>
          <a:chExt cx="0" cy="0"/>
        </a:xfrm>
      </p:grpSpPr>
      <p:sp>
        <p:nvSpPr>
          <p:cNvPr id="132" name="Google Shape;132;p33"/>
          <p:cNvSpPr txBox="1"/>
          <p:nvPr>
            <p:ph idx="1" type="body"/>
          </p:nvPr>
        </p:nvSpPr>
        <p:spPr>
          <a:xfrm>
            <a:off x="232305" y="1285875"/>
            <a:ext cx="8679300" cy="3255000"/>
          </a:xfrm>
          <a:prstGeom prst="rect">
            <a:avLst/>
          </a:prstGeom>
          <a:noFill/>
          <a:ln>
            <a:noFill/>
          </a:ln>
        </p:spPr>
        <p:txBody>
          <a:bodyPr anchorCtr="0" anchor="t" bIns="29450" lIns="58925" spcFirstLastPara="1" rIns="58925" wrap="square" tIns="29450">
            <a:noAutofit/>
          </a:bodyPr>
          <a:lstStyle>
            <a:lvl1pPr indent="-228600" lvl="0" marL="457200" marR="0" algn="l">
              <a:spcBef>
                <a:spcPts val="2700"/>
              </a:spcBef>
              <a:spcAft>
                <a:spcPts val="0"/>
              </a:spcAft>
              <a:buSzPts val="900"/>
              <a:buNone/>
              <a:defRPr b="0" i="0" sz="2300" u="none" cap="none" strike="noStrike">
                <a:solidFill>
                  <a:schemeClr val="dk1"/>
                </a:solidFill>
                <a:latin typeface="Trebuchet MS"/>
                <a:ea typeface="Trebuchet MS"/>
                <a:cs typeface="Trebuchet MS"/>
                <a:sym typeface="Trebuchet MS"/>
              </a:defRPr>
            </a:lvl1pPr>
            <a:lvl2pPr indent="-228600" lvl="1" marL="914400" marR="0" algn="l">
              <a:spcBef>
                <a:spcPts val="2700"/>
              </a:spcBef>
              <a:spcAft>
                <a:spcPts val="0"/>
              </a:spcAft>
              <a:buSzPts val="900"/>
              <a:buNone/>
              <a:defRPr b="0" i="0" sz="2100" u="none" cap="none" strike="noStrike">
                <a:solidFill>
                  <a:schemeClr val="dk1"/>
                </a:solidFill>
                <a:latin typeface="Trebuchet MS"/>
                <a:ea typeface="Trebuchet MS"/>
                <a:cs typeface="Trebuchet MS"/>
                <a:sym typeface="Trebuchet MS"/>
              </a:defRPr>
            </a:lvl2pPr>
            <a:lvl3pPr indent="-228600" lvl="2" marL="1371600" marR="0" algn="l">
              <a:spcBef>
                <a:spcPts val="2700"/>
              </a:spcBef>
              <a:spcAft>
                <a:spcPts val="0"/>
              </a:spcAft>
              <a:buSzPts val="900"/>
              <a:buNone/>
              <a:defRPr b="0" i="0" sz="1700" u="none" cap="none" strike="noStrike">
                <a:solidFill>
                  <a:schemeClr val="dk1"/>
                </a:solidFill>
                <a:latin typeface="Trebuchet MS"/>
                <a:ea typeface="Trebuchet MS"/>
                <a:cs typeface="Trebuchet MS"/>
                <a:sym typeface="Trebuchet MS"/>
              </a:defRPr>
            </a:lvl3pPr>
            <a:lvl4pPr indent="-330200" lvl="3" marL="1828800" marR="0" algn="l">
              <a:spcBef>
                <a:spcPts val="2700"/>
              </a:spcBef>
              <a:spcAft>
                <a:spcPts val="0"/>
              </a:spcAft>
              <a:buClr>
                <a:schemeClr val="dk1"/>
              </a:buClr>
              <a:buSzPts val="1600"/>
              <a:buFont typeface="Noto Sans Symbols"/>
              <a:buChar char="❖"/>
              <a:defRPr b="0" i="0" sz="1600" u="none" cap="none" strike="noStrike">
                <a:solidFill>
                  <a:schemeClr val="dk1"/>
                </a:solidFill>
                <a:latin typeface="Trebuchet MS"/>
                <a:ea typeface="Trebuchet MS"/>
                <a:cs typeface="Trebuchet MS"/>
                <a:sym typeface="Trebuchet MS"/>
              </a:defRPr>
            </a:lvl4pPr>
            <a:lvl5pPr indent="-228600" lvl="4" marL="22860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5pPr>
            <a:lvl6pPr indent="-228600" lvl="5" marL="27432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6pPr>
            <a:lvl7pPr indent="-228600" lvl="6" marL="32004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7pPr>
            <a:lvl8pPr indent="-228600" lvl="7" marL="36576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8pPr>
            <a:lvl9pPr indent="-228600" lvl="8" marL="41148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9pPr>
          </a:lstStyle>
          <a:p/>
        </p:txBody>
      </p:sp>
      <p:sp>
        <p:nvSpPr>
          <p:cNvPr id="133" name="Google Shape;133;p33"/>
          <p:cNvSpPr txBox="1"/>
          <p:nvPr>
            <p:ph idx="12" type="sldNum"/>
          </p:nvPr>
        </p:nvSpPr>
        <p:spPr>
          <a:xfrm>
            <a:off x="7384767" y="4818852"/>
            <a:ext cx="1509000" cy="273600"/>
          </a:xfrm>
          <a:prstGeom prst="rect">
            <a:avLst/>
          </a:prstGeom>
          <a:noFill/>
          <a:ln>
            <a:noFill/>
          </a:ln>
        </p:spPr>
        <p:txBody>
          <a:bodyPr anchorCtr="0" anchor="ctr" bIns="29450" lIns="58925" spcFirstLastPara="1" rIns="58925" wrap="square" tIns="2945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
        <p:nvSpPr>
          <p:cNvPr id="134" name="Google Shape;134;p33"/>
          <p:cNvSpPr txBox="1"/>
          <p:nvPr>
            <p:ph type="title"/>
          </p:nvPr>
        </p:nvSpPr>
        <p:spPr>
          <a:xfrm>
            <a:off x="232305" y="329338"/>
            <a:ext cx="8679300" cy="612600"/>
          </a:xfrm>
          <a:prstGeom prst="rect">
            <a:avLst/>
          </a:prstGeom>
          <a:noFill/>
          <a:ln>
            <a:noFill/>
          </a:ln>
        </p:spPr>
        <p:txBody>
          <a:bodyPr anchorCtr="0" anchor="ctr" bIns="0" lIns="0" spcFirstLastPara="1" rIns="0" wrap="square" tIns="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135" name="Shape 135"/>
        <p:cNvGrpSpPr/>
        <p:nvPr/>
      </p:nvGrpSpPr>
      <p:grpSpPr>
        <a:xfrm>
          <a:off x="0" y="0"/>
          <a:ext cx="0" cy="0"/>
          <a:chOff x="0" y="0"/>
          <a:chExt cx="0" cy="0"/>
        </a:xfrm>
      </p:grpSpPr>
      <p:sp>
        <p:nvSpPr>
          <p:cNvPr id="136" name="Google Shape;136;p34"/>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White Contact Info Slide">
  <p:cSld name="1_White Contact Info Slide">
    <p:spTree>
      <p:nvGrpSpPr>
        <p:cNvPr id="137" name="Shape 137"/>
        <p:cNvGrpSpPr/>
        <p:nvPr/>
      </p:nvGrpSpPr>
      <p:grpSpPr>
        <a:xfrm>
          <a:off x="0" y="0"/>
          <a:ext cx="0" cy="0"/>
          <a:chOff x="0" y="0"/>
          <a:chExt cx="0" cy="0"/>
        </a:xfrm>
      </p:grpSpPr>
      <p:sp>
        <p:nvSpPr>
          <p:cNvPr id="138" name="Google Shape;138;p35"/>
          <p:cNvSpPr txBox="1"/>
          <p:nvPr>
            <p:ph type="title"/>
          </p:nvPr>
        </p:nvSpPr>
        <p:spPr>
          <a:xfrm>
            <a:off x="446484" y="332720"/>
            <a:ext cx="8250900" cy="6126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39" name="Google Shape;139;p35"/>
          <p:cNvSpPr txBox="1"/>
          <p:nvPr>
            <p:ph idx="12" type="sldNum"/>
          </p:nvPr>
        </p:nvSpPr>
        <p:spPr>
          <a:xfrm>
            <a:off x="7384766" y="4818852"/>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140" name="Google Shape;140;p35"/>
          <p:cNvSpPr txBox="1"/>
          <p:nvPr>
            <p:ph idx="1" type="body"/>
          </p:nvPr>
        </p:nvSpPr>
        <p:spPr>
          <a:xfrm>
            <a:off x="446485" y="1125141"/>
            <a:ext cx="8250900" cy="28932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100000"/>
              </a:lnSpc>
              <a:spcBef>
                <a:spcPts val="0"/>
              </a:spcBef>
              <a:spcAft>
                <a:spcPts val="0"/>
              </a:spcAft>
              <a:buClr>
                <a:srgbClr val="000000"/>
              </a:buClr>
              <a:buSzPts val="11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1" name="Shape 141"/>
        <p:cNvGrpSpPr/>
        <p:nvPr/>
      </p:nvGrpSpPr>
      <p:grpSpPr>
        <a:xfrm>
          <a:off x="0" y="0"/>
          <a:ext cx="0" cy="0"/>
          <a:chOff x="0" y="0"/>
          <a:chExt cx="0" cy="0"/>
        </a:xfrm>
      </p:grpSpPr>
      <p:sp>
        <p:nvSpPr>
          <p:cNvPr id="142" name="Google Shape;142;p3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43" name="Google Shape;143;p36"/>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4" name="Google Shape;144;p3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45" name="Google Shape;145;p3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46" name="Google Shape;146;p3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y-Side Content Slide 2">
  <p:cSld name="Side-by-Side Content Slide 2">
    <p:spTree>
      <p:nvGrpSpPr>
        <p:cNvPr id="147" name="Shape 147"/>
        <p:cNvGrpSpPr/>
        <p:nvPr/>
      </p:nvGrpSpPr>
      <p:grpSpPr>
        <a:xfrm>
          <a:off x="0" y="0"/>
          <a:ext cx="0" cy="0"/>
          <a:chOff x="0" y="0"/>
          <a:chExt cx="0" cy="0"/>
        </a:xfrm>
      </p:grpSpPr>
      <p:sp>
        <p:nvSpPr>
          <p:cNvPr id="148" name="Google Shape;148;p37"/>
          <p:cNvSpPr txBox="1"/>
          <p:nvPr>
            <p:ph idx="1" type="body"/>
          </p:nvPr>
        </p:nvSpPr>
        <p:spPr>
          <a:xfrm>
            <a:off x="232304" y="1285875"/>
            <a:ext cx="4098600" cy="3255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21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19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1700" u="none" cap="none" strike="noStrike">
                <a:solidFill>
                  <a:schemeClr val="dk1"/>
                </a:solidFill>
                <a:latin typeface="Trebuchet MS"/>
                <a:ea typeface="Trebuchet MS"/>
                <a:cs typeface="Trebuchet MS"/>
                <a:sym typeface="Trebuchet MS"/>
              </a:defRPr>
            </a:lvl3pPr>
            <a:lvl4pPr indent="-323850" lvl="3" marL="1828800" marR="0" algn="l">
              <a:lnSpc>
                <a:spcPct val="100000"/>
              </a:lnSpc>
              <a:spcBef>
                <a:spcPts val="3000"/>
              </a:spcBef>
              <a:spcAft>
                <a:spcPts val="0"/>
              </a:spcAft>
              <a:buClr>
                <a:schemeClr val="dk1"/>
              </a:buClr>
              <a:buSzPts val="1500"/>
              <a:buFont typeface="Noto Sans Symbols"/>
              <a:buChar char="❖"/>
              <a:defRPr b="0" i="0" sz="15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149" name="Google Shape;149;p37"/>
          <p:cNvSpPr txBox="1"/>
          <p:nvPr>
            <p:ph idx="12" type="sldNum"/>
          </p:nvPr>
        </p:nvSpPr>
        <p:spPr>
          <a:xfrm>
            <a:off x="7384766" y="4818853"/>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150" name="Google Shape;150;p37"/>
          <p:cNvSpPr txBox="1"/>
          <p:nvPr>
            <p:ph type="title"/>
          </p:nvPr>
        </p:nvSpPr>
        <p:spPr>
          <a:xfrm>
            <a:off x="232304" y="329339"/>
            <a:ext cx="8679300" cy="612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SzPts val="45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151" name="Google Shape;151;p37"/>
          <p:cNvSpPr txBox="1"/>
          <p:nvPr>
            <p:ph idx="2" type="body"/>
          </p:nvPr>
        </p:nvSpPr>
        <p:spPr>
          <a:xfrm>
            <a:off x="4813094" y="1285875"/>
            <a:ext cx="4098600" cy="3255000"/>
          </a:xfrm>
          <a:prstGeom prst="rect">
            <a:avLst/>
          </a:prstGeom>
          <a:solidFill>
            <a:schemeClr val="accent5"/>
          </a:solidFill>
          <a:ln>
            <a:noFill/>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21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19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1700" u="none" cap="none" strike="noStrike">
                <a:solidFill>
                  <a:schemeClr val="lt1"/>
                </a:solidFill>
                <a:latin typeface="Trebuchet MS"/>
                <a:ea typeface="Trebuchet MS"/>
                <a:cs typeface="Trebuchet MS"/>
                <a:sym typeface="Trebuchet MS"/>
              </a:defRPr>
            </a:lvl3pPr>
            <a:lvl4pPr indent="-323850" lvl="3" marL="1828800" marR="0" algn="l">
              <a:lnSpc>
                <a:spcPct val="100000"/>
              </a:lnSpc>
              <a:spcBef>
                <a:spcPts val="3000"/>
              </a:spcBef>
              <a:spcAft>
                <a:spcPts val="0"/>
              </a:spcAft>
              <a:buClr>
                <a:schemeClr val="lt1"/>
              </a:buClr>
              <a:buSzPts val="1500"/>
              <a:buFont typeface="Noto Sans Symbols"/>
              <a:buChar char="❖"/>
              <a:defRPr b="0" i="0" sz="15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2" name="Shape 152"/>
        <p:cNvGrpSpPr/>
        <p:nvPr/>
      </p:nvGrpSpPr>
      <p:grpSpPr>
        <a:xfrm>
          <a:off x="0" y="0"/>
          <a:ext cx="0" cy="0"/>
          <a:chOff x="0" y="0"/>
          <a:chExt cx="0" cy="0"/>
        </a:xfrm>
      </p:grpSpPr>
      <p:sp>
        <p:nvSpPr>
          <p:cNvPr id="153" name="Google Shape;153;p38"/>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2400"/>
              <a:buFont typeface="Trebuchet MS"/>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4" name="Google Shape;154;p38"/>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indent="-381000" lvl="0" marL="457200" marR="0" algn="l">
              <a:lnSpc>
                <a:spcPct val="90000"/>
              </a:lnSpc>
              <a:spcBef>
                <a:spcPts val="8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9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55" name="Google Shape;155;p38"/>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1pPr>
            <a:lvl2pPr indent="-228600" lvl="1" marL="914400" marR="0" algn="l">
              <a:lnSpc>
                <a:spcPct val="90000"/>
              </a:lnSpc>
              <a:spcBef>
                <a:spcPts val="400"/>
              </a:spcBef>
              <a:spcAft>
                <a:spcPts val="0"/>
              </a:spcAft>
              <a:buClr>
                <a:schemeClr val="dk1"/>
              </a:buClr>
              <a:buSzPts val="1100"/>
              <a:buFont typeface="Arial"/>
              <a:buNone/>
              <a:defRPr b="0" i="0" sz="1100" u="none" cap="none" strike="noStrike">
                <a:solidFill>
                  <a:schemeClr val="dk1"/>
                </a:solidFill>
                <a:latin typeface="Calibri"/>
                <a:ea typeface="Calibri"/>
                <a:cs typeface="Calibri"/>
                <a:sym typeface="Calibri"/>
              </a:defRPr>
            </a:lvl2pPr>
            <a:lvl3pPr indent="-228600" lvl="2" marL="1371600" marR="0" algn="l">
              <a:lnSpc>
                <a:spcPct val="90000"/>
              </a:lnSpc>
              <a:spcBef>
                <a:spcPts val="40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3pPr>
            <a:lvl4pPr indent="-228600" lvl="3" marL="18288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4pPr>
            <a:lvl5pPr indent="-228600" lvl="4" marL="22860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5pPr>
            <a:lvl6pPr indent="-228600" lvl="5" marL="27432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6pPr>
            <a:lvl7pPr indent="-228600" lvl="6" marL="32004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7pPr>
            <a:lvl8pPr indent="-228600" lvl="7" marL="36576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8pPr>
            <a:lvl9pPr indent="-228600" lvl="8" marL="4114800" marR="0" algn="l">
              <a:lnSpc>
                <a:spcPct val="90000"/>
              </a:lnSpc>
              <a:spcBef>
                <a:spcPts val="400"/>
              </a:spcBef>
              <a:spcAft>
                <a:spcPts val="0"/>
              </a:spcAft>
              <a:buClr>
                <a:schemeClr val="dk1"/>
              </a:buClr>
              <a:buSzPts val="800"/>
              <a:buFont typeface="Arial"/>
              <a:buNone/>
              <a:defRPr b="0" i="0" sz="800" u="none" cap="none" strike="noStrike">
                <a:solidFill>
                  <a:schemeClr val="dk1"/>
                </a:solidFill>
                <a:latin typeface="Calibri"/>
                <a:ea typeface="Calibri"/>
                <a:cs typeface="Calibri"/>
                <a:sym typeface="Calibri"/>
              </a:defRPr>
            </a:lvl9pPr>
          </a:lstStyle>
          <a:p/>
        </p:txBody>
      </p:sp>
      <p:sp>
        <p:nvSpPr>
          <p:cNvPr id="156" name="Google Shape;156;p38"/>
          <p:cNvSpPr txBox="1"/>
          <p:nvPr>
            <p:ph idx="10" type="dt"/>
          </p:nvPr>
        </p:nvSpPr>
        <p:spPr>
          <a:xfrm>
            <a:off x="3543300" y="3680651"/>
            <a:ext cx="20574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7" name="Google Shape;157;p38"/>
          <p:cNvSpPr txBox="1"/>
          <p:nvPr>
            <p:ph idx="11" type="ftr"/>
          </p:nvPr>
        </p:nvSpPr>
        <p:spPr>
          <a:xfrm>
            <a:off x="0" y="0"/>
            <a:ext cx="2250000" cy="22500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58" name="Google Shape;158;p38"/>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1">
  <p:cSld name="Text 1">
    <p:spTree>
      <p:nvGrpSpPr>
        <p:cNvPr id="159" name="Shape 159"/>
        <p:cNvGrpSpPr/>
        <p:nvPr/>
      </p:nvGrpSpPr>
      <p:grpSpPr>
        <a:xfrm>
          <a:off x="0" y="0"/>
          <a:ext cx="0" cy="0"/>
          <a:chOff x="0" y="0"/>
          <a:chExt cx="0" cy="0"/>
        </a:xfrm>
      </p:grpSpPr>
      <p:sp>
        <p:nvSpPr>
          <p:cNvPr id="160" name="Google Shape;160;p39"/>
          <p:cNvSpPr txBox="1"/>
          <p:nvPr>
            <p:ph type="title"/>
          </p:nvPr>
        </p:nvSpPr>
        <p:spPr>
          <a:xfrm>
            <a:off x="628650" y="328489"/>
            <a:ext cx="7886700" cy="720000"/>
          </a:xfrm>
          <a:prstGeom prst="rect">
            <a:avLst/>
          </a:prstGeom>
          <a:noFill/>
          <a:ln>
            <a:noFill/>
          </a:ln>
        </p:spPr>
        <p:txBody>
          <a:bodyPr anchorCtr="0" anchor="b" bIns="25700" lIns="51425" spcFirstLastPara="1" rIns="51425" wrap="square" tIns="25700">
            <a:noAutofit/>
          </a:bodyPr>
          <a:lstStyle>
            <a:lvl1pPr lvl="0" algn="ctr">
              <a:lnSpc>
                <a:spcPct val="90000"/>
              </a:lnSpc>
              <a:spcBef>
                <a:spcPts val="0"/>
              </a:spcBef>
              <a:spcAft>
                <a:spcPts val="0"/>
              </a:spcAft>
              <a:buClr>
                <a:schemeClr val="accent5"/>
              </a:buClr>
              <a:buSzPts val="3400"/>
              <a:buFont typeface="Trebuchet MS"/>
              <a:buNone/>
              <a:defRPr sz="45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p:txBody>
      </p:sp>
      <p:sp>
        <p:nvSpPr>
          <p:cNvPr id="161" name="Google Shape;161;p39"/>
          <p:cNvSpPr txBox="1"/>
          <p:nvPr>
            <p:ph idx="1" type="body"/>
          </p:nvPr>
        </p:nvSpPr>
        <p:spPr>
          <a:xfrm>
            <a:off x="628650" y="1389226"/>
            <a:ext cx="7886700" cy="3154200"/>
          </a:xfrm>
          <a:prstGeom prst="rect">
            <a:avLst/>
          </a:prstGeom>
          <a:noFill/>
          <a:ln>
            <a:noFill/>
          </a:ln>
        </p:spPr>
        <p:txBody>
          <a:bodyPr anchorCtr="0" anchor="t" bIns="25700" lIns="51425" spcFirstLastPara="1" rIns="51425" wrap="square" tIns="25700">
            <a:noAutofit/>
          </a:bodyPr>
          <a:lstStyle>
            <a:lvl1pPr indent="-355600" lvl="0" marL="457200" marR="0" algn="l">
              <a:lnSpc>
                <a:spcPct val="90000"/>
              </a:lnSpc>
              <a:spcBef>
                <a:spcPts val="800"/>
              </a:spcBef>
              <a:spcAft>
                <a:spcPts val="0"/>
              </a:spcAft>
              <a:buClr>
                <a:schemeClr val="dk1"/>
              </a:buClr>
              <a:buSzPts val="2000"/>
              <a:buFont typeface="Arial"/>
              <a:buChar char="•"/>
              <a:defRPr b="0" i="0" sz="2700" u="none" cap="none" strike="noStrike">
                <a:solidFill>
                  <a:schemeClr val="dk1"/>
                </a:solidFill>
                <a:latin typeface="Trebuchet MS"/>
                <a:ea typeface="Trebuchet MS"/>
                <a:cs typeface="Trebuchet MS"/>
                <a:sym typeface="Trebuchet MS"/>
              </a:defRPr>
            </a:lvl1pPr>
            <a:lvl2pPr indent="-311150" lvl="1" marL="914400" marR="0" algn="l">
              <a:lnSpc>
                <a:spcPct val="90000"/>
              </a:lnSpc>
              <a:spcBef>
                <a:spcPts val="400"/>
              </a:spcBef>
              <a:spcAft>
                <a:spcPts val="0"/>
              </a:spcAft>
              <a:buClr>
                <a:schemeClr val="dk1"/>
              </a:buClr>
              <a:buSzPts val="1300"/>
              <a:buFont typeface="Noto Sans Symbols"/>
              <a:buChar char="⮚"/>
              <a:defRPr b="0" i="0" sz="2500" u="none" cap="none" strike="noStrike">
                <a:solidFill>
                  <a:schemeClr val="dk1"/>
                </a:solidFill>
                <a:latin typeface="Trebuchet MS"/>
                <a:ea typeface="Trebuchet MS"/>
                <a:cs typeface="Trebuchet MS"/>
                <a:sym typeface="Trebuchet MS"/>
              </a:defRPr>
            </a:lvl2pPr>
            <a:lvl3pPr indent="-323850" lvl="2" marL="1371600" marR="0" algn="l">
              <a:lnSpc>
                <a:spcPct val="90000"/>
              </a:lnSpc>
              <a:spcBef>
                <a:spcPts val="400"/>
              </a:spcBef>
              <a:spcAft>
                <a:spcPts val="0"/>
              </a:spcAft>
              <a:buClr>
                <a:schemeClr val="dk1"/>
              </a:buClr>
              <a:buSzPts val="1500"/>
              <a:buFont typeface="Noto Sans Symbols"/>
              <a:buChar char="▪"/>
              <a:defRPr b="0" i="0" sz="20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800" u="none" cap="none" strike="noStrike">
                <a:solidFill>
                  <a:schemeClr val="dk1"/>
                </a:solidFill>
                <a:latin typeface="Calibri"/>
                <a:ea typeface="Calibri"/>
                <a:cs typeface="Calibri"/>
                <a:sym typeface="Calibri"/>
              </a:defRPr>
            </a:lvl4pPr>
            <a:lvl5pPr indent="-228600" lvl="4" marL="22860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9pPr>
          </a:lstStyle>
          <a:p/>
        </p:txBody>
      </p:sp>
      <p:sp>
        <p:nvSpPr>
          <p:cNvPr id="162" name="Google Shape;162;p39"/>
          <p:cNvSpPr txBox="1"/>
          <p:nvPr>
            <p:ph idx="12" type="sldNum"/>
          </p:nvPr>
        </p:nvSpPr>
        <p:spPr>
          <a:xfrm>
            <a:off x="6880594" y="4780264"/>
            <a:ext cx="2057400" cy="273900"/>
          </a:xfrm>
          <a:prstGeom prst="rect">
            <a:avLst/>
          </a:prstGeom>
          <a:noFill/>
          <a:ln>
            <a:noFill/>
          </a:ln>
        </p:spPr>
        <p:txBody>
          <a:bodyPr anchorCtr="0" anchor="ctr" bIns="25700" lIns="51425" spcFirstLastPara="1" rIns="51425" wrap="square" tIns="25700">
            <a:noAutofit/>
          </a:bodyPr>
          <a:lstStyle>
            <a:lvl1pPr indent="0" lvl="0" marL="0" marR="0" algn="r">
              <a:lnSpc>
                <a:spcPct val="100000"/>
              </a:lnSpc>
              <a:spcBef>
                <a:spcPts val="0"/>
              </a:spcBef>
              <a:spcAft>
                <a:spcPts val="0"/>
              </a:spcAft>
              <a:buClr>
                <a:srgbClr val="000000"/>
              </a:buClr>
              <a:buSzPts val="7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7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7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7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7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7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7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7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7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1_Custom Layout">
    <p:spTree>
      <p:nvGrpSpPr>
        <p:cNvPr id="163" name="Shape 163"/>
        <p:cNvGrpSpPr/>
        <p:nvPr/>
      </p:nvGrpSpPr>
      <p:grpSpPr>
        <a:xfrm>
          <a:off x="0" y="0"/>
          <a:ext cx="0" cy="0"/>
          <a:chOff x="0" y="0"/>
          <a:chExt cx="0" cy="0"/>
        </a:xfrm>
      </p:grpSpPr>
      <p:sp>
        <p:nvSpPr>
          <p:cNvPr id="164" name="Google Shape;164;p40"/>
          <p:cNvSpPr txBox="1"/>
          <p:nvPr>
            <p:ph type="title"/>
          </p:nvPr>
        </p:nvSpPr>
        <p:spPr>
          <a:xfrm>
            <a:off x="417329" y="273844"/>
            <a:ext cx="8309400" cy="994200"/>
          </a:xfrm>
          <a:prstGeom prst="rect">
            <a:avLst/>
          </a:prstGeom>
          <a:noFill/>
          <a:ln>
            <a:noFill/>
          </a:ln>
        </p:spPr>
        <p:txBody>
          <a:bodyPr anchorCtr="0" anchor="ctr" bIns="25700" lIns="51425" spcFirstLastPara="1" rIns="51425" wrap="square" tIns="25700">
            <a:noAutofit/>
          </a:bodyPr>
          <a:lstStyle>
            <a:lvl1pPr lvl="0" marR="0" algn="ctr">
              <a:lnSpc>
                <a:spcPct val="90000"/>
              </a:lnSpc>
              <a:spcBef>
                <a:spcPts val="0"/>
              </a:spcBef>
              <a:spcAft>
                <a:spcPts val="0"/>
              </a:spcAft>
              <a:buClr>
                <a:schemeClr val="accent5"/>
              </a:buClr>
              <a:buSzPts val="3400"/>
              <a:buFont typeface="Trebuchet MS"/>
              <a:buNone/>
              <a:defRPr b="1" i="0" sz="4500" u="none" cap="none" strike="noStrike">
                <a:solidFill>
                  <a:schemeClr val="accent5"/>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
        <p:nvSpPr>
          <p:cNvPr id="165" name="Google Shape;165;p40"/>
          <p:cNvSpPr txBox="1"/>
          <p:nvPr>
            <p:ph idx="12" type="sldNum"/>
          </p:nvPr>
        </p:nvSpPr>
        <p:spPr>
          <a:xfrm>
            <a:off x="6880594" y="4780265"/>
            <a:ext cx="2057400" cy="273900"/>
          </a:xfrm>
          <a:prstGeom prst="rect">
            <a:avLst/>
          </a:prstGeom>
          <a:noFill/>
          <a:ln>
            <a:noFill/>
          </a:ln>
        </p:spPr>
        <p:txBody>
          <a:bodyPr anchorCtr="0" anchor="ctr" bIns="25700" lIns="51425" spcFirstLastPara="1" rIns="51425" wrap="square" tIns="25700">
            <a:noAutofit/>
          </a:bodyPr>
          <a:lstStyle>
            <a:lvl1pPr indent="0" lvl="0" marL="0" marR="0" algn="r">
              <a:lnSpc>
                <a:spcPct val="100000"/>
              </a:lnSpc>
              <a:spcBef>
                <a:spcPts val="0"/>
              </a:spcBef>
              <a:spcAft>
                <a:spcPts val="0"/>
              </a:spcAft>
              <a:buClr>
                <a:schemeClr val="dk1"/>
              </a:buClr>
              <a:buSzPts val="900"/>
              <a:buFont typeface="Trebuchet MS"/>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dk1"/>
              </a:buClr>
              <a:buSzPts val="900"/>
              <a:buFont typeface="Trebuchet MS"/>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dk1"/>
              </a:buClr>
              <a:buSzPts val="900"/>
              <a:buFont typeface="Trebuchet MS"/>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dk1"/>
              </a:buClr>
              <a:buSzPts val="900"/>
              <a:buFont typeface="Trebuchet MS"/>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dk1"/>
              </a:buClr>
              <a:buSzPts val="900"/>
              <a:buFont typeface="Trebuchet MS"/>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dk1"/>
              </a:buClr>
              <a:buSzPts val="900"/>
              <a:buFont typeface="Trebuchet MS"/>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dk1"/>
              </a:buClr>
              <a:buSzPts val="900"/>
              <a:buFont typeface="Trebuchet MS"/>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dk1"/>
              </a:buClr>
              <a:buSzPts val="900"/>
              <a:buFont typeface="Trebuchet MS"/>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dk1"/>
              </a:buClr>
              <a:buSzPts val="900"/>
              <a:buFont typeface="Trebuchet MS"/>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 &amp; subtitle">
    <p:spTree>
      <p:nvGrpSpPr>
        <p:cNvPr id="166" name="Shape 166"/>
        <p:cNvGrpSpPr/>
        <p:nvPr/>
      </p:nvGrpSpPr>
      <p:grpSpPr>
        <a:xfrm>
          <a:off x="0" y="0"/>
          <a:ext cx="0" cy="0"/>
          <a:chOff x="0" y="0"/>
          <a:chExt cx="0" cy="0"/>
        </a:xfrm>
      </p:grpSpPr>
      <p:sp>
        <p:nvSpPr>
          <p:cNvPr id="167" name="Google Shape;167;p41"/>
          <p:cNvSpPr txBox="1"/>
          <p:nvPr>
            <p:ph idx="1" type="body"/>
          </p:nvPr>
        </p:nvSpPr>
        <p:spPr>
          <a:xfrm>
            <a:off x="365760" y="586966"/>
            <a:ext cx="8412600" cy="232200"/>
          </a:xfrm>
          <a:prstGeom prst="rect">
            <a:avLst/>
          </a:prstGeom>
          <a:noFill/>
          <a:ln>
            <a:noFill/>
          </a:ln>
        </p:spPr>
        <p:txBody>
          <a:bodyPr anchorCtr="0" anchor="t" bIns="68575" lIns="68575" spcFirstLastPara="1" rIns="68575" wrap="square" tIns="68575">
            <a:noAutofit/>
          </a:bodyPr>
          <a:lstStyle>
            <a:lvl1pPr indent="-228600" lvl="0" marL="457200" marR="0" algn="l">
              <a:lnSpc>
                <a:spcPct val="100000"/>
              </a:lnSpc>
              <a:spcBef>
                <a:spcPts val="900"/>
              </a:spcBef>
              <a:spcAft>
                <a:spcPts val="0"/>
              </a:spcAft>
              <a:buClr>
                <a:srgbClr val="575757"/>
              </a:buClr>
              <a:buSzPts val="1100"/>
              <a:buFont typeface="Trebuchet MS"/>
              <a:buNone/>
              <a:defRPr i="0" sz="1500" u="none" cap="none" strike="noStrike">
                <a:solidFill>
                  <a:srgbClr val="575757"/>
                </a:solidFill>
                <a:latin typeface="Trebuchet MS"/>
                <a:ea typeface="Trebuchet MS"/>
                <a:cs typeface="Trebuchet MS"/>
                <a:sym typeface="Trebuchet MS"/>
              </a:defRPr>
            </a:lvl1pPr>
            <a:lvl2pPr indent="-317500" lvl="1" marL="914400" marR="0" algn="l">
              <a:lnSpc>
                <a:spcPct val="100000"/>
              </a:lnSpc>
              <a:spcBef>
                <a:spcPts val="500"/>
              </a:spcBef>
              <a:spcAft>
                <a:spcPts val="0"/>
              </a:spcAft>
              <a:buClr>
                <a:schemeClr val="dk2"/>
              </a:buClr>
              <a:buSzPts val="1400"/>
              <a:buFont typeface="Trebuchet MS"/>
              <a:buChar char="•"/>
              <a:defRPr i="0" sz="1400" u="none" cap="none" strike="noStrike">
                <a:solidFill>
                  <a:schemeClr val="dk2"/>
                </a:solidFill>
                <a:latin typeface="Trebuchet MS"/>
                <a:ea typeface="Trebuchet MS"/>
                <a:cs typeface="Trebuchet MS"/>
                <a:sym typeface="Trebuchet MS"/>
              </a:defRPr>
            </a:lvl2pPr>
            <a:lvl3pPr indent="-317500" lvl="2" marL="1371600" marR="0" algn="l">
              <a:lnSpc>
                <a:spcPct val="100000"/>
              </a:lnSpc>
              <a:spcBef>
                <a:spcPts val="500"/>
              </a:spcBef>
              <a:spcAft>
                <a:spcPts val="0"/>
              </a:spcAft>
              <a:buClr>
                <a:schemeClr val="dk2"/>
              </a:buClr>
              <a:buSzPts val="1400"/>
              <a:buFont typeface="Trebuchet MS"/>
              <a:buChar char="−"/>
              <a:defRPr i="0" sz="1400" u="none" cap="none" strike="noStrike">
                <a:solidFill>
                  <a:schemeClr val="dk2"/>
                </a:solidFill>
                <a:latin typeface="Trebuchet MS"/>
                <a:ea typeface="Trebuchet MS"/>
                <a:cs typeface="Trebuchet MS"/>
                <a:sym typeface="Trebuchet MS"/>
              </a:defRPr>
            </a:lvl3pPr>
            <a:lvl4pPr indent="-304800" lvl="3" marL="1828800" marR="0" algn="l">
              <a:lnSpc>
                <a:spcPct val="100000"/>
              </a:lnSpc>
              <a:spcBef>
                <a:spcPts val="500"/>
              </a:spcBef>
              <a:spcAft>
                <a:spcPts val="0"/>
              </a:spcAft>
              <a:buClr>
                <a:schemeClr val="dk2"/>
              </a:buClr>
              <a:buSzPts val="1200"/>
              <a:buFont typeface="Trebuchet MS"/>
              <a:buChar char="◦"/>
              <a:defRPr i="0" sz="1200" u="none" cap="none" strike="noStrike">
                <a:solidFill>
                  <a:schemeClr val="dk2"/>
                </a:solidFill>
                <a:latin typeface="Trebuchet MS"/>
                <a:ea typeface="Trebuchet MS"/>
                <a:cs typeface="Trebuchet MS"/>
                <a:sym typeface="Trebuchet MS"/>
              </a:defRPr>
            </a:lvl4pPr>
            <a:lvl5pPr indent="-304800" lvl="4" marL="2286000" marR="0" algn="l">
              <a:lnSpc>
                <a:spcPct val="100000"/>
              </a:lnSpc>
              <a:spcBef>
                <a:spcPts val="500"/>
              </a:spcBef>
              <a:spcAft>
                <a:spcPts val="0"/>
              </a:spcAft>
              <a:buClr>
                <a:schemeClr val="dk2"/>
              </a:buClr>
              <a:buSzPts val="1200"/>
              <a:buFont typeface="Trebuchet MS"/>
              <a:buChar char="−"/>
              <a:defRPr i="0" sz="1200" u="none" cap="none" strike="noStrike">
                <a:solidFill>
                  <a:schemeClr val="dk2"/>
                </a:solidFill>
                <a:latin typeface="Trebuchet MS"/>
                <a:ea typeface="Trebuchet MS"/>
                <a:cs typeface="Trebuchet MS"/>
                <a:sym typeface="Trebuchet MS"/>
              </a:defRPr>
            </a:lvl5pPr>
            <a:lvl6pPr indent="-323850" lvl="5" marL="2743200" marR="0" algn="l">
              <a:lnSpc>
                <a:spcPct val="100000"/>
              </a:lnSpc>
              <a:spcBef>
                <a:spcPts val="300"/>
              </a:spcBef>
              <a:spcAft>
                <a:spcPts val="0"/>
              </a:spcAft>
              <a:buClr>
                <a:schemeClr val="dk1"/>
              </a:buClr>
              <a:buSzPts val="1500"/>
              <a:buFont typeface="Trebuchet MS"/>
              <a:buChar char="•"/>
              <a:defRPr i="0" sz="1500" u="none" cap="none" strike="noStrike">
                <a:solidFill>
                  <a:schemeClr val="dk1"/>
                </a:solidFill>
                <a:latin typeface="Trebuchet MS"/>
                <a:ea typeface="Trebuchet MS"/>
                <a:cs typeface="Trebuchet MS"/>
                <a:sym typeface="Trebuchet MS"/>
              </a:defRPr>
            </a:lvl6pPr>
            <a:lvl7pPr indent="-323850" lvl="6" marL="3200400" marR="0" algn="l">
              <a:lnSpc>
                <a:spcPct val="100000"/>
              </a:lnSpc>
              <a:spcBef>
                <a:spcPts val="300"/>
              </a:spcBef>
              <a:spcAft>
                <a:spcPts val="0"/>
              </a:spcAft>
              <a:buClr>
                <a:schemeClr val="dk1"/>
              </a:buClr>
              <a:buSzPts val="1500"/>
              <a:buFont typeface="Trebuchet MS"/>
              <a:buChar char="•"/>
              <a:defRPr i="0" sz="1500" u="none" cap="none" strike="noStrike">
                <a:solidFill>
                  <a:schemeClr val="dk1"/>
                </a:solidFill>
                <a:latin typeface="Trebuchet MS"/>
                <a:ea typeface="Trebuchet MS"/>
                <a:cs typeface="Trebuchet MS"/>
                <a:sym typeface="Trebuchet MS"/>
              </a:defRPr>
            </a:lvl7pPr>
            <a:lvl8pPr indent="-323850" lvl="7" marL="3657600" marR="0" algn="l">
              <a:lnSpc>
                <a:spcPct val="100000"/>
              </a:lnSpc>
              <a:spcBef>
                <a:spcPts val="300"/>
              </a:spcBef>
              <a:spcAft>
                <a:spcPts val="0"/>
              </a:spcAft>
              <a:buClr>
                <a:schemeClr val="dk1"/>
              </a:buClr>
              <a:buSzPts val="1500"/>
              <a:buFont typeface="Trebuchet MS"/>
              <a:buChar char="•"/>
              <a:defRPr i="0" sz="1500" u="none" cap="none" strike="noStrike">
                <a:solidFill>
                  <a:schemeClr val="dk1"/>
                </a:solidFill>
                <a:latin typeface="Trebuchet MS"/>
                <a:ea typeface="Trebuchet MS"/>
                <a:cs typeface="Trebuchet MS"/>
                <a:sym typeface="Trebuchet MS"/>
              </a:defRPr>
            </a:lvl8pPr>
            <a:lvl9pPr indent="-323850" lvl="8" marL="4114800" marR="0" algn="l">
              <a:lnSpc>
                <a:spcPct val="100000"/>
              </a:lnSpc>
              <a:spcBef>
                <a:spcPts val="300"/>
              </a:spcBef>
              <a:spcAft>
                <a:spcPts val="0"/>
              </a:spcAft>
              <a:buClr>
                <a:schemeClr val="dk1"/>
              </a:buClr>
              <a:buSzPts val="1500"/>
              <a:buFont typeface="Trebuchet MS"/>
              <a:buChar char="•"/>
              <a:defRPr i="0" sz="1500" u="none" cap="none" strike="noStrike">
                <a:solidFill>
                  <a:schemeClr val="dk1"/>
                </a:solidFill>
                <a:latin typeface="Trebuchet MS"/>
                <a:ea typeface="Trebuchet MS"/>
                <a:cs typeface="Trebuchet MS"/>
                <a:sym typeface="Trebuchet MS"/>
              </a:defRPr>
            </a:lvl9pPr>
          </a:lstStyle>
          <a:p/>
        </p:txBody>
      </p:sp>
      <p:sp>
        <p:nvSpPr>
          <p:cNvPr id="168" name="Google Shape;168;p41"/>
          <p:cNvSpPr txBox="1"/>
          <p:nvPr>
            <p:ph type="title"/>
          </p:nvPr>
        </p:nvSpPr>
        <p:spPr>
          <a:xfrm>
            <a:off x="365760" y="221762"/>
            <a:ext cx="8412600" cy="352200"/>
          </a:xfrm>
          <a:prstGeom prst="rect">
            <a:avLst/>
          </a:prstGeom>
          <a:noFill/>
          <a:ln>
            <a:noFill/>
          </a:ln>
        </p:spPr>
        <p:txBody>
          <a:bodyPr anchorCtr="0" anchor="t" bIns="68575" lIns="68575" spcFirstLastPara="1" rIns="68575" wrap="square" tIns="68575">
            <a:noAutofit/>
          </a:bodyPr>
          <a:lstStyle>
            <a:lvl1pPr lvl="0" marR="0" algn="l">
              <a:lnSpc>
                <a:spcPct val="100000"/>
              </a:lnSpc>
              <a:spcBef>
                <a:spcPts val="0"/>
              </a:spcBef>
              <a:spcAft>
                <a:spcPts val="0"/>
              </a:spcAft>
              <a:buClr>
                <a:schemeClr val="accent2"/>
              </a:buClr>
              <a:buSzPts val="1100"/>
              <a:buNone/>
              <a:defRPr b="0" i="0" sz="2100" u="none" cap="none" strike="noStrike">
                <a:solidFill>
                  <a:schemeClr val="accent2"/>
                </a:solidFill>
              </a:defRPr>
            </a:lvl1pPr>
            <a:lvl2pPr lvl="1"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2pPr>
            <a:lvl3pPr lvl="2"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3pPr>
            <a:lvl4pPr lvl="3"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4pPr>
            <a:lvl5pPr lvl="4"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5pPr>
            <a:lvl6pPr lvl="5"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6pPr>
            <a:lvl7pPr lvl="6"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7pPr>
            <a:lvl8pPr lvl="7"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8pPr>
            <a:lvl9pPr lvl="8"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9pPr>
          </a:lstStyle>
          <a:p/>
        </p:txBody>
      </p:sp>
      <p:sp>
        <p:nvSpPr>
          <p:cNvPr id="169" name="Google Shape;169;p41"/>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000">
                <a:solidFill>
                  <a:srgbClr val="575757"/>
                </a:solidFill>
              </a:defRPr>
            </a:lvl1pPr>
            <a:lvl2pPr lvl="1">
              <a:buNone/>
              <a:defRPr sz="1000">
                <a:solidFill>
                  <a:srgbClr val="575757"/>
                </a:solidFill>
              </a:defRPr>
            </a:lvl2pPr>
            <a:lvl3pPr lvl="2">
              <a:buNone/>
              <a:defRPr sz="1000">
                <a:solidFill>
                  <a:srgbClr val="575757"/>
                </a:solidFill>
              </a:defRPr>
            </a:lvl3pPr>
            <a:lvl4pPr lvl="3">
              <a:buNone/>
              <a:defRPr sz="1000">
                <a:solidFill>
                  <a:srgbClr val="575757"/>
                </a:solidFill>
              </a:defRPr>
            </a:lvl4pPr>
            <a:lvl5pPr lvl="4">
              <a:buNone/>
              <a:defRPr sz="1000">
                <a:solidFill>
                  <a:srgbClr val="575757"/>
                </a:solidFill>
              </a:defRPr>
            </a:lvl5pPr>
            <a:lvl6pPr lvl="5">
              <a:buNone/>
              <a:defRPr sz="1000">
                <a:solidFill>
                  <a:srgbClr val="575757"/>
                </a:solidFill>
              </a:defRPr>
            </a:lvl6pPr>
            <a:lvl7pPr lvl="6">
              <a:buNone/>
              <a:defRPr sz="1000">
                <a:solidFill>
                  <a:srgbClr val="575757"/>
                </a:solidFill>
              </a:defRPr>
            </a:lvl7pPr>
            <a:lvl8pPr lvl="7">
              <a:buNone/>
              <a:defRPr sz="1000">
                <a:solidFill>
                  <a:srgbClr val="575757"/>
                </a:solidFill>
              </a:defRPr>
            </a:lvl8pPr>
            <a:lvl9pPr lvl="8">
              <a:buNone/>
              <a:defRPr sz="1000">
                <a:solidFill>
                  <a:srgbClr val="575757"/>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Layout">
    <p:spTree>
      <p:nvGrpSpPr>
        <p:cNvPr id="170" name="Shape 170"/>
        <p:cNvGrpSpPr/>
        <p:nvPr/>
      </p:nvGrpSpPr>
      <p:grpSpPr>
        <a:xfrm>
          <a:off x="0" y="0"/>
          <a:ext cx="0" cy="0"/>
          <a:chOff x="0" y="0"/>
          <a:chExt cx="0" cy="0"/>
        </a:xfrm>
      </p:grpSpPr>
      <p:sp>
        <p:nvSpPr>
          <p:cNvPr id="171" name="Google Shape;171;p42"/>
          <p:cNvSpPr txBox="1"/>
          <p:nvPr>
            <p:ph type="title"/>
          </p:nvPr>
        </p:nvSpPr>
        <p:spPr>
          <a:xfrm>
            <a:off x="417328" y="273844"/>
            <a:ext cx="8309400" cy="9942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0"/>
              </a:spcBef>
              <a:spcAft>
                <a:spcPts val="0"/>
              </a:spcAft>
              <a:buClr>
                <a:schemeClr val="accent5"/>
              </a:buClr>
              <a:buSzPts val="4500"/>
              <a:buFont typeface="Trebuchet MS"/>
              <a:buNone/>
              <a:defRPr b="1" i="0" sz="4500" u="none" cap="none" strike="noStrike">
                <a:solidFill>
                  <a:schemeClr val="accent5"/>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72" name="Google Shape;172;p42"/>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1 1">
  <p:cSld name="SECTION_HEADER_1">
    <p:spTree>
      <p:nvGrpSpPr>
        <p:cNvPr id="173" name="Shape 173"/>
        <p:cNvGrpSpPr/>
        <p:nvPr/>
      </p:nvGrpSpPr>
      <p:grpSpPr>
        <a:xfrm>
          <a:off x="0" y="0"/>
          <a:ext cx="0" cy="0"/>
          <a:chOff x="0" y="0"/>
          <a:chExt cx="0" cy="0"/>
        </a:xfrm>
      </p:grpSpPr>
      <p:sp>
        <p:nvSpPr>
          <p:cNvPr id="174" name="Google Shape;174;p43"/>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5" name="Google Shape;175;p43"/>
          <p:cNvSpPr txBox="1"/>
          <p:nvPr>
            <p:ph idx="1" type="body"/>
          </p:nvPr>
        </p:nvSpPr>
        <p:spPr>
          <a:xfrm>
            <a:off x="628650" y="1389227"/>
            <a:ext cx="7886700" cy="31542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55600" lvl="2" marL="1371600" marR="0" algn="l">
              <a:lnSpc>
                <a:spcPct val="90000"/>
              </a:lnSpc>
              <a:spcBef>
                <a:spcPts val="400"/>
              </a:spcBef>
              <a:spcAft>
                <a:spcPts val="0"/>
              </a:spcAft>
              <a:buClr>
                <a:schemeClr val="dk1"/>
              </a:buClr>
              <a:buSzPts val="2000"/>
              <a:buFont typeface="Noto Sans Symbols"/>
              <a:buChar char="▪"/>
              <a:defRPr b="0" i="0" sz="20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176" name="Google Shape;176;p43"/>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2">
  <p:cSld name="Content Slide 2_2">
    <p:spTree>
      <p:nvGrpSpPr>
        <p:cNvPr id="177" name="Shape 177"/>
        <p:cNvGrpSpPr/>
        <p:nvPr/>
      </p:nvGrpSpPr>
      <p:grpSpPr>
        <a:xfrm>
          <a:off x="0" y="0"/>
          <a:ext cx="0" cy="0"/>
          <a:chOff x="0" y="0"/>
          <a:chExt cx="0" cy="0"/>
        </a:xfrm>
      </p:grpSpPr>
      <p:sp>
        <p:nvSpPr>
          <p:cNvPr id="178" name="Google Shape;178;p44"/>
          <p:cNvSpPr txBox="1"/>
          <p:nvPr>
            <p:ph idx="1" type="body"/>
          </p:nvPr>
        </p:nvSpPr>
        <p:spPr>
          <a:xfrm>
            <a:off x="232304" y="1285875"/>
            <a:ext cx="8679300" cy="3255000"/>
          </a:xfrm>
          <a:prstGeom prst="rect">
            <a:avLst/>
          </a:prstGeom>
          <a:noFill/>
          <a:ln>
            <a:noFill/>
          </a:ln>
        </p:spPr>
        <p:txBody>
          <a:bodyPr anchorCtr="0" anchor="t" bIns="24100" lIns="48200" spcFirstLastPara="1" rIns="48200" wrap="square" tIns="24100">
            <a:noAutofit/>
          </a:bodyPr>
          <a:lstStyle>
            <a:lvl1pPr indent="-228600" lvl="0" marL="457200" marR="0" algn="l">
              <a:lnSpc>
                <a:spcPct val="100000"/>
              </a:lnSpc>
              <a:spcBef>
                <a:spcPts val="3000"/>
              </a:spcBef>
              <a:spcAft>
                <a:spcPts val="0"/>
              </a:spcAft>
              <a:buClr>
                <a:srgbClr val="000000"/>
              </a:buClr>
              <a:buSzPts val="7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700"/>
              <a:buFont typeface="Arial"/>
              <a:buNone/>
              <a:defRPr b="0" i="0" sz="23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700"/>
              <a:buFont typeface="Arial"/>
              <a:buNone/>
              <a:defRPr b="0" i="0" sz="1900" u="none" cap="none" strike="noStrike">
                <a:solidFill>
                  <a:schemeClr val="dk1"/>
                </a:solidFill>
                <a:latin typeface="Trebuchet MS"/>
                <a:ea typeface="Trebuchet MS"/>
                <a:cs typeface="Trebuchet MS"/>
                <a:sym typeface="Trebuchet MS"/>
              </a:defRPr>
            </a:lvl3pPr>
            <a:lvl4pPr indent="-336550" lvl="3" marL="1828800" marR="0" algn="l">
              <a:lnSpc>
                <a:spcPct val="100000"/>
              </a:lnSpc>
              <a:spcBef>
                <a:spcPts val="3000"/>
              </a:spcBef>
              <a:spcAft>
                <a:spcPts val="0"/>
              </a:spcAft>
              <a:buClr>
                <a:schemeClr val="dk1"/>
              </a:buClr>
              <a:buSzPts val="1700"/>
              <a:buFont typeface="Noto Sans Symbols"/>
              <a:buChar char="❖"/>
              <a:defRPr b="0" i="0" sz="17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7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7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7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7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7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179" name="Google Shape;179;p44"/>
          <p:cNvSpPr txBox="1"/>
          <p:nvPr>
            <p:ph idx="12" type="sldNum"/>
          </p:nvPr>
        </p:nvSpPr>
        <p:spPr>
          <a:xfrm>
            <a:off x="7384771" y="4818852"/>
            <a:ext cx="1508700" cy="273600"/>
          </a:xfrm>
          <a:prstGeom prst="rect">
            <a:avLst/>
          </a:prstGeom>
          <a:noFill/>
          <a:ln>
            <a:noFill/>
          </a:ln>
        </p:spPr>
        <p:txBody>
          <a:bodyPr anchorCtr="0" anchor="ctr" bIns="24100" lIns="48200" spcFirstLastPara="1" rIns="48200" wrap="square" tIns="24100">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180" name="Google Shape;180;p44"/>
          <p:cNvSpPr txBox="1"/>
          <p:nvPr>
            <p:ph type="title"/>
          </p:nvPr>
        </p:nvSpPr>
        <p:spPr>
          <a:xfrm>
            <a:off x="232304" y="329339"/>
            <a:ext cx="8679300" cy="6123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700"/>
              <a:buNone/>
              <a:defRPr sz="4600">
                <a:solidFill>
                  <a:srgbClr val="001254"/>
                </a:solidFill>
              </a:defRPr>
            </a:lvl1pPr>
            <a:lvl2pPr lvl="1" algn="ctr">
              <a:lnSpc>
                <a:spcPct val="100000"/>
              </a:lnSpc>
              <a:spcBef>
                <a:spcPts val="0"/>
              </a:spcBef>
              <a:spcAft>
                <a:spcPts val="0"/>
              </a:spcAft>
              <a:buSzPts val="700"/>
              <a:buNone/>
              <a:defRPr/>
            </a:lvl2pPr>
            <a:lvl3pPr lvl="2" algn="ctr">
              <a:lnSpc>
                <a:spcPct val="100000"/>
              </a:lnSpc>
              <a:spcBef>
                <a:spcPts val="0"/>
              </a:spcBef>
              <a:spcAft>
                <a:spcPts val="0"/>
              </a:spcAft>
              <a:buSzPts val="700"/>
              <a:buNone/>
              <a:defRPr/>
            </a:lvl3pPr>
            <a:lvl4pPr lvl="3" algn="ctr">
              <a:lnSpc>
                <a:spcPct val="100000"/>
              </a:lnSpc>
              <a:spcBef>
                <a:spcPts val="0"/>
              </a:spcBef>
              <a:spcAft>
                <a:spcPts val="0"/>
              </a:spcAft>
              <a:buSzPts val="700"/>
              <a:buNone/>
              <a:defRPr/>
            </a:lvl4pPr>
            <a:lvl5pPr lvl="4" algn="ctr">
              <a:lnSpc>
                <a:spcPct val="100000"/>
              </a:lnSpc>
              <a:spcBef>
                <a:spcPts val="0"/>
              </a:spcBef>
              <a:spcAft>
                <a:spcPts val="0"/>
              </a:spcAft>
              <a:buSzPts val="700"/>
              <a:buNone/>
              <a:defRPr/>
            </a:lvl5pPr>
            <a:lvl6pPr lvl="5" algn="ctr">
              <a:lnSpc>
                <a:spcPct val="100000"/>
              </a:lnSpc>
              <a:spcBef>
                <a:spcPts val="0"/>
              </a:spcBef>
              <a:spcAft>
                <a:spcPts val="0"/>
              </a:spcAft>
              <a:buSzPts val="700"/>
              <a:buNone/>
              <a:defRPr/>
            </a:lvl6pPr>
            <a:lvl7pPr lvl="6" algn="ctr">
              <a:lnSpc>
                <a:spcPct val="100000"/>
              </a:lnSpc>
              <a:spcBef>
                <a:spcPts val="0"/>
              </a:spcBef>
              <a:spcAft>
                <a:spcPts val="0"/>
              </a:spcAft>
              <a:buSzPts val="700"/>
              <a:buNone/>
              <a:defRPr/>
            </a:lvl7pPr>
            <a:lvl8pPr lvl="7" algn="ctr">
              <a:lnSpc>
                <a:spcPct val="100000"/>
              </a:lnSpc>
              <a:spcBef>
                <a:spcPts val="0"/>
              </a:spcBef>
              <a:spcAft>
                <a:spcPts val="0"/>
              </a:spcAft>
              <a:buSzPts val="700"/>
              <a:buNone/>
              <a:defRPr/>
            </a:lvl8pPr>
            <a:lvl9pPr lvl="8" algn="ctr">
              <a:lnSpc>
                <a:spcPct val="100000"/>
              </a:lnSpc>
              <a:spcBef>
                <a:spcPts val="0"/>
              </a:spcBef>
              <a:spcAft>
                <a:spcPts val="0"/>
              </a:spcAft>
              <a:buSzPts val="7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p:cSld name="Master">
    <p:spTree>
      <p:nvGrpSpPr>
        <p:cNvPr id="181" name="Shape 181"/>
        <p:cNvGrpSpPr/>
        <p:nvPr/>
      </p:nvGrpSpPr>
      <p:grpSpPr>
        <a:xfrm>
          <a:off x="0" y="0"/>
          <a:ext cx="0" cy="0"/>
          <a:chOff x="0" y="0"/>
          <a:chExt cx="0" cy="0"/>
        </a:xfrm>
      </p:grpSpPr>
      <p:sp>
        <p:nvSpPr>
          <p:cNvPr id="182" name="Google Shape;182;p45"/>
          <p:cNvSpPr txBox="1"/>
          <p:nvPr>
            <p:ph idx="12" type="sldNum"/>
          </p:nvPr>
        </p:nvSpPr>
        <p:spPr>
          <a:xfrm>
            <a:off x="8556784" y="4749851"/>
            <a:ext cx="548700" cy="3936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1000" u="none" cap="none" strike="noStrike">
                <a:solidFill>
                  <a:schemeClr val="dk2"/>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1000" u="none" cap="none" strike="noStrike">
                <a:solidFill>
                  <a:schemeClr val="dk2"/>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1000" u="none" cap="none" strike="noStrike">
                <a:solidFill>
                  <a:schemeClr val="dk2"/>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1000" u="none" cap="none" strike="noStrike">
                <a:solidFill>
                  <a:schemeClr val="dk2"/>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1000" u="none" cap="none" strike="noStrike">
                <a:solidFill>
                  <a:schemeClr val="dk2"/>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1000" u="none" cap="none" strike="noStrike">
                <a:solidFill>
                  <a:schemeClr val="dk2"/>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1000" u="none" cap="none" strike="noStrike">
                <a:solidFill>
                  <a:schemeClr val="dk2"/>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1000" u="none" cap="none" strike="noStrike">
                <a:solidFill>
                  <a:schemeClr val="dk2"/>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1000" u="none" cap="none" strike="noStrike">
                <a:solidFill>
                  <a:schemeClr val="dk2"/>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183" name="Shape 183"/>
        <p:cNvGrpSpPr/>
        <p:nvPr/>
      </p:nvGrpSpPr>
      <p:grpSpPr>
        <a:xfrm>
          <a:off x="0" y="0"/>
          <a:ext cx="0" cy="0"/>
          <a:chOff x="0" y="0"/>
          <a:chExt cx="0" cy="0"/>
        </a:xfrm>
      </p:grpSpPr>
      <p:sp>
        <p:nvSpPr>
          <p:cNvPr id="184" name="Google Shape;184;p46"/>
          <p:cNvSpPr txBox="1"/>
          <p:nvPr>
            <p:ph type="title"/>
          </p:nvPr>
        </p:nvSpPr>
        <p:spPr>
          <a:xfrm>
            <a:off x="446484" y="281285"/>
            <a:ext cx="7715100" cy="659100"/>
          </a:xfrm>
          <a:prstGeom prst="rect">
            <a:avLst/>
          </a:prstGeom>
          <a:noFill/>
          <a:ln>
            <a:noFill/>
          </a:ln>
        </p:spPr>
        <p:txBody>
          <a:bodyPr anchorCtr="0" anchor="t" bIns="45700" lIns="91425" spcFirstLastPara="1" rIns="91425" wrap="square" tIns="45700">
            <a:noAutofit/>
          </a:bodyPr>
          <a:lstStyle>
            <a:lvl1pPr lvl="0" marR="0" algn="l">
              <a:lnSpc>
                <a:spcPct val="100000"/>
              </a:lnSpc>
              <a:spcBef>
                <a:spcPts val="0"/>
              </a:spcBef>
              <a:spcAft>
                <a:spcPts val="0"/>
              </a:spcAft>
              <a:buClr>
                <a:srgbClr val="000000"/>
              </a:buClr>
              <a:buSzPts val="1400"/>
              <a:buNone/>
              <a:defRPr b="0" i="0" sz="3200" u="none" cap="none" strike="noStrike">
                <a:solidFill>
                  <a:srgbClr val="53585F"/>
                </a:solidFil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5" name="Google Shape;185;p46"/>
          <p:cNvSpPr txBox="1"/>
          <p:nvPr>
            <p:ph idx="1" type="body"/>
          </p:nvPr>
        </p:nvSpPr>
        <p:spPr>
          <a:xfrm>
            <a:off x="457647" y="1004590"/>
            <a:ext cx="7715100" cy="3455700"/>
          </a:xfrm>
          <a:prstGeom prst="rect">
            <a:avLst/>
          </a:prstGeom>
          <a:noFill/>
          <a:ln>
            <a:noFill/>
          </a:ln>
        </p:spPr>
        <p:txBody>
          <a:bodyPr anchorCtr="0" anchor="t" bIns="45700" lIns="91425" spcFirstLastPara="1" rIns="91425" wrap="square" tIns="45700">
            <a:noAutofit/>
          </a:bodyPr>
          <a:lstStyle>
            <a:lvl1pPr indent="-228600" lvl="0" marL="457200" marR="0" algn="l">
              <a:lnSpc>
                <a:spcPct val="100000"/>
              </a:lnSpc>
              <a:spcBef>
                <a:spcPts val="0"/>
              </a:spcBef>
              <a:spcAft>
                <a:spcPts val="0"/>
              </a:spcAft>
              <a:buClr>
                <a:srgbClr val="000000"/>
              </a:buClr>
              <a:buSzPts val="1400"/>
              <a:buFont typeface="Trebuchet MS"/>
              <a:buNone/>
              <a:defRPr i="0" sz="1400" u="none" cap="none" strike="noStrike">
                <a:solidFill>
                  <a:srgbClr val="53585F"/>
                </a:solidFill>
                <a:latin typeface="Trebuchet MS"/>
                <a:ea typeface="Trebuchet MS"/>
                <a:cs typeface="Trebuchet MS"/>
                <a:sym typeface="Trebuchet MS"/>
              </a:defRPr>
            </a:lvl1pPr>
            <a:lvl2pPr indent="-228600" lvl="1" marL="914400" marR="0" algn="l">
              <a:lnSpc>
                <a:spcPct val="100000"/>
              </a:lnSpc>
              <a:spcBef>
                <a:spcPts val="0"/>
              </a:spcBef>
              <a:spcAft>
                <a:spcPts val="0"/>
              </a:spcAft>
              <a:buClr>
                <a:srgbClr val="000000"/>
              </a:buClr>
              <a:buSzPts val="1400"/>
              <a:buFont typeface="Trebuchet MS"/>
              <a:buNone/>
              <a:defRPr i="0" sz="1400" u="none" cap="none" strike="noStrike">
                <a:solidFill>
                  <a:srgbClr val="53585F"/>
                </a:solidFill>
                <a:latin typeface="Trebuchet MS"/>
                <a:ea typeface="Trebuchet MS"/>
                <a:cs typeface="Trebuchet MS"/>
                <a:sym typeface="Trebuchet MS"/>
              </a:defRPr>
            </a:lvl2pPr>
            <a:lvl3pPr indent="-228600" lvl="2" marL="1371600" marR="0" algn="l">
              <a:lnSpc>
                <a:spcPct val="100000"/>
              </a:lnSpc>
              <a:spcBef>
                <a:spcPts val="0"/>
              </a:spcBef>
              <a:spcAft>
                <a:spcPts val="0"/>
              </a:spcAft>
              <a:buClr>
                <a:srgbClr val="000000"/>
              </a:buClr>
              <a:buSzPts val="1400"/>
              <a:buFont typeface="Trebuchet MS"/>
              <a:buNone/>
              <a:defRPr i="0" sz="1400" u="none" cap="none" strike="noStrike">
                <a:solidFill>
                  <a:srgbClr val="53585F"/>
                </a:solidFill>
                <a:latin typeface="Trebuchet MS"/>
                <a:ea typeface="Trebuchet MS"/>
                <a:cs typeface="Trebuchet MS"/>
                <a:sym typeface="Trebuchet MS"/>
              </a:defRPr>
            </a:lvl3pPr>
            <a:lvl4pPr indent="-228600" lvl="3" marL="1828800" marR="0" algn="l">
              <a:lnSpc>
                <a:spcPct val="100000"/>
              </a:lnSpc>
              <a:spcBef>
                <a:spcPts val="0"/>
              </a:spcBef>
              <a:spcAft>
                <a:spcPts val="0"/>
              </a:spcAft>
              <a:buClr>
                <a:srgbClr val="000000"/>
              </a:buClr>
              <a:buSzPts val="1400"/>
              <a:buFont typeface="Trebuchet MS"/>
              <a:buNone/>
              <a:defRPr i="0" sz="1400" u="none" cap="none" strike="noStrike">
                <a:solidFill>
                  <a:srgbClr val="53585F"/>
                </a:solidFill>
                <a:latin typeface="Trebuchet MS"/>
                <a:ea typeface="Trebuchet MS"/>
                <a:cs typeface="Trebuchet MS"/>
                <a:sym typeface="Trebuchet MS"/>
              </a:defRPr>
            </a:lvl4pPr>
            <a:lvl5pPr indent="-228600" lvl="4" marL="2286000" marR="0" algn="l">
              <a:lnSpc>
                <a:spcPct val="100000"/>
              </a:lnSpc>
              <a:spcBef>
                <a:spcPts val="0"/>
              </a:spcBef>
              <a:spcAft>
                <a:spcPts val="0"/>
              </a:spcAft>
              <a:buClr>
                <a:srgbClr val="000000"/>
              </a:buClr>
              <a:buSzPts val="1400"/>
              <a:buFont typeface="Trebuchet MS"/>
              <a:buNone/>
              <a:defRPr i="0" sz="1400" u="none" cap="none" strike="noStrike">
                <a:solidFill>
                  <a:srgbClr val="53585F"/>
                </a:solidFill>
                <a:latin typeface="Trebuchet MS"/>
                <a:ea typeface="Trebuchet MS"/>
                <a:cs typeface="Trebuchet MS"/>
                <a:sym typeface="Trebuchet MS"/>
              </a:defRPr>
            </a:lvl5pPr>
            <a:lvl6pPr indent="-228600" lvl="5" marL="2743200" marR="0" algn="l">
              <a:lnSpc>
                <a:spcPct val="100000"/>
              </a:lnSpc>
              <a:spcBef>
                <a:spcPts val="0"/>
              </a:spcBef>
              <a:spcAft>
                <a:spcPts val="0"/>
              </a:spcAft>
              <a:buClr>
                <a:srgbClr val="000000"/>
              </a:buClr>
              <a:buSzPts val="1400"/>
              <a:buFont typeface="Trebuchet MS"/>
              <a:buNone/>
              <a:defRPr i="0" sz="1400" u="none" cap="none" strike="noStrike">
                <a:solidFill>
                  <a:srgbClr val="000000"/>
                </a:solidFill>
                <a:latin typeface="Trebuchet MS"/>
                <a:ea typeface="Trebuchet MS"/>
                <a:cs typeface="Trebuchet MS"/>
                <a:sym typeface="Trebuchet MS"/>
              </a:defRPr>
            </a:lvl6pPr>
            <a:lvl7pPr indent="-228600" lvl="6" marL="3200400" marR="0" algn="l">
              <a:lnSpc>
                <a:spcPct val="100000"/>
              </a:lnSpc>
              <a:spcBef>
                <a:spcPts val="0"/>
              </a:spcBef>
              <a:spcAft>
                <a:spcPts val="0"/>
              </a:spcAft>
              <a:buClr>
                <a:srgbClr val="000000"/>
              </a:buClr>
              <a:buSzPts val="1400"/>
              <a:buFont typeface="Trebuchet MS"/>
              <a:buNone/>
              <a:defRPr i="0" sz="1400" u="none" cap="none" strike="noStrike">
                <a:solidFill>
                  <a:srgbClr val="000000"/>
                </a:solidFill>
                <a:latin typeface="Trebuchet MS"/>
                <a:ea typeface="Trebuchet MS"/>
                <a:cs typeface="Trebuchet MS"/>
                <a:sym typeface="Trebuchet MS"/>
              </a:defRPr>
            </a:lvl7pPr>
            <a:lvl8pPr indent="-228600" lvl="7" marL="3657600" marR="0" algn="l">
              <a:lnSpc>
                <a:spcPct val="100000"/>
              </a:lnSpc>
              <a:spcBef>
                <a:spcPts val="0"/>
              </a:spcBef>
              <a:spcAft>
                <a:spcPts val="0"/>
              </a:spcAft>
              <a:buClr>
                <a:srgbClr val="000000"/>
              </a:buClr>
              <a:buSzPts val="1400"/>
              <a:buFont typeface="Trebuchet MS"/>
              <a:buNone/>
              <a:defRPr i="0" sz="1400" u="none" cap="none" strike="noStrike">
                <a:solidFill>
                  <a:srgbClr val="000000"/>
                </a:solidFill>
                <a:latin typeface="Trebuchet MS"/>
                <a:ea typeface="Trebuchet MS"/>
                <a:cs typeface="Trebuchet MS"/>
                <a:sym typeface="Trebuchet MS"/>
              </a:defRPr>
            </a:lvl8pPr>
            <a:lvl9pPr indent="-228600" lvl="8" marL="4114800" marR="0" algn="l">
              <a:lnSpc>
                <a:spcPct val="100000"/>
              </a:lnSpc>
              <a:spcBef>
                <a:spcPts val="0"/>
              </a:spcBef>
              <a:spcAft>
                <a:spcPts val="0"/>
              </a:spcAft>
              <a:buClr>
                <a:srgbClr val="000000"/>
              </a:buClr>
              <a:buSzPts val="1400"/>
              <a:buFont typeface="Trebuchet MS"/>
              <a:buNone/>
              <a:defRPr i="0" sz="1400" u="none" cap="none" strike="noStrike">
                <a:solidFill>
                  <a:srgbClr val="000000"/>
                </a:solidFill>
                <a:latin typeface="Trebuchet MS"/>
                <a:ea typeface="Trebuchet MS"/>
                <a:cs typeface="Trebuchet MS"/>
                <a:sym typeface="Trebuchet MS"/>
              </a:defRPr>
            </a:lvl9pPr>
          </a:lstStyle>
          <a:p/>
        </p:txBody>
      </p:sp>
      <p:sp>
        <p:nvSpPr>
          <p:cNvPr id="186" name="Google Shape;186;p46"/>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000">
                <a:solidFill>
                  <a:srgbClr val="53585F"/>
                </a:solidFill>
                <a:latin typeface="Arial"/>
                <a:ea typeface="Arial"/>
                <a:cs typeface="Arial"/>
                <a:sym typeface="Arial"/>
              </a:defRPr>
            </a:lvl1pPr>
            <a:lvl2pPr lvl="1">
              <a:buNone/>
              <a:defRPr sz="1000">
                <a:solidFill>
                  <a:srgbClr val="53585F"/>
                </a:solidFill>
                <a:latin typeface="Arial"/>
                <a:ea typeface="Arial"/>
                <a:cs typeface="Arial"/>
                <a:sym typeface="Arial"/>
              </a:defRPr>
            </a:lvl2pPr>
            <a:lvl3pPr lvl="2">
              <a:buNone/>
              <a:defRPr sz="1000">
                <a:solidFill>
                  <a:srgbClr val="53585F"/>
                </a:solidFill>
                <a:latin typeface="Arial"/>
                <a:ea typeface="Arial"/>
                <a:cs typeface="Arial"/>
                <a:sym typeface="Arial"/>
              </a:defRPr>
            </a:lvl3pPr>
            <a:lvl4pPr lvl="3">
              <a:buNone/>
              <a:defRPr sz="1000">
                <a:solidFill>
                  <a:srgbClr val="53585F"/>
                </a:solidFill>
                <a:latin typeface="Arial"/>
                <a:ea typeface="Arial"/>
                <a:cs typeface="Arial"/>
                <a:sym typeface="Arial"/>
              </a:defRPr>
            </a:lvl4pPr>
            <a:lvl5pPr lvl="4">
              <a:buNone/>
              <a:defRPr sz="1000">
                <a:solidFill>
                  <a:srgbClr val="53585F"/>
                </a:solidFill>
                <a:latin typeface="Arial"/>
                <a:ea typeface="Arial"/>
                <a:cs typeface="Arial"/>
                <a:sym typeface="Arial"/>
              </a:defRPr>
            </a:lvl5pPr>
            <a:lvl6pPr lvl="5">
              <a:buNone/>
              <a:defRPr sz="1000">
                <a:solidFill>
                  <a:srgbClr val="53585F"/>
                </a:solidFill>
                <a:latin typeface="Arial"/>
                <a:ea typeface="Arial"/>
                <a:cs typeface="Arial"/>
                <a:sym typeface="Arial"/>
              </a:defRPr>
            </a:lvl6pPr>
            <a:lvl7pPr lvl="6">
              <a:buNone/>
              <a:defRPr sz="1000">
                <a:solidFill>
                  <a:srgbClr val="53585F"/>
                </a:solidFill>
                <a:latin typeface="Arial"/>
                <a:ea typeface="Arial"/>
                <a:cs typeface="Arial"/>
                <a:sym typeface="Arial"/>
              </a:defRPr>
            </a:lvl7pPr>
            <a:lvl8pPr lvl="7">
              <a:buNone/>
              <a:defRPr sz="1000">
                <a:solidFill>
                  <a:srgbClr val="53585F"/>
                </a:solidFill>
                <a:latin typeface="Arial"/>
                <a:ea typeface="Arial"/>
                <a:cs typeface="Arial"/>
                <a:sym typeface="Arial"/>
              </a:defRPr>
            </a:lvl8pPr>
            <a:lvl9pPr lvl="8">
              <a:buNone/>
              <a:defRPr sz="1000">
                <a:solidFill>
                  <a:srgbClr val="53585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7" name="Shape 187"/>
        <p:cNvGrpSpPr/>
        <p:nvPr/>
      </p:nvGrpSpPr>
      <p:grpSpPr>
        <a:xfrm>
          <a:off x="0" y="0"/>
          <a:ext cx="0" cy="0"/>
          <a:chOff x="0" y="0"/>
          <a:chExt cx="0" cy="0"/>
        </a:xfrm>
      </p:grpSpPr>
      <p:sp>
        <p:nvSpPr>
          <p:cNvPr id="188" name="Google Shape;188;p47"/>
          <p:cNvSpPr txBox="1"/>
          <p:nvPr>
            <p:ph type="title"/>
          </p:nvPr>
        </p:nvSpPr>
        <p:spPr>
          <a:xfrm>
            <a:off x="628427" y="273751"/>
            <a:ext cx="7887300" cy="99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4500"/>
              <a:buNone/>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p:txBody>
      </p:sp>
      <p:sp>
        <p:nvSpPr>
          <p:cNvPr id="189" name="Google Shape;189;p47"/>
          <p:cNvSpPr txBox="1"/>
          <p:nvPr>
            <p:ph idx="1" type="body"/>
          </p:nvPr>
        </p:nvSpPr>
        <p:spPr>
          <a:xfrm>
            <a:off x="628650" y="1369218"/>
            <a:ext cx="7886700" cy="3263700"/>
          </a:xfrm>
          <a:prstGeom prst="rect">
            <a:avLst/>
          </a:prstGeom>
          <a:noFill/>
          <a:ln>
            <a:noFill/>
          </a:ln>
        </p:spPr>
        <p:txBody>
          <a:bodyPr anchorCtr="0" anchor="t" bIns="29450" lIns="58925" spcFirstLastPara="1" rIns="58925" wrap="square" tIns="29450">
            <a:noAutofit/>
          </a:bodyPr>
          <a:lstStyle>
            <a:lvl1pPr indent="-228600" lvl="0" marL="4572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1pPr>
            <a:lvl2pPr indent="-228600" lvl="1" marL="9144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2pPr>
            <a:lvl3pPr indent="-228600" lvl="2" marL="13716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3pPr>
            <a:lvl4pPr indent="-228600" lvl="3" marL="18288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4pPr>
            <a:lvl5pPr indent="-228600" lvl="4" marL="22860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5pPr>
            <a:lvl6pPr indent="-228600" lvl="5" marL="27432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6pPr>
            <a:lvl7pPr indent="-228600" lvl="6" marL="32004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7pPr>
            <a:lvl8pPr indent="-228600" lvl="7" marL="36576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8pPr>
            <a:lvl9pPr indent="-228600" lvl="8" marL="41148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9pPr>
          </a:lstStyle>
          <a:p/>
        </p:txBody>
      </p:sp>
      <p:sp>
        <p:nvSpPr>
          <p:cNvPr id="190" name="Google Shape;190;p47"/>
          <p:cNvSpPr txBox="1"/>
          <p:nvPr>
            <p:ph idx="10" type="dt"/>
          </p:nvPr>
        </p:nvSpPr>
        <p:spPr>
          <a:xfrm>
            <a:off x="6458397" y="4195167"/>
            <a:ext cx="2057100" cy="273600"/>
          </a:xfrm>
          <a:prstGeom prst="rect">
            <a:avLst/>
          </a:prstGeom>
          <a:noFill/>
          <a:ln>
            <a:noFill/>
          </a:ln>
        </p:spPr>
        <p:txBody>
          <a:bodyPr anchorCtr="0" anchor="ctr" bIns="29450" lIns="58925" spcFirstLastPara="1" rIns="58925" wrap="square" tIns="2945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1" name="Google Shape;191;p47"/>
          <p:cNvSpPr txBox="1"/>
          <p:nvPr>
            <p:ph idx="11" type="ftr"/>
          </p:nvPr>
        </p:nvSpPr>
        <p:spPr>
          <a:xfrm>
            <a:off x="3028950" y="4767263"/>
            <a:ext cx="3086100" cy="273900"/>
          </a:xfrm>
          <a:prstGeom prst="rect">
            <a:avLst/>
          </a:prstGeom>
          <a:noFill/>
          <a:ln>
            <a:noFill/>
          </a:ln>
        </p:spPr>
        <p:txBody>
          <a:bodyPr anchorCtr="0" anchor="t" bIns="29450" lIns="58925" spcFirstLastPara="1" rIns="58925" wrap="square" tIns="29450">
            <a:noAutofit/>
          </a:bodyPr>
          <a:lstStyle>
            <a:lvl1pPr lvl="0" marR="0" algn="l">
              <a:spcBef>
                <a:spcPts val="0"/>
              </a:spcBef>
              <a:spcAft>
                <a:spcPts val="0"/>
              </a:spcAft>
              <a:buSzPts val="900"/>
              <a:buNone/>
              <a:defRPr sz="1100">
                <a:solidFill>
                  <a:srgbClr val="5C6670"/>
                </a:solidFill>
                <a:latin typeface="Trebuchet MS"/>
                <a:ea typeface="Trebuchet MS"/>
                <a:cs typeface="Trebuchet MS"/>
                <a:sym typeface="Trebuchet MS"/>
              </a:defRPr>
            </a:lvl1pPr>
            <a:lvl2pPr lvl="1" marR="0" algn="l">
              <a:spcBef>
                <a:spcPts val="0"/>
              </a:spcBef>
              <a:spcAft>
                <a:spcPts val="0"/>
              </a:spcAft>
              <a:buSzPts val="900"/>
              <a:buNone/>
              <a:defRPr b="0" i="0" sz="1100" u="none" cap="none" strike="noStrike">
                <a:solidFill>
                  <a:srgbClr val="5C6670"/>
                </a:solidFill>
                <a:latin typeface="Trebuchet MS"/>
                <a:ea typeface="Trebuchet MS"/>
                <a:cs typeface="Trebuchet MS"/>
                <a:sym typeface="Trebuchet MS"/>
              </a:defRPr>
            </a:lvl2pPr>
            <a:lvl3pPr lvl="2" marR="0" algn="l">
              <a:spcBef>
                <a:spcPts val="0"/>
              </a:spcBef>
              <a:spcAft>
                <a:spcPts val="0"/>
              </a:spcAft>
              <a:buSzPts val="900"/>
              <a:buNone/>
              <a:defRPr b="0" i="0" sz="1100" u="none" cap="none" strike="noStrike">
                <a:solidFill>
                  <a:srgbClr val="5C6670"/>
                </a:solidFill>
                <a:latin typeface="Trebuchet MS"/>
                <a:ea typeface="Trebuchet MS"/>
                <a:cs typeface="Trebuchet MS"/>
                <a:sym typeface="Trebuchet MS"/>
              </a:defRPr>
            </a:lvl3pPr>
            <a:lvl4pPr lvl="3" marR="0" algn="l">
              <a:spcBef>
                <a:spcPts val="0"/>
              </a:spcBef>
              <a:spcAft>
                <a:spcPts val="0"/>
              </a:spcAft>
              <a:buSzPts val="900"/>
              <a:buNone/>
              <a:defRPr b="0" i="0" sz="1100" u="none" cap="none" strike="noStrike">
                <a:solidFill>
                  <a:srgbClr val="5C6670"/>
                </a:solidFill>
                <a:latin typeface="Trebuchet MS"/>
                <a:ea typeface="Trebuchet MS"/>
                <a:cs typeface="Trebuchet MS"/>
                <a:sym typeface="Trebuchet MS"/>
              </a:defRPr>
            </a:lvl4pPr>
            <a:lvl5pPr lvl="4" marR="0" algn="l">
              <a:spcBef>
                <a:spcPts val="0"/>
              </a:spcBef>
              <a:spcAft>
                <a:spcPts val="0"/>
              </a:spcAft>
              <a:buSzPts val="900"/>
              <a:buNone/>
              <a:defRPr b="0" i="0" sz="1100" u="none" cap="none" strike="noStrike">
                <a:solidFill>
                  <a:srgbClr val="5C6670"/>
                </a:solidFill>
                <a:latin typeface="Trebuchet MS"/>
                <a:ea typeface="Trebuchet MS"/>
                <a:cs typeface="Trebuchet MS"/>
                <a:sym typeface="Trebuchet MS"/>
              </a:defRPr>
            </a:lvl5pPr>
            <a:lvl6pPr lvl="5" marR="0" algn="l">
              <a:spcBef>
                <a:spcPts val="0"/>
              </a:spcBef>
              <a:spcAft>
                <a:spcPts val="0"/>
              </a:spcAft>
              <a:buSzPts val="900"/>
              <a:buNone/>
              <a:defRPr b="0" i="0" sz="1100" u="none" cap="none" strike="noStrike">
                <a:solidFill>
                  <a:srgbClr val="5C6670"/>
                </a:solidFill>
                <a:latin typeface="Trebuchet MS"/>
                <a:ea typeface="Trebuchet MS"/>
                <a:cs typeface="Trebuchet MS"/>
                <a:sym typeface="Trebuchet MS"/>
              </a:defRPr>
            </a:lvl6pPr>
            <a:lvl7pPr lvl="6" marR="0" algn="l">
              <a:spcBef>
                <a:spcPts val="0"/>
              </a:spcBef>
              <a:spcAft>
                <a:spcPts val="0"/>
              </a:spcAft>
              <a:buSzPts val="900"/>
              <a:buNone/>
              <a:defRPr b="0" i="0" sz="1100" u="none" cap="none" strike="noStrike">
                <a:solidFill>
                  <a:srgbClr val="5C6670"/>
                </a:solidFill>
                <a:latin typeface="Trebuchet MS"/>
                <a:ea typeface="Trebuchet MS"/>
                <a:cs typeface="Trebuchet MS"/>
                <a:sym typeface="Trebuchet MS"/>
              </a:defRPr>
            </a:lvl7pPr>
            <a:lvl8pPr lvl="7" marR="0" algn="l">
              <a:spcBef>
                <a:spcPts val="0"/>
              </a:spcBef>
              <a:spcAft>
                <a:spcPts val="0"/>
              </a:spcAft>
              <a:buSzPts val="900"/>
              <a:buNone/>
              <a:defRPr b="0" i="0" sz="1100" u="none" cap="none" strike="noStrike">
                <a:solidFill>
                  <a:srgbClr val="5C6670"/>
                </a:solidFill>
                <a:latin typeface="Trebuchet MS"/>
                <a:ea typeface="Trebuchet MS"/>
                <a:cs typeface="Trebuchet MS"/>
                <a:sym typeface="Trebuchet MS"/>
              </a:defRPr>
            </a:lvl8pPr>
            <a:lvl9pPr lvl="8" marR="0" algn="l">
              <a:spcBef>
                <a:spcPts val="0"/>
              </a:spcBef>
              <a:spcAft>
                <a:spcPts val="0"/>
              </a:spcAft>
              <a:buSzPts val="900"/>
              <a:buNone/>
              <a:defRPr b="0" i="0" sz="1100" u="none" cap="none" strike="noStrike">
                <a:solidFill>
                  <a:srgbClr val="5C6670"/>
                </a:solidFill>
                <a:latin typeface="Trebuchet MS"/>
                <a:ea typeface="Trebuchet MS"/>
                <a:cs typeface="Trebuchet MS"/>
                <a:sym typeface="Trebuchet MS"/>
              </a:defRPr>
            </a:lvl9pPr>
          </a:lstStyle>
          <a:p/>
        </p:txBody>
      </p:sp>
      <p:sp>
        <p:nvSpPr>
          <p:cNvPr id="192" name="Google Shape;192;p47"/>
          <p:cNvSpPr txBox="1"/>
          <p:nvPr>
            <p:ph idx="12" type="sldNum"/>
          </p:nvPr>
        </p:nvSpPr>
        <p:spPr>
          <a:xfrm>
            <a:off x="6458396" y="4767616"/>
            <a:ext cx="2057100" cy="273600"/>
          </a:xfrm>
          <a:prstGeom prst="rect">
            <a:avLst/>
          </a:prstGeom>
          <a:noFill/>
          <a:ln>
            <a:noFill/>
          </a:ln>
        </p:spPr>
        <p:txBody>
          <a:bodyPr anchorCtr="0" anchor="ctr" bIns="29450" lIns="58925" spcFirstLastPara="1" rIns="58925" wrap="square" tIns="2945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White Logo">
  <p:cSld name="White Blank White Logo">
    <p:spTree>
      <p:nvGrpSpPr>
        <p:cNvPr id="193" name="Shape 193"/>
        <p:cNvGrpSpPr/>
        <p:nvPr/>
      </p:nvGrpSpPr>
      <p:grpSpPr>
        <a:xfrm>
          <a:off x="0" y="0"/>
          <a:ext cx="0" cy="0"/>
          <a:chOff x="0" y="0"/>
          <a:chExt cx="0" cy="0"/>
        </a:xfrm>
      </p:grpSpPr>
      <p:sp>
        <p:nvSpPr>
          <p:cNvPr id="194" name="Google Shape;194;p48"/>
          <p:cNvSpPr txBox="1"/>
          <p:nvPr>
            <p:ph idx="12" type="sldNum"/>
          </p:nvPr>
        </p:nvSpPr>
        <p:spPr>
          <a:xfrm>
            <a:off x="7384767" y="4818852"/>
            <a:ext cx="1508700" cy="273900"/>
          </a:xfrm>
          <a:prstGeom prst="rect">
            <a:avLst/>
          </a:prstGeom>
          <a:noFill/>
          <a:ln>
            <a:noFill/>
          </a:ln>
        </p:spPr>
        <p:txBody>
          <a:bodyPr anchorCtr="0" anchor="ctr" bIns="29450" lIns="58925" spcFirstLastPara="1" rIns="58925" wrap="square" tIns="29450">
            <a:noAutofit/>
          </a:bodyPr>
          <a:lstStyle>
            <a:lvl1pPr indent="0" lvl="0" marL="0" algn="r">
              <a:spcBef>
                <a:spcPts val="0"/>
              </a:spcBef>
              <a:spcAft>
                <a:spcPts val="0"/>
              </a:spcAft>
              <a:buNone/>
              <a:defRPr b="1" sz="900">
                <a:solidFill>
                  <a:schemeClr val="lt1"/>
                </a:solidFill>
                <a:latin typeface="Trebuchet MS"/>
                <a:ea typeface="Trebuchet MS"/>
                <a:cs typeface="Trebuchet MS"/>
                <a:sym typeface="Trebuchet MS"/>
              </a:defRPr>
            </a:lvl1pPr>
            <a:lvl2pPr indent="0" lvl="1" marL="0" algn="r">
              <a:spcBef>
                <a:spcPts val="0"/>
              </a:spcBef>
              <a:spcAft>
                <a:spcPts val="0"/>
              </a:spcAft>
              <a:buNone/>
              <a:defRPr b="1" sz="900">
                <a:solidFill>
                  <a:schemeClr val="lt1"/>
                </a:solidFill>
                <a:latin typeface="Trebuchet MS"/>
                <a:ea typeface="Trebuchet MS"/>
                <a:cs typeface="Trebuchet MS"/>
                <a:sym typeface="Trebuchet MS"/>
              </a:defRPr>
            </a:lvl2pPr>
            <a:lvl3pPr indent="0" lvl="2" marL="0" algn="r">
              <a:spcBef>
                <a:spcPts val="0"/>
              </a:spcBef>
              <a:spcAft>
                <a:spcPts val="0"/>
              </a:spcAft>
              <a:buNone/>
              <a:defRPr b="1" sz="900">
                <a:solidFill>
                  <a:schemeClr val="lt1"/>
                </a:solidFill>
                <a:latin typeface="Trebuchet MS"/>
                <a:ea typeface="Trebuchet MS"/>
                <a:cs typeface="Trebuchet MS"/>
                <a:sym typeface="Trebuchet MS"/>
              </a:defRPr>
            </a:lvl3pPr>
            <a:lvl4pPr indent="0" lvl="3" marL="0" algn="r">
              <a:spcBef>
                <a:spcPts val="0"/>
              </a:spcBef>
              <a:spcAft>
                <a:spcPts val="0"/>
              </a:spcAft>
              <a:buNone/>
              <a:defRPr b="1" sz="900">
                <a:solidFill>
                  <a:schemeClr val="lt1"/>
                </a:solidFill>
                <a:latin typeface="Trebuchet MS"/>
                <a:ea typeface="Trebuchet MS"/>
                <a:cs typeface="Trebuchet MS"/>
                <a:sym typeface="Trebuchet MS"/>
              </a:defRPr>
            </a:lvl4pPr>
            <a:lvl5pPr indent="0" lvl="4" marL="0" algn="r">
              <a:spcBef>
                <a:spcPts val="0"/>
              </a:spcBef>
              <a:spcAft>
                <a:spcPts val="0"/>
              </a:spcAft>
              <a:buNone/>
              <a:defRPr b="1" sz="900">
                <a:solidFill>
                  <a:schemeClr val="lt1"/>
                </a:solidFill>
                <a:latin typeface="Trebuchet MS"/>
                <a:ea typeface="Trebuchet MS"/>
                <a:cs typeface="Trebuchet MS"/>
                <a:sym typeface="Trebuchet MS"/>
              </a:defRPr>
            </a:lvl5pPr>
            <a:lvl6pPr indent="0" lvl="5" marL="0" algn="r">
              <a:spcBef>
                <a:spcPts val="0"/>
              </a:spcBef>
              <a:spcAft>
                <a:spcPts val="0"/>
              </a:spcAft>
              <a:buNone/>
              <a:defRPr b="1" sz="900">
                <a:solidFill>
                  <a:schemeClr val="lt1"/>
                </a:solidFill>
                <a:latin typeface="Trebuchet MS"/>
                <a:ea typeface="Trebuchet MS"/>
                <a:cs typeface="Trebuchet MS"/>
                <a:sym typeface="Trebuchet MS"/>
              </a:defRPr>
            </a:lvl6pPr>
            <a:lvl7pPr indent="0" lvl="6" marL="0" algn="r">
              <a:spcBef>
                <a:spcPts val="0"/>
              </a:spcBef>
              <a:spcAft>
                <a:spcPts val="0"/>
              </a:spcAft>
              <a:buNone/>
              <a:defRPr b="1" sz="900">
                <a:solidFill>
                  <a:schemeClr val="lt1"/>
                </a:solidFill>
                <a:latin typeface="Trebuchet MS"/>
                <a:ea typeface="Trebuchet MS"/>
                <a:cs typeface="Trebuchet MS"/>
                <a:sym typeface="Trebuchet MS"/>
              </a:defRPr>
            </a:lvl7pPr>
            <a:lvl8pPr indent="0" lvl="7" marL="0" algn="r">
              <a:spcBef>
                <a:spcPts val="0"/>
              </a:spcBef>
              <a:spcAft>
                <a:spcPts val="0"/>
              </a:spcAft>
              <a:buNone/>
              <a:defRPr b="1" sz="900">
                <a:solidFill>
                  <a:schemeClr val="lt1"/>
                </a:solidFill>
                <a:latin typeface="Trebuchet MS"/>
                <a:ea typeface="Trebuchet MS"/>
                <a:cs typeface="Trebuchet MS"/>
                <a:sym typeface="Trebuchet MS"/>
              </a:defRPr>
            </a:lvl8pPr>
            <a:lvl9pPr indent="0" lvl="8" marL="0" algn="r">
              <a:spcBef>
                <a:spcPts val="0"/>
              </a:spcBef>
              <a:spcAft>
                <a:spcPts val="0"/>
              </a:spcAft>
              <a:buNone/>
              <a:defRPr b="1" sz="900">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Image + Supporting Text Slide">
  <p:cSld name="White Image + Supporting Text Slide">
    <p:spTree>
      <p:nvGrpSpPr>
        <p:cNvPr id="195" name="Shape 195"/>
        <p:cNvGrpSpPr/>
        <p:nvPr/>
      </p:nvGrpSpPr>
      <p:grpSpPr>
        <a:xfrm>
          <a:off x="0" y="0"/>
          <a:ext cx="0" cy="0"/>
          <a:chOff x="0" y="0"/>
          <a:chExt cx="0" cy="0"/>
        </a:xfrm>
      </p:grpSpPr>
      <p:sp>
        <p:nvSpPr>
          <p:cNvPr id="196" name="Google Shape;196;p49"/>
          <p:cNvSpPr txBox="1"/>
          <p:nvPr>
            <p:ph idx="1" type="body"/>
          </p:nvPr>
        </p:nvSpPr>
        <p:spPr>
          <a:xfrm>
            <a:off x="627578" y="331114"/>
            <a:ext cx="7889100" cy="612600"/>
          </a:xfrm>
          <a:prstGeom prst="rect">
            <a:avLst/>
          </a:prstGeom>
          <a:noFill/>
          <a:ln>
            <a:noFill/>
          </a:ln>
        </p:spPr>
        <p:txBody>
          <a:bodyPr anchorCtr="0" anchor="ctr" bIns="34275" lIns="68575" spcFirstLastPara="1" rIns="68575" wrap="square" tIns="34275">
            <a:noAutofit/>
          </a:bodyPr>
          <a:lstStyle>
            <a:lvl1pPr indent="-228600" lvl="0" marL="457200" marR="0" algn="l">
              <a:lnSpc>
                <a:spcPct val="90000"/>
              </a:lnSpc>
              <a:spcBef>
                <a:spcPts val="3000"/>
              </a:spcBef>
              <a:spcAft>
                <a:spcPts val="0"/>
              </a:spcAft>
              <a:buClr>
                <a:srgbClr val="001970"/>
              </a:buClr>
              <a:buSzPts val="1100"/>
              <a:buFont typeface="Arial"/>
              <a:buNone/>
              <a:defRPr b="1" i="0" sz="4600" u="none" cap="none" strike="noStrike">
                <a:solidFill>
                  <a:srgbClr val="001970"/>
                </a:solidFill>
                <a:latin typeface="Trebuchet MS"/>
                <a:ea typeface="Trebuchet MS"/>
                <a:cs typeface="Trebuchet MS"/>
                <a:sym typeface="Trebuchet MS"/>
              </a:defRPr>
            </a:lvl1pPr>
            <a:lvl2pPr indent="-228600" lvl="1" marL="914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197" name="Google Shape;197;p49"/>
          <p:cNvSpPr txBox="1"/>
          <p:nvPr>
            <p:ph idx="2" type="body"/>
          </p:nvPr>
        </p:nvSpPr>
        <p:spPr>
          <a:xfrm>
            <a:off x="232304" y="1100912"/>
            <a:ext cx="4359900" cy="3399600"/>
          </a:xfrm>
          <a:prstGeom prst="rect">
            <a:avLst/>
          </a:prstGeom>
          <a:solidFill>
            <a:schemeClr val="lt1"/>
          </a:solidFill>
          <a:ln cap="flat" cmpd="sng" w="57150">
            <a:solidFill>
              <a:schemeClr val="accent5"/>
            </a:solidFill>
            <a:prstDash val="solid"/>
            <a:round/>
            <a:headEnd len="sm" w="sm" type="none"/>
            <a:tailEnd len="sm" w="sm" type="none"/>
          </a:ln>
        </p:spPr>
        <p:txBody>
          <a:bodyPr anchorCtr="0" anchor="ctr" bIns="34275" lIns="68575" spcFirstLastPara="1" rIns="68575" wrap="square" tIns="34275">
            <a:noAutofit/>
          </a:bodyPr>
          <a:lstStyle>
            <a:lvl1pPr indent="-228600" lvl="0" marL="457200" marR="0" algn="ctr">
              <a:lnSpc>
                <a:spcPct val="90000"/>
              </a:lnSpc>
              <a:spcBef>
                <a:spcPts val="3000"/>
              </a:spcBef>
              <a:spcAft>
                <a:spcPts val="0"/>
              </a:spcAft>
              <a:buClr>
                <a:srgbClr val="7F7F7F"/>
              </a:buClr>
              <a:buSzPts val="2400"/>
              <a:buFont typeface="Trebuchet MS"/>
              <a:buNone/>
              <a:defRPr b="0" i="1" sz="1700" u="none" cap="none" strike="noStrike">
                <a:solidFill>
                  <a:srgbClr val="7F7F7F"/>
                </a:solidFill>
                <a:latin typeface="Trebuchet MS"/>
                <a:ea typeface="Trebuchet MS"/>
                <a:cs typeface="Trebuchet MS"/>
                <a:sym typeface="Trebuchet MS"/>
              </a:defRPr>
            </a:lvl1pPr>
            <a:lvl2pPr indent="-228600" lvl="1" marL="9144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198" name="Google Shape;198;p49"/>
          <p:cNvSpPr txBox="1"/>
          <p:nvPr>
            <p:ph idx="3" type="body"/>
          </p:nvPr>
        </p:nvSpPr>
        <p:spPr>
          <a:xfrm>
            <a:off x="5074280" y="1113891"/>
            <a:ext cx="3837300" cy="33867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3000"/>
              </a:spcBef>
              <a:spcAft>
                <a:spcPts val="0"/>
              </a:spcAft>
              <a:buClr>
                <a:schemeClr val="dk1"/>
              </a:buClr>
              <a:buSzPts val="1100"/>
              <a:buFont typeface="Arial"/>
              <a:buNone/>
              <a:defRPr b="0" i="0" sz="2800" u="none" cap="none" strike="noStrike">
                <a:solidFill>
                  <a:schemeClr val="dk1"/>
                </a:solidFill>
                <a:latin typeface="Trebuchet MS"/>
                <a:ea typeface="Trebuchet MS"/>
                <a:cs typeface="Trebuchet MS"/>
                <a:sym typeface="Trebuchet MS"/>
              </a:defRPr>
            </a:lvl1pPr>
            <a:lvl2pPr indent="-228600" lvl="1" marL="914400" marR="0" algn="l">
              <a:lnSpc>
                <a:spcPct val="90000"/>
              </a:lnSpc>
              <a:spcBef>
                <a:spcPts val="3000"/>
              </a:spcBef>
              <a:spcAft>
                <a:spcPts val="0"/>
              </a:spcAft>
              <a:buClr>
                <a:schemeClr val="dk1"/>
              </a:buClr>
              <a:buSzPts val="1100"/>
              <a:buFont typeface="Arial"/>
              <a:buNone/>
              <a:defRPr b="0" i="0" sz="2300" u="none" cap="none" strike="noStrike">
                <a:solidFill>
                  <a:schemeClr val="dk1"/>
                </a:solidFill>
                <a:latin typeface="Trebuchet MS"/>
                <a:ea typeface="Trebuchet MS"/>
                <a:cs typeface="Trebuchet MS"/>
                <a:sym typeface="Trebuchet MS"/>
              </a:defRPr>
            </a:lvl2pPr>
            <a:lvl3pPr indent="-228600" lvl="2" marL="1371600" marR="0" algn="l">
              <a:lnSpc>
                <a:spcPct val="90000"/>
              </a:lnSpc>
              <a:spcBef>
                <a:spcPts val="3000"/>
              </a:spcBef>
              <a:spcAft>
                <a:spcPts val="0"/>
              </a:spcAft>
              <a:buClr>
                <a:schemeClr val="dk1"/>
              </a:buClr>
              <a:buSzPts val="1100"/>
              <a:buFont typeface="Arial"/>
              <a:buNone/>
              <a:defRPr b="0" i="0" sz="2100" u="none" cap="none" strike="noStrike">
                <a:solidFill>
                  <a:schemeClr val="dk1"/>
                </a:solidFill>
                <a:latin typeface="Trebuchet MS"/>
                <a:ea typeface="Trebuchet MS"/>
                <a:cs typeface="Trebuchet MS"/>
                <a:sym typeface="Trebuchet MS"/>
              </a:defRPr>
            </a:lvl3pPr>
            <a:lvl4pPr indent="-228600" lvl="3" marL="1828800" marR="0" algn="l">
              <a:lnSpc>
                <a:spcPct val="90000"/>
              </a:lnSpc>
              <a:spcBef>
                <a:spcPts val="3000"/>
              </a:spcBef>
              <a:spcAft>
                <a:spcPts val="0"/>
              </a:spcAft>
              <a:buClr>
                <a:schemeClr val="dk1"/>
              </a:buClr>
              <a:buSzPts val="1100"/>
              <a:buFont typeface="Arial"/>
              <a:buNone/>
              <a:defRPr b="0" i="0" sz="19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199" name="Google Shape;199;p49"/>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0" name="Shape 200"/>
        <p:cNvGrpSpPr/>
        <p:nvPr/>
      </p:nvGrpSpPr>
      <p:grpSpPr>
        <a:xfrm>
          <a:off x="0" y="0"/>
          <a:ext cx="0" cy="0"/>
          <a:chOff x="0" y="0"/>
          <a:chExt cx="0" cy="0"/>
        </a:xfrm>
      </p:grpSpPr>
      <p:sp>
        <p:nvSpPr>
          <p:cNvPr id="201" name="Google Shape;201;p50"/>
          <p:cNvSpPr txBox="1"/>
          <p:nvPr>
            <p:ph type="title"/>
          </p:nvPr>
        </p:nvSpPr>
        <p:spPr>
          <a:xfrm>
            <a:off x="311700" y="445025"/>
            <a:ext cx="8520600" cy="572700"/>
          </a:xfrm>
          <a:prstGeom prst="rect">
            <a:avLst/>
          </a:prstGeom>
        </p:spPr>
        <p:txBody>
          <a:bodyPr anchorCtr="0" anchor="ctr" bIns="34275" lIns="68575" spcFirstLastPara="1" rIns="68575" wrap="square" tIns="34275">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02" name="Google Shape;202;p50"/>
          <p:cNvSpPr txBox="1"/>
          <p:nvPr>
            <p:ph idx="1" type="body"/>
          </p:nvPr>
        </p:nvSpPr>
        <p:spPr>
          <a:xfrm>
            <a:off x="3117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03" name="Google Shape;203;p50"/>
          <p:cNvSpPr txBox="1"/>
          <p:nvPr>
            <p:ph idx="2" type="body"/>
          </p:nvPr>
        </p:nvSpPr>
        <p:spPr>
          <a:xfrm>
            <a:off x="48324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04" name="Google Shape;204;p50"/>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1" name="Shape 211"/>
        <p:cNvGrpSpPr/>
        <p:nvPr/>
      </p:nvGrpSpPr>
      <p:grpSpPr>
        <a:xfrm>
          <a:off x="0" y="0"/>
          <a:ext cx="0" cy="0"/>
          <a:chOff x="0" y="0"/>
          <a:chExt cx="0" cy="0"/>
        </a:xfrm>
      </p:grpSpPr>
      <p:sp>
        <p:nvSpPr>
          <p:cNvPr id="212" name="Google Shape;212;p52"/>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13" name="Shape 213"/>
        <p:cNvGrpSpPr/>
        <p:nvPr/>
      </p:nvGrpSpPr>
      <p:grpSpPr>
        <a:xfrm>
          <a:off x="0" y="0"/>
          <a:ext cx="0" cy="0"/>
          <a:chOff x="0" y="0"/>
          <a:chExt cx="0" cy="0"/>
        </a:xfrm>
      </p:grpSpPr>
      <p:sp>
        <p:nvSpPr>
          <p:cNvPr id="214" name="Google Shape;214;p53"/>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15" name="Google Shape;215;p53"/>
          <p:cNvSpPr txBox="1"/>
          <p:nvPr>
            <p:ph idx="1" type="body"/>
          </p:nvPr>
        </p:nvSpPr>
        <p:spPr>
          <a:xfrm>
            <a:off x="628650" y="1389226"/>
            <a:ext cx="7886700" cy="31542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55600" lvl="2" marL="1371600" marR="0" algn="l">
              <a:lnSpc>
                <a:spcPct val="90000"/>
              </a:lnSpc>
              <a:spcBef>
                <a:spcPts val="400"/>
              </a:spcBef>
              <a:spcAft>
                <a:spcPts val="0"/>
              </a:spcAft>
              <a:buClr>
                <a:schemeClr val="dk1"/>
              </a:buClr>
              <a:buSzPts val="2000"/>
              <a:buFont typeface="Noto Sans Symbols"/>
              <a:buChar char="▪"/>
              <a:defRPr b="0" i="0" sz="20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216" name="Google Shape;216;p53"/>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17" name="Shape 217"/>
        <p:cNvGrpSpPr/>
        <p:nvPr/>
      </p:nvGrpSpPr>
      <p:grpSpPr>
        <a:xfrm>
          <a:off x="0" y="0"/>
          <a:ext cx="0" cy="0"/>
          <a:chOff x="0" y="0"/>
          <a:chExt cx="0" cy="0"/>
        </a:xfrm>
      </p:grpSpPr>
      <p:sp>
        <p:nvSpPr>
          <p:cNvPr id="218" name="Google Shape;218;p54"/>
          <p:cNvSpPr txBox="1"/>
          <p:nvPr>
            <p:ph type="ctrTitle"/>
          </p:nvPr>
        </p:nvSpPr>
        <p:spPr>
          <a:xfrm>
            <a:off x="780393" y="1128869"/>
            <a:ext cx="7583100" cy="742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19" name="Google Shape;219;p54"/>
          <p:cNvSpPr txBox="1"/>
          <p:nvPr>
            <p:ph idx="1" type="subTitle"/>
          </p:nvPr>
        </p:nvSpPr>
        <p:spPr>
          <a:xfrm>
            <a:off x="1143000" y="1937573"/>
            <a:ext cx="6858000" cy="5541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800"/>
              </a:spcBef>
              <a:spcAft>
                <a:spcPts val="0"/>
              </a:spcAft>
              <a:buClr>
                <a:schemeClr val="dk1"/>
              </a:buClr>
              <a:buSzPts val="3700"/>
              <a:buFont typeface="Arial"/>
              <a:buNone/>
              <a:defRPr b="1" i="0" sz="3700" u="none" cap="none" strike="noStrike">
                <a:solidFill>
                  <a:schemeClr val="dk1"/>
                </a:solidFill>
                <a:latin typeface="Trebuchet MS"/>
                <a:ea typeface="Trebuchet MS"/>
                <a:cs typeface="Trebuchet MS"/>
                <a:sym typeface="Trebuchet MS"/>
              </a:defRPr>
            </a:lvl1pPr>
            <a:lvl2pPr lvl="1"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220" name="Google Shape;220;p54"/>
          <p:cNvSpPr txBox="1"/>
          <p:nvPr>
            <p:ph idx="10" type="dt"/>
          </p:nvPr>
        </p:nvSpPr>
        <p:spPr>
          <a:xfrm>
            <a:off x="3543300" y="3688167"/>
            <a:ext cx="20574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1" name="Google Shape;221;p54"/>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222" name="Google Shape;222;p54"/>
          <p:cNvSpPr txBox="1"/>
          <p:nvPr>
            <p:ph idx="2" type="body"/>
          </p:nvPr>
        </p:nvSpPr>
        <p:spPr>
          <a:xfrm>
            <a:off x="1435396" y="2760021"/>
            <a:ext cx="6273300" cy="6858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90000"/>
              </a:lnSpc>
              <a:spcBef>
                <a:spcPts val="800"/>
              </a:spcBef>
              <a:spcAft>
                <a:spcPts val="0"/>
              </a:spcAft>
              <a:buClr>
                <a:schemeClr val="dk1"/>
              </a:buClr>
              <a:buSzPts val="25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23" name="Shape 223"/>
        <p:cNvGrpSpPr/>
        <p:nvPr/>
      </p:nvGrpSpPr>
      <p:grpSpPr>
        <a:xfrm>
          <a:off x="0" y="0"/>
          <a:ext cx="0" cy="0"/>
          <a:chOff x="0" y="0"/>
          <a:chExt cx="0" cy="0"/>
        </a:xfrm>
      </p:grpSpPr>
      <p:sp>
        <p:nvSpPr>
          <p:cNvPr id="224" name="Google Shape;224;p55"/>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225" name="Google Shape;225;p55"/>
          <p:cNvSpPr/>
          <p:nvPr/>
        </p:nvSpPr>
        <p:spPr>
          <a:xfrm>
            <a:off x="628649" y="1405105"/>
            <a:ext cx="7825200" cy="17310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226" name="Google Shape;226;p55"/>
          <p:cNvSpPr/>
          <p:nvPr/>
        </p:nvSpPr>
        <p:spPr>
          <a:xfrm>
            <a:off x="658793" y="313418"/>
            <a:ext cx="7825200" cy="762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i="0" lang="en" sz="4500" u="none" cap="none" strike="noStrike">
                <a:solidFill>
                  <a:schemeClr val="dk2"/>
                </a:solidFill>
                <a:latin typeface="Trebuchet MS"/>
                <a:ea typeface="Trebuchet MS"/>
                <a:cs typeface="Trebuchet MS"/>
                <a:sym typeface="Trebuchet MS"/>
              </a:rPr>
              <a:t>Our Mission</a:t>
            </a:r>
            <a:endParaRPr sz="1400">
              <a:solidFill>
                <a:schemeClr val="dk2"/>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27" name="Shape 227"/>
        <p:cNvGrpSpPr/>
        <p:nvPr/>
      </p:nvGrpSpPr>
      <p:grpSpPr>
        <a:xfrm>
          <a:off x="0" y="0"/>
          <a:ext cx="0" cy="0"/>
          <a:chOff x="0" y="0"/>
          <a:chExt cx="0" cy="0"/>
        </a:xfrm>
      </p:grpSpPr>
      <p:sp>
        <p:nvSpPr>
          <p:cNvPr id="228" name="Google Shape;228;p56"/>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229" name="Google Shape;229;p56"/>
          <p:cNvSpPr txBox="1"/>
          <p:nvPr/>
        </p:nvSpPr>
        <p:spPr>
          <a:xfrm>
            <a:off x="10221314" y="6553015"/>
            <a:ext cx="1629000" cy="2958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fld id="{00000000-1234-1234-1234-123412341234}" type="slidenum">
              <a:rPr b="1" lang="en" sz="1400">
                <a:solidFill>
                  <a:srgbClr val="000000"/>
                </a:solidFill>
                <a:latin typeface="Trebuchet MS"/>
                <a:ea typeface="Trebuchet MS"/>
                <a:cs typeface="Trebuchet MS"/>
                <a:sym typeface="Trebuchet MS"/>
              </a:rPr>
              <a:t>‹#›</a:t>
            </a:fld>
            <a:endParaRPr b="1" sz="1400">
              <a:solidFill>
                <a:srgbClr val="000000"/>
              </a:solidFill>
              <a:latin typeface="Trebuchet MS"/>
              <a:ea typeface="Trebuchet MS"/>
              <a:cs typeface="Trebuchet MS"/>
              <a:sym typeface="Trebuchet MS"/>
            </a:endParaRPr>
          </a:p>
        </p:txBody>
      </p:sp>
      <p:pic>
        <p:nvPicPr>
          <p:cNvPr id="230" name="Google Shape;230;p56"/>
          <p:cNvPicPr preferRelativeResize="0"/>
          <p:nvPr/>
        </p:nvPicPr>
        <p:blipFill rotWithShape="1">
          <a:blip r:embed="rId2">
            <a:alphaModFix/>
          </a:blip>
          <a:srcRect b="4828" l="1681" r="0" t="12786"/>
          <a:stretch/>
        </p:blipFill>
        <p:spPr>
          <a:xfrm>
            <a:off x="0" y="-1"/>
            <a:ext cx="9143996" cy="4695092"/>
          </a:xfrm>
          <a:prstGeom prst="rect">
            <a:avLst/>
          </a:prstGeom>
          <a:noFill/>
          <a:ln>
            <a:noFill/>
          </a:ln>
        </p:spPr>
      </p:pic>
      <p:sp>
        <p:nvSpPr>
          <p:cNvPr id="231" name="Google Shape;231;p56"/>
          <p:cNvSpPr/>
          <p:nvPr/>
        </p:nvSpPr>
        <p:spPr>
          <a:xfrm>
            <a:off x="0" y="2584310"/>
            <a:ext cx="9162300" cy="1919100"/>
          </a:xfrm>
          <a:prstGeom prst="rect">
            <a:avLst/>
          </a:prstGeom>
          <a:solidFill>
            <a:srgbClr val="001970">
              <a:alpha val="80000"/>
            </a:srgbClr>
          </a:solidFill>
          <a:ln>
            <a:noFill/>
          </a:ln>
        </p:spPr>
        <p:txBody>
          <a:bodyPr anchorCtr="0" anchor="ctr" bIns="137150" lIns="97525" spcFirstLastPara="1" rIns="97525" wrap="square" tIns="48750">
            <a:noAutofit/>
          </a:bodyPr>
          <a:lstStyle/>
          <a:p>
            <a:pPr indent="0" lvl="0" marL="127000" marR="0" rtl="0" algn="l">
              <a:lnSpc>
                <a:spcPct val="100000"/>
              </a:lnSpc>
              <a:spcBef>
                <a:spcPts val="0"/>
              </a:spcBef>
              <a:spcAft>
                <a:spcPts val="0"/>
              </a:spcAft>
              <a:buClr>
                <a:srgbClr val="FFFFFF"/>
              </a:buClr>
              <a:buSzPts val="4100"/>
              <a:buFont typeface="Trebuchet MS"/>
              <a:buNone/>
            </a:pPr>
            <a:r>
              <a:rPr b="1" i="0" lang="en" sz="4100" u="none" cap="none" strike="noStrike">
                <a:solidFill>
                  <a:srgbClr val="FFFFFF"/>
                </a:solidFill>
                <a:latin typeface="Trebuchet MS"/>
                <a:ea typeface="Trebuchet MS"/>
                <a:cs typeface="Trebuchet MS"/>
                <a:sym typeface="Trebuchet MS"/>
              </a:rPr>
              <a:t>Our Mission: </a:t>
            </a:r>
            <a:endParaRPr b="0" i="0" sz="4100" u="none" cap="none" strike="noStrike">
              <a:solidFill>
                <a:srgbClr val="5C6670"/>
              </a:solidFill>
              <a:latin typeface="Trebuchet MS"/>
              <a:ea typeface="Trebuchet MS"/>
              <a:cs typeface="Trebuchet MS"/>
              <a:sym typeface="Trebuchet MS"/>
            </a:endParaRPr>
          </a:p>
          <a:p>
            <a:pPr indent="0" lvl="0" marL="127000" marR="0" rtl="0" algn="l">
              <a:lnSpc>
                <a:spcPct val="100000"/>
              </a:lnSpc>
              <a:spcBef>
                <a:spcPts val="0"/>
              </a:spcBef>
              <a:spcAft>
                <a:spcPts val="0"/>
              </a:spcAft>
              <a:buClr>
                <a:srgbClr val="FFFFFF"/>
              </a:buClr>
              <a:buSzPts val="2400"/>
              <a:buFont typeface="Trebuchet MS"/>
              <a:buNone/>
            </a:pPr>
            <a:r>
              <a:rPr b="0" i="0" lang="en" sz="24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24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232" name="Shape 232"/>
        <p:cNvGrpSpPr/>
        <p:nvPr/>
      </p:nvGrpSpPr>
      <p:grpSpPr>
        <a:xfrm>
          <a:off x="0" y="0"/>
          <a:ext cx="0" cy="0"/>
          <a:chOff x="0" y="0"/>
          <a:chExt cx="0" cy="0"/>
        </a:xfrm>
      </p:grpSpPr>
      <p:sp>
        <p:nvSpPr>
          <p:cNvPr id="233" name="Google Shape;233;p57"/>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234" name="Google Shape;234;p57"/>
          <p:cNvSpPr/>
          <p:nvPr/>
        </p:nvSpPr>
        <p:spPr>
          <a:xfrm>
            <a:off x="628649" y="1405105"/>
            <a:ext cx="7825200" cy="21468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 sz="2700">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b="1" sz="2700">
              <a:solidFill>
                <a:schemeClr val="dk1"/>
              </a:solidFill>
              <a:latin typeface="Trebuchet MS"/>
              <a:ea typeface="Trebuchet MS"/>
              <a:cs typeface="Trebuchet MS"/>
              <a:sym typeface="Trebuchet MS"/>
            </a:endParaRPr>
          </a:p>
        </p:txBody>
      </p:sp>
      <p:sp>
        <p:nvSpPr>
          <p:cNvPr id="235" name="Google Shape;235;p57"/>
          <p:cNvSpPr/>
          <p:nvPr/>
        </p:nvSpPr>
        <p:spPr>
          <a:xfrm>
            <a:off x="628650" y="286659"/>
            <a:ext cx="7825200" cy="762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i="0" lang="en" sz="4500" u="none" cap="none" strike="noStrike">
                <a:solidFill>
                  <a:srgbClr val="232C68"/>
                </a:solidFill>
                <a:latin typeface="Trebuchet MS"/>
                <a:ea typeface="Trebuchet MS"/>
                <a:cs typeface="Trebuchet MS"/>
                <a:sym typeface="Trebuchet MS"/>
              </a:rPr>
              <a:t>What We Do</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36" name="Shape 236"/>
        <p:cNvGrpSpPr/>
        <p:nvPr/>
      </p:nvGrpSpPr>
      <p:grpSpPr>
        <a:xfrm>
          <a:off x="0" y="0"/>
          <a:ext cx="0" cy="0"/>
          <a:chOff x="0" y="0"/>
          <a:chExt cx="0" cy="0"/>
        </a:xfrm>
      </p:grpSpPr>
      <p:sp>
        <p:nvSpPr>
          <p:cNvPr id="237" name="Google Shape;237;p58"/>
          <p:cNvSpPr txBox="1"/>
          <p:nvPr>
            <p:ph type="title"/>
          </p:nvPr>
        </p:nvSpPr>
        <p:spPr>
          <a:xfrm>
            <a:off x="605659" y="1354603"/>
            <a:ext cx="3602400" cy="22281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38" name="Google Shape;238;p58"/>
          <p:cNvSpPr txBox="1"/>
          <p:nvPr>
            <p:ph idx="1" type="body"/>
          </p:nvPr>
        </p:nvSpPr>
        <p:spPr>
          <a:xfrm>
            <a:off x="4857422" y="1354602"/>
            <a:ext cx="3642000" cy="22281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400" u="none" cap="none" strike="noStrike">
                <a:solidFill>
                  <a:schemeClr val="dk1"/>
                </a:solidFill>
                <a:latin typeface="Trebuchet MS"/>
                <a:ea typeface="Trebuchet MS"/>
                <a:cs typeface="Trebuchet MS"/>
                <a:sym typeface="Trebuchet MS"/>
              </a:defRPr>
            </a:lvl2pPr>
            <a:lvl3pPr indent="-361950" lvl="2" marL="1371600" marR="0" algn="l">
              <a:lnSpc>
                <a:spcPct val="90000"/>
              </a:lnSpc>
              <a:spcBef>
                <a:spcPts val="4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39" name="Google Shape;239;p58"/>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240" name="Google Shape;240;p58"/>
          <p:cNvCxnSpPr/>
          <p:nvPr/>
        </p:nvCxnSpPr>
        <p:spPr>
          <a:xfrm>
            <a:off x="4572000" y="995363"/>
            <a:ext cx="0" cy="3152700"/>
          </a:xfrm>
          <a:prstGeom prst="straightConnector1">
            <a:avLst/>
          </a:prstGeom>
          <a:noFill/>
          <a:ln cap="flat" cmpd="sng" w="50800">
            <a:solidFill>
              <a:schemeClr val="dk1"/>
            </a:solidFill>
            <a:prstDash val="solid"/>
            <a:miter lim="800000"/>
            <a:headEnd len="sm" w="sm" type="none"/>
            <a:tailEnd len="sm" w="sm" type="none"/>
          </a:ln>
        </p:spPr>
      </p:cxn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1" name="Shape 241"/>
        <p:cNvGrpSpPr/>
        <p:nvPr/>
      </p:nvGrpSpPr>
      <p:grpSpPr>
        <a:xfrm>
          <a:off x="0" y="0"/>
          <a:ext cx="0" cy="0"/>
          <a:chOff x="0" y="0"/>
          <a:chExt cx="0" cy="0"/>
        </a:xfrm>
      </p:grpSpPr>
      <p:sp>
        <p:nvSpPr>
          <p:cNvPr id="242" name="Google Shape;242;p59"/>
          <p:cNvSpPr txBox="1"/>
          <p:nvPr>
            <p:ph type="title"/>
          </p:nvPr>
        </p:nvSpPr>
        <p:spPr>
          <a:xfrm>
            <a:off x="137948" y="1645444"/>
            <a:ext cx="8868300" cy="9942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43" name="Google Shape;243;p59"/>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244" name="Shape 244"/>
        <p:cNvGrpSpPr/>
        <p:nvPr/>
      </p:nvGrpSpPr>
      <p:grpSpPr>
        <a:xfrm>
          <a:off x="0" y="0"/>
          <a:ext cx="0" cy="0"/>
          <a:chOff x="0" y="0"/>
          <a:chExt cx="0" cy="0"/>
        </a:xfrm>
      </p:grpSpPr>
      <p:sp>
        <p:nvSpPr>
          <p:cNvPr id="245" name="Google Shape;245;p60"/>
          <p:cNvSpPr txBox="1"/>
          <p:nvPr>
            <p:ph type="title"/>
          </p:nvPr>
        </p:nvSpPr>
        <p:spPr>
          <a:xfrm>
            <a:off x="4592091" y="1968996"/>
            <a:ext cx="4036200" cy="1735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46" name="Google Shape;246;p60"/>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Questions" id="247" name="Google Shape;247;p60"/>
          <p:cNvPicPr preferRelativeResize="0"/>
          <p:nvPr/>
        </p:nvPicPr>
        <p:blipFill rotWithShape="1">
          <a:blip r:embed="rId2">
            <a:alphaModFix/>
          </a:blip>
          <a:srcRect b="0" l="0" r="0" t="0"/>
          <a:stretch/>
        </p:blipFill>
        <p:spPr>
          <a:xfrm>
            <a:off x="-714374" y="-223837"/>
            <a:ext cx="5572125" cy="55721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248" name="Shape 248"/>
        <p:cNvGrpSpPr/>
        <p:nvPr/>
      </p:nvGrpSpPr>
      <p:grpSpPr>
        <a:xfrm>
          <a:off x="0" y="0"/>
          <a:ext cx="0" cy="0"/>
          <a:chOff x="0" y="0"/>
          <a:chExt cx="0" cy="0"/>
        </a:xfrm>
      </p:grpSpPr>
      <p:sp>
        <p:nvSpPr>
          <p:cNvPr id="249" name="Google Shape;249;p61"/>
          <p:cNvSpPr txBox="1"/>
          <p:nvPr>
            <p:ph type="title"/>
          </p:nvPr>
        </p:nvSpPr>
        <p:spPr>
          <a:xfrm>
            <a:off x="4592091" y="1690390"/>
            <a:ext cx="4319400" cy="1762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0" name="Google Shape;250;p61"/>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Chat" id="251" name="Google Shape;251;p61"/>
          <p:cNvPicPr preferRelativeResize="0"/>
          <p:nvPr/>
        </p:nvPicPr>
        <p:blipFill rotWithShape="1">
          <a:blip r:embed="rId2">
            <a:alphaModFix/>
          </a:blip>
          <a:srcRect b="0" l="0" r="0" t="0"/>
          <a:stretch/>
        </p:blipFill>
        <p:spPr>
          <a:xfrm>
            <a:off x="-169519" y="80367"/>
            <a:ext cx="4942432" cy="494258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52" name="Shape 252"/>
        <p:cNvGrpSpPr/>
        <p:nvPr/>
      </p:nvGrpSpPr>
      <p:grpSpPr>
        <a:xfrm>
          <a:off x="0" y="0"/>
          <a:ext cx="0" cy="0"/>
          <a:chOff x="0" y="0"/>
          <a:chExt cx="0" cy="0"/>
        </a:xfrm>
      </p:grpSpPr>
      <p:sp>
        <p:nvSpPr>
          <p:cNvPr id="253" name="Google Shape;253;p62"/>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254" name="Google Shape;254;p62"/>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5" name="Google Shape;255;p62"/>
          <p:cNvSpPr txBox="1"/>
          <p:nvPr>
            <p:ph idx="1" type="body"/>
          </p:nvPr>
        </p:nvSpPr>
        <p:spPr>
          <a:xfrm>
            <a:off x="1665111" y="1621510"/>
            <a:ext cx="5813700" cy="28650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2100"/>
              <a:buFont typeface="Arial"/>
              <a:buNone/>
              <a:defRPr b="0" i="0" sz="21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56" name="Shape 256"/>
        <p:cNvGrpSpPr/>
        <p:nvPr/>
      </p:nvGrpSpPr>
      <p:grpSpPr>
        <a:xfrm>
          <a:off x="0" y="0"/>
          <a:ext cx="0" cy="0"/>
          <a:chOff x="0" y="0"/>
          <a:chExt cx="0" cy="0"/>
        </a:xfrm>
      </p:grpSpPr>
      <p:sp>
        <p:nvSpPr>
          <p:cNvPr id="257" name="Google Shape;257;p63"/>
          <p:cNvSpPr txBox="1"/>
          <p:nvPr>
            <p:ph type="title"/>
          </p:nvPr>
        </p:nvSpPr>
        <p:spPr>
          <a:xfrm>
            <a:off x="446484" y="1635005"/>
            <a:ext cx="8250900" cy="12198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8" name="Google Shape;258;p63"/>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9" name="Shape 259"/>
        <p:cNvGrpSpPr/>
        <p:nvPr/>
      </p:nvGrpSpPr>
      <p:grpSpPr>
        <a:xfrm>
          <a:off x="0" y="0"/>
          <a:ext cx="0" cy="0"/>
          <a:chOff x="0" y="0"/>
          <a:chExt cx="0" cy="0"/>
        </a:xfrm>
      </p:grpSpPr>
      <p:sp>
        <p:nvSpPr>
          <p:cNvPr id="260" name="Google Shape;260;p6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p:txBody>
      </p:sp>
      <p:sp>
        <p:nvSpPr>
          <p:cNvPr id="261" name="Google Shape;261;p6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sz="1400"/>
            </a:lvl1pPr>
            <a:lvl2pPr indent="-317500" lvl="1" marL="914400" algn="l">
              <a:lnSpc>
                <a:spcPct val="115000"/>
              </a:lnSpc>
              <a:spcBef>
                <a:spcPts val="1600"/>
              </a:spcBef>
              <a:spcAft>
                <a:spcPts val="0"/>
              </a:spcAft>
              <a:buSzPts val="1400"/>
              <a:buChar char="○"/>
              <a:defRPr sz="1400"/>
            </a:lvl2pPr>
            <a:lvl3pPr indent="-317500" lvl="2" marL="1371600" algn="l">
              <a:lnSpc>
                <a:spcPct val="115000"/>
              </a:lnSpc>
              <a:spcBef>
                <a:spcPts val="1600"/>
              </a:spcBef>
              <a:spcAft>
                <a:spcPts val="0"/>
              </a:spcAft>
              <a:buSzPts val="1400"/>
              <a:buChar char="■"/>
              <a:defRPr sz="1400"/>
            </a:lvl3pPr>
            <a:lvl4pPr indent="-317500" lvl="3" marL="1828800" algn="l">
              <a:lnSpc>
                <a:spcPct val="115000"/>
              </a:lnSpc>
              <a:spcBef>
                <a:spcPts val="1600"/>
              </a:spcBef>
              <a:spcAft>
                <a:spcPts val="0"/>
              </a:spcAft>
              <a:buSzPts val="1400"/>
              <a:buChar char="●"/>
              <a:defRPr sz="1400"/>
            </a:lvl4pPr>
            <a:lvl5pPr indent="-317500" lvl="4" marL="2286000" algn="l">
              <a:lnSpc>
                <a:spcPct val="115000"/>
              </a:lnSpc>
              <a:spcBef>
                <a:spcPts val="1600"/>
              </a:spcBef>
              <a:spcAft>
                <a:spcPts val="0"/>
              </a:spcAft>
              <a:buSzPts val="1400"/>
              <a:buChar char="○"/>
              <a:defRPr sz="1400"/>
            </a:lvl5pPr>
            <a:lvl6pPr indent="-317500" lvl="5" marL="2743200" algn="l">
              <a:lnSpc>
                <a:spcPct val="115000"/>
              </a:lnSpc>
              <a:spcBef>
                <a:spcPts val="1600"/>
              </a:spcBef>
              <a:spcAft>
                <a:spcPts val="0"/>
              </a:spcAft>
              <a:buSzPts val="1400"/>
              <a:buChar char="■"/>
              <a:defRPr sz="1400"/>
            </a:lvl6pPr>
            <a:lvl7pPr indent="-317500" lvl="6" marL="3200400" algn="l">
              <a:lnSpc>
                <a:spcPct val="115000"/>
              </a:lnSpc>
              <a:spcBef>
                <a:spcPts val="1600"/>
              </a:spcBef>
              <a:spcAft>
                <a:spcPts val="0"/>
              </a:spcAft>
              <a:buSzPts val="1400"/>
              <a:buChar char="●"/>
              <a:defRPr sz="1400"/>
            </a:lvl7pPr>
            <a:lvl8pPr indent="-317500" lvl="7" marL="3657600" algn="l">
              <a:lnSpc>
                <a:spcPct val="115000"/>
              </a:lnSpc>
              <a:spcBef>
                <a:spcPts val="1600"/>
              </a:spcBef>
              <a:spcAft>
                <a:spcPts val="0"/>
              </a:spcAft>
              <a:buSzPts val="1400"/>
              <a:buChar char="○"/>
              <a:defRPr sz="1400"/>
            </a:lvl8pPr>
            <a:lvl9pPr indent="-317500" lvl="8" marL="4114800" algn="l">
              <a:lnSpc>
                <a:spcPct val="115000"/>
              </a:lnSpc>
              <a:spcBef>
                <a:spcPts val="1600"/>
              </a:spcBef>
              <a:spcAft>
                <a:spcPts val="1600"/>
              </a:spcAft>
              <a:buSzPts val="1400"/>
              <a:buChar char="■"/>
              <a:defRPr sz="1400"/>
            </a:lvl9pPr>
          </a:lstStyle>
          <a:p/>
        </p:txBody>
      </p:sp>
      <p:sp>
        <p:nvSpPr>
          <p:cNvPr id="262" name="Google Shape;262;p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1">
    <p:spTree>
      <p:nvGrpSpPr>
        <p:cNvPr id="263" name="Shape 263"/>
        <p:cNvGrpSpPr/>
        <p:nvPr/>
      </p:nvGrpSpPr>
      <p:grpSpPr>
        <a:xfrm>
          <a:off x="0" y="0"/>
          <a:ext cx="0" cy="0"/>
          <a:chOff x="0" y="0"/>
          <a:chExt cx="0" cy="0"/>
        </a:xfrm>
      </p:grpSpPr>
      <p:sp>
        <p:nvSpPr>
          <p:cNvPr id="264" name="Google Shape;264;p65"/>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265" name="Shape 265"/>
        <p:cNvGrpSpPr/>
        <p:nvPr/>
      </p:nvGrpSpPr>
      <p:grpSpPr>
        <a:xfrm>
          <a:off x="0" y="0"/>
          <a:ext cx="0" cy="0"/>
          <a:chOff x="0" y="0"/>
          <a:chExt cx="0" cy="0"/>
        </a:xfrm>
      </p:grpSpPr>
      <p:sp>
        <p:nvSpPr>
          <p:cNvPr id="266" name="Google Shape;266;p66"/>
          <p:cNvSpPr txBox="1"/>
          <p:nvPr>
            <p:ph idx="1" type="body"/>
          </p:nvPr>
        </p:nvSpPr>
        <p:spPr>
          <a:xfrm>
            <a:off x="232304" y="1285875"/>
            <a:ext cx="8679300" cy="3255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3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1900" u="none" cap="none" strike="noStrike">
                <a:solidFill>
                  <a:schemeClr val="dk1"/>
                </a:solidFill>
                <a:latin typeface="Trebuchet MS"/>
                <a:ea typeface="Trebuchet MS"/>
                <a:cs typeface="Trebuchet MS"/>
                <a:sym typeface="Trebuchet MS"/>
              </a:defRPr>
            </a:lvl3pPr>
            <a:lvl4pPr indent="-336550" lvl="3" marL="1828800" marR="0" algn="l">
              <a:lnSpc>
                <a:spcPct val="100000"/>
              </a:lnSpc>
              <a:spcBef>
                <a:spcPts val="3000"/>
              </a:spcBef>
              <a:spcAft>
                <a:spcPts val="0"/>
              </a:spcAft>
              <a:buClr>
                <a:schemeClr val="dk1"/>
              </a:buClr>
              <a:buSzPts val="1700"/>
              <a:buFont typeface="Noto Sans"/>
              <a:buChar char="❖"/>
              <a:defRPr b="0" i="0" sz="17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267" name="Google Shape;267;p66"/>
          <p:cNvSpPr txBox="1"/>
          <p:nvPr>
            <p:ph idx="12" type="sldNum"/>
          </p:nvPr>
        </p:nvSpPr>
        <p:spPr>
          <a:xfrm>
            <a:off x="7384766" y="4818853"/>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268" name="Google Shape;268;p66"/>
          <p:cNvSpPr txBox="1"/>
          <p:nvPr>
            <p:ph type="title"/>
          </p:nvPr>
        </p:nvSpPr>
        <p:spPr>
          <a:xfrm>
            <a:off x="232304" y="329339"/>
            <a:ext cx="8679300" cy="6126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 &amp; subtitle">
    <p:spTree>
      <p:nvGrpSpPr>
        <p:cNvPr id="269" name="Shape 269"/>
        <p:cNvGrpSpPr/>
        <p:nvPr/>
      </p:nvGrpSpPr>
      <p:grpSpPr>
        <a:xfrm>
          <a:off x="0" y="0"/>
          <a:ext cx="0" cy="0"/>
          <a:chOff x="0" y="0"/>
          <a:chExt cx="0" cy="0"/>
        </a:xfrm>
      </p:grpSpPr>
      <p:sp>
        <p:nvSpPr>
          <p:cNvPr id="270" name="Google Shape;270;p67"/>
          <p:cNvSpPr txBox="1"/>
          <p:nvPr>
            <p:ph idx="1" type="body"/>
          </p:nvPr>
        </p:nvSpPr>
        <p:spPr>
          <a:xfrm>
            <a:off x="365760" y="586966"/>
            <a:ext cx="8412600" cy="232200"/>
          </a:xfrm>
          <a:prstGeom prst="rect">
            <a:avLst/>
          </a:prstGeom>
          <a:noFill/>
          <a:ln>
            <a:noFill/>
          </a:ln>
        </p:spPr>
        <p:txBody>
          <a:bodyPr anchorCtr="0" anchor="t" bIns="68575" lIns="68575" spcFirstLastPara="1" rIns="68575" wrap="square" tIns="68575">
            <a:noAutofit/>
          </a:bodyPr>
          <a:lstStyle>
            <a:lvl1pPr indent="-228600" lvl="0" marL="457200" marR="0" algn="l">
              <a:lnSpc>
                <a:spcPct val="100000"/>
              </a:lnSpc>
              <a:spcBef>
                <a:spcPts val="900"/>
              </a:spcBef>
              <a:spcAft>
                <a:spcPts val="0"/>
              </a:spcAft>
              <a:buClr>
                <a:srgbClr val="575757"/>
              </a:buClr>
              <a:buSzPts val="1100"/>
              <a:buFont typeface="Arial"/>
              <a:buNone/>
              <a:defRPr b="0" i="0" sz="1500" u="none" cap="none" strike="noStrike">
                <a:solidFill>
                  <a:srgbClr val="575757"/>
                </a:solidFill>
                <a:latin typeface="Arial"/>
                <a:ea typeface="Arial"/>
                <a:cs typeface="Arial"/>
                <a:sym typeface="Arial"/>
              </a:defRPr>
            </a:lvl1pPr>
            <a:lvl2pPr indent="-317500" lvl="1" marL="914400" marR="0" algn="l">
              <a:lnSpc>
                <a:spcPct val="100000"/>
              </a:lnSpc>
              <a:spcBef>
                <a:spcPts val="5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algn="l">
              <a:lnSpc>
                <a:spcPct val="100000"/>
              </a:lnSpc>
              <a:spcBef>
                <a:spcPts val="5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algn="l">
              <a:lnSpc>
                <a:spcPct val="100000"/>
              </a:lnSpc>
              <a:spcBef>
                <a:spcPts val="5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algn="l">
              <a:lnSpc>
                <a:spcPct val="100000"/>
              </a:lnSpc>
              <a:spcBef>
                <a:spcPts val="5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271" name="Google Shape;271;p67"/>
          <p:cNvSpPr txBox="1"/>
          <p:nvPr>
            <p:ph type="title"/>
          </p:nvPr>
        </p:nvSpPr>
        <p:spPr>
          <a:xfrm>
            <a:off x="365760" y="221762"/>
            <a:ext cx="8412600" cy="352200"/>
          </a:xfrm>
          <a:prstGeom prst="rect">
            <a:avLst/>
          </a:prstGeom>
          <a:noFill/>
          <a:ln>
            <a:noFill/>
          </a:ln>
        </p:spPr>
        <p:txBody>
          <a:bodyPr anchorCtr="0" anchor="t" bIns="68575" lIns="68575" spcFirstLastPara="1" rIns="68575" wrap="square" tIns="68575">
            <a:noAutofit/>
          </a:bodyPr>
          <a:lstStyle>
            <a:lvl1pPr lvl="0" marR="0" algn="l">
              <a:lnSpc>
                <a:spcPct val="100000"/>
              </a:lnSpc>
              <a:spcBef>
                <a:spcPts val="0"/>
              </a:spcBef>
              <a:spcAft>
                <a:spcPts val="0"/>
              </a:spcAft>
              <a:buClr>
                <a:schemeClr val="accent2"/>
              </a:buClr>
              <a:buSzPts val="1100"/>
              <a:buFont typeface="Arial"/>
              <a:buNone/>
              <a:defRPr b="0" i="0" sz="2100" u="none" cap="none" strike="noStrik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p:txBody>
      </p:sp>
      <p:sp>
        <p:nvSpPr>
          <p:cNvPr id="272" name="Google Shape;272;p67"/>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000">
                <a:solidFill>
                  <a:srgbClr val="575757"/>
                </a:solidFill>
                <a:latin typeface="Arial"/>
                <a:ea typeface="Arial"/>
                <a:cs typeface="Arial"/>
                <a:sym typeface="Arial"/>
              </a:defRPr>
            </a:lvl1pPr>
            <a:lvl2pPr lvl="1">
              <a:buNone/>
              <a:defRPr sz="1000">
                <a:solidFill>
                  <a:srgbClr val="575757"/>
                </a:solidFill>
                <a:latin typeface="Arial"/>
                <a:ea typeface="Arial"/>
                <a:cs typeface="Arial"/>
                <a:sym typeface="Arial"/>
              </a:defRPr>
            </a:lvl2pPr>
            <a:lvl3pPr lvl="2">
              <a:buNone/>
              <a:defRPr sz="1000">
                <a:solidFill>
                  <a:srgbClr val="575757"/>
                </a:solidFill>
                <a:latin typeface="Arial"/>
                <a:ea typeface="Arial"/>
                <a:cs typeface="Arial"/>
                <a:sym typeface="Arial"/>
              </a:defRPr>
            </a:lvl3pPr>
            <a:lvl4pPr lvl="3">
              <a:buNone/>
              <a:defRPr sz="1000">
                <a:solidFill>
                  <a:srgbClr val="575757"/>
                </a:solidFill>
                <a:latin typeface="Arial"/>
                <a:ea typeface="Arial"/>
                <a:cs typeface="Arial"/>
                <a:sym typeface="Arial"/>
              </a:defRPr>
            </a:lvl4pPr>
            <a:lvl5pPr lvl="4">
              <a:buNone/>
              <a:defRPr sz="1000">
                <a:solidFill>
                  <a:srgbClr val="575757"/>
                </a:solidFill>
                <a:latin typeface="Arial"/>
                <a:ea typeface="Arial"/>
                <a:cs typeface="Arial"/>
                <a:sym typeface="Arial"/>
              </a:defRPr>
            </a:lvl5pPr>
            <a:lvl6pPr lvl="5">
              <a:buNone/>
              <a:defRPr sz="1000">
                <a:solidFill>
                  <a:srgbClr val="575757"/>
                </a:solidFill>
                <a:latin typeface="Arial"/>
                <a:ea typeface="Arial"/>
                <a:cs typeface="Arial"/>
                <a:sym typeface="Arial"/>
              </a:defRPr>
            </a:lvl6pPr>
            <a:lvl7pPr lvl="6">
              <a:buNone/>
              <a:defRPr sz="1000">
                <a:solidFill>
                  <a:srgbClr val="575757"/>
                </a:solidFill>
                <a:latin typeface="Arial"/>
                <a:ea typeface="Arial"/>
                <a:cs typeface="Arial"/>
                <a:sym typeface="Arial"/>
              </a:defRPr>
            </a:lvl7pPr>
            <a:lvl8pPr lvl="7">
              <a:buNone/>
              <a:defRPr sz="1000">
                <a:solidFill>
                  <a:srgbClr val="575757"/>
                </a:solidFill>
                <a:latin typeface="Arial"/>
                <a:ea typeface="Arial"/>
                <a:cs typeface="Arial"/>
                <a:sym typeface="Arial"/>
              </a:defRPr>
            </a:lvl8pPr>
            <a:lvl9pPr lvl="8">
              <a:buNone/>
              <a:defRPr sz="1000">
                <a:solidFill>
                  <a:srgbClr val="575757"/>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3" name="Shape 273"/>
        <p:cNvGrpSpPr/>
        <p:nvPr/>
      </p:nvGrpSpPr>
      <p:grpSpPr>
        <a:xfrm>
          <a:off x="0" y="0"/>
          <a:ext cx="0" cy="0"/>
          <a:chOff x="0" y="0"/>
          <a:chExt cx="0" cy="0"/>
        </a:xfrm>
      </p:grpSpPr>
      <p:sp>
        <p:nvSpPr>
          <p:cNvPr id="274" name="Google Shape;274;p68"/>
          <p:cNvSpPr txBox="1"/>
          <p:nvPr>
            <p:ph type="ctrTitle"/>
          </p:nvPr>
        </p:nvSpPr>
        <p:spPr>
          <a:xfrm>
            <a:off x="311708" y="744575"/>
            <a:ext cx="8520600" cy="2052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75" name="Google Shape;275;p68"/>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276" name="Google Shape;276;p68"/>
          <p:cNvSpPr txBox="1"/>
          <p:nvPr>
            <p:ph idx="12" type="sldNum"/>
          </p:nvPr>
        </p:nvSpPr>
        <p:spPr>
          <a:xfrm>
            <a:off x="8472458" y="4663217"/>
            <a:ext cx="548700" cy="393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7" name="Shape 277"/>
        <p:cNvGrpSpPr/>
        <p:nvPr/>
      </p:nvGrpSpPr>
      <p:grpSpPr>
        <a:xfrm>
          <a:off x="0" y="0"/>
          <a:ext cx="0" cy="0"/>
          <a:chOff x="0" y="0"/>
          <a:chExt cx="0" cy="0"/>
        </a:xfrm>
      </p:grpSpPr>
      <p:sp>
        <p:nvSpPr>
          <p:cNvPr id="278" name="Google Shape;278;p69"/>
          <p:cNvSpPr txBox="1"/>
          <p:nvPr>
            <p:ph type="title"/>
          </p:nvPr>
        </p:nvSpPr>
        <p:spPr>
          <a:xfrm>
            <a:off x="311700" y="445025"/>
            <a:ext cx="8520600" cy="572700"/>
          </a:xfrm>
          <a:prstGeom prst="rect">
            <a:avLst/>
          </a:prstGeom>
        </p:spPr>
        <p:txBody>
          <a:bodyPr anchorCtr="0" anchor="ctr" bIns="34275" lIns="68575" spcFirstLastPara="1" rIns="68575" wrap="square" tIns="34275">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79" name="Google Shape;279;p69"/>
          <p:cNvSpPr txBox="1"/>
          <p:nvPr>
            <p:ph idx="1" type="body"/>
          </p:nvPr>
        </p:nvSpPr>
        <p:spPr>
          <a:xfrm>
            <a:off x="3117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0" name="Google Shape;280;p69"/>
          <p:cNvSpPr txBox="1"/>
          <p:nvPr>
            <p:ph idx="2" type="body"/>
          </p:nvPr>
        </p:nvSpPr>
        <p:spPr>
          <a:xfrm>
            <a:off x="48324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1" name="Google Shape;281;p69"/>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1">
  <p:cSld name="SECTION_HEADER_1">
    <p:spTree>
      <p:nvGrpSpPr>
        <p:cNvPr id="282" name="Shape 282"/>
        <p:cNvGrpSpPr/>
        <p:nvPr/>
      </p:nvGrpSpPr>
      <p:grpSpPr>
        <a:xfrm>
          <a:off x="0" y="0"/>
          <a:ext cx="0" cy="0"/>
          <a:chOff x="0" y="0"/>
          <a:chExt cx="0" cy="0"/>
        </a:xfrm>
      </p:grpSpPr>
      <p:sp>
        <p:nvSpPr>
          <p:cNvPr id="283" name="Google Shape;283;p70"/>
          <p:cNvSpPr txBox="1"/>
          <p:nvPr>
            <p:ph type="title"/>
          </p:nvPr>
        </p:nvSpPr>
        <p:spPr>
          <a:xfrm>
            <a:off x="628650" y="328489"/>
            <a:ext cx="7886700" cy="720000"/>
          </a:xfrm>
          <a:prstGeom prst="rect">
            <a:avLst/>
          </a:prstGeom>
          <a:noFill/>
          <a:ln>
            <a:noFill/>
          </a:ln>
        </p:spPr>
        <p:txBody>
          <a:bodyPr anchorCtr="0" anchor="b" bIns="25700" lIns="51425" spcFirstLastPara="1" rIns="51425" wrap="square" tIns="25700">
            <a:noAutofit/>
          </a:bodyPr>
          <a:lstStyle>
            <a:lvl1pPr lvl="0" algn="ctr">
              <a:lnSpc>
                <a:spcPct val="90000"/>
              </a:lnSpc>
              <a:spcBef>
                <a:spcPts val="0"/>
              </a:spcBef>
              <a:spcAft>
                <a:spcPts val="0"/>
              </a:spcAft>
              <a:buClr>
                <a:schemeClr val="accent5"/>
              </a:buClr>
              <a:buSzPts val="3400"/>
              <a:buFont typeface="Trebuchet MS"/>
              <a:buNone/>
              <a:defRPr sz="3400"/>
            </a:lvl1pPr>
            <a:lvl2pPr lvl="1" algn="l">
              <a:lnSpc>
                <a:spcPct val="100000"/>
              </a:lnSpc>
              <a:spcBef>
                <a:spcPts val="0"/>
              </a:spcBef>
              <a:spcAft>
                <a:spcPts val="0"/>
              </a:spcAft>
              <a:buClr>
                <a:srgbClr val="FFFFFF"/>
              </a:buClr>
              <a:buSzPts val="800"/>
              <a:buFont typeface="Trebuchet MS"/>
              <a:buNone/>
              <a:defRPr/>
            </a:lvl2pPr>
            <a:lvl3pPr lvl="2" algn="l">
              <a:lnSpc>
                <a:spcPct val="100000"/>
              </a:lnSpc>
              <a:spcBef>
                <a:spcPts val="0"/>
              </a:spcBef>
              <a:spcAft>
                <a:spcPts val="0"/>
              </a:spcAft>
              <a:buClr>
                <a:srgbClr val="FFFFFF"/>
              </a:buClr>
              <a:buSzPts val="800"/>
              <a:buFont typeface="Trebuchet MS"/>
              <a:buNone/>
              <a:defRPr/>
            </a:lvl3pPr>
            <a:lvl4pPr lvl="3" algn="l">
              <a:lnSpc>
                <a:spcPct val="100000"/>
              </a:lnSpc>
              <a:spcBef>
                <a:spcPts val="0"/>
              </a:spcBef>
              <a:spcAft>
                <a:spcPts val="0"/>
              </a:spcAft>
              <a:buClr>
                <a:srgbClr val="FFFFFF"/>
              </a:buClr>
              <a:buSzPts val="800"/>
              <a:buFont typeface="Trebuchet MS"/>
              <a:buNone/>
              <a:defRPr/>
            </a:lvl4pPr>
            <a:lvl5pPr lvl="4" algn="l">
              <a:lnSpc>
                <a:spcPct val="100000"/>
              </a:lnSpc>
              <a:spcBef>
                <a:spcPts val="0"/>
              </a:spcBef>
              <a:spcAft>
                <a:spcPts val="0"/>
              </a:spcAft>
              <a:buClr>
                <a:srgbClr val="FFFFFF"/>
              </a:buClr>
              <a:buSzPts val="800"/>
              <a:buFont typeface="Trebuchet MS"/>
              <a:buNone/>
              <a:defRPr/>
            </a:lvl5pPr>
            <a:lvl6pPr lvl="5" algn="l">
              <a:lnSpc>
                <a:spcPct val="100000"/>
              </a:lnSpc>
              <a:spcBef>
                <a:spcPts val="0"/>
              </a:spcBef>
              <a:spcAft>
                <a:spcPts val="0"/>
              </a:spcAft>
              <a:buClr>
                <a:srgbClr val="FFFFFF"/>
              </a:buClr>
              <a:buSzPts val="800"/>
              <a:buFont typeface="Trebuchet MS"/>
              <a:buNone/>
              <a:defRPr/>
            </a:lvl6pPr>
            <a:lvl7pPr lvl="6" algn="l">
              <a:lnSpc>
                <a:spcPct val="100000"/>
              </a:lnSpc>
              <a:spcBef>
                <a:spcPts val="0"/>
              </a:spcBef>
              <a:spcAft>
                <a:spcPts val="0"/>
              </a:spcAft>
              <a:buClr>
                <a:srgbClr val="FFFFFF"/>
              </a:buClr>
              <a:buSzPts val="800"/>
              <a:buFont typeface="Trebuchet MS"/>
              <a:buNone/>
              <a:defRPr/>
            </a:lvl7pPr>
            <a:lvl8pPr lvl="7" algn="l">
              <a:lnSpc>
                <a:spcPct val="100000"/>
              </a:lnSpc>
              <a:spcBef>
                <a:spcPts val="0"/>
              </a:spcBef>
              <a:spcAft>
                <a:spcPts val="0"/>
              </a:spcAft>
              <a:buClr>
                <a:srgbClr val="FFFFFF"/>
              </a:buClr>
              <a:buSzPts val="800"/>
              <a:buFont typeface="Trebuchet MS"/>
              <a:buNone/>
              <a:defRPr/>
            </a:lvl8pPr>
            <a:lvl9pPr lvl="8" algn="l">
              <a:lnSpc>
                <a:spcPct val="100000"/>
              </a:lnSpc>
              <a:spcBef>
                <a:spcPts val="0"/>
              </a:spcBef>
              <a:spcAft>
                <a:spcPts val="0"/>
              </a:spcAft>
              <a:buClr>
                <a:srgbClr val="FFFFFF"/>
              </a:buClr>
              <a:buSzPts val="800"/>
              <a:buFont typeface="Trebuchet MS"/>
              <a:buNone/>
              <a:defRPr/>
            </a:lvl9pPr>
          </a:lstStyle>
          <a:p/>
        </p:txBody>
      </p:sp>
      <p:sp>
        <p:nvSpPr>
          <p:cNvPr id="284" name="Google Shape;284;p70"/>
          <p:cNvSpPr txBox="1"/>
          <p:nvPr>
            <p:ph idx="1" type="body"/>
          </p:nvPr>
        </p:nvSpPr>
        <p:spPr>
          <a:xfrm>
            <a:off x="628650" y="1389227"/>
            <a:ext cx="7886700" cy="3154200"/>
          </a:xfrm>
          <a:prstGeom prst="rect">
            <a:avLst/>
          </a:prstGeom>
          <a:noFill/>
          <a:ln>
            <a:noFill/>
          </a:ln>
        </p:spPr>
        <p:txBody>
          <a:bodyPr anchorCtr="0" anchor="t" bIns="25700" lIns="51425" spcFirstLastPara="1" rIns="51425" wrap="square" tIns="25700">
            <a:noAutofit/>
          </a:bodyPr>
          <a:lstStyle>
            <a:lvl1pPr indent="-355600" lvl="0" marL="457200" marR="0" algn="l">
              <a:lnSpc>
                <a:spcPct val="90000"/>
              </a:lnSpc>
              <a:spcBef>
                <a:spcPts val="600"/>
              </a:spcBef>
              <a:spcAft>
                <a:spcPts val="0"/>
              </a:spcAft>
              <a:buClr>
                <a:schemeClr val="dk1"/>
              </a:buClr>
              <a:buSzPts val="2000"/>
              <a:buFont typeface="Arial"/>
              <a:buChar char="•"/>
              <a:defRPr b="0" i="0" sz="2000" u="none" cap="none" strike="noStrike">
                <a:solidFill>
                  <a:schemeClr val="dk1"/>
                </a:solidFill>
                <a:latin typeface="Trebuchet MS"/>
                <a:ea typeface="Trebuchet MS"/>
                <a:cs typeface="Trebuchet MS"/>
                <a:sym typeface="Trebuchet MS"/>
              </a:defRPr>
            </a:lvl1pPr>
            <a:lvl2pPr indent="-311150" lvl="1" marL="914400" marR="0" algn="l">
              <a:lnSpc>
                <a:spcPct val="90000"/>
              </a:lnSpc>
              <a:spcBef>
                <a:spcPts val="300"/>
              </a:spcBef>
              <a:spcAft>
                <a:spcPts val="0"/>
              </a:spcAft>
              <a:buClr>
                <a:schemeClr val="dk1"/>
              </a:buClr>
              <a:buSzPts val="1300"/>
              <a:buFont typeface="Noto Sans"/>
              <a:buChar char="⮚"/>
              <a:defRPr b="0" i="0" sz="1900" u="none" cap="none" strike="noStrike">
                <a:solidFill>
                  <a:schemeClr val="dk1"/>
                </a:solidFill>
                <a:latin typeface="Trebuchet MS"/>
                <a:ea typeface="Trebuchet MS"/>
                <a:cs typeface="Trebuchet MS"/>
                <a:sym typeface="Trebuchet MS"/>
              </a:defRPr>
            </a:lvl2pPr>
            <a:lvl3pPr indent="-323850" lvl="2" marL="1371600" marR="0" algn="l">
              <a:lnSpc>
                <a:spcPct val="90000"/>
              </a:lnSpc>
              <a:spcBef>
                <a:spcPts val="300"/>
              </a:spcBef>
              <a:spcAft>
                <a:spcPts val="0"/>
              </a:spcAft>
              <a:buClr>
                <a:schemeClr val="dk1"/>
              </a:buClr>
              <a:buSzPts val="1500"/>
              <a:buFont typeface="Noto Sans"/>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228600" lvl="4" marL="22860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5pPr>
            <a:lvl6pPr indent="-228600" lvl="5" marL="27432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6pPr>
            <a:lvl7pPr indent="-228600" lvl="6" marL="32004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7pPr>
            <a:lvl8pPr indent="-228600" lvl="7" marL="36576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8pPr>
            <a:lvl9pPr indent="-228600" lvl="8" marL="4114800" marR="0" algn="l">
              <a:lnSpc>
                <a:spcPct val="90000"/>
              </a:lnSpc>
              <a:spcBef>
                <a:spcPts val="300"/>
              </a:spcBef>
              <a:spcAft>
                <a:spcPts val="0"/>
              </a:spcAft>
              <a:buClr>
                <a:srgbClr val="888888"/>
              </a:buClr>
              <a:buSzPts val="900"/>
              <a:buFont typeface="Arial"/>
              <a:buNone/>
              <a:defRPr b="0" i="0" sz="900" u="none" cap="none" strike="noStrike">
                <a:solidFill>
                  <a:srgbClr val="888888"/>
                </a:solidFill>
                <a:latin typeface="Calibri"/>
                <a:ea typeface="Calibri"/>
                <a:cs typeface="Calibri"/>
                <a:sym typeface="Calibri"/>
              </a:defRPr>
            </a:lvl9pPr>
          </a:lstStyle>
          <a:p/>
        </p:txBody>
      </p:sp>
      <p:sp>
        <p:nvSpPr>
          <p:cNvPr id="285" name="Google Shape;285;p70"/>
          <p:cNvSpPr txBox="1"/>
          <p:nvPr>
            <p:ph idx="12" type="sldNum"/>
          </p:nvPr>
        </p:nvSpPr>
        <p:spPr>
          <a:xfrm>
            <a:off x="6923325" y="482575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1" i="0" sz="900" u="none" cap="none" strike="noStrike">
                <a:solidFill>
                  <a:schemeClr val="lt1"/>
                </a:solidFill>
                <a:latin typeface="Trebuchet MS"/>
                <a:ea typeface="Trebuchet MS"/>
                <a:cs typeface="Trebuchet MS"/>
                <a:sym typeface="Trebuchet MS"/>
              </a:defRPr>
            </a:lvl1pPr>
            <a:lvl2pPr indent="0" lvl="1" marL="0" marR="0" algn="r">
              <a:spcBef>
                <a:spcPts val="0"/>
              </a:spcBef>
              <a:buNone/>
              <a:defRPr b="1" i="0" sz="900" u="none" cap="none" strike="noStrike">
                <a:solidFill>
                  <a:schemeClr val="lt1"/>
                </a:solidFill>
                <a:latin typeface="Trebuchet MS"/>
                <a:ea typeface="Trebuchet MS"/>
                <a:cs typeface="Trebuchet MS"/>
                <a:sym typeface="Trebuchet MS"/>
              </a:defRPr>
            </a:lvl2pPr>
            <a:lvl3pPr indent="0" lvl="2" marL="0" marR="0" algn="r">
              <a:spcBef>
                <a:spcPts val="0"/>
              </a:spcBef>
              <a:buNone/>
              <a:defRPr b="1" i="0" sz="900" u="none" cap="none" strike="noStrike">
                <a:solidFill>
                  <a:schemeClr val="lt1"/>
                </a:solidFill>
                <a:latin typeface="Trebuchet MS"/>
                <a:ea typeface="Trebuchet MS"/>
                <a:cs typeface="Trebuchet MS"/>
                <a:sym typeface="Trebuchet MS"/>
              </a:defRPr>
            </a:lvl3pPr>
            <a:lvl4pPr indent="0" lvl="3" marL="0" marR="0" algn="r">
              <a:spcBef>
                <a:spcPts val="0"/>
              </a:spcBef>
              <a:buNone/>
              <a:defRPr b="1" i="0" sz="900" u="none" cap="none" strike="noStrike">
                <a:solidFill>
                  <a:schemeClr val="lt1"/>
                </a:solidFill>
                <a:latin typeface="Trebuchet MS"/>
                <a:ea typeface="Trebuchet MS"/>
                <a:cs typeface="Trebuchet MS"/>
                <a:sym typeface="Trebuchet MS"/>
              </a:defRPr>
            </a:lvl4pPr>
            <a:lvl5pPr indent="0" lvl="4" marL="0" marR="0" algn="r">
              <a:spcBef>
                <a:spcPts val="0"/>
              </a:spcBef>
              <a:buNone/>
              <a:defRPr b="1" i="0" sz="900" u="none" cap="none" strike="noStrike">
                <a:solidFill>
                  <a:schemeClr val="lt1"/>
                </a:solidFill>
                <a:latin typeface="Trebuchet MS"/>
                <a:ea typeface="Trebuchet MS"/>
                <a:cs typeface="Trebuchet MS"/>
                <a:sym typeface="Trebuchet MS"/>
              </a:defRPr>
            </a:lvl5pPr>
            <a:lvl6pPr indent="0" lvl="5" marL="0" marR="0" algn="r">
              <a:spcBef>
                <a:spcPts val="0"/>
              </a:spcBef>
              <a:buNone/>
              <a:defRPr b="1" i="0" sz="900" u="none" cap="none" strike="noStrike">
                <a:solidFill>
                  <a:schemeClr val="lt1"/>
                </a:solidFill>
                <a:latin typeface="Trebuchet MS"/>
                <a:ea typeface="Trebuchet MS"/>
                <a:cs typeface="Trebuchet MS"/>
                <a:sym typeface="Trebuchet MS"/>
              </a:defRPr>
            </a:lvl6pPr>
            <a:lvl7pPr indent="0" lvl="6" marL="0" marR="0" algn="r">
              <a:spcBef>
                <a:spcPts val="0"/>
              </a:spcBef>
              <a:buNone/>
              <a:defRPr b="1" i="0" sz="900" u="none" cap="none" strike="noStrike">
                <a:solidFill>
                  <a:schemeClr val="lt1"/>
                </a:solidFill>
                <a:latin typeface="Trebuchet MS"/>
                <a:ea typeface="Trebuchet MS"/>
                <a:cs typeface="Trebuchet MS"/>
                <a:sym typeface="Trebuchet MS"/>
              </a:defRPr>
            </a:lvl7pPr>
            <a:lvl8pPr indent="0" lvl="7" marL="0" marR="0" algn="r">
              <a:spcBef>
                <a:spcPts val="0"/>
              </a:spcBef>
              <a:buNone/>
              <a:defRPr b="1" i="0" sz="900" u="none" cap="none" strike="noStrike">
                <a:solidFill>
                  <a:schemeClr val="lt1"/>
                </a:solidFill>
                <a:latin typeface="Trebuchet MS"/>
                <a:ea typeface="Trebuchet MS"/>
                <a:cs typeface="Trebuchet MS"/>
                <a:sym typeface="Trebuchet MS"/>
              </a:defRPr>
            </a:lvl8pPr>
            <a:lvl9pPr indent="0" lvl="8" marL="0" marR="0" algn="r">
              <a:spcBef>
                <a:spcPts val="0"/>
              </a:spcBef>
              <a:buNone/>
              <a:defRPr b="1"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Image + Supporting Text Slide">
  <p:cSld name="White Image + Supporting Text Slide">
    <p:spTree>
      <p:nvGrpSpPr>
        <p:cNvPr id="286" name="Shape 286"/>
        <p:cNvGrpSpPr/>
        <p:nvPr/>
      </p:nvGrpSpPr>
      <p:grpSpPr>
        <a:xfrm>
          <a:off x="0" y="0"/>
          <a:ext cx="0" cy="0"/>
          <a:chOff x="0" y="0"/>
          <a:chExt cx="0" cy="0"/>
        </a:xfrm>
      </p:grpSpPr>
      <p:sp>
        <p:nvSpPr>
          <p:cNvPr id="287" name="Google Shape;287;p71"/>
          <p:cNvSpPr txBox="1"/>
          <p:nvPr>
            <p:ph idx="1" type="body"/>
          </p:nvPr>
        </p:nvSpPr>
        <p:spPr>
          <a:xfrm>
            <a:off x="627578" y="331114"/>
            <a:ext cx="7889100" cy="612600"/>
          </a:xfrm>
          <a:prstGeom prst="rect">
            <a:avLst/>
          </a:prstGeom>
          <a:noFill/>
          <a:ln>
            <a:noFill/>
          </a:ln>
        </p:spPr>
        <p:txBody>
          <a:bodyPr anchorCtr="0" anchor="ctr" bIns="34275" lIns="68575" spcFirstLastPara="1" rIns="68575" wrap="square" tIns="34275">
            <a:noAutofit/>
          </a:bodyPr>
          <a:lstStyle>
            <a:lvl1pPr indent="-228600" lvl="0" marL="457200" marR="0" algn="l">
              <a:lnSpc>
                <a:spcPct val="90000"/>
              </a:lnSpc>
              <a:spcBef>
                <a:spcPts val="3000"/>
              </a:spcBef>
              <a:spcAft>
                <a:spcPts val="0"/>
              </a:spcAft>
              <a:buClr>
                <a:srgbClr val="001970"/>
              </a:buClr>
              <a:buSzPts val="1100"/>
              <a:buFont typeface="Arial"/>
              <a:buNone/>
              <a:defRPr b="1" i="0" sz="4600" u="none" cap="none" strike="noStrike">
                <a:solidFill>
                  <a:srgbClr val="001970"/>
                </a:solidFill>
                <a:latin typeface="Trebuchet MS"/>
                <a:ea typeface="Trebuchet MS"/>
                <a:cs typeface="Trebuchet MS"/>
                <a:sym typeface="Trebuchet MS"/>
              </a:defRPr>
            </a:lvl1pPr>
            <a:lvl2pPr indent="-228600" lvl="1" marL="914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288" name="Google Shape;288;p71"/>
          <p:cNvSpPr txBox="1"/>
          <p:nvPr>
            <p:ph idx="2" type="body"/>
          </p:nvPr>
        </p:nvSpPr>
        <p:spPr>
          <a:xfrm>
            <a:off x="232304" y="1100912"/>
            <a:ext cx="4359900" cy="3399600"/>
          </a:xfrm>
          <a:prstGeom prst="rect">
            <a:avLst/>
          </a:prstGeom>
          <a:solidFill>
            <a:schemeClr val="lt1"/>
          </a:solidFill>
          <a:ln cap="flat" cmpd="sng" w="57150">
            <a:solidFill>
              <a:schemeClr val="accent5"/>
            </a:solidFill>
            <a:prstDash val="solid"/>
            <a:round/>
            <a:headEnd len="sm" w="sm" type="none"/>
            <a:tailEnd len="sm" w="sm" type="none"/>
          </a:ln>
        </p:spPr>
        <p:txBody>
          <a:bodyPr anchorCtr="0" anchor="ctr" bIns="34275" lIns="68575" spcFirstLastPara="1" rIns="68575" wrap="square" tIns="34275">
            <a:noAutofit/>
          </a:bodyPr>
          <a:lstStyle>
            <a:lvl1pPr indent="-228600" lvl="0" marL="457200" marR="0" algn="ctr">
              <a:lnSpc>
                <a:spcPct val="90000"/>
              </a:lnSpc>
              <a:spcBef>
                <a:spcPts val="3000"/>
              </a:spcBef>
              <a:spcAft>
                <a:spcPts val="0"/>
              </a:spcAft>
              <a:buClr>
                <a:srgbClr val="7F7F7F"/>
              </a:buClr>
              <a:buSzPts val="2400"/>
              <a:buFont typeface="Trebuchet MS"/>
              <a:buNone/>
              <a:defRPr b="0" i="1" sz="1700" u="none" cap="none" strike="noStrike">
                <a:solidFill>
                  <a:srgbClr val="7F7F7F"/>
                </a:solidFill>
                <a:latin typeface="Trebuchet MS"/>
                <a:ea typeface="Trebuchet MS"/>
                <a:cs typeface="Trebuchet MS"/>
                <a:sym typeface="Trebuchet MS"/>
              </a:defRPr>
            </a:lvl1pPr>
            <a:lvl2pPr indent="-228600" lvl="1" marL="9144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2pPr>
            <a:lvl3pPr indent="-228600" lvl="2" marL="13716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3pPr>
            <a:lvl4pPr indent="-228600" lvl="3" marL="18288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4pPr>
            <a:lvl5pPr indent="-228600" lvl="4" marL="2286000" marR="0" algn="l">
              <a:lnSpc>
                <a:spcPct val="90000"/>
              </a:lnSpc>
              <a:spcBef>
                <a:spcPts val="3000"/>
              </a:spcBef>
              <a:spcAft>
                <a:spcPts val="0"/>
              </a:spcAft>
              <a:buClr>
                <a:srgbClr val="5C6670"/>
              </a:buClr>
              <a:buSzPts val="3000"/>
              <a:buFont typeface="Trebuchet MS"/>
              <a:buNone/>
              <a:defRPr b="0" i="1"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289" name="Google Shape;289;p71"/>
          <p:cNvSpPr txBox="1"/>
          <p:nvPr>
            <p:ph idx="3" type="body"/>
          </p:nvPr>
        </p:nvSpPr>
        <p:spPr>
          <a:xfrm>
            <a:off x="5074280" y="1113891"/>
            <a:ext cx="3837300" cy="33867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3000"/>
              </a:spcBef>
              <a:spcAft>
                <a:spcPts val="0"/>
              </a:spcAft>
              <a:buClr>
                <a:schemeClr val="dk1"/>
              </a:buClr>
              <a:buSzPts val="1100"/>
              <a:buFont typeface="Arial"/>
              <a:buNone/>
              <a:defRPr b="0" i="0" sz="2800" u="none" cap="none" strike="noStrike">
                <a:solidFill>
                  <a:schemeClr val="dk1"/>
                </a:solidFill>
                <a:latin typeface="Trebuchet MS"/>
                <a:ea typeface="Trebuchet MS"/>
                <a:cs typeface="Trebuchet MS"/>
                <a:sym typeface="Trebuchet MS"/>
              </a:defRPr>
            </a:lvl1pPr>
            <a:lvl2pPr indent="-228600" lvl="1" marL="914400" marR="0" algn="l">
              <a:lnSpc>
                <a:spcPct val="90000"/>
              </a:lnSpc>
              <a:spcBef>
                <a:spcPts val="3000"/>
              </a:spcBef>
              <a:spcAft>
                <a:spcPts val="0"/>
              </a:spcAft>
              <a:buClr>
                <a:schemeClr val="dk1"/>
              </a:buClr>
              <a:buSzPts val="1100"/>
              <a:buFont typeface="Arial"/>
              <a:buNone/>
              <a:defRPr b="0" i="0" sz="2300" u="none" cap="none" strike="noStrike">
                <a:solidFill>
                  <a:schemeClr val="dk1"/>
                </a:solidFill>
                <a:latin typeface="Trebuchet MS"/>
                <a:ea typeface="Trebuchet MS"/>
                <a:cs typeface="Trebuchet MS"/>
                <a:sym typeface="Trebuchet MS"/>
              </a:defRPr>
            </a:lvl2pPr>
            <a:lvl3pPr indent="-228600" lvl="2" marL="1371600" marR="0" algn="l">
              <a:lnSpc>
                <a:spcPct val="90000"/>
              </a:lnSpc>
              <a:spcBef>
                <a:spcPts val="3000"/>
              </a:spcBef>
              <a:spcAft>
                <a:spcPts val="0"/>
              </a:spcAft>
              <a:buClr>
                <a:schemeClr val="dk1"/>
              </a:buClr>
              <a:buSzPts val="1100"/>
              <a:buFont typeface="Arial"/>
              <a:buNone/>
              <a:defRPr b="0" i="0" sz="2100" u="none" cap="none" strike="noStrike">
                <a:solidFill>
                  <a:schemeClr val="dk1"/>
                </a:solidFill>
                <a:latin typeface="Trebuchet MS"/>
                <a:ea typeface="Trebuchet MS"/>
                <a:cs typeface="Trebuchet MS"/>
                <a:sym typeface="Trebuchet MS"/>
              </a:defRPr>
            </a:lvl3pPr>
            <a:lvl4pPr indent="-228600" lvl="3" marL="1828800" marR="0" algn="l">
              <a:lnSpc>
                <a:spcPct val="90000"/>
              </a:lnSpc>
              <a:spcBef>
                <a:spcPts val="3000"/>
              </a:spcBef>
              <a:spcAft>
                <a:spcPts val="0"/>
              </a:spcAft>
              <a:buClr>
                <a:schemeClr val="dk1"/>
              </a:buClr>
              <a:buSzPts val="1100"/>
              <a:buFont typeface="Arial"/>
              <a:buNone/>
              <a:defRPr b="0" i="0" sz="19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90000"/>
              </a:lnSpc>
              <a:spcBef>
                <a:spcPts val="3000"/>
              </a:spcBef>
              <a:spcAft>
                <a:spcPts val="0"/>
              </a:spcAft>
              <a:buClr>
                <a:srgbClr val="5C667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290" name="Google Shape;290;p71"/>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7" name="Shape 297"/>
        <p:cNvGrpSpPr/>
        <p:nvPr/>
      </p:nvGrpSpPr>
      <p:grpSpPr>
        <a:xfrm>
          <a:off x="0" y="0"/>
          <a:ext cx="0" cy="0"/>
          <a:chOff x="0" y="0"/>
          <a:chExt cx="0" cy="0"/>
        </a:xfrm>
      </p:grpSpPr>
      <p:sp>
        <p:nvSpPr>
          <p:cNvPr id="298" name="Google Shape;298;p73"/>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99" name="Shape 299"/>
        <p:cNvGrpSpPr/>
        <p:nvPr/>
      </p:nvGrpSpPr>
      <p:grpSpPr>
        <a:xfrm>
          <a:off x="0" y="0"/>
          <a:ext cx="0" cy="0"/>
          <a:chOff x="0" y="0"/>
          <a:chExt cx="0" cy="0"/>
        </a:xfrm>
      </p:grpSpPr>
      <p:sp>
        <p:nvSpPr>
          <p:cNvPr id="300" name="Google Shape;300;p74"/>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01" name="Google Shape;301;p74"/>
          <p:cNvSpPr txBox="1"/>
          <p:nvPr>
            <p:ph idx="1" type="body"/>
          </p:nvPr>
        </p:nvSpPr>
        <p:spPr>
          <a:xfrm>
            <a:off x="628650" y="1389226"/>
            <a:ext cx="7886700" cy="31542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500" u="none" cap="none" strike="noStrike">
                <a:solidFill>
                  <a:schemeClr val="dk1"/>
                </a:solidFill>
                <a:latin typeface="Trebuchet MS"/>
                <a:ea typeface="Trebuchet MS"/>
                <a:cs typeface="Trebuchet MS"/>
                <a:sym typeface="Trebuchet MS"/>
              </a:defRPr>
            </a:lvl2pPr>
            <a:lvl3pPr indent="-355600" lvl="2" marL="1371600" marR="0" algn="l">
              <a:lnSpc>
                <a:spcPct val="90000"/>
              </a:lnSpc>
              <a:spcBef>
                <a:spcPts val="400"/>
              </a:spcBef>
              <a:spcAft>
                <a:spcPts val="0"/>
              </a:spcAft>
              <a:buClr>
                <a:schemeClr val="dk1"/>
              </a:buClr>
              <a:buSzPts val="2000"/>
              <a:buFont typeface="Noto Sans Symbols"/>
              <a:buChar char="▪"/>
              <a:defRPr b="0" i="0" sz="20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302" name="Google Shape;302;p74"/>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03" name="Shape 303"/>
        <p:cNvGrpSpPr/>
        <p:nvPr/>
      </p:nvGrpSpPr>
      <p:grpSpPr>
        <a:xfrm>
          <a:off x="0" y="0"/>
          <a:ext cx="0" cy="0"/>
          <a:chOff x="0" y="0"/>
          <a:chExt cx="0" cy="0"/>
        </a:xfrm>
      </p:grpSpPr>
      <p:sp>
        <p:nvSpPr>
          <p:cNvPr id="304" name="Google Shape;304;p75"/>
          <p:cNvSpPr txBox="1"/>
          <p:nvPr>
            <p:ph type="ctrTitle"/>
          </p:nvPr>
        </p:nvSpPr>
        <p:spPr>
          <a:xfrm>
            <a:off x="780393" y="1128869"/>
            <a:ext cx="7583100" cy="7428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05" name="Google Shape;305;p75"/>
          <p:cNvSpPr txBox="1"/>
          <p:nvPr>
            <p:ph idx="1" type="subTitle"/>
          </p:nvPr>
        </p:nvSpPr>
        <p:spPr>
          <a:xfrm>
            <a:off x="1143000" y="1937573"/>
            <a:ext cx="6858000" cy="5541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800"/>
              </a:spcBef>
              <a:spcAft>
                <a:spcPts val="0"/>
              </a:spcAft>
              <a:buClr>
                <a:schemeClr val="dk1"/>
              </a:buClr>
              <a:buSzPts val="3700"/>
              <a:buFont typeface="Arial"/>
              <a:buNone/>
              <a:defRPr b="1" i="0" sz="3700" u="none" cap="none" strike="noStrike">
                <a:solidFill>
                  <a:schemeClr val="dk1"/>
                </a:solidFill>
                <a:latin typeface="Trebuchet MS"/>
                <a:ea typeface="Trebuchet MS"/>
                <a:cs typeface="Trebuchet MS"/>
                <a:sym typeface="Trebuchet MS"/>
              </a:defRPr>
            </a:lvl1pPr>
            <a:lvl2pPr lvl="1"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2pPr>
            <a:lvl3pPr lvl="2" marR="0" algn="ctr">
              <a:lnSpc>
                <a:spcPct val="90000"/>
              </a:lnSpc>
              <a:spcBef>
                <a:spcPts val="4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3pPr>
            <a:lvl4pPr lvl="3"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4pPr>
            <a:lvl5pPr lvl="4"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5pPr>
            <a:lvl6pPr lvl="5"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6pPr>
            <a:lvl7pPr lvl="6"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7pPr>
            <a:lvl8pPr lvl="7"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8pPr>
            <a:lvl9pPr lvl="8" marR="0" algn="ctr">
              <a:lnSpc>
                <a:spcPct val="90000"/>
              </a:lnSpc>
              <a:spcBef>
                <a:spcPts val="4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9pPr>
          </a:lstStyle>
          <a:p/>
        </p:txBody>
      </p:sp>
      <p:sp>
        <p:nvSpPr>
          <p:cNvPr id="306" name="Google Shape;306;p75"/>
          <p:cNvSpPr txBox="1"/>
          <p:nvPr>
            <p:ph idx="10" type="dt"/>
          </p:nvPr>
        </p:nvSpPr>
        <p:spPr>
          <a:xfrm>
            <a:off x="3543300" y="3688167"/>
            <a:ext cx="20574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07" name="Google Shape;307;p75"/>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308" name="Google Shape;308;p75"/>
          <p:cNvSpPr txBox="1"/>
          <p:nvPr>
            <p:ph idx="2" type="body"/>
          </p:nvPr>
        </p:nvSpPr>
        <p:spPr>
          <a:xfrm>
            <a:off x="1435396" y="2760021"/>
            <a:ext cx="6273300" cy="6858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90000"/>
              </a:lnSpc>
              <a:spcBef>
                <a:spcPts val="800"/>
              </a:spcBef>
              <a:spcAft>
                <a:spcPts val="0"/>
              </a:spcAft>
              <a:buClr>
                <a:schemeClr val="dk1"/>
              </a:buClr>
              <a:buSzPts val="25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dk1"/>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309" name="Shape 309"/>
        <p:cNvGrpSpPr/>
        <p:nvPr/>
      </p:nvGrpSpPr>
      <p:grpSpPr>
        <a:xfrm>
          <a:off x="0" y="0"/>
          <a:ext cx="0" cy="0"/>
          <a:chOff x="0" y="0"/>
          <a:chExt cx="0" cy="0"/>
        </a:xfrm>
      </p:grpSpPr>
      <p:sp>
        <p:nvSpPr>
          <p:cNvPr id="310" name="Google Shape;310;p76"/>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311" name="Google Shape;311;p76"/>
          <p:cNvSpPr/>
          <p:nvPr/>
        </p:nvSpPr>
        <p:spPr>
          <a:xfrm>
            <a:off x="628649" y="1405105"/>
            <a:ext cx="7825200" cy="17310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a:p>
        </p:txBody>
      </p:sp>
      <p:sp>
        <p:nvSpPr>
          <p:cNvPr id="312" name="Google Shape;312;p76"/>
          <p:cNvSpPr/>
          <p:nvPr/>
        </p:nvSpPr>
        <p:spPr>
          <a:xfrm>
            <a:off x="658793" y="313418"/>
            <a:ext cx="7825200" cy="762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i="0" lang="en" sz="4500" u="none" cap="none" strike="noStrike">
                <a:solidFill>
                  <a:schemeClr val="dk2"/>
                </a:solidFill>
                <a:latin typeface="Trebuchet MS"/>
                <a:ea typeface="Trebuchet MS"/>
                <a:cs typeface="Trebuchet MS"/>
                <a:sym typeface="Trebuchet MS"/>
              </a:rPr>
              <a:t>Our Mission</a:t>
            </a:r>
            <a:endParaRPr sz="1400">
              <a:solidFill>
                <a:schemeClr val="dk2"/>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313" name="Shape 313"/>
        <p:cNvGrpSpPr/>
        <p:nvPr/>
      </p:nvGrpSpPr>
      <p:grpSpPr>
        <a:xfrm>
          <a:off x="0" y="0"/>
          <a:ext cx="0" cy="0"/>
          <a:chOff x="0" y="0"/>
          <a:chExt cx="0" cy="0"/>
        </a:xfrm>
      </p:grpSpPr>
      <p:sp>
        <p:nvSpPr>
          <p:cNvPr id="314" name="Google Shape;314;p77"/>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315" name="Google Shape;315;p77"/>
          <p:cNvSpPr txBox="1"/>
          <p:nvPr/>
        </p:nvSpPr>
        <p:spPr>
          <a:xfrm>
            <a:off x="10221314" y="6553015"/>
            <a:ext cx="1629000" cy="2958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fld id="{00000000-1234-1234-1234-123412341234}" type="slidenum">
              <a:rPr b="1" lang="en" sz="1400">
                <a:solidFill>
                  <a:srgbClr val="000000"/>
                </a:solidFill>
                <a:latin typeface="Trebuchet MS"/>
                <a:ea typeface="Trebuchet MS"/>
                <a:cs typeface="Trebuchet MS"/>
                <a:sym typeface="Trebuchet MS"/>
              </a:rPr>
              <a:t>‹#›</a:t>
            </a:fld>
            <a:endParaRPr b="1" sz="1400">
              <a:solidFill>
                <a:srgbClr val="000000"/>
              </a:solidFill>
              <a:latin typeface="Trebuchet MS"/>
              <a:ea typeface="Trebuchet MS"/>
              <a:cs typeface="Trebuchet MS"/>
              <a:sym typeface="Trebuchet MS"/>
            </a:endParaRPr>
          </a:p>
        </p:txBody>
      </p:sp>
      <p:pic>
        <p:nvPicPr>
          <p:cNvPr id="316" name="Google Shape;316;p77"/>
          <p:cNvPicPr preferRelativeResize="0"/>
          <p:nvPr/>
        </p:nvPicPr>
        <p:blipFill rotWithShape="1">
          <a:blip r:embed="rId2">
            <a:alphaModFix/>
          </a:blip>
          <a:srcRect b="4828" l="1681" r="0" t="12786"/>
          <a:stretch/>
        </p:blipFill>
        <p:spPr>
          <a:xfrm>
            <a:off x="0" y="-1"/>
            <a:ext cx="9143996" cy="4695092"/>
          </a:xfrm>
          <a:prstGeom prst="rect">
            <a:avLst/>
          </a:prstGeom>
          <a:noFill/>
          <a:ln>
            <a:noFill/>
          </a:ln>
        </p:spPr>
      </p:pic>
      <p:sp>
        <p:nvSpPr>
          <p:cNvPr id="317" name="Google Shape;317;p77"/>
          <p:cNvSpPr/>
          <p:nvPr/>
        </p:nvSpPr>
        <p:spPr>
          <a:xfrm>
            <a:off x="0" y="2584310"/>
            <a:ext cx="9162300" cy="1919100"/>
          </a:xfrm>
          <a:prstGeom prst="rect">
            <a:avLst/>
          </a:prstGeom>
          <a:solidFill>
            <a:srgbClr val="001970">
              <a:alpha val="80000"/>
            </a:srgbClr>
          </a:solidFill>
          <a:ln>
            <a:noFill/>
          </a:ln>
        </p:spPr>
        <p:txBody>
          <a:bodyPr anchorCtr="0" anchor="ctr" bIns="137150" lIns="97525" spcFirstLastPara="1" rIns="97525" wrap="square" tIns="48750">
            <a:noAutofit/>
          </a:bodyPr>
          <a:lstStyle/>
          <a:p>
            <a:pPr indent="0" lvl="0" marL="127000" marR="0" rtl="0" algn="l">
              <a:lnSpc>
                <a:spcPct val="100000"/>
              </a:lnSpc>
              <a:spcBef>
                <a:spcPts val="0"/>
              </a:spcBef>
              <a:spcAft>
                <a:spcPts val="0"/>
              </a:spcAft>
              <a:buClr>
                <a:srgbClr val="FFFFFF"/>
              </a:buClr>
              <a:buSzPts val="4100"/>
              <a:buFont typeface="Trebuchet MS"/>
              <a:buNone/>
            </a:pPr>
            <a:r>
              <a:rPr b="1" i="0" lang="en" sz="4100" u="none" cap="none" strike="noStrike">
                <a:solidFill>
                  <a:srgbClr val="FFFFFF"/>
                </a:solidFill>
                <a:latin typeface="Trebuchet MS"/>
                <a:ea typeface="Trebuchet MS"/>
                <a:cs typeface="Trebuchet MS"/>
                <a:sym typeface="Trebuchet MS"/>
              </a:rPr>
              <a:t>Our Mission: </a:t>
            </a:r>
            <a:endParaRPr b="0" i="0" sz="4100" u="none" cap="none" strike="noStrike">
              <a:solidFill>
                <a:srgbClr val="5C6670"/>
              </a:solidFill>
              <a:latin typeface="Trebuchet MS"/>
              <a:ea typeface="Trebuchet MS"/>
              <a:cs typeface="Trebuchet MS"/>
              <a:sym typeface="Trebuchet MS"/>
            </a:endParaRPr>
          </a:p>
          <a:p>
            <a:pPr indent="0" lvl="0" marL="127000" marR="0" rtl="0" algn="l">
              <a:lnSpc>
                <a:spcPct val="100000"/>
              </a:lnSpc>
              <a:spcBef>
                <a:spcPts val="0"/>
              </a:spcBef>
              <a:spcAft>
                <a:spcPts val="0"/>
              </a:spcAft>
              <a:buClr>
                <a:srgbClr val="FFFFFF"/>
              </a:buClr>
              <a:buSzPts val="2400"/>
              <a:buFont typeface="Trebuchet MS"/>
              <a:buNone/>
            </a:pPr>
            <a:r>
              <a:rPr b="0" i="0" lang="en" sz="24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24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18" name="Shape 318"/>
        <p:cNvGrpSpPr/>
        <p:nvPr/>
      </p:nvGrpSpPr>
      <p:grpSpPr>
        <a:xfrm>
          <a:off x="0" y="0"/>
          <a:ext cx="0" cy="0"/>
          <a:chOff x="0" y="0"/>
          <a:chExt cx="0" cy="0"/>
        </a:xfrm>
      </p:grpSpPr>
      <p:sp>
        <p:nvSpPr>
          <p:cNvPr id="319" name="Google Shape;319;p78"/>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320" name="Google Shape;320;p78"/>
          <p:cNvSpPr/>
          <p:nvPr/>
        </p:nvSpPr>
        <p:spPr>
          <a:xfrm>
            <a:off x="628649" y="1405105"/>
            <a:ext cx="7825200" cy="21468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 sz="2700">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b="1" sz="2700">
              <a:solidFill>
                <a:schemeClr val="dk1"/>
              </a:solidFill>
              <a:latin typeface="Trebuchet MS"/>
              <a:ea typeface="Trebuchet MS"/>
              <a:cs typeface="Trebuchet MS"/>
              <a:sym typeface="Trebuchet MS"/>
            </a:endParaRPr>
          </a:p>
        </p:txBody>
      </p:sp>
      <p:sp>
        <p:nvSpPr>
          <p:cNvPr id="321" name="Google Shape;321;p78"/>
          <p:cNvSpPr/>
          <p:nvPr/>
        </p:nvSpPr>
        <p:spPr>
          <a:xfrm>
            <a:off x="628650" y="286659"/>
            <a:ext cx="7825200" cy="762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i="0" lang="en" sz="4500" u="none" cap="none" strike="noStrike">
                <a:solidFill>
                  <a:srgbClr val="232C68"/>
                </a:solidFill>
                <a:latin typeface="Trebuchet MS"/>
                <a:ea typeface="Trebuchet MS"/>
                <a:cs typeface="Trebuchet MS"/>
                <a:sym typeface="Trebuchet MS"/>
              </a:rPr>
              <a:t>What We Do</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22" name="Shape 322"/>
        <p:cNvGrpSpPr/>
        <p:nvPr/>
      </p:nvGrpSpPr>
      <p:grpSpPr>
        <a:xfrm>
          <a:off x="0" y="0"/>
          <a:ext cx="0" cy="0"/>
          <a:chOff x="0" y="0"/>
          <a:chExt cx="0" cy="0"/>
        </a:xfrm>
      </p:grpSpPr>
      <p:sp>
        <p:nvSpPr>
          <p:cNvPr id="323" name="Google Shape;323;p79"/>
          <p:cNvSpPr txBox="1"/>
          <p:nvPr>
            <p:ph type="title"/>
          </p:nvPr>
        </p:nvSpPr>
        <p:spPr>
          <a:xfrm>
            <a:off x="605659" y="1354603"/>
            <a:ext cx="3602400" cy="22281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24" name="Google Shape;324;p79"/>
          <p:cNvSpPr txBox="1"/>
          <p:nvPr>
            <p:ph idx="1" type="body"/>
          </p:nvPr>
        </p:nvSpPr>
        <p:spPr>
          <a:xfrm>
            <a:off x="4857422" y="1354602"/>
            <a:ext cx="3642000" cy="2228100"/>
          </a:xfrm>
          <a:prstGeom prst="rect">
            <a:avLst/>
          </a:prstGeom>
          <a:noFill/>
          <a:ln>
            <a:noFill/>
          </a:ln>
        </p:spPr>
        <p:txBody>
          <a:bodyPr anchorCtr="0" anchor="t" bIns="34275" lIns="68575" spcFirstLastPara="1" rIns="68575" wrap="square" tIns="34275">
            <a:noAutofit/>
          </a:bodyPr>
          <a:lstStyle>
            <a:lvl1pPr indent="-400050" lvl="0" marL="457200" marR="0" algn="l">
              <a:lnSpc>
                <a:spcPct val="90000"/>
              </a:lnSpc>
              <a:spcBef>
                <a:spcPts val="8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90000"/>
              </a:lnSpc>
              <a:spcBef>
                <a:spcPts val="400"/>
              </a:spcBef>
              <a:spcAft>
                <a:spcPts val="0"/>
              </a:spcAft>
              <a:buClr>
                <a:schemeClr val="dk1"/>
              </a:buClr>
              <a:buSzPts val="1700"/>
              <a:buFont typeface="Noto Sans Symbols"/>
              <a:buChar char="⮚"/>
              <a:defRPr b="0" i="0" sz="2400" u="none" cap="none" strike="noStrike">
                <a:solidFill>
                  <a:schemeClr val="dk1"/>
                </a:solidFill>
                <a:latin typeface="Trebuchet MS"/>
                <a:ea typeface="Trebuchet MS"/>
                <a:cs typeface="Trebuchet MS"/>
                <a:sym typeface="Trebuchet MS"/>
              </a:defRPr>
            </a:lvl2pPr>
            <a:lvl3pPr indent="-361950" lvl="2" marL="1371600" marR="0" algn="l">
              <a:lnSpc>
                <a:spcPct val="90000"/>
              </a:lnSpc>
              <a:spcBef>
                <a:spcPts val="400"/>
              </a:spcBef>
              <a:spcAft>
                <a:spcPts val="0"/>
              </a:spcAft>
              <a:buClr>
                <a:schemeClr val="dk1"/>
              </a:buClr>
              <a:buSzPts val="2100"/>
              <a:buFont typeface="Noto Sans Symbols"/>
              <a:buChar char="▪"/>
              <a:defRPr b="0" i="0" sz="2100" u="none" cap="none" strike="noStrike">
                <a:solidFill>
                  <a:schemeClr val="dk1"/>
                </a:solidFill>
                <a:latin typeface="Trebuchet MS"/>
                <a:ea typeface="Trebuchet MS"/>
                <a:cs typeface="Trebuchet MS"/>
                <a:sym typeface="Trebuchet MS"/>
              </a:defRPr>
            </a:lvl3pPr>
            <a:lvl4pPr indent="-342900" lvl="3" marL="18288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325" name="Google Shape;325;p79"/>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cxnSp>
        <p:nvCxnSpPr>
          <p:cNvPr id="326" name="Google Shape;326;p79"/>
          <p:cNvCxnSpPr/>
          <p:nvPr/>
        </p:nvCxnSpPr>
        <p:spPr>
          <a:xfrm>
            <a:off x="4572000" y="995363"/>
            <a:ext cx="0" cy="31527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7" name="Shape 327"/>
        <p:cNvGrpSpPr/>
        <p:nvPr/>
      </p:nvGrpSpPr>
      <p:grpSpPr>
        <a:xfrm>
          <a:off x="0" y="0"/>
          <a:ext cx="0" cy="0"/>
          <a:chOff x="0" y="0"/>
          <a:chExt cx="0" cy="0"/>
        </a:xfrm>
      </p:grpSpPr>
      <p:sp>
        <p:nvSpPr>
          <p:cNvPr id="328" name="Google Shape;328;p80"/>
          <p:cNvSpPr txBox="1"/>
          <p:nvPr>
            <p:ph type="title"/>
          </p:nvPr>
        </p:nvSpPr>
        <p:spPr>
          <a:xfrm>
            <a:off x="137948" y="1645444"/>
            <a:ext cx="8868300" cy="9942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29" name="Google Shape;329;p80"/>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330" name="Shape 330"/>
        <p:cNvGrpSpPr/>
        <p:nvPr/>
      </p:nvGrpSpPr>
      <p:grpSpPr>
        <a:xfrm>
          <a:off x="0" y="0"/>
          <a:ext cx="0" cy="0"/>
          <a:chOff x="0" y="0"/>
          <a:chExt cx="0" cy="0"/>
        </a:xfrm>
      </p:grpSpPr>
      <p:sp>
        <p:nvSpPr>
          <p:cNvPr id="331" name="Google Shape;331;p81"/>
          <p:cNvSpPr txBox="1"/>
          <p:nvPr>
            <p:ph type="title"/>
          </p:nvPr>
        </p:nvSpPr>
        <p:spPr>
          <a:xfrm>
            <a:off x="4592091" y="1968996"/>
            <a:ext cx="4036200" cy="1735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32" name="Google Shape;332;p81"/>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Questions" id="333" name="Google Shape;333;p81"/>
          <p:cNvPicPr preferRelativeResize="0"/>
          <p:nvPr/>
        </p:nvPicPr>
        <p:blipFill rotWithShape="1">
          <a:blip r:embed="rId2">
            <a:alphaModFix/>
          </a:blip>
          <a:srcRect b="0" l="0" r="0" t="0"/>
          <a:stretch/>
        </p:blipFill>
        <p:spPr>
          <a:xfrm>
            <a:off x="-714374" y="-223837"/>
            <a:ext cx="5572125" cy="5572125"/>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334" name="Shape 334"/>
        <p:cNvGrpSpPr/>
        <p:nvPr/>
      </p:nvGrpSpPr>
      <p:grpSpPr>
        <a:xfrm>
          <a:off x="0" y="0"/>
          <a:ext cx="0" cy="0"/>
          <a:chOff x="0" y="0"/>
          <a:chExt cx="0" cy="0"/>
        </a:xfrm>
      </p:grpSpPr>
      <p:sp>
        <p:nvSpPr>
          <p:cNvPr id="335" name="Google Shape;335;p82"/>
          <p:cNvSpPr txBox="1"/>
          <p:nvPr>
            <p:ph type="title"/>
          </p:nvPr>
        </p:nvSpPr>
        <p:spPr>
          <a:xfrm>
            <a:off x="4592091" y="1690390"/>
            <a:ext cx="4319400" cy="1762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36" name="Google Shape;336;p82"/>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Chat" id="337" name="Google Shape;337;p82"/>
          <p:cNvPicPr preferRelativeResize="0"/>
          <p:nvPr/>
        </p:nvPicPr>
        <p:blipFill rotWithShape="1">
          <a:blip r:embed="rId2">
            <a:alphaModFix/>
          </a:blip>
          <a:srcRect b="0" l="0" r="0" t="0"/>
          <a:stretch/>
        </p:blipFill>
        <p:spPr>
          <a:xfrm>
            <a:off x="-169519" y="80367"/>
            <a:ext cx="4942432" cy="4942583"/>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338" name="Shape 338"/>
        <p:cNvGrpSpPr/>
        <p:nvPr/>
      </p:nvGrpSpPr>
      <p:grpSpPr>
        <a:xfrm>
          <a:off x="0" y="0"/>
          <a:ext cx="0" cy="0"/>
          <a:chOff x="0" y="0"/>
          <a:chExt cx="0" cy="0"/>
        </a:xfrm>
      </p:grpSpPr>
      <p:sp>
        <p:nvSpPr>
          <p:cNvPr id="339" name="Google Shape;339;p83"/>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340" name="Google Shape;340;p83"/>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41" name="Google Shape;341;p83"/>
          <p:cNvSpPr txBox="1"/>
          <p:nvPr>
            <p:ph idx="1" type="body"/>
          </p:nvPr>
        </p:nvSpPr>
        <p:spPr>
          <a:xfrm>
            <a:off x="1665111" y="1621510"/>
            <a:ext cx="5813700" cy="2865000"/>
          </a:xfrm>
          <a:prstGeom prst="rect">
            <a:avLst/>
          </a:prstGeom>
          <a:noFill/>
          <a:ln>
            <a:noFill/>
          </a:ln>
        </p:spPr>
        <p:txBody>
          <a:bodyPr anchorCtr="0" anchor="t" bIns="34275" lIns="68575" spcFirstLastPara="1" rIns="68575" wrap="square" tIns="34275">
            <a:noAutofit/>
          </a:bodyPr>
          <a:lstStyle>
            <a:lvl1pPr indent="-228600" lvl="0" marL="457200" marR="0" algn="l">
              <a:lnSpc>
                <a:spcPct val="90000"/>
              </a:lnSpc>
              <a:spcBef>
                <a:spcPts val="800"/>
              </a:spcBef>
              <a:spcAft>
                <a:spcPts val="0"/>
              </a:spcAft>
              <a:buClr>
                <a:schemeClr val="dk1"/>
              </a:buClr>
              <a:buSzPts val="2100"/>
              <a:buFont typeface="Arial"/>
              <a:buNone/>
              <a:defRPr b="0" i="0" sz="2100" u="none" cap="none" strike="noStrike">
                <a:solidFill>
                  <a:schemeClr val="dk1"/>
                </a:solidFill>
                <a:latin typeface="Trebuchet MS"/>
                <a:ea typeface="Trebuchet MS"/>
                <a:cs typeface="Trebuchet MS"/>
                <a:sym typeface="Trebuchet MS"/>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342" name="Shape 342"/>
        <p:cNvGrpSpPr/>
        <p:nvPr/>
      </p:nvGrpSpPr>
      <p:grpSpPr>
        <a:xfrm>
          <a:off x="0" y="0"/>
          <a:ext cx="0" cy="0"/>
          <a:chOff x="0" y="0"/>
          <a:chExt cx="0" cy="0"/>
        </a:xfrm>
      </p:grpSpPr>
      <p:sp>
        <p:nvSpPr>
          <p:cNvPr id="343" name="Google Shape;343;p84"/>
          <p:cNvSpPr txBox="1"/>
          <p:nvPr>
            <p:ph type="title"/>
          </p:nvPr>
        </p:nvSpPr>
        <p:spPr>
          <a:xfrm>
            <a:off x="446484" y="1635005"/>
            <a:ext cx="8250900" cy="12198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44" name="Google Shape;344;p84"/>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45" name="Shape 345"/>
        <p:cNvGrpSpPr/>
        <p:nvPr/>
      </p:nvGrpSpPr>
      <p:grpSpPr>
        <a:xfrm>
          <a:off x="0" y="0"/>
          <a:ext cx="0" cy="0"/>
          <a:chOff x="0" y="0"/>
          <a:chExt cx="0" cy="0"/>
        </a:xfrm>
      </p:grpSpPr>
      <p:sp>
        <p:nvSpPr>
          <p:cNvPr id="346" name="Google Shape;346;p8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p:txBody>
      </p:sp>
      <p:sp>
        <p:nvSpPr>
          <p:cNvPr id="347" name="Google Shape;347;p8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sz="1400"/>
            </a:lvl1pPr>
            <a:lvl2pPr indent="-317500" lvl="1" marL="914400" algn="l">
              <a:lnSpc>
                <a:spcPct val="115000"/>
              </a:lnSpc>
              <a:spcBef>
                <a:spcPts val="1600"/>
              </a:spcBef>
              <a:spcAft>
                <a:spcPts val="0"/>
              </a:spcAft>
              <a:buSzPts val="1400"/>
              <a:buChar char="○"/>
              <a:defRPr sz="1400"/>
            </a:lvl2pPr>
            <a:lvl3pPr indent="-317500" lvl="2" marL="1371600" algn="l">
              <a:lnSpc>
                <a:spcPct val="115000"/>
              </a:lnSpc>
              <a:spcBef>
                <a:spcPts val="1600"/>
              </a:spcBef>
              <a:spcAft>
                <a:spcPts val="0"/>
              </a:spcAft>
              <a:buSzPts val="1400"/>
              <a:buChar char="■"/>
              <a:defRPr sz="1400"/>
            </a:lvl3pPr>
            <a:lvl4pPr indent="-317500" lvl="3" marL="1828800" algn="l">
              <a:lnSpc>
                <a:spcPct val="115000"/>
              </a:lnSpc>
              <a:spcBef>
                <a:spcPts val="1600"/>
              </a:spcBef>
              <a:spcAft>
                <a:spcPts val="0"/>
              </a:spcAft>
              <a:buSzPts val="1400"/>
              <a:buChar char="●"/>
              <a:defRPr sz="1400"/>
            </a:lvl4pPr>
            <a:lvl5pPr indent="-317500" lvl="4" marL="2286000" algn="l">
              <a:lnSpc>
                <a:spcPct val="115000"/>
              </a:lnSpc>
              <a:spcBef>
                <a:spcPts val="1600"/>
              </a:spcBef>
              <a:spcAft>
                <a:spcPts val="0"/>
              </a:spcAft>
              <a:buSzPts val="1400"/>
              <a:buChar char="○"/>
              <a:defRPr sz="1400"/>
            </a:lvl5pPr>
            <a:lvl6pPr indent="-317500" lvl="5" marL="2743200" algn="l">
              <a:lnSpc>
                <a:spcPct val="115000"/>
              </a:lnSpc>
              <a:spcBef>
                <a:spcPts val="1600"/>
              </a:spcBef>
              <a:spcAft>
                <a:spcPts val="0"/>
              </a:spcAft>
              <a:buSzPts val="1400"/>
              <a:buChar char="■"/>
              <a:defRPr sz="1400"/>
            </a:lvl6pPr>
            <a:lvl7pPr indent="-317500" lvl="6" marL="3200400" algn="l">
              <a:lnSpc>
                <a:spcPct val="115000"/>
              </a:lnSpc>
              <a:spcBef>
                <a:spcPts val="1600"/>
              </a:spcBef>
              <a:spcAft>
                <a:spcPts val="0"/>
              </a:spcAft>
              <a:buSzPts val="1400"/>
              <a:buChar char="●"/>
              <a:defRPr sz="1400"/>
            </a:lvl7pPr>
            <a:lvl8pPr indent="-317500" lvl="7" marL="3657600" algn="l">
              <a:lnSpc>
                <a:spcPct val="115000"/>
              </a:lnSpc>
              <a:spcBef>
                <a:spcPts val="1600"/>
              </a:spcBef>
              <a:spcAft>
                <a:spcPts val="0"/>
              </a:spcAft>
              <a:buSzPts val="1400"/>
              <a:buChar char="○"/>
              <a:defRPr sz="1400"/>
            </a:lvl8pPr>
            <a:lvl9pPr indent="-317500" lvl="8" marL="4114800" algn="l">
              <a:lnSpc>
                <a:spcPct val="115000"/>
              </a:lnSpc>
              <a:spcBef>
                <a:spcPts val="1600"/>
              </a:spcBef>
              <a:spcAft>
                <a:spcPts val="1600"/>
              </a:spcAft>
              <a:buSzPts val="1400"/>
              <a:buChar char="■"/>
              <a:defRPr sz="1400"/>
            </a:lvl9pPr>
          </a:lstStyle>
          <a:p/>
        </p:txBody>
      </p:sp>
      <p:sp>
        <p:nvSpPr>
          <p:cNvPr id="348" name="Google Shape;348;p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1">
    <p:spTree>
      <p:nvGrpSpPr>
        <p:cNvPr id="349" name="Shape 349"/>
        <p:cNvGrpSpPr/>
        <p:nvPr/>
      </p:nvGrpSpPr>
      <p:grpSpPr>
        <a:xfrm>
          <a:off x="0" y="0"/>
          <a:ext cx="0" cy="0"/>
          <a:chOff x="0" y="0"/>
          <a:chExt cx="0" cy="0"/>
        </a:xfrm>
      </p:grpSpPr>
      <p:sp>
        <p:nvSpPr>
          <p:cNvPr id="350" name="Google Shape;350;p86"/>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p:spTree>
      <p:nvGrpSpPr>
        <p:cNvPr id="351" name="Shape 351"/>
        <p:cNvGrpSpPr/>
        <p:nvPr/>
      </p:nvGrpSpPr>
      <p:grpSpPr>
        <a:xfrm>
          <a:off x="0" y="0"/>
          <a:ext cx="0" cy="0"/>
          <a:chOff x="0" y="0"/>
          <a:chExt cx="0" cy="0"/>
        </a:xfrm>
      </p:grpSpPr>
      <p:sp>
        <p:nvSpPr>
          <p:cNvPr id="352" name="Google Shape;352;p87"/>
          <p:cNvSpPr txBox="1"/>
          <p:nvPr>
            <p:ph idx="1" type="body"/>
          </p:nvPr>
        </p:nvSpPr>
        <p:spPr>
          <a:xfrm>
            <a:off x="232304" y="1285875"/>
            <a:ext cx="8679300" cy="3255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25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3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1900" u="none" cap="none" strike="noStrike">
                <a:solidFill>
                  <a:schemeClr val="dk1"/>
                </a:solidFill>
                <a:latin typeface="Trebuchet MS"/>
                <a:ea typeface="Trebuchet MS"/>
                <a:cs typeface="Trebuchet MS"/>
                <a:sym typeface="Trebuchet MS"/>
              </a:defRPr>
            </a:lvl3pPr>
            <a:lvl4pPr indent="-336550" lvl="3" marL="1828800" marR="0" algn="l">
              <a:lnSpc>
                <a:spcPct val="100000"/>
              </a:lnSpc>
              <a:spcBef>
                <a:spcPts val="3000"/>
              </a:spcBef>
              <a:spcAft>
                <a:spcPts val="0"/>
              </a:spcAft>
              <a:buClr>
                <a:schemeClr val="dk1"/>
              </a:buClr>
              <a:buSzPts val="1700"/>
              <a:buFont typeface="Noto Sans"/>
              <a:buChar char="❖"/>
              <a:defRPr b="0" i="0" sz="17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353" name="Google Shape;353;p87"/>
          <p:cNvSpPr txBox="1"/>
          <p:nvPr>
            <p:ph idx="12" type="sldNum"/>
          </p:nvPr>
        </p:nvSpPr>
        <p:spPr>
          <a:xfrm>
            <a:off x="7384766" y="4818853"/>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354" name="Google Shape;354;p87"/>
          <p:cNvSpPr txBox="1"/>
          <p:nvPr>
            <p:ph type="title"/>
          </p:nvPr>
        </p:nvSpPr>
        <p:spPr>
          <a:xfrm>
            <a:off x="232304" y="329339"/>
            <a:ext cx="8679300" cy="612600"/>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p:cSld name="Title &amp; subtitle">
    <p:spTree>
      <p:nvGrpSpPr>
        <p:cNvPr id="355" name="Shape 355"/>
        <p:cNvGrpSpPr/>
        <p:nvPr/>
      </p:nvGrpSpPr>
      <p:grpSpPr>
        <a:xfrm>
          <a:off x="0" y="0"/>
          <a:ext cx="0" cy="0"/>
          <a:chOff x="0" y="0"/>
          <a:chExt cx="0" cy="0"/>
        </a:xfrm>
      </p:grpSpPr>
      <p:sp>
        <p:nvSpPr>
          <p:cNvPr id="356" name="Google Shape;356;p88"/>
          <p:cNvSpPr txBox="1"/>
          <p:nvPr>
            <p:ph idx="1" type="body"/>
          </p:nvPr>
        </p:nvSpPr>
        <p:spPr>
          <a:xfrm>
            <a:off x="365760" y="586966"/>
            <a:ext cx="8412600" cy="232200"/>
          </a:xfrm>
          <a:prstGeom prst="rect">
            <a:avLst/>
          </a:prstGeom>
          <a:noFill/>
          <a:ln>
            <a:noFill/>
          </a:ln>
        </p:spPr>
        <p:txBody>
          <a:bodyPr anchorCtr="0" anchor="t" bIns="68575" lIns="68575" spcFirstLastPara="1" rIns="68575" wrap="square" tIns="68575">
            <a:noAutofit/>
          </a:bodyPr>
          <a:lstStyle>
            <a:lvl1pPr indent="-228600" lvl="0" marL="457200" marR="0" algn="l">
              <a:lnSpc>
                <a:spcPct val="100000"/>
              </a:lnSpc>
              <a:spcBef>
                <a:spcPts val="900"/>
              </a:spcBef>
              <a:spcAft>
                <a:spcPts val="0"/>
              </a:spcAft>
              <a:buClr>
                <a:srgbClr val="575757"/>
              </a:buClr>
              <a:buSzPts val="1100"/>
              <a:buFont typeface="Arial"/>
              <a:buNone/>
              <a:defRPr b="0" i="0" sz="1500" u="none" cap="none" strike="noStrike">
                <a:solidFill>
                  <a:srgbClr val="575757"/>
                </a:solidFill>
                <a:latin typeface="Arial"/>
                <a:ea typeface="Arial"/>
                <a:cs typeface="Arial"/>
                <a:sym typeface="Arial"/>
              </a:defRPr>
            </a:lvl1pPr>
            <a:lvl2pPr indent="-317500" lvl="1" marL="914400" marR="0" algn="l">
              <a:lnSpc>
                <a:spcPct val="100000"/>
              </a:lnSpc>
              <a:spcBef>
                <a:spcPts val="5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algn="l">
              <a:lnSpc>
                <a:spcPct val="100000"/>
              </a:lnSpc>
              <a:spcBef>
                <a:spcPts val="5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04800" lvl="3" marL="1828800" marR="0" algn="l">
              <a:lnSpc>
                <a:spcPct val="100000"/>
              </a:lnSpc>
              <a:spcBef>
                <a:spcPts val="5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4pPr>
            <a:lvl5pPr indent="-304800" lvl="4" marL="2286000" marR="0" algn="l">
              <a:lnSpc>
                <a:spcPct val="100000"/>
              </a:lnSpc>
              <a:spcBef>
                <a:spcPts val="500"/>
              </a:spcBef>
              <a:spcAft>
                <a:spcPts val="0"/>
              </a:spcAft>
              <a:buClr>
                <a:schemeClr val="dk2"/>
              </a:buClr>
              <a:buSzPts val="1200"/>
              <a:buFont typeface="Arial"/>
              <a:buChar char="−"/>
              <a:defRPr b="0" i="0" sz="1200" u="none" cap="none" strike="noStrike">
                <a:solidFill>
                  <a:schemeClr val="dk2"/>
                </a:solidFill>
                <a:latin typeface="Arial"/>
                <a:ea typeface="Arial"/>
                <a:cs typeface="Arial"/>
                <a:sym typeface="Arial"/>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9pPr>
          </a:lstStyle>
          <a:p/>
        </p:txBody>
      </p:sp>
      <p:sp>
        <p:nvSpPr>
          <p:cNvPr id="357" name="Google Shape;357;p88"/>
          <p:cNvSpPr txBox="1"/>
          <p:nvPr>
            <p:ph type="title"/>
          </p:nvPr>
        </p:nvSpPr>
        <p:spPr>
          <a:xfrm>
            <a:off x="365760" y="221762"/>
            <a:ext cx="8412600" cy="352200"/>
          </a:xfrm>
          <a:prstGeom prst="rect">
            <a:avLst/>
          </a:prstGeom>
          <a:noFill/>
          <a:ln>
            <a:noFill/>
          </a:ln>
        </p:spPr>
        <p:txBody>
          <a:bodyPr anchorCtr="0" anchor="t" bIns="68575" lIns="68575" spcFirstLastPara="1" rIns="68575" wrap="square" tIns="68575">
            <a:noAutofit/>
          </a:bodyPr>
          <a:lstStyle>
            <a:lvl1pPr lvl="0" marR="0" algn="l">
              <a:lnSpc>
                <a:spcPct val="100000"/>
              </a:lnSpc>
              <a:spcBef>
                <a:spcPts val="0"/>
              </a:spcBef>
              <a:spcAft>
                <a:spcPts val="0"/>
              </a:spcAft>
              <a:buClr>
                <a:schemeClr val="accent2"/>
              </a:buClr>
              <a:buSzPts val="1100"/>
              <a:buFont typeface="Arial"/>
              <a:buNone/>
              <a:defRPr b="0" i="0" sz="2100" u="none" cap="none" strike="noStrik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p:txBody>
      </p:sp>
      <p:sp>
        <p:nvSpPr>
          <p:cNvPr id="358" name="Google Shape;358;p88"/>
          <p:cNvSpPr txBox="1"/>
          <p:nvPr>
            <p:ph idx="12" type="sldNum"/>
          </p:nvPr>
        </p:nvSpPr>
        <p:spPr>
          <a:xfrm>
            <a:off x="8556784" y="4749851"/>
            <a:ext cx="548700" cy="393600"/>
          </a:xfrm>
          <a:prstGeom prst="rect">
            <a:avLst/>
          </a:prstGeom>
        </p:spPr>
        <p:txBody>
          <a:bodyPr anchorCtr="0" anchor="t" bIns="34275" lIns="68575" spcFirstLastPara="1" rIns="68575" wrap="square" tIns="34275">
            <a:noAutofit/>
          </a:bodyPr>
          <a:lstStyle>
            <a:lvl1pPr lvl="0">
              <a:buNone/>
              <a:defRPr sz="1000">
                <a:solidFill>
                  <a:srgbClr val="575757"/>
                </a:solidFill>
                <a:latin typeface="Arial"/>
                <a:ea typeface="Arial"/>
                <a:cs typeface="Arial"/>
                <a:sym typeface="Arial"/>
              </a:defRPr>
            </a:lvl1pPr>
            <a:lvl2pPr lvl="1">
              <a:buNone/>
              <a:defRPr sz="1000">
                <a:solidFill>
                  <a:srgbClr val="575757"/>
                </a:solidFill>
                <a:latin typeface="Arial"/>
                <a:ea typeface="Arial"/>
                <a:cs typeface="Arial"/>
                <a:sym typeface="Arial"/>
              </a:defRPr>
            </a:lvl2pPr>
            <a:lvl3pPr lvl="2">
              <a:buNone/>
              <a:defRPr sz="1000">
                <a:solidFill>
                  <a:srgbClr val="575757"/>
                </a:solidFill>
                <a:latin typeface="Arial"/>
                <a:ea typeface="Arial"/>
                <a:cs typeface="Arial"/>
                <a:sym typeface="Arial"/>
              </a:defRPr>
            </a:lvl3pPr>
            <a:lvl4pPr lvl="3">
              <a:buNone/>
              <a:defRPr sz="1000">
                <a:solidFill>
                  <a:srgbClr val="575757"/>
                </a:solidFill>
                <a:latin typeface="Arial"/>
                <a:ea typeface="Arial"/>
                <a:cs typeface="Arial"/>
                <a:sym typeface="Arial"/>
              </a:defRPr>
            </a:lvl4pPr>
            <a:lvl5pPr lvl="4">
              <a:buNone/>
              <a:defRPr sz="1000">
                <a:solidFill>
                  <a:srgbClr val="575757"/>
                </a:solidFill>
                <a:latin typeface="Arial"/>
                <a:ea typeface="Arial"/>
                <a:cs typeface="Arial"/>
                <a:sym typeface="Arial"/>
              </a:defRPr>
            </a:lvl5pPr>
            <a:lvl6pPr lvl="5">
              <a:buNone/>
              <a:defRPr sz="1000">
                <a:solidFill>
                  <a:srgbClr val="575757"/>
                </a:solidFill>
                <a:latin typeface="Arial"/>
                <a:ea typeface="Arial"/>
                <a:cs typeface="Arial"/>
                <a:sym typeface="Arial"/>
              </a:defRPr>
            </a:lvl6pPr>
            <a:lvl7pPr lvl="6">
              <a:buNone/>
              <a:defRPr sz="1000">
                <a:solidFill>
                  <a:srgbClr val="575757"/>
                </a:solidFill>
                <a:latin typeface="Arial"/>
                <a:ea typeface="Arial"/>
                <a:cs typeface="Arial"/>
                <a:sym typeface="Arial"/>
              </a:defRPr>
            </a:lvl7pPr>
            <a:lvl8pPr lvl="7">
              <a:buNone/>
              <a:defRPr sz="1000">
                <a:solidFill>
                  <a:srgbClr val="575757"/>
                </a:solidFill>
                <a:latin typeface="Arial"/>
                <a:ea typeface="Arial"/>
                <a:cs typeface="Arial"/>
                <a:sym typeface="Arial"/>
              </a:defRPr>
            </a:lvl8pPr>
            <a:lvl9pPr lvl="8">
              <a:buNone/>
              <a:defRPr sz="1000">
                <a:solidFill>
                  <a:srgbClr val="575757"/>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9" name="Shape 359"/>
        <p:cNvGrpSpPr/>
        <p:nvPr/>
      </p:nvGrpSpPr>
      <p:grpSpPr>
        <a:xfrm>
          <a:off x="0" y="0"/>
          <a:ext cx="0" cy="0"/>
          <a:chOff x="0" y="0"/>
          <a:chExt cx="0" cy="0"/>
        </a:xfrm>
      </p:grpSpPr>
      <p:sp>
        <p:nvSpPr>
          <p:cNvPr id="360" name="Google Shape;360;p89"/>
          <p:cNvSpPr txBox="1"/>
          <p:nvPr>
            <p:ph type="ctrTitle"/>
          </p:nvPr>
        </p:nvSpPr>
        <p:spPr>
          <a:xfrm>
            <a:off x="311708" y="744575"/>
            <a:ext cx="8520600" cy="2052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361" name="Google Shape;361;p89"/>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
        <p:nvSpPr>
          <p:cNvPr id="362" name="Google Shape;362;p89"/>
          <p:cNvSpPr txBox="1"/>
          <p:nvPr>
            <p:ph idx="12" type="sldNum"/>
          </p:nvPr>
        </p:nvSpPr>
        <p:spPr>
          <a:xfrm>
            <a:off x="8472458" y="4663217"/>
            <a:ext cx="548700" cy="3936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63" name="Shape 363"/>
        <p:cNvGrpSpPr/>
        <p:nvPr/>
      </p:nvGrpSpPr>
      <p:grpSpPr>
        <a:xfrm>
          <a:off x="0" y="0"/>
          <a:ext cx="0" cy="0"/>
          <a:chOff x="0" y="0"/>
          <a:chExt cx="0" cy="0"/>
        </a:xfrm>
      </p:grpSpPr>
      <p:sp>
        <p:nvSpPr>
          <p:cNvPr id="364" name="Google Shape;364;p90"/>
          <p:cNvSpPr txBox="1"/>
          <p:nvPr>
            <p:ph type="title"/>
          </p:nvPr>
        </p:nvSpPr>
        <p:spPr>
          <a:xfrm>
            <a:off x="311700" y="445025"/>
            <a:ext cx="8520600" cy="572700"/>
          </a:xfrm>
          <a:prstGeom prst="rect">
            <a:avLst/>
          </a:prstGeom>
        </p:spPr>
        <p:txBody>
          <a:bodyPr anchorCtr="0" anchor="ctr" bIns="34275" lIns="68575" spcFirstLastPara="1" rIns="68575" wrap="square" tIns="34275">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65" name="Google Shape;365;p90"/>
          <p:cNvSpPr txBox="1"/>
          <p:nvPr>
            <p:ph idx="1" type="body"/>
          </p:nvPr>
        </p:nvSpPr>
        <p:spPr>
          <a:xfrm>
            <a:off x="3117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6" name="Google Shape;366;p90"/>
          <p:cNvSpPr txBox="1"/>
          <p:nvPr>
            <p:ph idx="2" type="body"/>
          </p:nvPr>
        </p:nvSpPr>
        <p:spPr>
          <a:xfrm>
            <a:off x="4832400" y="1152475"/>
            <a:ext cx="3999900" cy="3416400"/>
          </a:xfrm>
          <a:prstGeom prst="rect">
            <a:avLst/>
          </a:prstGeom>
          <a:noFill/>
          <a:ln>
            <a:noFill/>
          </a:ln>
        </p:spPr>
        <p:txBody>
          <a:bodyPr anchorCtr="0" anchor="ctr"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7" name="Google Shape;367;p90"/>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368" name="Shape 368"/>
        <p:cNvGrpSpPr/>
        <p:nvPr/>
      </p:nvGrpSpPr>
      <p:grpSpPr>
        <a:xfrm>
          <a:off x="0" y="0"/>
          <a:ext cx="0" cy="0"/>
          <a:chOff x="0" y="0"/>
          <a:chExt cx="0" cy="0"/>
        </a:xfrm>
      </p:grpSpPr>
      <p:sp>
        <p:nvSpPr>
          <p:cNvPr id="369" name="Google Shape;369;p91"/>
          <p:cNvSpPr txBox="1"/>
          <p:nvPr>
            <p:ph idx="1" type="body"/>
          </p:nvPr>
        </p:nvSpPr>
        <p:spPr>
          <a:xfrm>
            <a:off x="232305" y="1285875"/>
            <a:ext cx="8679300" cy="3255000"/>
          </a:xfrm>
          <a:prstGeom prst="rect">
            <a:avLst/>
          </a:prstGeom>
          <a:noFill/>
          <a:ln>
            <a:noFill/>
          </a:ln>
        </p:spPr>
        <p:txBody>
          <a:bodyPr anchorCtr="0" anchor="t" bIns="29450" lIns="58925" spcFirstLastPara="1" rIns="58925" wrap="square" tIns="29450">
            <a:noAutofit/>
          </a:bodyPr>
          <a:lstStyle>
            <a:lvl1pPr indent="-228600" lvl="0" marL="457200" marR="0" algn="l">
              <a:spcBef>
                <a:spcPts val="2700"/>
              </a:spcBef>
              <a:spcAft>
                <a:spcPts val="0"/>
              </a:spcAft>
              <a:buSzPts val="900"/>
              <a:buNone/>
              <a:defRPr b="0" i="0" sz="2300" u="none" cap="none" strike="noStrike">
                <a:solidFill>
                  <a:schemeClr val="dk1"/>
                </a:solidFill>
                <a:latin typeface="Trebuchet MS"/>
                <a:ea typeface="Trebuchet MS"/>
                <a:cs typeface="Trebuchet MS"/>
                <a:sym typeface="Trebuchet MS"/>
              </a:defRPr>
            </a:lvl1pPr>
            <a:lvl2pPr indent="-228600" lvl="1" marL="914400" marR="0" algn="l">
              <a:spcBef>
                <a:spcPts val="2700"/>
              </a:spcBef>
              <a:spcAft>
                <a:spcPts val="0"/>
              </a:spcAft>
              <a:buSzPts val="900"/>
              <a:buNone/>
              <a:defRPr b="0" i="0" sz="2100" u="none" cap="none" strike="noStrike">
                <a:solidFill>
                  <a:schemeClr val="dk1"/>
                </a:solidFill>
                <a:latin typeface="Trebuchet MS"/>
                <a:ea typeface="Trebuchet MS"/>
                <a:cs typeface="Trebuchet MS"/>
                <a:sym typeface="Trebuchet MS"/>
              </a:defRPr>
            </a:lvl2pPr>
            <a:lvl3pPr indent="-228600" lvl="2" marL="1371600" marR="0" algn="l">
              <a:spcBef>
                <a:spcPts val="2700"/>
              </a:spcBef>
              <a:spcAft>
                <a:spcPts val="0"/>
              </a:spcAft>
              <a:buSzPts val="900"/>
              <a:buNone/>
              <a:defRPr b="0" i="0" sz="1700" u="none" cap="none" strike="noStrike">
                <a:solidFill>
                  <a:schemeClr val="dk1"/>
                </a:solidFill>
                <a:latin typeface="Trebuchet MS"/>
                <a:ea typeface="Trebuchet MS"/>
                <a:cs typeface="Trebuchet MS"/>
                <a:sym typeface="Trebuchet MS"/>
              </a:defRPr>
            </a:lvl3pPr>
            <a:lvl4pPr indent="-330200" lvl="3" marL="1828800" marR="0" algn="l">
              <a:spcBef>
                <a:spcPts val="2700"/>
              </a:spcBef>
              <a:spcAft>
                <a:spcPts val="0"/>
              </a:spcAft>
              <a:buClr>
                <a:schemeClr val="dk1"/>
              </a:buClr>
              <a:buSzPts val="1600"/>
              <a:buFont typeface="Noto Sans Symbols"/>
              <a:buChar char="❖"/>
              <a:defRPr b="0" i="0" sz="1600" u="none" cap="none" strike="noStrike">
                <a:solidFill>
                  <a:schemeClr val="dk1"/>
                </a:solidFill>
                <a:latin typeface="Trebuchet MS"/>
                <a:ea typeface="Trebuchet MS"/>
                <a:cs typeface="Trebuchet MS"/>
                <a:sym typeface="Trebuchet MS"/>
              </a:defRPr>
            </a:lvl4pPr>
            <a:lvl5pPr indent="-228600" lvl="4" marL="22860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5pPr>
            <a:lvl6pPr indent="-228600" lvl="5" marL="27432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6pPr>
            <a:lvl7pPr indent="-228600" lvl="6" marL="32004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7pPr>
            <a:lvl8pPr indent="-228600" lvl="7" marL="36576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8pPr>
            <a:lvl9pPr indent="-228600" lvl="8" marL="4114800" marR="0" algn="l">
              <a:spcBef>
                <a:spcPts val="2700"/>
              </a:spcBef>
              <a:spcAft>
                <a:spcPts val="0"/>
              </a:spcAft>
              <a:buSzPts val="900"/>
              <a:buNone/>
              <a:defRPr b="0" i="0" sz="2000" u="none" cap="none" strike="noStrike">
                <a:solidFill>
                  <a:srgbClr val="5C6670"/>
                </a:solidFill>
                <a:latin typeface="Trebuchet MS"/>
                <a:ea typeface="Trebuchet MS"/>
                <a:cs typeface="Trebuchet MS"/>
                <a:sym typeface="Trebuchet MS"/>
              </a:defRPr>
            </a:lvl9pPr>
          </a:lstStyle>
          <a:p/>
        </p:txBody>
      </p:sp>
      <p:sp>
        <p:nvSpPr>
          <p:cNvPr id="370" name="Google Shape;370;p91"/>
          <p:cNvSpPr txBox="1"/>
          <p:nvPr>
            <p:ph idx="12" type="sldNum"/>
          </p:nvPr>
        </p:nvSpPr>
        <p:spPr>
          <a:xfrm>
            <a:off x="7384767" y="4818852"/>
            <a:ext cx="1509000" cy="273600"/>
          </a:xfrm>
          <a:prstGeom prst="rect">
            <a:avLst/>
          </a:prstGeom>
          <a:noFill/>
          <a:ln>
            <a:noFill/>
          </a:ln>
        </p:spPr>
        <p:txBody>
          <a:bodyPr anchorCtr="0" anchor="ctr" bIns="29450" lIns="58925" spcFirstLastPara="1" rIns="58925" wrap="square" tIns="2945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
        <p:nvSpPr>
          <p:cNvPr id="371" name="Google Shape;371;p91"/>
          <p:cNvSpPr txBox="1"/>
          <p:nvPr>
            <p:ph type="title"/>
          </p:nvPr>
        </p:nvSpPr>
        <p:spPr>
          <a:xfrm>
            <a:off x="232305" y="329338"/>
            <a:ext cx="8679300" cy="612600"/>
          </a:xfrm>
          <a:prstGeom prst="rect">
            <a:avLst/>
          </a:prstGeom>
          <a:noFill/>
          <a:ln>
            <a:noFill/>
          </a:ln>
        </p:spPr>
        <p:txBody>
          <a:bodyPr anchorCtr="0" anchor="ctr" bIns="0" lIns="0" spcFirstLastPara="1" rIns="0" wrap="square" tIns="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378" name="Shape 378"/>
        <p:cNvGrpSpPr/>
        <p:nvPr/>
      </p:nvGrpSpPr>
      <p:grpSpPr>
        <a:xfrm>
          <a:off x="0" y="0"/>
          <a:ext cx="0" cy="0"/>
          <a:chOff x="0" y="0"/>
          <a:chExt cx="0" cy="0"/>
        </a:xfrm>
      </p:grpSpPr>
      <p:pic>
        <p:nvPicPr>
          <p:cNvPr id="379" name="Google Shape;379;p93"/>
          <p:cNvPicPr preferRelativeResize="0"/>
          <p:nvPr/>
        </p:nvPicPr>
        <p:blipFill rotWithShape="1">
          <a:blip r:embed="rId2">
            <a:alphaModFix/>
          </a:blip>
          <a:srcRect b="0" l="0" r="0" t="0"/>
          <a:stretch/>
        </p:blipFill>
        <p:spPr>
          <a:xfrm>
            <a:off x="231450" y="149483"/>
            <a:ext cx="4739913" cy="4649244"/>
          </a:xfrm>
          <a:prstGeom prst="rect">
            <a:avLst/>
          </a:prstGeom>
          <a:noFill/>
          <a:ln>
            <a:noFill/>
          </a:ln>
        </p:spPr>
      </p:pic>
      <p:sp>
        <p:nvSpPr>
          <p:cNvPr id="380" name="Google Shape;380;p93"/>
          <p:cNvSpPr txBox="1"/>
          <p:nvPr>
            <p:ph type="title"/>
          </p:nvPr>
        </p:nvSpPr>
        <p:spPr>
          <a:xfrm>
            <a:off x="4592091" y="1968996"/>
            <a:ext cx="4036200" cy="17355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381" name="Google Shape;381;p93"/>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82" name="Shape 382"/>
        <p:cNvGrpSpPr/>
        <p:nvPr/>
      </p:nvGrpSpPr>
      <p:grpSpPr>
        <a:xfrm>
          <a:off x="0" y="0"/>
          <a:ext cx="0" cy="0"/>
          <a:chOff x="0" y="0"/>
          <a:chExt cx="0" cy="0"/>
        </a:xfrm>
      </p:grpSpPr>
      <p:sp>
        <p:nvSpPr>
          <p:cNvPr id="383" name="Google Shape;383;p94"/>
          <p:cNvSpPr txBox="1"/>
          <p:nvPr>
            <p:ph type="title"/>
          </p:nvPr>
        </p:nvSpPr>
        <p:spPr>
          <a:xfrm>
            <a:off x="446485" y="841214"/>
            <a:ext cx="8250900" cy="967200"/>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SzPts val="1100"/>
              <a:buNone/>
              <a:defRPr sz="51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384" name="Google Shape;384;p94"/>
          <p:cNvSpPr txBox="1"/>
          <p:nvPr>
            <p:ph idx="1" type="body"/>
          </p:nvPr>
        </p:nvSpPr>
        <p:spPr>
          <a:xfrm>
            <a:off x="1141930" y="2079903"/>
            <a:ext cx="6860400" cy="6126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100000"/>
              </a:lnSpc>
              <a:spcBef>
                <a:spcPts val="3000"/>
              </a:spcBef>
              <a:spcAft>
                <a:spcPts val="0"/>
              </a:spcAft>
              <a:buClr>
                <a:srgbClr val="000000"/>
              </a:buClr>
              <a:buSzPts val="1100"/>
              <a:buFont typeface="Arial"/>
              <a:buNone/>
              <a:defRPr b="1" i="0" sz="3500" u="none" cap="none" strike="noStrike">
                <a:solidFill>
                  <a:schemeClr val="lt1"/>
                </a:solidFill>
                <a:latin typeface="Trebuchet MS"/>
                <a:ea typeface="Trebuchet MS"/>
                <a:cs typeface="Trebuchet MS"/>
                <a:sym typeface="Trebuchet MS"/>
              </a:defRPr>
            </a:lvl1pPr>
            <a:lvl2pPr indent="-228600" lvl="1" marL="914400" marR="0" algn="r">
              <a:lnSpc>
                <a:spcPct val="100000"/>
              </a:lnSpc>
              <a:spcBef>
                <a:spcPts val="3000"/>
              </a:spcBef>
              <a:spcAft>
                <a:spcPts val="0"/>
              </a:spcAft>
              <a:buClr>
                <a:srgbClr val="000000"/>
              </a:buClr>
              <a:buSzPts val="1100"/>
              <a:buFont typeface="Arial"/>
              <a:buNone/>
              <a:defRPr b="0" i="0" sz="21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385" name="Google Shape;385;p94"/>
          <p:cNvSpPr txBox="1"/>
          <p:nvPr>
            <p:ph idx="2" type="body"/>
          </p:nvPr>
        </p:nvSpPr>
        <p:spPr>
          <a:xfrm>
            <a:off x="2187238" y="3134321"/>
            <a:ext cx="4769700" cy="308700"/>
          </a:xfrm>
          <a:prstGeom prst="rect">
            <a:avLst/>
          </a:prstGeom>
          <a:noFill/>
          <a:ln>
            <a:noFill/>
          </a:ln>
        </p:spPr>
        <p:txBody>
          <a:bodyPr anchorCtr="0" anchor="ctr" bIns="34275" lIns="68575" spcFirstLastPara="1" rIns="68575" wrap="square" tIns="34275">
            <a:noAutofit/>
          </a:bodyPr>
          <a:lstStyle>
            <a:lvl1pPr indent="-228600" lvl="0" marL="457200" marR="0" algn="ctr">
              <a:lnSpc>
                <a:spcPct val="100000"/>
              </a:lnSpc>
              <a:spcBef>
                <a:spcPts val="0"/>
              </a:spcBef>
              <a:spcAft>
                <a:spcPts val="0"/>
              </a:spcAft>
              <a:buClr>
                <a:srgbClr val="000000"/>
              </a:buClr>
              <a:buSzPts val="1100"/>
              <a:buFont typeface="Arial"/>
              <a:buNone/>
              <a:defRPr b="0" i="0" sz="23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386" name="Google Shape;386;p94"/>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387" name="Google Shape;387;p94"/>
          <p:cNvSpPr txBox="1"/>
          <p:nvPr>
            <p:ph idx="10" type="dt"/>
          </p:nvPr>
        </p:nvSpPr>
        <p:spPr>
          <a:xfrm>
            <a:off x="3543412" y="3824976"/>
            <a:ext cx="2057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1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_1">
    <p:spTree>
      <p:nvGrpSpPr>
        <p:cNvPr id="388" name="Shape 388"/>
        <p:cNvGrpSpPr/>
        <p:nvPr/>
      </p:nvGrpSpPr>
      <p:grpSpPr>
        <a:xfrm>
          <a:off x="0" y="0"/>
          <a:ext cx="0" cy="0"/>
          <a:chOff x="0" y="0"/>
          <a:chExt cx="0" cy="0"/>
        </a:xfrm>
      </p:grpSpPr>
      <p:sp>
        <p:nvSpPr>
          <p:cNvPr id="389" name="Google Shape;389;p95"/>
          <p:cNvSpPr txBox="1"/>
          <p:nvPr>
            <p:ph type="ctrTitle"/>
          </p:nvPr>
        </p:nvSpPr>
        <p:spPr>
          <a:xfrm>
            <a:off x="780394" y="751122"/>
            <a:ext cx="7583100" cy="742500"/>
          </a:xfrm>
          <a:prstGeom prst="rect">
            <a:avLst/>
          </a:prstGeom>
          <a:noFill/>
          <a:ln>
            <a:noFill/>
          </a:ln>
        </p:spPr>
        <p:txBody>
          <a:bodyPr anchorCtr="0" anchor="ctr" bIns="24100" lIns="48200" spcFirstLastPara="1" rIns="48200" wrap="square" tIns="24100">
            <a:noAutofit/>
          </a:bodyPr>
          <a:lstStyle>
            <a:lvl1pPr lvl="0" algn="ctr">
              <a:lnSpc>
                <a:spcPct val="90000"/>
              </a:lnSpc>
              <a:spcBef>
                <a:spcPts val="0"/>
              </a:spcBef>
              <a:spcAft>
                <a:spcPts val="0"/>
              </a:spcAft>
              <a:buClr>
                <a:schemeClr val="lt1"/>
              </a:buClr>
              <a:buSzPts val="3800"/>
              <a:buFont typeface="Trebuchet MS"/>
              <a:buNone/>
              <a:defRPr sz="54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p:txBody>
      </p:sp>
      <p:sp>
        <p:nvSpPr>
          <p:cNvPr id="390" name="Google Shape;390;p95"/>
          <p:cNvSpPr txBox="1"/>
          <p:nvPr>
            <p:ph idx="1" type="subTitle"/>
          </p:nvPr>
        </p:nvSpPr>
        <p:spPr>
          <a:xfrm>
            <a:off x="1143001" y="1661004"/>
            <a:ext cx="6858000" cy="554100"/>
          </a:xfrm>
          <a:prstGeom prst="rect">
            <a:avLst/>
          </a:prstGeom>
          <a:noFill/>
          <a:ln>
            <a:noFill/>
          </a:ln>
        </p:spPr>
        <p:txBody>
          <a:bodyPr anchorCtr="0" anchor="ctr" bIns="24100" lIns="48200" spcFirstLastPara="1" rIns="48200" wrap="square" tIns="24100">
            <a:noAutofit/>
          </a:bodyPr>
          <a:lstStyle>
            <a:lvl1pPr lvl="0" marR="0" algn="ctr">
              <a:lnSpc>
                <a:spcPct val="90000"/>
              </a:lnSpc>
              <a:spcBef>
                <a:spcPts val="800"/>
              </a:spcBef>
              <a:spcAft>
                <a:spcPts val="0"/>
              </a:spcAft>
              <a:buClr>
                <a:schemeClr val="lt1"/>
              </a:buClr>
              <a:buSzPts val="2600"/>
              <a:buFont typeface="Arial"/>
              <a:buNone/>
              <a:defRPr b="1" i="0" sz="3700" u="none" cap="none" strike="noStrike">
                <a:solidFill>
                  <a:schemeClr val="lt1"/>
                </a:solidFill>
                <a:latin typeface="Trebuchet MS"/>
                <a:ea typeface="Trebuchet MS"/>
                <a:cs typeface="Trebuchet MS"/>
                <a:sym typeface="Trebuchet MS"/>
              </a:defRPr>
            </a:lvl1pPr>
            <a:lvl2pPr lvl="1" marR="0" algn="ctr">
              <a:lnSpc>
                <a:spcPct val="90000"/>
              </a:lnSpc>
              <a:spcBef>
                <a:spcPts val="400"/>
              </a:spcBef>
              <a:spcAft>
                <a:spcPts val="0"/>
              </a:spcAft>
              <a:buClr>
                <a:schemeClr val="lt1"/>
              </a:buClr>
              <a:buSzPts val="1100"/>
              <a:buFont typeface="Arial"/>
              <a:buNone/>
              <a:defRPr b="0" i="0" sz="1500" u="none" cap="none" strike="noStrike">
                <a:solidFill>
                  <a:schemeClr val="lt1"/>
                </a:solidFill>
                <a:latin typeface="Calibri"/>
                <a:ea typeface="Calibri"/>
                <a:cs typeface="Calibri"/>
                <a:sym typeface="Calibri"/>
              </a:defRPr>
            </a:lvl2pPr>
            <a:lvl3pPr lvl="2" marR="0" algn="ctr">
              <a:lnSpc>
                <a:spcPct val="90000"/>
              </a:lnSpc>
              <a:spcBef>
                <a:spcPts val="400"/>
              </a:spcBef>
              <a:spcAft>
                <a:spcPts val="0"/>
              </a:spcAft>
              <a:buClr>
                <a:schemeClr val="lt1"/>
              </a:buClr>
              <a:buSzPts val="1000"/>
              <a:buFont typeface="Arial"/>
              <a:buNone/>
              <a:defRPr b="0" i="0" sz="1400" u="none" cap="none" strike="noStrike">
                <a:solidFill>
                  <a:schemeClr val="lt1"/>
                </a:solidFill>
                <a:latin typeface="Calibri"/>
                <a:ea typeface="Calibri"/>
                <a:cs typeface="Calibri"/>
                <a:sym typeface="Calibri"/>
              </a:defRPr>
            </a:lvl3pPr>
            <a:lvl4pPr lvl="3" marR="0" algn="ctr">
              <a:lnSpc>
                <a:spcPct val="90000"/>
              </a:lnSpc>
              <a:spcBef>
                <a:spcPts val="400"/>
              </a:spcBef>
              <a:spcAft>
                <a:spcPts val="0"/>
              </a:spcAft>
              <a:buClr>
                <a:schemeClr val="lt1"/>
              </a:buClr>
              <a:buSzPts val="800"/>
              <a:buFont typeface="Arial"/>
              <a:buNone/>
              <a:defRPr b="0" i="0" sz="1200" u="none" cap="none" strike="noStrike">
                <a:solidFill>
                  <a:schemeClr val="lt1"/>
                </a:solidFill>
                <a:latin typeface="Calibri"/>
                <a:ea typeface="Calibri"/>
                <a:cs typeface="Calibri"/>
                <a:sym typeface="Calibri"/>
              </a:defRPr>
            </a:lvl4pPr>
            <a:lvl5pPr lvl="4" marR="0" algn="ctr">
              <a:lnSpc>
                <a:spcPct val="90000"/>
              </a:lnSpc>
              <a:spcBef>
                <a:spcPts val="400"/>
              </a:spcBef>
              <a:spcAft>
                <a:spcPts val="0"/>
              </a:spcAft>
              <a:buClr>
                <a:schemeClr val="lt1"/>
              </a:buClr>
              <a:buSzPts val="800"/>
              <a:buFont typeface="Arial"/>
              <a:buNone/>
              <a:defRPr b="0" i="0" sz="1200" u="none" cap="none" strike="noStrike">
                <a:solidFill>
                  <a:schemeClr val="lt1"/>
                </a:solidFill>
                <a:latin typeface="Calibri"/>
                <a:ea typeface="Calibri"/>
                <a:cs typeface="Calibri"/>
                <a:sym typeface="Calibri"/>
              </a:defRPr>
            </a:lvl5pPr>
            <a:lvl6pPr lvl="5" marR="0" algn="ctr">
              <a:lnSpc>
                <a:spcPct val="90000"/>
              </a:lnSpc>
              <a:spcBef>
                <a:spcPts val="400"/>
              </a:spcBef>
              <a:spcAft>
                <a:spcPts val="0"/>
              </a:spcAft>
              <a:buClr>
                <a:schemeClr val="lt1"/>
              </a:buClr>
              <a:buSzPts val="800"/>
              <a:buFont typeface="Arial"/>
              <a:buNone/>
              <a:defRPr b="0" i="0" sz="1200" u="none" cap="none" strike="noStrike">
                <a:solidFill>
                  <a:schemeClr val="lt1"/>
                </a:solidFill>
                <a:latin typeface="Calibri"/>
                <a:ea typeface="Calibri"/>
                <a:cs typeface="Calibri"/>
                <a:sym typeface="Calibri"/>
              </a:defRPr>
            </a:lvl6pPr>
            <a:lvl7pPr lvl="6" marR="0" algn="ctr">
              <a:lnSpc>
                <a:spcPct val="90000"/>
              </a:lnSpc>
              <a:spcBef>
                <a:spcPts val="400"/>
              </a:spcBef>
              <a:spcAft>
                <a:spcPts val="0"/>
              </a:spcAft>
              <a:buClr>
                <a:schemeClr val="lt1"/>
              </a:buClr>
              <a:buSzPts val="800"/>
              <a:buFont typeface="Arial"/>
              <a:buNone/>
              <a:defRPr b="0" i="0" sz="1200" u="none" cap="none" strike="noStrike">
                <a:solidFill>
                  <a:schemeClr val="lt1"/>
                </a:solidFill>
                <a:latin typeface="Calibri"/>
                <a:ea typeface="Calibri"/>
                <a:cs typeface="Calibri"/>
                <a:sym typeface="Calibri"/>
              </a:defRPr>
            </a:lvl7pPr>
            <a:lvl8pPr lvl="7" marR="0" algn="ctr">
              <a:lnSpc>
                <a:spcPct val="90000"/>
              </a:lnSpc>
              <a:spcBef>
                <a:spcPts val="400"/>
              </a:spcBef>
              <a:spcAft>
                <a:spcPts val="0"/>
              </a:spcAft>
              <a:buClr>
                <a:schemeClr val="lt1"/>
              </a:buClr>
              <a:buSzPts val="800"/>
              <a:buFont typeface="Arial"/>
              <a:buNone/>
              <a:defRPr b="0" i="0" sz="1200" u="none" cap="none" strike="noStrike">
                <a:solidFill>
                  <a:schemeClr val="lt1"/>
                </a:solidFill>
                <a:latin typeface="Calibri"/>
                <a:ea typeface="Calibri"/>
                <a:cs typeface="Calibri"/>
                <a:sym typeface="Calibri"/>
              </a:defRPr>
            </a:lvl8pPr>
            <a:lvl9pPr lvl="8" marR="0" algn="ctr">
              <a:lnSpc>
                <a:spcPct val="90000"/>
              </a:lnSpc>
              <a:spcBef>
                <a:spcPts val="400"/>
              </a:spcBef>
              <a:spcAft>
                <a:spcPts val="0"/>
              </a:spcAft>
              <a:buClr>
                <a:schemeClr val="lt1"/>
              </a:buClr>
              <a:buSzPts val="800"/>
              <a:buFont typeface="Arial"/>
              <a:buNone/>
              <a:defRPr b="0" i="0" sz="1200" u="none" cap="none" strike="noStrike">
                <a:solidFill>
                  <a:schemeClr val="lt1"/>
                </a:solidFill>
                <a:latin typeface="Calibri"/>
                <a:ea typeface="Calibri"/>
                <a:cs typeface="Calibri"/>
                <a:sym typeface="Calibri"/>
              </a:defRPr>
            </a:lvl9pPr>
          </a:lstStyle>
          <a:p/>
        </p:txBody>
      </p:sp>
      <p:sp>
        <p:nvSpPr>
          <p:cNvPr id="391" name="Google Shape;391;p95"/>
          <p:cNvSpPr txBox="1"/>
          <p:nvPr>
            <p:ph idx="10" type="dt"/>
          </p:nvPr>
        </p:nvSpPr>
        <p:spPr>
          <a:xfrm>
            <a:off x="3543303" y="3688167"/>
            <a:ext cx="2057400" cy="273900"/>
          </a:xfrm>
          <a:prstGeom prst="rect">
            <a:avLst/>
          </a:prstGeom>
          <a:noFill/>
          <a:ln>
            <a:noFill/>
          </a:ln>
        </p:spPr>
        <p:txBody>
          <a:bodyPr anchorCtr="0" anchor="ctr" bIns="24100" lIns="48200" spcFirstLastPara="1" rIns="48200" wrap="square" tIns="24100">
            <a:noAutofit/>
          </a:bodyPr>
          <a:lstStyle>
            <a:lvl1pPr lvl="0" algn="ct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p:txBody>
      </p:sp>
      <p:sp>
        <p:nvSpPr>
          <p:cNvPr id="392" name="Google Shape;392;p95"/>
          <p:cNvSpPr txBox="1"/>
          <p:nvPr>
            <p:ph idx="12" type="sldNum"/>
          </p:nvPr>
        </p:nvSpPr>
        <p:spPr>
          <a:xfrm>
            <a:off x="6880600" y="4778066"/>
            <a:ext cx="2057400" cy="273900"/>
          </a:xfrm>
          <a:prstGeom prst="rect">
            <a:avLst/>
          </a:prstGeom>
          <a:noFill/>
          <a:ln>
            <a:noFill/>
          </a:ln>
        </p:spPr>
        <p:txBody>
          <a:bodyPr anchorCtr="0" anchor="ctr" bIns="24100" lIns="48200" spcFirstLastPara="1" rIns="48200" wrap="square" tIns="24100">
            <a:noAutofit/>
          </a:bodyPr>
          <a:lstStyle>
            <a:lvl1pPr indent="0" lvl="0" marL="0" marR="0" algn="r">
              <a:lnSpc>
                <a:spcPct val="100000"/>
              </a:lnSpc>
              <a:spcBef>
                <a:spcPts val="0"/>
              </a:spcBef>
              <a:spcAft>
                <a:spcPts val="0"/>
              </a:spcAft>
              <a:buClr>
                <a:srgbClr val="000000"/>
              </a:buClr>
              <a:buSzPts val="600"/>
              <a:buFont typeface="Arial"/>
              <a:buNone/>
              <a:defRPr b="0"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600"/>
              <a:buFont typeface="Arial"/>
              <a:buNone/>
              <a:defRPr b="0"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600"/>
              <a:buFont typeface="Arial"/>
              <a:buNone/>
              <a:defRPr b="0"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600"/>
              <a:buFont typeface="Arial"/>
              <a:buNone/>
              <a:defRPr b="0"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600"/>
              <a:buFont typeface="Arial"/>
              <a:buNone/>
              <a:defRPr b="0"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600"/>
              <a:buFont typeface="Arial"/>
              <a:buNone/>
              <a:defRPr b="0"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600"/>
              <a:buFont typeface="Arial"/>
              <a:buNone/>
              <a:defRPr b="0"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600"/>
              <a:buFont typeface="Arial"/>
              <a:buNone/>
              <a:defRPr b="0"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600"/>
              <a:buFont typeface="Arial"/>
              <a:buNone/>
              <a:defRPr b="0"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393" name="Google Shape;393;p95"/>
          <p:cNvSpPr txBox="1"/>
          <p:nvPr>
            <p:ph idx="2" type="body"/>
          </p:nvPr>
        </p:nvSpPr>
        <p:spPr>
          <a:xfrm>
            <a:off x="1435397" y="2382275"/>
            <a:ext cx="6273300" cy="685800"/>
          </a:xfrm>
          <a:prstGeom prst="rect">
            <a:avLst/>
          </a:prstGeom>
          <a:noFill/>
          <a:ln>
            <a:noFill/>
          </a:ln>
        </p:spPr>
        <p:txBody>
          <a:bodyPr anchorCtr="0" anchor="ctr" bIns="24100" lIns="48200" spcFirstLastPara="1" rIns="48200" wrap="square" tIns="24100">
            <a:noAutofit/>
          </a:bodyPr>
          <a:lstStyle>
            <a:lvl1pPr indent="-228600" lvl="0" marL="457200" marR="0" algn="ctr">
              <a:lnSpc>
                <a:spcPct val="90000"/>
              </a:lnSpc>
              <a:spcBef>
                <a:spcPts val="800"/>
              </a:spcBef>
              <a:spcAft>
                <a:spcPts val="0"/>
              </a:spcAft>
              <a:buClr>
                <a:schemeClr val="lt1"/>
              </a:buClr>
              <a:buSzPts val="1700"/>
              <a:buFont typeface="Arial"/>
              <a:buNone/>
              <a:defRPr b="0" i="0" sz="25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400"/>
              </a:spcBef>
              <a:spcAft>
                <a:spcPts val="0"/>
              </a:spcAft>
              <a:buClr>
                <a:schemeClr val="lt1"/>
              </a:buClr>
              <a:buSzPts val="1100"/>
              <a:buFont typeface="Arial"/>
              <a:buNone/>
              <a:defRPr b="0" i="0" sz="15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400"/>
              </a:spcBef>
              <a:spcAft>
                <a:spcPts val="0"/>
              </a:spcAft>
              <a:buClr>
                <a:schemeClr val="lt1"/>
              </a:buClr>
              <a:buSzPts val="1100"/>
              <a:buFont typeface="Arial"/>
              <a:buNone/>
              <a:defRPr b="0" i="0" sz="15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400"/>
              </a:spcBef>
              <a:spcAft>
                <a:spcPts val="0"/>
              </a:spcAft>
              <a:buClr>
                <a:schemeClr val="lt1"/>
              </a:buClr>
              <a:buSzPts val="1100"/>
              <a:buFont typeface="Arial"/>
              <a:buNone/>
              <a:defRPr b="0" i="0" sz="15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400"/>
              </a:spcBef>
              <a:spcAft>
                <a:spcPts val="0"/>
              </a:spcAft>
              <a:buClr>
                <a:schemeClr val="lt1"/>
              </a:buClr>
              <a:buSzPts val="1100"/>
              <a:buFont typeface="Arial"/>
              <a:buNone/>
              <a:defRPr b="0" i="0" sz="1500" u="none" cap="none" strike="noStrike">
                <a:solidFill>
                  <a:schemeClr val="lt1"/>
                </a:solidFill>
                <a:latin typeface="Trebuchet MS"/>
                <a:ea typeface="Trebuchet MS"/>
                <a:cs typeface="Trebuchet MS"/>
                <a:sym typeface="Trebuchet MS"/>
              </a:defRPr>
            </a:lvl5pPr>
            <a:lvl6pPr indent="-292100" lvl="5" marL="2743200" marR="0" algn="l">
              <a:lnSpc>
                <a:spcPct val="90000"/>
              </a:lnSpc>
              <a:spcBef>
                <a:spcPts val="400"/>
              </a:spcBef>
              <a:spcAft>
                <a:spcPts val="0"/>
              </a:spcAft>
              <a:buClr>
                <a:schemeClr val="lt1"/>
              </a:buClr>
              <a:buSzPts val="1000"/>
              <a:buFont typeface="Arial"/>
              <a:buChar char="•"/>
              <a:defRPr b="0" i="0" sz="1400" u="none" cap="none" strike="noStrike">
                <a:solidFill>
                  <a:schemeClr val="lt1"/>
                </a:solidFill>
                <a:latin typeface="Calibri"/>
                <a:ea typeface="Calibri"/>
                <a:cs typeface="Calibri"/>
                <a:sym typeface="Calibri"/>
              </a:defRPr>
            </a:lvl6pPr>
            <a:lvl7pPr indent="-292100" lvl="6" marL="3200400" marR="0" algn="l">
              <a:lnSpc>
                <a:spcPct val="90000"/>
              </a:lnSpc>
              <a:spcBef>
                <a:spcPts val="400"/>
              </a:spcBef>
              <a:spcAft>
                <a:spcPts val="0"/>
              </a:spcAft>
              <a:buClr>
                <a:schemeClr val="lt1"/>
              </a:buClr>
              <a:buSzPts val="1000"/>
              <a:buFont typeface="Arial"/>
              <a:buChar char="•"/>
              <a:defRPr b="0" i="0" sz="1400" u="none" cap="none" strike="noStrike">
                <a:solidFill>
                  <a:schemeClr val="lt1"/>
                </a:solidFill>
                <a:latin typeface="Calibri"/>
                <a:ea typeface="Calibri"/>
                <a:cs typeface="Calibri"/>
                <a:sym typeface="Calibri"/>
              </a:defRPr>
            </a:lvl7pPr>
            <a:lvl8pPr indent="-292100" lvl="7" marL="3657600" marR="0" algn="l">
              <a:lnSpc>
                <a:spcPct val="90000"/>
              </a:lnSpc>
              <a:spcBef>
                <a:spcPts val="400"/>
              </a:spcBef>
              <a:spcAft>
                <a:spcPts val="0"/>
              </a:spcAft>
              <a:buClr>
                <a:schemeClr val="lt1"/>
              </a:buClr>
              <a:buSzPts val="1000"/>
              <a:buFont typeface="Arial"/>
              <a:buChar char="•"/>
              <a:defRPr b="0" i="0" sz="1400" u="none" cap="none" strike="noStrike">
                <a:solidFill>
                  <a:schemeClr val="lt1"/>
                </a:solidFill>
                <a:latin typeface="Calibri"/>
                <a:ea typeface="Calibri"/>
                <a:cs typeface="Calibri"/>
                <a:sym typeface="Calibri"/>
              </a:defRPr>
            </a:lvl8pPr>
            <a:lvl9pPr indent="-292100" lvl="8" marL="4114800" marR="0" algn="l">
              <a:lnSpc>
                <a:spcPct val="90000"/>
              </a:lnSpc>
              <a:spcBef>
                <a:spcPts val="400"/>
              </a:spcBef>
              <a:spcAft>
                <a:spcPts val="0"/>
              </a:spcAft>
              <a:buClr>
                <a:schemeClr val="lt1"/>
              </a:buClr>
              <a:buSzPts val="1000"/>
              <a:buFont typeface="Arial"/>
              <a:buChar char="•"/>
              <a:defRPr b="0" i="0" sz="14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394" name="Shape 394"/>
        <p:cNvGrpSpPr/>
        <p:nvPr/>
      </p:nvGrpSpPr>
      <p:grpSpPr>
        <a:xfrm>
          <a:off x="0" y="0"/>
          <a:ext cx="0" cy="0"/>
          <a:chOff x="0" y="0"/>
          <a:chExt cx="0" cy="0"/>
        </a:xfrm>
      </p:grpSpPr>
      <p:sp>
        <p:nvSpPr>
          <p:cNvPr id="395" name="Google Shape;395;p96"/>
          <p:cNvSpPr txBox="1"/>
          <p:nvPr>
            <p:ph type="title"/>
          </p:nvPr>
        </p:nvSpPr>
        <p:spPr>
          <a:xfrm>
            <a:off x="628650" y="328489"/>
            <a:ext cx="7886700" cy="720000"/>
          </a:xfrm>
          <a:prstGeom prst="rect">
            <a:avLst/>
          </a:prstGeom>
          <a:noFill/>
          <a:ln>
            <a:noFill/>
          </a:ln>
        </p:spPr>
        <p:txBody>
          <a:bodyPr anchorCtr="0" anchor="b" bIns="34275" lIns="68575" spcFirstLastPara="1" rIns="68575" wrap="square" tIns="34275">
            <a:normAutofit/>
          </a:bodyPr>
          <a:lstStyle>
            <a:lvl1pPr lvl="0" algn="ctr">
              <a:lnSpc>
                <a:spcPct val="100000"/>
              </a:lnSpc>
              <a:spcBef>
                <a:spcPts val="0"/>
              </a:spcBef>
              <a:spcAft>
                <a:spcPts val="0"/>
              </a:spcAft>
              <a:buSzPts val="1100"/>
              <a:buNone/>
              <a:defRPr sz="4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
        <p:nvSpPr>
          <p:cNvPr id="396" name="Google Shape;396;p96"/>
          <p:cNvSpPr txBox="1"/>
          <p:nvPr>
            <p:ph idx="1" type="body"/>
          </p:nvPr>
        </p:nvSpPr>
        <p:spPr>
          <a:xfrm>
            <a:off x="628650" y="1389227"/>
            <a:ext cx="7886700" cy="3154200"/>
          </a:xfrm>
          <a:prstGeom prst="rect">
            <a:avLst/>
          </a:prstGeom>
          <a:noFill/>
          <a:ln>
            <a:noFill/>
          </a:ln>
        </p:spPr>
        <p:txBody>
          <a:bodyPr anchorCtr="0" anchor="t" bIns="34275" lIns="68575" spcFirstLastPara="1" rIns="68575" wrap="square" tIns="34275">
            <a:noAutofit/>
          </a:bodyPr>
          <a:lstStyle>
            <a:lvl1pPr indent="-400050" lvl="0" marL="457200" marR="0" algn="l">
              <a:lnSpc>
                <a:spcPct val="100000"/>
              </a:lnSpc>
              <a:spcBef>
                <a:spcPts val="3000"/>
              </a:spcBef>
              <a:spcAft>
                <a:spcPts val="0"/>
              </a:spcAft>
              <a:buClr>
                <a:schemeClr val="dk1"/>
              </a:buClr>
              <a:buSzPts val="2700"/>
              <a:buFont typeface="Arial"/>
              <a:buChar char="•"/>
              <a:defRPr b="0" i="0" sz="2700" u="none" cap="none" strike="noStrike">
                <a:solidFill>
                  <a:schemeClr val="dk1"/>
                </a:solidFill>
                <a:latin typeface="Trebuchet MS"/>
                <a:ea typeface="Trebuchet MS"/>
                <a:cs typeface="Trebuchet MS"/>
                <a:sym typeface="Trebuchet MS"/>
              </a:defRPr>
            </a:lvl1pPr>
            <a:lvl2pPr indent="-336550" lvl="1" marL="914400" marR="0" algn="l">
              <a:lnSpc>
                <a:spcPct val="100000"/>
              </a:lnSpc>
              <a:spcBef>
                <a:spcPts val="3000"/>
              </a:spcBef>
              <a:spcAft>
                <a:spcPts val="0"/>
              </a:spcAft>
              <a:buClr>
                <a:schemeClr val="dk1"/>
              </a:buClr>
              <a:buSzPts val="1700"/>
              <a:buFont typeface="Noto Sans"/>
              <a:buChar char="⮚"/>
              <a:defRPr b="0" i="0" sz="2500" u="none" cap="none" strike="noStrike">
                <a:solidFill>
                  <a:schemeClr val="dk1"/>
                </a:solidFill>
                <a:latin typeface="Trebuchet MS"/>
                <a:ea typeface="Trebuchet MS"/>
                <a:cs typeface="Trebuchet MS"/>
                <a:sym typeface="Trebuchet MS"/>
              </a:defRPr>
            </a:lvl2pPr>
            <a:lvl3pPr indent="-355600" lvl="2" marL="1371600" marR="0" algn="l">
              <a:lnSpc>
                <a:spcPct val="100000"/>
              </a:lnSpc>
              <a:spcBef>
                <a:spcPts val="3000"/>
              </a:spcBef>
              <a:spcAft>
                <a:spcPts val="0"/>
              </a:spcAft>
              <a:buClr>
                <a:schemeClr val="dk1"/>
              </a:buClr>
              <a:buSzPts val="2000"/>
              <a:buFont typeface="Noto Sans"/>
              <a:buChar char="▪"/>
              <a:defRPr b="0" i="0" sz="2000" u="none" cap="none" strike="noStrike">
                <a:solidFill>
                  <a:schemeClr val="dk1"/>
                </a:solidFill>
                <a:latin typeface="Trebuchet MS"/>
                <a:ea typeface="Trebuchet MS"/>
                <a:cs typeface="Trebuchet MS"/>
                <a:sym typeface="Trebuchet MS"/>
              </a:defRPr>
            </a:lvl3pPr>
            <a:lvl4pPr indent="-342900" lvl="3" marL="1828800" marR="0" algn="l">
              <a:lnSpc>
                <a:spcPct val="100000"/>
              </a:lnSpc>
              <a:spcBef>
                <a:spcPts val="3000"/>
              </a:spcBef>
              <a:spcAft>
                <a:spcPts val="0"/>
              </a:spcAft>
              <a:buClr>
                <a:schemeClr val="dk1"/>
              </a:buClr>
              <a:buSzPts val="1800"/>
              <a:buFont typeface="Arial"/>
              <a:buChar char="•"/>
              <a:defRPr b="0" i="0" sz="18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888888"/>
              </a:buClr>
              <a:buSzPts val="1200"/>
              <a:buFont typeface="Trebuchet MS"/>
              <a:buNone/>
              <a:defRPr b="0" i="0" sz="1200" u="none" cap="none" strike="noStrike">
                <a:solidFill>
                  <a:srgbClr val="888888"/>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888888"/>
              </a:buClr>
              <a:buSzPts val="1200"/>
              <a:buFont typeface="Trebuchet MS"/>
              <a:buNone/>
              <a:defRPr b="0" i="0" sz="1200" u="none" cap="none" strike="noStrike">
                <a:solidFill>
                  <a:srgbClr val="888888"/>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888888"/>
              </a:buClr>
              <a:buSzPts val="1200"/>
              <a:buFont typeface="Trebuchet MS"/>
              <a:buNone/>
              <a:defRPr b="0" i="0" sz="1200" u="none" cap="none" strike="noStrike">
                <a:solidFill>
                  <a:srgbClr val="888888"/>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888888"/>
              </a:buClr>
              <a:buSzPts val="1200"/>
              <a:buFont typeface="Trebuchet MS"/>
              <a:buNone/>
              <a:defRPr b="0" i="0" sz="1200" u="none" cap="none" strike="noStrike">
                <a:solidFill>
                  <a:srgbClr val="888888"/>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888888"/>
              </a:buClr>
              <a:buSzPts val="1200"/>
              <a:buFont typeface="Trebuchet MS"/>
              <a:buNone/>
              <a:defRPr b="0" i="0" sz="1200" u="none" cap="none" strike="noStrike">
                <a:solidFill>
                  <a:srgbClr val="888888"/>
                </a:solidFill>
                <a:latin typeface="Trebuchet MS"/>
                <a:ea typeface="Trebuchet MS"/>
                <a:cs typeface="Trebuchet MS"/>
                <a:sym typeface="Trebuchet MS"/>
              </a:defRPr>
            </a:lvl9pPr>
          </a:lstStyle>
          <a:p/>
        </p:txBody>
      </p:sp>
      <p:sp>
        <p:nvSpPr>
          <p:cNvPr id="397" name="Google Shape;397;p96"/>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Slide">
  <p:cSld name="Mission Slide">
    <p:spTree>
      <p:nvGrpSpPr>
        <p:cNvPr id="398" name="Shape 398"/>
        <p:cNvGrpSpPr/>
        <p:nvPr/>
      </p:nvGrpSpPr>
      <p:grpSpPr>
        <a:xfrm>
          <a:off x="0" y="0"/>
          <a:ext cx="0" cy="0"/>
          <a:chOff x="0" y="0"/>
          <a:chExt cx="0" cy="0"/>
        </a:xfrm>
      </p:grpSpPr>
      <p:sp>
        <p:nvSpPr>
          <p:cNvPr id="399" name="Google Shape;399;p97"/>
          <p:cNvSpPr txBox="1"/>
          <p:nvPr/>
        </p:nvSpPr>
        <p:spPr>
          <a:xfrm>
            <a:off x="165099" y="491236"/>
            <a:ext cx="7661700" cy="7737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4600"/>
              <a:buFont typeface="Arial"/>
              <a:buNone/>
            </a:pPr>
            <a:r>
              <a:rPr b="1" i="0" lang="en" sz="4600" u="none" cap="none" strike="noStrike">
                <a:solidFill>
                  <a:schemeClr val="lt1"/>
                </a:solidFill>
                <a:latin typeface="Trebuchet MS"/>
                <a:ea typeface="Trebuchet MS"/>
                <a:cs typeface="Trebuchet MS"/>
                <a:sym typeface="Trebuchet MS"/>
              </a:rPr>
              <a:t>Our Mission</a:t>
            </a:r>
            <a:endParaRPr b="0" i="0" sz="1100" u="none" cap="none" strike="noStrike">
              <a:solidFill>
                <a:srgbClr val="000000"/>
              </a:solidFill>
              <a:latin typeface="Arial"/>
              <a:ea typeface="Arial"/>
              <a:cs typeface="Arial"/>
              <a:sym typeface="Arial"/>
            </a:endParaRPr>
          </a:p>
        </p:txBody>
      </p:sp>
      <p:sp>
        <p:nvSpPr>
          <p:cNvPr id="400" name="Google Shape;400;p97"/>
          <p:cNvSpPr txBox="1"/>
          <p:nvPr/>
        </p:nvSpPr>
        <p:spPr>
          <a:xfrm>
            <a:off x="633415" y="1255897"/>
            <a:ext cx="7877400" cy="3186300"/>
          </a:xfrm>
          <a:prstGeom prst="rect">
            <a:avLst/>
          </a:prstGeom>
          <a:noFill/>
          <a:ln>
            <a:noFill/>
          </a:ln>
        </p:spPr>
        <p:txBody>
          <a:bodyPr anchorCtr="0" anchor="ctr" bIns="34275" lIns="68575" spcFirstLastPara="1" rIns="68575" wrap="square" tIns="34275">
            <a:spAutoFit/>
          </a:bodyPr>
          <a:lstStyle/>
          <a:p>
            <a:pPr indent="0" lvl="0" marL="0" marR="0" rtl="0" algn="ctr">
              <a:lnSpc>
                <a:spcPct val="100000"/>
              </a:lnSpc>
              <a:spcBef>
                <a:spcPts val="0"/>
              </a:spcBef>
              <a:spcAft>
                <a:spcPts val="0"/>
              </a:spcAft>
              <a:buClr>
                <a:schemeClr val="lt1"/>
              </a:buClr>
              <a:buSzPts val="4200"/>
              <a:buFont typeface="Trebuchet MS"/>
              <a:buNone/>
            </a:pPr>
            <a:r>
              <a:rPr b="1" i="0" lang="en" sz="4200" u="none" cap="none" strike="noStrike">
                <a:solidFill>
                  <a:schemeClr val="lt1"/>
                </a:solidFill>
                <a:latin typeface="Trebuchet MS"/>
                <a:ea typeface="Trebuchet MS"/>
                <a:cs typeface="Trebuchet MS"/>
                <a:sym typeface="Trebuchet MS"/>
              </a:rPr>
              <a:t>Improving</a:t>
            </a:r>
            <a:r>
              <a:rPr b="0" i="0" lang="en" sz="4200" u="none" cap="none" strike="noStrike">
                <a:solidFill>
                  <a:schemeClr val="lt1"/>
                </a:solidFill>
                <a:latin typeface="Trebuchet MS"/>
                <a:ea typeface="Trebuchet MS"/>
                <a:cs typeface="Trebuchet MS"/>
                <a:sym typeface="Trebuchet MS"/>
              </a:rPr>
              <a:t> </a:t>
            </a:r>
            <a:r>
              <a:rPr b="0" i="0" lang="en" sz="3800" u="none" cap="none" strike="noStrike">
                <a:solidFill>
                  <a:schemeClr val="lt1"/>
                </a:solidFill>
                <a:latin typeface="Trebuchet MS"/>
                <a:ea typeface="Trebuchet MS"/>
                <a:cs typeface="Trebuchet MS"/>
                <a:sym typeface="Trebuchet MS"/>
              </a:rPr>
              <a:t>health care access and outcomes for the </a:t>
            </a:r>
            <a:r>
              <a:rPr b="1" i="0" lang="en" sz="4200" u="none" cap="none" strike="noStrike">
                <a:solidFill>
                  <a:schemeClr val="lt1"/>
                </a:solidFill>
                <a:latin typeface="Trebuchet MS"/>
                <a:ea typeface="Trebuchet MS"/>
                <a:cs typeface="Trebuchet MS"/>
                <a:sym typeface="Trebuchet MS"/>
              </a:rPr>
              <a:t>people</a:t>
            </a:r>
            <a:r>
              <a:rPr b="0" i="0" lang="en" sz="4200" u="none" cap="none" strike="noStrike">
                <a:solidFill>
                  <a:schemeClr val="lt1"/>
                </a:solidFill>
                <a:latin typeface="Trebuchet MS"/>
                <a:ea typeface="Trebuchet MS"/>
                <a:cs typeface="Trebuchet MS"/>
                <a:sym typeface="Trebuchet MS"/>
              </a:rPr>
              <a:t> </a:t>
            </a:r>
            <a:r>
              <a:rPr b="0" i="0" lang="en" sz="3800" u="none" cap="none" strike="noStrike">
                <a:solidFill>
                  <a:schemeClr val="lt1"/>
                </a:solidFill>
                <a:latin typeface="Trebuchet MS"/>
                <a:ea typeface="Trebuchet MS"/>
                <a:cs typeface="Trebuchet MS"/>
                <a:sym typeface="Trebuchet MS"/>
              </a:rPr>
              <a:t>we serve </a:t>
            </a:r>
            <a:br>
              <a:rPr b="0" i="0" lang="en" sz="3800" u="none" cap="none" strike="noStrike">
                <a:solidFill>
                  <a:schemeClr val="lt1"/>
                </a:solidFill>
                <a:latin typeface="Trebuchet MS"/>
                <a:ea typeface="Trebuchet MS"/>
                <a:cs typeface="Trebuchet MS"/>
                <a:sym typeface="Trebuchet MS"/>
              </a:rPr>
            </a:br>
            <a:r>
              <a:rPr b="0" i="0" lang="en" sz="3800" u="none" cap="none" strike="noStrike">
                <a:solidFill>
                  <a:schemeClr val="lt1"/>
                </a:solidFill>
                <a:latin typeface="Trebuchet MS"/>
                <a:ea typeface="Trebuchet MS"/>
                <a:cs typeface="Trebuchet MS"/>
                <a:sym typeface="Trebuchet MS"/>
              </a:rPr>
              <a:t>while demonstrating sound stewardship of financial </a:t>
            </a:r>
            <a:r>
              <a:rPr b="1" i="0" lang="en" sz="4200" u="none" cap="none" strike="noStrike">
                <a:solidFill>
                  <a:schemeClr val="lt1"/>
                </a:solidFill>
                <a:latin typeface="Trebuchet MS"/>
                <a:ea typeface="Trebuchet MS"/>
                <a:cs typeface="Trebuchet MS"/>
                <a:sym typeface="Trebuchet MS"/>
              </a:rPr>
              <a:t>resources</a:t>
            </a:r>
            <a:endParaRPr b="1" i="0" sz="3800" u="none" cap="none" strike="noStrike">
              <a:solidFill>
                <a:schemeClr val="lt1"/>
              </a:solidFill>
              <a:latin typeface="Trebuchet MS"/>
              <a:ea typeface="Trebuchet MS"/>
              <a:cs typeface="Trebuchet MS"/>
              <a:sym typeface="Trebuchet MS"/>
            </a:endParaRPr>
          </a:p>
        </p:txBody>
      </p:sp>
      <p:sp>
        <p:nvSpPr>
          <p:cNvPr id="401" name="Google Shape;401;p97"/>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p:cSld name="Content Slide">
    <p:spTree>
      <p:nvGrpSpPr>
        <p:cNvPr id="402" name="Shape 402"/>
        <p:cNvGrpSpPr/>
        <p:nvPr/>
      </p:nvGrpSpPr>
      <p:grpSpPr>
        <a:xfrm>
          <a:off x="0" y="0"/>
          <a:ext cx="0" cy="0"/>
          <a:chOff x="0" y="0"/>
          <a:chExt cx="0" cy="0"/>
        </a:xfrm>
      </p:grpSpPr>
      <p:sp>
        <p:nvSpPr>
          <p:cNvPr id="403" name="Google Shape;403;p98"/>
          <p:cNvSpPr txBox="1"/>
          <p:nvPr>
            <p:ph idx="1" type="body"/>
          </p:nvPr>
        </p:nvSpPr>
        <p:spPr>
          <a:xfrm>
            <a:off x="232304" y="1285875"/>
            <a:ext cx="8679300" cy="32550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25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3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1900" u="none" cap="none" strike="noStrike">
                <a:solidFill>
                  <a:schemeClr val="lt1"/>
                </a:solidFill>
                <a:latin typeface="Trebuchet MS"/>
                <a:ea typeface="Trebuchet MS"/>
                <a:cs typeface="Trebuchet MS"/>
                <a:sym typeface="Trebuchet MS"/>
              </a:defRPr>
            </a:lvl3pPr>
            <a:lvl4pPr indent="-336550" lvl="3" marL="1828800" marR="0" algn="l">
              <a:lnSpc>
                <a:spcPct val="100000"/>
              </a:lnSpc>
              <a:spcBef>
                <a:spcPts val="3000"/>
              </a:spcBef>
              <a:spcAft>
                <a:spcPts val="0"/>
              </a:spcAft>
              <a:buClr>
                <a:schemeClr val="lt1"/>
              </a:buClr>
              <a:buSzPts val="1700"/>
              <a:buFont typeface="Noto Sans"/>
              <a:buChar char="❖"/>
              <a:defRPr b="0" i="0" sz="17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04" name="Google Shape;404;p98"/>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405" name="Google Shape;405;p98"/>
          <p:cNvSpPr txBox="1"/>
          <p:nvPr>
            <p:ph type="title"/>
          </p:nvPr>
        </p:nvSpPr>
        <p:spPr>
          <a:xfrm>
            <a:off x="232304" y="329339"/>
            <a:ext cx="8679300" cy="612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sz="46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Examples Slide">
  <p:cSld name="4 Examples Slide">
    <p:spTree>
      <p:nvGrpSpPr>
        <p:cNvPr id="406" name="Shape 406"/>
        <p:cNvGrpSpPr/>
        <p:nvPr/>
      </p:nvGrpSpPr>
      <p:grpSpPr>
        <a:xfrm>
          <a:off x="0" y="0"/>
          <a:ext cx="0" cy="0"/>
          <a:chOff x="0" y="0"/>
          <a:chExt cx="0" cy="0"/>
        </a:xfrm>
      </p:grpSpPr>
      <p:sp>
        <p:nvSpPr>
          <p:cNvPr id="407" name="Google Shape;407;p99"/>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408" name="Google Shape;408;p99"/>
          <p:cNvSpPr txBox="1"/>
          <p:nvPr>
            <p:ph idx="1" type="body"/>
          </p:nvPr>
        </p:nvSpPr>
        <p:spPr>
          <a:xfrm>
            <a:off x="232304" y="1145233"/>
            <a:ext cx="2879700" cy="3434100"/>
          </a:xfrm>
          <a:prstGeom prst="rect">
            <a:avLst/>
          </a:prstGeom>
          <a:noFill/>
          <a:ln cap="flat" cmpd="sng" w="38100">
            <a:solidFill>
              <a:schemeClr val="lt1"/>
            </a:solidFill>
            <a:prstDash val="solid"/>
            <a:round/>
            <a:headEnd len="sm" w="sm" type="none"/>
            <a:tailEnd len="sm" w="sm" type="none"/>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1" sz="21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09" name="Google Shape;409;p99"/>
          <p:cNvSpPr txBox="1"/>
          <p:nvPr>
            <p:ph idx="2" type="body"/>
          </p:nvPr>
        </p:nvSpPr>
        <p:spPr>
          <a:xfrm>
            <a:off x="5972889" y="1145233"/>
            <a:ext cx="2938800" cy="3434100"/>
          </a:xfrm>
          <a:prstGeom prst="rect">
            <a:avLst/>
          </a:prstGeom>
          <a:noFill/>
          <a:ln cap="flat" cmpd="sng" w="38100">
            <a:solidFill>
              <a:schemeClr val="lt1"/>
            </a:solidFill>
            <a:prstDash val="solid"/>
            <a:round/>
            <a:headEnd len="sm" w="sm" type="none"/>
            <a:tailEnd len="sm" w="sm" type="none"/>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1" sz="21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10" name="Google Shape;410;p99"/>
          <p:cNvSpPr txBox="1"/>
          <p:nvPr>
            <p:ph idx="3" type="body"/>
          </p:nvPr>
        </p:nvSpPr>
        <p:spPr>
          <a:xfrm>
            <a:off x="3276481" y="1145233"/>
            <a:ext cx="2591100" cy="1515000"/>
          </a:xfrm>
          <a:prstGeom prst="rect">
            <a:avLst/>
          </a:prstGeom>
          <a:noFill/>
          <a:ln cap="flat" cmpd="sng" w="38100">
            <a:solidFill>
              <a:schemeClr val="lt1"/>
            </a:solidFill>
            <a:prstDash val="solid"/>
            <a:round/>
            <a:headEnd len="sm" w="sm" type="none"/>
            <a:tailEnd len="sm" w="sm" type="none"/>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1" sz="21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11" name="Google Shape;411;p99"/>
          <p:cNvSpPr txBox="1"/>
          <p:nvPr>
            <p:ph idx="4" type="body"/>
          </p:nvPr>
        </p:nvSpPr>
        <p:spPr>
          <a:xfrm>
            <a:off x="3276481" y="2851429"/>
            <a:ext cx="2591100" cy="1728000"/>
          </a:xfrm>
          <a:prstGeom prst="rect">
            <a:avLst/>
          </a:prstGeom>
          <a:noFill/>
          <a:ln cap="flat" cmpd="sng" w="38100">
            <a:solidFill>
              <a:schemeClr val="lt1"/>
            </a:solidFill>
            <a:prstDash val="solid"/>
            <a:round/>
            <a:headEnd len="sm" w="sm" type="none"/>
            <a:tailEnd len="sm" w="sm" type="none"/>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1" sz="21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12" name="Google Shape;412;p99"/>
          <p:cNvSpPr txBox="1"/>
          <p:nvPr>
            <p:ph type="title"/>
          </p:nvPr>
        </p:nvSpPr>
        <p:spPr>
          <a:xfrm>
            <a:off x="232304" y="331114"/>
            <a:ext cx="8679300" cy="6126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 Supporting Slide">
  <p:cSld name="Main + Supporting Slide">
    <p:spTree>
      <p:nvGrpSpPr>
        <p:cNvPr id="413" name="Shape 413"/>
        <p:cNvGrpSpPr/>
        <p:nvPr/>
      </p:nvGrpSpPr>
      <p:grpSpPr>
        <a:xfrm>
          <a:off x="0" y="0"/>
          <a:ext cx="0" cy="0"/>
          <a:chOff x="0" y="0"/>
          <a:chExt cx="0" cy="0"/>
        </a:xfrm>
      </p:grpSpPr>
      <p:pic>
        <p:nvPicPr>
          <p:cNvPr descr="&quot;&quot;" id="414" name="Google Shape;414;p100"/>
          <p:cNvPicPr preferRelativeResize="0"/>
          <p:nvPr/>
        </p:nvPicPr>
        <p:blipFill rotWithShape="1">
          <a:blip r:embed="rId2">
            <a:alphaModFix/>
          </a:blip>
          <a:srcRect b="29553" l="38791" r="38793" t="25384"/>
          <a:stretch/>
        </p:blipFill>
        <p:spPr>
          <a:xfrm>
            <a:off x="3888900" y="1568000"/>
            <a:ext cx="662988" cy="2007502"/>
          </a:xfrm>
          <a:prstGeom prst="rect">
            <a:avLst/>
          </a:prstGeom>
          <a:noFill/>
          <a:ln>
            <a:noFill/>
          </a:ln>
        </p:spPr>
      </p:pic>
      <p:sp>
        <p:nvSpPr>
          <p:cNvPr id="415" name="Google Shape;415;p100"/>
          <p:cNvSpPr txBox="1"/>
          <p:nvPr>
            <p:ph idx="1" type="body"/>
          </p:nvPr>
        </p:nvSpPr>
        <p:spPr>
          <a:xfrm>
            <a:off x="232304" y="1888985"/>
            <a:ext cx="3669300" cy="1365600"/>
          </a:xfrm>
          <a:prstGeom prst="rect">
            <a:avLst/>
          </a:prstGeom>
          <a:noFill/>
          <a:ln>
            <a:noFill/>
          </a:ln>
        </p:spPr>
        <p:txBody>
          <a:bodyPr anchorCtr="0" anchor="ctr" bIns="34275" lIns="68575" spcFirstLastPara="1" rIns="68575" wrap="square" tIns="34275">
            <a:noAutofit/>
          </a:bodyPr>
          <a:lstStyle>
            <a:lvl1pPr indent="-228600" lvl="0" marL="457200" marR="0" algn="l">
              <a:lnSpc>
                <a:spcPct val="100000"/>
              </a:lnSpc>
              <a:spcBef>
                <a:spcPts val="3000"/>
              </a:spcBef>
              <a:spcAft>
                <a:spcPts val="0"/>
              </a:spcAft>
              <a:buClr>
                <a:schemeClr val="lt1"/>
              </a:buClr>
              <a:buSzPts val="4600"/>
              <a:buFont typeface="Trebuchet MS"/>
              <a:buNone/>
              <a:defRPr b="1" i="0" sz="46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16" name="Google Shape;416;p100"/>
          <p:cNvSpPr txBox="1"/>
          <p:nvPr>
            <p:ph idx="2" type="body"/>
          </p:nvPr>
        </p:nvSpPr>
        <p:spPr>
          <a:xfrm>
            <a:off x="4612182" y="1125141"/>
            <a:ext cx="4299600" cy="28932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28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3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chemeClr val="lt1"/>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19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chemeClr val="lt1"/>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17" name="Google Shape;417;p100"/>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 Image Slide">
  <p:cSld name="Main + Image Slide">
    <p:spTree>
      <p:nvGrpSpPr>
        <p:cNvPr id="418" name="Shape 418"/>
        <p:cNvGrpSpPr/>
        <p:nvPr/>
      </p:nvGrpSpPr>
      <p:grpSpPr>
        <a:xfrm>
          <a:off x="0" y="0"/>
          <a:ext cx="0" cy="0"/>
          <a:chOff x="0" y="0"/>
          <a:chExt cx="0" cy="0"/>
        </a:xfrm>
      </p:grpSpPr>
      <p:sp>
        <p:nvSpPr>
          <p:cNvPr descr="&quot;&quot;" id="419" name="Google Shape;419;p101"/>
          <p:cNvSpPr/>
          <p:nvPr/>
        </p:nvSpPr>
        <p:spPr>
          <a:xfrm>
            <a:off x="-1" y="1520174"/>
            <a:ext cx="9144000" cy="2103000"/>
          </a:xfrm>
          <a:prstGeom prst="rect">
            <a:avLst/>
          </a:prstGeom>
          <a:solidFill>
            <a:srgbClr val="CFE2EB"/>
          </a:solidFill>
          <a:ln>
            <a:noFill/>
          </a:ln>
        </p:spPr>
        <p:txBody>
          <a:bodyPr anchorCtr="0" anchor="ctr" bIns="41025" lIns="82050" spcFirstLastPara="1" rIns="82050" wrap="square" tIns="410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Trebuchet MS"/>
              <a:ea typeface="Trebuchet MS"/>
              <a:cs typeface="Trebuchet MS"/>
              <a:sym typeface="Trebuchet MS"/>
            </a:endParaRPr>
          </a:p>
        </p:txBody>
      </p:sp>
      <p:sp>
        <p:nvSpPr>
          <p:cNvPr id="420" name="Google Shape;420;p101"/>
          <p:cNvSpPr txBox="1"/>
          <p:nvPr>
            <p:ph idx="1" type="body"/>
          </p:nvPr>
        </p:nvSpPr>
        <p:spPr>
          <a:xfrm>
            <a:off x="4290723" y="401836"/>
            <a:ext cx="4380000" cy="4095600"/>
          </a:xfrm>
          <a:prstGeom prst="rect">
            <a:avLst/>
          </a:prstGeom>
          <a:solidFill>
            <a:schemeClr val="lt1"/>
          </a:solidFill>
          <a:ln cap="flat" cmpd="sng" w="57150">
            <a:solidFill>
              <a:schemeClr val="accent1"/>
            </a:solidFill>
            <a:prstDash val="solid"/>
            <a:round/>
            <a:headEnd len="sm" w="sm" type="none"/>
            <a:tailEnd len="sm" w="sm" type="none"/>
          </a:ln>
        </p:spPr>
        <p:txBody>
          <a:bodyPr anchorCtr="0" anchor="ctr" bIns="34275" lIns="68575" spcFirstLastPara="1" rIns="68575" wrap="square" tIns="34275">
            <a:noAutofit/>
          </a:bodyPr>
          <a:lstStyle>
            <a:lvl1pPr indent="-355600" lvl="0" marL="457200" marR="0" algn="l">
              <a:lnSpc>
                <a:spcPct val="100000"/>
              </a:lnSpc>
              <a:spcBef>
                <a:spcPts val="3000"/>
              </a:spcBef>
              <a:spcAft>
                <a:spcPts val="0"/>
              </a:spcAft>
              <a:buClr>
                <a:srgbClr val="7F7F7F"/>
              </a:buClr>
              <a:buSzPts val="2000"/>
              <a:buFont typeface="Arial"/>
              <a:buChar char="•"/>
              <a:defRPr b="0" i="1" sz="20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21" name="Google Shape;421;p101"/>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
        <p:nvSpPr>
          <p:cNvPr id="422" name="Google Shape;422;p101"/>
          <p:cNvSpPr txBox="1"/>
          <p:nvPr>
            <p:ph idx="2" type="body"/>
          </p:nvPr>
        </p:nvSpPr>
        <p:spPr>
          <a:xfrm>
            <a:off x="232306" y="1808262"/>
            <a:ext cx="3857400" cy="1527000"/>
          </a:xfrm>
          <a:prstGeom prst="rect">
            <a:avLst/>
          </a:prstGeom>
          <a:noFill/>
          <a:ln>
            <a:noFill/>
          </a:ln>
        </p:spPr>
        <p:txBody>
          <a:bodyPr anchorCtr="0" anchor="ctr"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1" i="0" sz="46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s + Text Slide">
  <p:cSld name="Images + Text Slide">
    <p:spTree>
      <p:nvGrpSpPr>
        <p:cNvPr id="423" name="Shape 423"/>
        <p:cNvGrpSpPr/>
        <p:nvPr/>
      </p:nvGrpSpPr>
      <p:grpSpPr>
        <a:xfrm>
          <a:off x="0" y="0"/>
          <a:ext cx="0" cy="0"/>
          <a:chOff x="0" y="0"/>
          <a:chExt cx="0" cy="0"/>
        </a:xfrm>
      </p:grpSpPr>
      <p:sp>
        <p:nvSpPr>
          <p:cNvPr descr="&quot;&quot;" id="424" name="Google Shape;424;p102"/>
          <p:cNvSpPr/>
          <p:nvPr/>
        </p:nvSpPr>
        <p:spPr>
          <a:xfrm>
            <a:off x="630079" y="1263941"/>
            <a:ext cx="8514000" cy="603900"/>
          </a:xfrm>
          <a:prstGeom prst="rect">
            <a:avLst/>
          </a:prstGeom>
          <a:solidFill>
            <a:srgbClr val="CFE2EB"/>
          </a:solidFill>
          <a:ln>
            <a:noFill/>
          </a:ln>
        </p:spPr>
        <p:txBody>
          <a:bodyPr anchorCtr="0" anchor="ctr" bIns="41025" lIns="82050" spcFirstLastPara="1" rIns="82050" wrap="square" tIns="410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Trebuchet MS"/>
              <a:ea typeface="Trebuchet MS"/>
              <a:cs typeface="Trebuchet MS"/>
              <a:sym typeface="Trebuchet MS"/>
            </a:endParaRPr>
          </a:p>
        </p:txBody>
      </p:sp>
      <p:sp>
        <p:nvSpPr>
          <p:cNvPr descr="&quot;&quot;" id="425" name="Google Shape;425;p102"/>
          <p:cNvSpPr/>
          <p:nvPr/>
        </p:nvSpPr>
        <p:spPr>
          <a:xfrm>
            <a:off x="630079" y="2529724"/>
            <a:ext cx="8514000" cy="603900"/>
          </a:xfrm>
          <a:prstGeom prst="rect">
            <a:avLst/>
          </a:prstGeom>
          <a:solidFill>
            <a:srgbClr val="CFE2EB"/>
          </a:solidFill>
          <a:ln>
            <a:noFill/>
          </a:ln>
        </p:spPr>
        <p:txBody>
          <a:bodyPr anchorCtr="0" anchor="ctr" bIns="41025" lIns="82050" spcFirstLastPara="1" rIns="82050" wrap="square" tIns="410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Trebuchet MS"/>
              <a:ea typeface="Trebuchet MS"/>
              <a:cs typeface="Trebuchet MS"/>
              <a:sym typeface="Trebuchet MS"/>
            </a:endParaRPr>
          </a:p>
        </p:txBody>
      </p:sp>
      <p:sp>
        <p:nvSpPr>
          <p:cNvPr descr="&quot;&quot;" id="426" name="Google Shape;426;p102"/>
          <p:cNvSpPr/>
          <p:nvPr/>
        </p:nvSpPr>
        <p:spPr>
          <a:xfrm>
            <a:off x="630079" y="3795507"/>
            <a:ext cx="8514000" cy="603900"/>
          </a:xfrm>
          <a:prstGeom prst="rect">
            <a:avLst/>
          </a:prstGeom>
          <a:solidFill>
            <a:srgbClr val="CFE2EB"/>
          </a:solidFill>
          <a:ln>
            <a:noFill/>
          </a:ln>
        </p:spPr>
        <p:txBody>
          <a:bodyPr anchorCtr="0" anchor="ctr" bIns="41025" lIns="82050" spcFirstLastPara="1" rIns="82050" wrap="square" tIns="41025">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Trebuchet MS"/>
              <a:ea typeface="Trebuchet MS"/>
              <a:cs typeface="Trebuchet MS"/>
              <a:sym typeface="Trebuchet MS"/>
            </a:endParaRPr>
          </a:p>
        </p:txBody>
      </p:sp>
      <p:sp>
        <p:nvSpPr>
          <p:cNvPr id="427" name="Google Shape;427;p102"/>
          <p:cNvSpPr txBox="1"/>
          <p:nvPr>
            <p:ph idx="1" type="body"/>
          </p:nvPr>
        </p:nvSpPr>
        <p:spPr>
          <a:xfrm>
            <a:off x="630079" y="321469"/>
            <a:ext cx="7889100" cy="612600"/>
          </a:xfrm>
          <a:prstGeom prst="rect">
            <a:avLst/>
          </a:prstGeom>
          <a:noFill/>
          <a:ln>
            <a:noFill/>
          </a:ln>
        </p:spPr>
        <p:txBody>
          <a:bodyPr anchorCtr="0" anchor="ctr"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1" i="0" sz="4600" u="none" cap="none" strike="noStrike">
                <a:solidFill>
                  <a:srgbClr val="FFFFFF"/>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28" name="Google Shape;428;p102"/>
          <p:cNvSpPr/>
          <p:nvPr>
            <p:ph idx="2" type="body"/>
          </p:nvPr>
        </p:nvSpPr>
        <p:spPr>
          <a:xfrm>
            <a:off x="232783" y="1002151"/>
            <a:ext cx="1181700" cy="1127400"/>
          </a:xfrm>
          <a:prstGeom prst="ellipse">
            <a:avLst/>
          </a:prstGeom>
          <a:solidFill>
            <a:schemeClr val="lt1"/>
          </a:solidFill>
          <a:ln cap="flat" cmpd="sng" w="57150">
            <a:solidFill>
              <a:schemeClr val="accent1"/>
            </a:solidFill>
            <a:prstDash val="solid"/>
            <a:round/>
            <a:headEnd len="sm" w="sm" type="none"/>
            <a:tailEnd len="sm" w="sm" type="none"/>
          </a:ln>
        </p:spPr>
        <p:txBody>
          <a:bodyPr anchorCtr="0" anchor="ctr"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1" sz="19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29" name="Google Shape;429;p102"/>
          <p:cNvSpPr txBox="1"/>
          <p:nvPr>
            <p:ph idx="3" type="body"/>
          </p:nvPr>
        </p:nvSpPr>
        <p:spPr>
          <a:xfrm>
            <a:off x="1609533" y="1250098"/>
            <a:ext cx="7302300" cy="631500"/>
          </a:xfrm>
          <a:prstGeom prst="rect">
            <a:avLst/>
          </a:prstGeom>
          <a:noFill/>
          <a:ln>
            <a:noFill/>
          </a:ln>
        </p:spPr>
        <p:txBody>
          <a:bodyPr anchorCtr="0" anchor="ctr"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31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30" name="Google Shape;430;p102"/>
          <p:cNvSpPr/>
          <p:nvPr>
            <p:ph idx="4" type="body"/>
          </p:nvPr>
        </p:nvSpPr>
        <p:spPr>
          <a:xfrm>
            <a:off x="229210" y="2267933"/>
            <a:ext cx="1181700" cy="1127400"/>
          </a:xfrm>
          <a:prstGeom prst="ellipse">
            <a:avLst/>
          </a:prstGeom>
          <a:solidFill>
            <a:schemeClr val="lt1"/>
          </a:solidFill>
          <a:ln cap="flat" cmpd="sng" w="57150">
            <a:solidFill>
              <a:schemeClr val="accent1"/>
            </a:solidFill>
            <a:prstDash val="solid"/>
            <a:round/>
            <a:headEnd len="sm" w="sm" type="none"/>
            <a:tailEnd len="sm" w="sm" type="none"/>
          </a:ln>
        </p:spPr>
        <p:txBody>
          <a:bodyPr anchorCtr="0" anchor="ctr"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1" sz="19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31" name="Google Shape;431;p102"/>
          <p:cNvSpPr txBox="1"/>
          <p:nvPr>
            <p:ph idx="5" type="body"/>
          </p:nvPr>
        </p:nvSpPr>
        <p:spPr>
          <a:xfrm>
            <a:off x="1598505" y="2515880"/>
            <a:ext cx="7302300" cy="631500"/>
          </a:xfrm>
          <a:prstGeom prst="rect">
            <a:avLst/>
          </a:prstGeom>
          <a:noFill/>
          <a:ln>
            <a:noFill/>
          </a:ln>
        </p:spPr>
        <p:txBody>
          <a:bodyPr anchorCtr="0" anchor="ctr"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31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32" name="Google Shape;432;p102"/>
          <p:cNvSpPr/>
          <p:nvPr>
            <p:ph idx="6" type="body"/>
          </p:nvPr>
        </p:nvSpPr>
        <p:spPr>
          <a:xfrm>
            <a:off x="229210" y="3533717"/>
            <a:ext cx="1181700" cy="1127400"/>
          </a:xfrm>
          <a:prstGeom prst="ellipse">
            <a:avLst/>
          </a:prstGeom>
          <a:solidFill>
            <a:schemeClr val="lt1"/>
          </a:solidFill>
          <a:ln cap="flat" cmpd="sng" w="57150">
            <a:solidFill>
              <a:schemeClr val="accent1"/>
            </a:solidFill>
            <a:prstDash val="solid"/>
            <a:round/>
            <a:headEnd len="sm" w="sm" type="none"/>
            <a:tailEnd len="sm" w="sm" type="none"/>
          </a:ln>
        </p:spPr>
        <p:txBody>
          <a:bodyPr anchorCtr="0" anchor="ctr"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1" sz="19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33" name="Google Shape;433;p102"/>
          <p:cNvSpPr txBox="1"/>
          <p:nvPr>
            <p:ph idx="7" type="body"/>
          </p:nvPr>
        </p:nvSpPr>
        <p:spPr>
          <a:xfrm>
            <a:off x="1598505" y="3781664"/>
            <a:ext cx="7302300" cy="631500"/>
          </a:xfrm>
          <a:prstGeom prst="rect">
            <a:avLst/>
          </a:prstGeom>
          <a:noFill/>
          <a:ln>
            <a:noFill/>
          </a:ln>
        </p:spPr>
        <p:txBody>
          <a:bodyPr anchorCtr="0" anchor="ctr" bIns="34275" lIns="68575" spcFirstLastPara="1" rIns="68575" wrap="square" tIns="34275">
            <a:noAutofit/>
          </a:bodyPr>
          <a:lstStyle>
            <a:lvl1pPr indent="-425450" lvl="0" marL="457200" marR="0" algn="l">
              <a:lnSpc>
                <a:spcPct val="100000"/>
              </a:lnSpc>
              <a:spcBef>
                <a:spcPts val="3000"/>
              </a:spcBef>
              <a:spcAft>
                <a:spcPts val="0"/>
              </a:spcAft>
              <a:buClr>
                <a:schemeClr val="dk1"/>
              </a:buClr>
              <a:buSzPts val="3100"/>
              <a:buFont typeface="Calibri"/>
              <a:buChar char="→"/>
              <a:defRPr b="0" i="0" sz="31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34" name="Google Shape;434;p102"/>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 Supporting Text Slide">
  <p:cSld name="Image + Supporting Text Slide">
    <p:spTree>
      <p:nvGrpSpPr>
        <p:cNvPr id="435" name="Shape 435"/>
        <p:cNvGrpSpPr/>
        <p:nvPr/>
      </p:nvGrpSpPr>
      <p:grpSpPr>
        <a:xfrm>
          <a:off x="0" y="0"/>
          <a:ext cx="0" cy="0"/>
          <a:chOff x="0" y="0"/>
          <a:chExt cx="0" cy="0"/>
        </a:xfrm>
      </p:grpSpPr>
      <p:sp>
        <p:nvSpPr>
          <p:cNvPr id="436" name="Google Shape;436;p103"/>
          <p:cNvSpPr txBox="1"/>
          <p:nvPr>
            <p:ph idx="1" type="body"/>
          </p:nvPr>
        </p:nvSpPr>
        <p:spPr>
          <a:xfrm>
            <a:off x="627578" y="331114"/>
            <a:ext cx="7889100" cy="612600"/>
          </a:xfrm>
          <a:prstGeom prst="rect">
            <a:avLst/>
          </a:prstGeom>
          <a:noFill/>
          <a:ln>
            <a:noFill/>
          </a:ln>
        </p:spPr>
        <p:txBody>
          <a:bodyPr anchorCtr="0" anchor="ctr"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1" i="0" sz="4600" u="none" cap="none" strike="noStrike">
                <a:solidFill>
                  <a:srgbClr val="FFFFFF"/>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37" name="Google Shape;437;p103"/>
          <p:cNvSpPr txBox="1"/>
          <p:nvPr>
            <p:ph idx="2" type="body"/>
          </p:nvPr>
        </p:nvSpPr>
        <p:spPr>
          <a:xfrm>
            <a:off x="232304" y="1100912"/>
            <a:ext cx="4359900" cy="3399600"/>
          </a:xfrm>
          <a:prstGeom prst="rect">
            <a:avLst/>
          </a:prstGeom>
          <a:solidFill>
            <a:schemeClr val="lt1"/>
          </a:solidFill>
          <a:ln cap="flat" cmpd="sng" w="57150">
            <a:solidFill>
              <a:schemeClr val="accent1"/>
            </a:solidFill>
            <a:prstDash val="solid"/>
            <a:round/>
            <a:headEnd len="sm" w="sm" type="none"/>
            <a:tailEnd len="sm" w="sm" type="none"/>
          </a:ln>
        </p:spPr>
        <p:txBody>
          <a:bodyPr anchorCtr="0" anchor="ctr" bIns="34275" lIns="68575" spcFirstLastPara="1" rIns="68575" wrap="square" tIns="34275">
            <a:noAutofit/>
          </a:bodyPr>
          <a:lstStyle>
            <a:lvl1pPr indent="-228600" lvl="0" marL="457200" marR="0" algn="ctr">
              <a:lnSpc>
                <a:spcPct val="100000"/>
              </a:lnSpc>
              <a:spcBef>
                <a:spcPts val="3000"/>
              </a:spcBef>
              <a:spcAft>
                <a:spcPts val="0"/>
              </a:spcAft>
              <a:buClr>
                <a:srgbClr val="7F7F7F"/>
              </a:buClr>
              <a:buSzPts val="1700"/>
              <a:buFont typeface="Trebuchet MS"/>
              <a:buNone/>
              <a:defRPr b="0" i="1" sz="1700" u="none" cap="none" strike="noStrike">
                <a:solidFill>
                  <a:srgbClr val="7F7F7F"/>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5C6670"/>
              </a:buClr>
              <a:buSzPts val="2100"/>
              <a:buFont typeface="Trebuchet MS"/>
              <a:buNone/>
              <a:defRPr b="0" i="1"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5C6670"/>
              </a:buClr>
              <a:buSzPts val="2100"/>
              <a:buFont typeface="Trebuchet MS"/>
              <a:buNone/>
              <a:defRPr b="0" i="1"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5C6670"/>
              </a:buClr>
              <a:buSzPts val="2100"/>
              <a:buFont typeface="Trebuchet MS"/>
              <a:buNone/>
              <a:defRPr b="0" i="1"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5C6670"/>
              </a:buClr>
              <a:buSzPts val="2100"/>
              <a:buFont typeface="Trebuchet MS"/>
              <a:buNone/>
              <a:defRPr b="0" i="1"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38" name="Google Shape;438;p103"/>
          <p:cNvSpPr txBox="1"/>
          <p:nvPr>
            <p:ph idx="3" type="body"/>
          </p:nvPr>
        </p:nvSpPr>
        <p:spPr>
          <a:xfrm>
            <a:off x="5074280" y="1113891"/>
            <a:ext cx="3837300" cy="3386700"/>
          </a:xfrm>
          <a:prstGeom prst="rect">
            <a:avLst/>
          </a:prstGeom>
          <a:noFill/>
          <a:ln>
            <a:noFill/>
          </a:ln>
        </p:spPr>
        <p:txBody>
          <a:bodyPr anchorCtr="0" anchor="t" bIns="34275" lIns="68575" spcFirstLastPara="1" rIns="68575" wrap="square" tIns="34275">
            <a:noAutofit/>
          </a:bodyPr>
          <a:lstStyle>
            <a:lvl1pPr indent="-228600" lvl="0" marL="457200" marR="0" algn="l">
              <a:lnSpc>
                <a:spcPct val="100000"/>
              </a:lnSpc>
              <a:spcBef>
                <a:spcPts val="3000"/>
              </a:spcBef>
              <a:spcAft>
                <a:spcPts val="0"/>
              </a:spcAft>
              <a:buClr>
                <a:srgbClr val="000000"/>
              </a:buClr>
              <a:buSzPts val="1100"/>
              <a:buFont typeface="Arial"/>
              <a:buNone/>
              <a:defRPr b="0" i="0" sz="28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300" u="none" cap="none" strike="noStrike">
                <a:solidFill>
                  <a:schemeClr val="lt1"/>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chemeClr val="lt1"/>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1900" u="none" cap="none" strike="noStrike">
                <a:solidFill>
                  <a:schemeClr val="lt1"/>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
        <p:nvSpPr>
          <p:cNvPr id="439" name="Google Shape;439;p103"/>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2">
  <p:cSld name="Questions Slide 2">
    <p:spTree>
      <p:nvGrpSpPr>
        <p:cNvPr id="440" name="Shape 440"/>
        <p:cNvGrpSpPr/>
        <p:nvPr/>
      </p:nvGrpSpPr>
      <p:grpSpPr>
        <a:xfrm>
          <a:off x="0" y="0"/>
          <a:ext cx="0" cy="0"/>
          <a:chOff x="0" y="0"/>
          <a:chExt cx="0" cy="0"/>
        </a:xfrm>
      </p:grpSpPr>
      <p:sp>
        <p:nvSpPr>
          <p:cNvPr id="441" name="Google Shape;441;p104"/>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descr="Help" id="442" name="Google Shape;442;p104"/>
          <p:cNvPicPr preferRelativeResize="0"/>
          <p:nvPr/>
        </p:nvPicPr>
        <p:blipFill rotWithShape="1">
          <a:blip r:embed="rId2">
            <a:alphaModFix/>
          </a:blip>
          <a:srcRect b="0" l="0" r="0" t="0"/>
          <a:stretch/>
        </p:blipFill>
        <p:spPr>
          <a:xfrm>
            <a:off x="312669" y="723304"/>
            <a:ext cx="3696779" cy="3696891"/>
          </a:xfrm>
          <a:prstGeom prst="rect">
            <a:avLst/>
          </a:prstGeom>
          <a:noFill/>
          <a:ln>
            <a:noFill/>
          </a:ln>
        </p:spPr>
      </p:pic>
      <p:sp>
        <p:nvSpPr>
          <p:cNvPr id="443" name="Google Shape;443;p104"/>
          <p:cNvSpPr txBox="1"/>
          <p:nvPr>
            <p:ph idx="1" type="body"/>
          </p:nvPr>
        </p:nvSpPr>
        <p:spPr>
          <a:xfrm>
            <a:off x="4291477" y="2039720"/>
            <a:ext cx="4380300" cy="1026900"/>
          </a:xfrm>
          <a:prstGeom prst="rect">
            <a:avLst/>
          </a:prstGeom>
          <a:noFill/>
          <a:ln>
            <a:noFill/>
          </a:ln>
        </p:spPr>
        <p:txBody>
          <a:bodyPr anchorCtr="0" anchor="ctr" bIns="0" lIns="0" spcFirstLastPara="1" rIns="0" wrap="square" tIns="0">
            <a:noAutofit/>
          </a:bodyPr>
          <a:lstStyle>
            <a:lvl1pPr indent="-228600" lvl="0" marL="457200" marR="0" algn="l">
              <a:lnSpc>
                <a:spcPct val="100000"/>
              </a:lnSpc>
              <a:spcBef>
                <a:spcPts val="3000"/>
              </a:spcBef>
              <a:spcAft>
                <a:spcPts val="0"/>
              </a:spcAft>
              <a:buClr>
                <a:srgbClr val="000000"/>
              </a:buClr>
              <a:buSzPts val="1100"/>
              <a:buFont typeface="Arial"/>
              <a:buNone/>
              <a:defRPr b="1" i="0" sz="6300" u="none" cap="none" strike="noStrike">
                <a:solidFill>
                  <a:schemeClr val="lt1"/>
                </a:solidFill>
                <a:latin typeface="Trebuchet MS"/>
                <a:ea typeface="Trebuchet MS"/>
                <a:cs typeface="Trebuchet MS"/>
                <a:sym typeface="Trebuchet MS"/>
              </a:defRPr>
            </a:lvl1pPr>
            <a:lvl2pPr indent="-228600" lvl="1" marL="914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2pPr>
            <a:lvl3pPr indent="-228600" lvl="2" marL="1371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3pPr>
            <a:lvl4pPr indent="-228600" lvl="3" marL="1828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4pPr>
            <a:lvl5pPr indent="-228600" lvl="4" marL="22860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3000"/>
              </a:spcBef>
              <a:spcAft>
                <a:spcPts val="0"/>
              </a:spcAft>
              <a:buClr>
                <a:srgbClr val="000000"/>
              </a:buClr>
              <a:buSzPts val="1100"/>
              <a:buFont typeface="Arial"/>
              <a:buNone/>
              <a:defRPr b="0" i="0" sz="21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0.xml"/><Relationship Id="rId22" Type="http://schemas.openxmlformats.org/officeDocument/2006/relationships/slideLayout" Target="../slideLayouts/slideLayout32.xml"/><Relationship Id="rId21" Type="http://schemas.openxmlformats.org/officeDocument/2006/relationships/slideLayout" Target="../slideLayouts/slideLayout31.xml"/><Relationship Id="rId24" Type="http://schemas.openxmlformats.org/officeDocument/2006/relationships/slideLayout" Target="../slideLayouts/slideLayout34.xml"/><Relationship Id="rId23" Type="http://schemas.openxmlformats.org/officeDocument/2006/relationships/slideLayout" Target="../slideLayouts/slideLayout33.xml"/><Relationship Id="rId1" Type="http://schemas.openxmlformats.org/officeDocument/2006/relationships/image" Target="../media/image1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26" Type="http://schemas.openxmlformats.org/officeDocument/2006/relationships/slideLayout" Target="../slideLayouts/slideLayout36.xml"/><Relationship Id="rId25" Type="http://schemas.openxmlformats.org/officeDocument/2006/relationships/slideLayout" Target="../slideLayouts/slideLayout35.xml"/><Relationship Id="rId28" Type="http://schemas.openxmlformats.org/officeDocument/2006/relationships/slideLayout" Target="../slideLayouts/slideLayout38.xml"/><Relationship Id="rId27" Type="http://schemas.openxmlformats.org/officeDocument/2006/relationships/slideLayout" Target="../slideLayouts/slideLayout37.xml"/><Relationship Id="rId5" Type="http://schemas.openxmlformats.org/officeDocument/2006/relationships/slideLayout" Target="../slideLayouts/slideLayout15.xml"/><Relationship Id="rId6" Type="http://schemas.openxmlformats.org/officeDocument/2006/relationships/slideLayout" Target="../slideLayouts/slideLayout16.xml"/><Relationship Id="rId29" Type="http://schemas.openxmlformats.org/officeDocument/2006/relationships/slideLayout" Target="../slideLayouts/slideLayout39.xml"/><Relationship Id="rId7" Type="http://schemas.openxmlformats.org/officeDocument/2006/relationships/slideLayout" Target="../slideLayouts/slideLayout17.xml"/><Relationship Id="rId8" Type="http://schemas.openxmlformats.org/officeDocument/2006/relationships/slideLayout" Target="../slideLayouts/slideLayout18.xml"/><Relationship Id="rId31" Type="http://schemas.openxmlformats.org/officeDocument/2006/relationships/slideLayout" Target="../slideLayouts/slideLayout41.xml"/><Relationship Id="rId30" Type="http://schemas.openxmlformats.org/officeDocument/2006/relationships/slideLayout" Target="../slideLayouts/slideLayout40.xml"/><Relationship Id="rId11" Type="http://schemas.openxmlformats.org/officeDocument/2006/relationships/slideLayout" Target="../slideLayouts/slideLayout21.xml"/><Relationship Id="rId33" Type="http://schemas.openxmlformats.org/officeDocument/2006/relationships/slideLayout" Target="../slideLayouts/slideLayout43.xml"/><Relationship Id="rId10" Type="http://schemas.openxmlformats.org/officeDocument/2006/relationships/slideLayout" Target="../slideLayouts/slideLayout20.xml"/><Relationship Id="rId32" Type="http://schemas.openxmlformats.org/officeDocument/2006/relationships/slideLayout" Target="../slideLayouts/slideLayout42.xml"/><Relationship Id="rId13" Type="http://schemas.openxmlformats.org/officeDocument/2006/relationships/slideLayout" Target="../slideLayouts/slideLayout23.xml"/><Relationship Id="rId35" Type="http://schemas.openxmlformats.org/officeDocument/2006/relationships/slideLayout" Target="../slideLayouts/slideLayout45.xml"/><Relationship Id="rId12" Type="http://schemas.openxmlformats.org/officeDocument/2006/relationships/slideLayout" Target="../slideLayouts/slideLayout22.xml"/><Relationship Id="rId34" Type="http://schemas.openxmlformats.org/officeDocument/2006/relationships/slideLayout" Target="../slideLayouts/slideLayout44.xml"/><Relationship Id="rId15" Type="http://schemas.openxmlformats.org/officeDocument/2006/relationships/slideLayout" Target="../slideLayouts/slideLayout25.xml"/><Relationship Id="rId37" Type="http://schemas.openxmlformats.org/officeDocument/2006/relationships/slideLayout" Target="../slideLayouts/slideLayout47.xml"/><Relationship Id="rId14" Type="http://schemas.openxmlformats.org/officeDocument/2006/relationships/slideLayout" Target="../slideLayouts/slideLayout24.xml"/><Relationship Id="rId36" Type="http://schemas.openxmlformats.org/officeDocument/2006/relationships/slideLayout" Target="../slideLayouts/slideLayout46.xml"/><Relationship Id="rId17" Type="http://schemas.openxmlformats.org/officeDocument/2006/relationships/slideLayout" Target="../slideLayouts/slideLayout27.xml"/><Relationship Id="rId39" Type="http://schemas.openxmlformats.org/officeDocument/2006/relationships/theme" Target="../theme/theme3.xml"/><Relationship Id="rId16" Type="http://schemas.openxmlformats.org/officeDocument/2006/relationships/slideLayout" Target="../slideLayouts/slideLayout26.xml"/><Relationship Id="rId38" Type="http://schemas.openxmlformats.org/officeDocument/2006/relationships/slideLayout" Target="../slideLayouts/slideLayout48.xml"/><Relationship Id="rId19" Type="http://schemas.openxmlformats.org/officeDocument/2006/relationships/slideLayout" Target="../slideLayouts/slideLayout29.xml"/><Relationship Id="rId18"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67.xml"/><Relationship Id="rId22" Type="http://schemas.openxmlformats.org/officeDocument/2006/relationships/theme" Target="../theme/theme7.xml"/><Relationship Id="rId21" Type="http://schemas.openxmlformats.org/officeDocument/2006/relationships/slideLayout" Target="../slideLayouts/slideLayout68.xml"/><Relationship Id="rId1" Type="http://schemas.openxmlformats.org/officeDocument/2006/relationships/image" Target="../media/image11.png"/><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9" Type="http://schemas.openxmlformats.org/officeDocument/2006/relationships/slideLayout" Target="../slideLayouts/slideLayout56.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11" Type="http://schemas.openxmlformats.org/officeDocument/2006/relationships/slideLayout" Target="../slideLayouts/slideLayout58.xml"/><Relationship Id="rId10" Type="http://schemas.openxmlformats.org/officeDocument/2006/relationships/slideLayout" Target="../slideLayouts/slideLayout57.xml"/><Relationship Id="rId13" Type="http://schemas.openxmlformats.org/officeDocument/2006/relationships/slideLayout" Target="../slideLayouts/slideLayout60.xml"/><Relationship Id="rId12" Type="http://schemas.openxmlformats.org/officeDocument/2006/relationships/slideLayout" Target="../slideLayouts/slideLayout59.xml"/><Relationship Id="rId15" Type="http://schemas.openxmlformats.org/officeDocument/2006/relationships/slideLayout" Target="../slideLayouts/slideLayout62.xml"/><Relationship Id="rId14" Type="http://schemas.openxmlformats.org/officeDocument/2006/relationships/slideLayout" Target="../slideLayouts/slideLayout61.xml"/><Relationship Id="rId17" Type="http://schemas.openxmlformats.org/officeDocument/2006/relationships/slideLayout" Target="../slideLayouts/slideLayout64.xml"/><Relationship Id="rId16" Type="http://schemas.openxmlformats.org/officeDocument/2006/relationships/slideLayout" Target="../slideLayouts/slideLayout63.xml"/><Relationship Id="rId19" Type="http://schemas.openxmlformats.org/officeDocument/2006/relationships/slideLayout" Target="../slideLayouts/slideLayout66.xml"/><Relationship Id="rId18" Type="http://schemas.openxmlformats.org/officeDocument/2006/relationships/slideLayout" Target="../slideLayouts/slideLayout65.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87.xml"/><Relationship Id="rId21" Type="http://schemas.openxmlformats.org/officeDocument/2006/relationships/theme" Target="../theme/theme8.xml"/><Relationship Id="rId1" Type="http://schemas.openxmlformats.org/officeDocument/2006/relationships/image" Target="../media/image11.png"/><Relationship Id="rId2" Type="http://schemas.openxmlformats.org/officeDocument/2006/relationships/slideLayout" Target="../slideLayouts/slideLayout69.xml"/><Relationship Id="rId3" Type="http://schemas.openxmlformats.org/officeDocument/2006/relationships/slideLayout" Target="../slideLayouts/slideLayout70.xml"/><Relationship Id="rId4" Type="http://schemas.openxmlformats.org/officeDocument/2006/relationships/slideLayout" Target="../slideLayouts/slideLayout71.xml"/><Relationship Id="rId9" Type="http://schemas.openxmlformats.org/officeDocument/2006/relationships/slideLayout" Target="../slideLayouts/slideLayout76.xml"/><Relationship Id="rId5" Type="http://schemas.openxmlformats.org/officeDocument/2006/relationships/slideLayout" Target="../slideLayouts/slideLayout72.xml"/><Relationship Id="rId6" Type="http://schemas.openxmlformats.org/officeDocument/2006/relationships/slideLayout" Target="../slideLayouts/slideLayout73.xml"/><Relationship Id="rId7" Type="http://schemas.openxmlformats.org/officeDocument/2006/relationships/slideLayout" Target="../slideLayouts/slideLayout74.xml"/><Relationship Id="rId8" Type="http://schemas.openxmlformats.org/officeDocument/2006/relationships/slideLayout" Target="../slideLayouts/slideLayout75.xml"/><Relationship Id="rId11" Type="http://schemas.openxmlformats.org/officeDocument/2006/relationships/slideLayout" Target="../slideLayouts/slideLayout78.xml"/><Relationship Id="rId10" Type="http://schemas.openxmlformats.org/officeDocument/2006/relationships/slideLayout" Target="../slideLayouts/slideLayout77.xml"/><Relationship Id="rId13" Type="http://schemas.openxmlformats.org/officeDocument/2006/relationships/slideLayout" Target="../slideLayouts/slideLayout80.xml"/><Relationship Id="rId12" Type="http://schemas.openxmlformats.org/officeDocument/2006/relationships/slideLayout" Target="../slideLayouts/slideLayout79.xml"/><Relationship Id="rId15" Type="http://schemas.openxmlformats.org/officeDocument/2006/relationships/slideLayout" Target="../slideLayouts/slideLayout82.xml"/><Relationship Id="rId14" Type="http://schemas.openxmlformats.org/officeDocument/2006/relationships/slideLayout" Target="../slideLayouts/slideLayout81.xml"/><Relationship Id="rId17" Type="http://schemas.openxmlformats.org/officeDocument/2006/relationships/slideLayout" Target="../slideLayouts/slideLayout84.xml"/><Relationship Id="rId16" Type="http://schemas.openxmlformats.org/officeDocument/2006/relationships/slideLayout" Target="../slideLayouts/slideLayout83.xml"/><Relationship Id="rId19" Type="http://schemas.openxmlformats.org/officeDocument/2006/relationships/slideLayout" Target="../slideLayouts/slideLayout86.xml"/><Relationship Id="rId18" Type="http://schemas.openxmlformats.org/officeDocument/2006/relationships/slideLayout" Target="../slideLayouts/slideLayout85.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06.xml"/><Relationship Id="rId22" Type="http://schemas.openxmlformats.org/officeDocument/2006/relationships/slideLayout" Target="../slideLayouts/slideLayout108.xml"/><Relationship Id="rId21" Type="http://schemas.openxmlformats.org/officeDocument/2006/relationships/slideLayout" Target="../slideLayouts/slideLayout107.xml"/><Relationship Id="rId24" Type="http://schemas.openxmlformats.org/officeDocument/2006/relationships/slideLayout" Target="../slideLayouts/slideLayout110.xml"/><Relationship Id="rId23" Type="http://schemas.openxmlformats.org/officeDocument/2006/relationships/slideLayout" Target="../slideLayouts/slideLayout109.xml"/><Relationship Id="rId1" Type="http://schemas.openxmlformats.org/officeDocument/2006/relationships/image" Target="../media/image9.jpg"/><Relationship Id="rId2" Type="http://schemas.openxmlformats.org/officeDocument/2006/relationships/slideLayout" Target="../slideLayouts/slideLayout88.xml"/><Relationship Id="rId3" Type="http://schemas.openxmlformats.org/officeDocument/2006/relationships/slideLayout" Target="../slideLayouts/slideLayout89.xml"/><Relationship Id="rId4" Type="http://schemas.openxmlformats.org/officeDocument/2006/relationships/slideLayout" Target="../slideLayouts/slideLayout90.xml"/><Relationship Id="rId9" Type="http://schemas.openxmlformats.org/officeDocument/2006/relationships/slideLayout" Target="../slideLayouts/slideLayout95.xml"/><Relationship Id="rId26" Type="http://schemas.openxmlformats.org/officeDocument/2006/relationships/slideLayout" Target="../slideLayouts/slideLayout112.xml"/><Relationship Id="rId25" Type="http://schemas.openxmlformats.org/officeDocument/2006/relationships/slideLayout" Target="../slideLayouts/slideLayout111.xml"/><Relationship Id="rId27" Type="http://schemas.openxmlformats.org/officeDocument/2006/relationships/theme" Target="../theme/theme5.xml"/><Relationship Id="rId5" Type="http://schemas.openxmlformats.org/officeDocument/2006/relationships/slideLayout" Target="../slideLayouts/slideLayout91.xml"/><Relationship Id="rId6" Type="http://schemas.openxmlformats.org/officeDocument/2006/relationships/slideLayout" Target="../slideLayouts/slideLayout92.xml"/><Relationship Id="rId7" Type="http://schemas.openxmlformats.org/officeDocument/2006/relationships/slideLayout" Target="../slideLayouts/slideLayout93.xml"/><Relationship Id="rId8" Type="http://schemas.openxmlformats.org/officeDocument/2006/relationships/slideLayout" Target="../slideLayouts/slideLayout94.xml"/><Relationship Id="rId11" Type="http://schemas.openxmlformats.org/officeDocument/2006/relationships/slideLayout" Target="../slideLayouts/slideLayout97.xml"/><Relationship Id="rId10" Type="http://schemas.openxmlformats.org/officeDocument/2006/relationships/slideLayout" Target="../slideLayouts/slideLayout96.xml"/><Relationship Id="rId13" Type="http://schemas.openxmlformats.org/officeDocument/2006/relationships/slideLayout" Target="../slideLayouts/slideLayout99.xml"/><Relationship Id="rId12" Type="http://schemas.openxmlformats.org/officeDocument/2006/relationships/slideLayout" Target="../slideLayouts/slideLayout98.xml"/><Relationship Id="rId15" Type="http://schemas.openxmlformats.org/officeDocument/2006/relationships/slideLayout" Target="../slideLayouts/slideLayout101.xml"/><Relationship Id="rId14" Type="http://schemas.openxmlformats.org/officeDocument/2006/relationships/slideLayout" Target="../slideLayouts/slideLayout100.xml"/><Relationship Id="rId17" Type="http://schemas.openxmlformats.org/officeDocument/2006/relationships/slideLayout" Target="../slideLayouts/slideLayout103.xml"/><Relationship Id="rId16" Type="http://schemas.openxmlformats.org/officeDocument/2006/relationships/slideLayout" Target="../slideLayouts/slideLayout102.xml"/><Relationship Id="rId19" Type="http://schemas.openxmlformats.org/officeDocument/2006/relationships/slideLayout" Target="../slideLayouts/slideLayout105.xml"/><Relationship Id="rId18" Type="http://schemas.openxmlformats.org/officeDocument/2006/relationships/slideLayout" Target="../slideLayouts/slideLayout104.xml"/></Relationships>
</file>

<file path=ppt/slideMasters/_rels/slideMaster6.xml.rels><?xml version="1.0" encoding="UTF-8" standalone="yes"?><Relationships xmlns="http://schemas.openxmlformats.org/package/2006/relationships"><Relationship Id="rId20" Type="http://schemas.openxmlformats.org/officeDocument/2006/relationships/theme" Target="../theme/theme6.xml"/><Relationship Id="rId1" Type="http://schemas.openxmlformats.org/officeDocument/2006/relationships/image" Target="../media/image11.png"/><Relationship Id="rId2" Type="http://schemas.openxmlformats.org/officeDocument/2006/relationships/slideLayout" Target="../slideLayouts/slideLayout113.xml"/><Relationship Id="rId3" Type="http://schemas.openxmlformats.org/officeDocument/2006/relationships/slideLayout" Target="../slideLayouts/slideLayout114.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5" Type="http://schemas.openxmlformats.org/officeDocument/2006/relationships/slideLayout" Target="../slideLayouts/slideLayout116.xml"/><Relationship Id="rId6" Type="http://schemas.openxmlformats.org/officeDocument/2006/relationships/slideLayout" Target="../slideLayouts/slideLayout117.xml"/><Relationship Id="rId7" Type="http://schemas.openxmlformats.org/officeDocument/2006/relationships/slideLayout" Target="../slideLayouts/slideLayout118.xml"/><Relationship Id="rId8" Type="http://schemas.openxmlformats.org/officeDocument/2006/relationships/slideLayout" Target="../slideLayouts/slideLayout119.xml"/><Relationship Id="rId11" Type="http://schemas.openxmlformats.org/officeDocument/2006/relationships/slideLayout" Target="../slideLayouts/slideLayout122.xml"/><Relationship Id="rId10" Type="http://schemas.openxmlformats.org/officeDocument/2006/relationships/slideLayout" Target="../slideLayouts/slideLayout121.xml"/><Relationship Id="rId13" Type="http://schemas.openxmlformats.org/officeDocument/2006/relationships/slideLayout" Target="../slideLayouts/slideLayout124.xml"/><Relationship Id="rId12" Type="http://schemas.openxmlformats.org/officeDocument/2006/relationships/slideLayout" Target="../slideLayouts/slideLayout123.xml"/><Relationship Id="rId15" Type="http://schemas.openxmlformats.org/officeDocument/2006/relationships/slideLayout" Target="../slideLayouts/slideLayout126.xml"/><Relationship Id="rId14" Type="http://schemas.openxmlformats.org/officeDocument/2006/relationships/slideLayout" Target="../slideLayouts/slideLayout125.xml"/><Relationship Id="rId17" Type="http://schemas.openxmlformats.org/officeDocument/2006/relationships/slideLayout" Target="../slideLayouts/slideLayout128.xml"/><Relationship Id="rId16" Type="http://schemas.openxmlformats.org/officeDocument/2006/relationships/slideLayout" Target="../slideLayouts/slideLayout127.xml"/><Relationship Id="rId19" Type="http://schemas.openxmlformats.org/officeDocument/2006/relationships/slideLayout" Target="../slideLayouts/slideLayout130.xml"/><Relationship Id="rId18" Type="http://schemas.openxmlformats.org/officeDocument/2006/relationships/slideLayout" Target="../slideLayouts/slideLayout129.xml"/></Relationships>
</file>

<file path=ppt/slideMasters/_rels/slideMaster7.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1.xml"/><Relationship Id="rId3" Type="http://schemas.openxmlformats.org/officeDocument/2006/relationships/slideLayout" Target="../slideLayouts/slideLayout132.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5" Type="http://schemas.openxmlformats.org/officeDocument/2006/relationships/slideLayout" Target="../slideLayouts/slideLayout134.xml"/><Relationship Id="rId6" Type="http://schemas.openxmlformats.org/officeDocument/2006/relationships/slideLayout" Target="../slideLayouts/slideLayout135.xml"/><Relationship Id="rId7" Type="http://schemas.openxmlformats.org/officeDocument/2006/relationships/slideLayout" Target="../slideLayouts/slideLayout136.xml"/><Relationship Id="rId8" Type="http://schemas.openxmlformats.org/officeDocument/2006/relationships/slideLayout" Target="../slideLayouts/slideLayout137.xml"/><Relationship Id="rId11" Type="http://schemas.openxmlformats.org/officeDocument/2006/relationships/slideLayout" Target="../slideLayouts/slideLayout140.xml"/><Relationship Id="rId10" Type="http://schemas.openxmlformats.org/officeDocument/2006/relationships/slideLayout" Target="../slideLayouts/slideLayout139.xml"/><Relationship Id="rId13" Type="http://schemas.openxmlformats.org/officeDocument/2006/relationships/slideLayout" Target="../slideLayouts/slideLayout142.xml"/><Relationship Id="rId12" Type="http://schemas.openxmlformats.org/officeDocument/2006/relationships/slideLayout" Target="../slideLayouts/slideLayout141.xml"/><Relationship Id="rId15" Type="http://schemas.openxmlformats.org/officeDocument/2006/relationships/theme" Target="../theme/theme1.xml"/><Relationship Id="rId14" Type="http://schemas.openxmlformats.org/officeDocument/2006/relationships/slideLayout" Target="../slideLayouts/slideLayout143.xml"/></Relationships>
</file>

<file path=ppt/slideMasters/_rels/slideMaster8.xml.rels><?xml version="1.0" encoding="UTF-8" standalone="yes"?>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69.png"/><Relationship Id="rId3" Type="http://schemas.openxmlformats.org/officeDocument/2006/relationships/image" Target="../media/image30.png"/><Relationship Id="rId4" Type="http://schemas.openxmlformats.org/officeDocument/2006/relationships/slideLayout" Target="../slideLayouts/slideLayout144.xml"/><Relationship Id="rId9" Type="http://schemas.openxmlformats.org/officeDocument/2006/relationships/slideLayout" Target="../slideLayouts/slideLayout149.xml"/><Relationship Id="rId5" Type="http://schemas.openxmlformats.org/officeDocument/2006/relationships/slideLayout" Target="../slideLayouts/slideLayout145.xml"/><Relationship Id="rId6" Type="http://schemas.openxmlformats.org/officeDocument/2006/relationships/slideLayout" Target="../slideLayouts/slideLayout146.xml"/><Relationship Id="rId7" Type="http://schemas.openxmlformats.org/officeDocument/2006/relationships/slideLayout" Target="../slideLayouts/slideLayout147.xml"/><Relationship Id="rId8" Type="http://schemas.openxmlformats.org/officeDocument/2006/relationships/slideLayout" Target="../slideLayouts/slideLayout148.xml"/><Relationship Id="rId11" Type="http://schemas.openxmlformats.org/officeDocument/2006/relationships/slideLayout" Target="../slideLayouts/slideLayout151.xml"/><Relationship Id="rId10" Type="http://schemas.openxmlformats.org/officeDocument/2006/relationships/slideLayout" Target="../slideLayouts/slideLayout150.xml"/><Relationship Id="rId13" Type="http://schemas.openxmlformats.org/officeDocument/2006/relationships/slideLayout" Target="../slideLayouts/slideLayout153.xml"/><Relationship Id="rId12" Type="http://schemas.openxmlformats.org/officeDocument/2006/relationships/slideLayout" Target="../slideLayouts/slideLayout152.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137948" y="1645444"/>
            <a:ext cx="8868300" cy="9942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0"/>
              </a:spcBef>
              <a:spcAft>
                <a:spcPts val="0"/>
              </a:spcAft>
              <a:buClr>
                <a:schemeClr val="dk2"/>
              </a:buClr>
              <a:buSzPts val="4500"/>
              <a:buFont typeface="Trebuchet MS"/>
              <a:buNone/>
              <a:defRPr b="1" i="0" sz="4500" u="none" cap="none" strike="noStrike">
                <a:solidFill>
                  <a:schemeClr val="dk2"/>
                </a:solidFill>
                <a:latin typeface="Trebuchet MS"/>
                <a:ea typeface="Trebuchet MS"/>
                <a:cs typeface="Trebuchet MS"/>
                <a:sym typeface="Trebuchet MS"/>
              </a:defRPr>
            </a:lvl1pPr>
            <a:lvl2pPr lvl="1">
              <a:spcBef>
                <a:spcPts val="0"/>
              </a:spcBef>
              <a:spcAft>
                <a:spcPts val="0"/>
              </a:spcAft>
              <a:buSzPts val="1100"/>
              <a:buFont typeface="Trebuchet MS"/>
              <a:buNone/>
              <a:defRPr sz="1400">
                <a:latin typeface="Trebuchet MS"/>
                <a:ea typeface="Trebuchet MS"/>
                <a:cs typeface="Trebuchet MS"/>
                <a:sym typeface="Trebuchet MS"/>
              </a:defRPr>
            </a:lvl2pPr>
            <a:lvl3pPr lvl="2">
              <a:spcBef>
                <a:spcPts val="0"/>
              </a:spcBef>
              <a:spcAft>
                <a:spcPts val="0"/>
              </a:spcAft>
              <a:buSzPts val="1100"/>
              <a:buFont typeface="Trebuchet MS"/>
              <a:buNone/>
              <a:defRPr sz="1400">
                <a:latin typeface="Trebuchet MS"/>
                <a:ea typeface="Trebuchet MS"/>
                <a:cs typeface="Trebuchet MS"/>
                <a:sym typeface="Trebuchet MS"/>
              </a:defRPr>
            </a:lvl3pPr>
            <a:lvl4pPr lvl="3">
              <a:spcBef>
                <a:spcPts val="0"/>
              </a:spcBef>
              <a:spcAft>
                <a:spcPts val="0"/>
              </a:spcAft>
              <a:buSzPts val="1100"/>
              <a:buFont typeface="Trebuchet MS"/>
              <a:buNone/>
              <a:defRPr sz="1400">
                <a:latin typeface="Trebuchet MS"/>
                <a:ea typeface="Trebuchet MS"/>
                <a:cs typeface="Trebuchet MS"/>
                <a:sym typeface="Trebuchet MS"/>
              </a:defRPr>
            </a:lvl4pPr>
            <a:lvl5pPr lvl="4">
              <a:spcBef>
                <a:spcPts val="0"/>
              </a:spcBef>
              <a:spcAft>
                <a:spcPts val="0"/>
              </a:spcAft>
              <a:buSzPts val="1100"/>
              <a:buFont typeface="Trebuchet MS"/>
              <a:buNone/>
              <a:defRPr sz="1400">
                <a:latin typeface="Trebuchet MS"/>
                <a:ea typeface="Trebuchet MS"/>
                <a:cs typeface="Trebuchet MS"/>
                <a:sym typeface="Trebuchet MS"/>
              </a:defRPr>
            </a:lvl5pPr>
            <a:lvl6pPr lvl="5">
              <a:spcBef>
                <a:spcPts val="0"/>
              </a:spcBef>
              <a:spcAft>
                <a:spcPts val="0"/>
              </a:spcAft>
              <a:buSzPts val="1100"/>
              <a:buFont typeface="Trebuchet MS"/>
              <a:buNone/>
              <a:defRPr sz="1400">
                <a:latin typeface="Trebuchet MS"/>
                <a:ea typeface="Trebuchet MS"/>
                <a:cs typeface="Trebuchet MS"/>
                <a:sym typeface="Trebuchet MS"/>
              </a:defRPr>
            </a:lvl6pPr>
            <a:lvl7pPr lvl="6">
              <a:spcBef>
                <a:spcPts val="0"/>
              </a:spcBef>
              <a:spcAft>
                <a:spcPts val="0"/>
              </a:spcAft>
              <a:buSzPts val="1100"/>
              <a:buFont typeface="Trebuchet MS"/>
              <a:buNone/>
              <a:defRPr sz="1400">
                <a:latin typeface="Trebuchet MS"/>
                <a:ea typeface="Trebuchet MS"/>
                <a:cs typeface="Trebuchet MS"/>
                <a:sym typeface="Trebuchet MS"/>
              </a:defRPr>
            </a:lvl7pPr>
            <a:lvl8pPr lvl="7">
              <a:spcBef>
                <a:spcPts val="0"/>
              </a:spcBef>
              <a:spcAft>
                <a:spcPts val="0"/>
              </a:spcAft>
              <a:buSzPts val="1100"/>
              <a:buFont typeface="Trebuchet MS"/>
              <a:buNone/>
              <a:defRPr sz="1400">
                <a:latin typeface="Trebuchet MS"/>
                <a:ea typeface="Trebuchet MS"/>
                <a:cs typeface="Trebuchet MS"/>
                <a:sym typeface="Trebuchet MS"/>
              </a:defRPr>
            </a:lvl8pPr>
            <a:lvl9pPr lvl="8">
              <a:spcBef>
                <a:spcPts val="0"/>
              </a:spcBef>
              <a:spcAft>
                <a:spcPts val="0"/>
              </a:spcAft>
              <a:buSzPts val="1100"/>
              <a:buFont typeface="Trebuchet MS"/>
              <a:buNone/>
              <a:defRPr sz="1400">
                <a:latin typeface="Trebuchet MS"/>
                <a:ea typeface="Trebuchet MS"/>
                <a:cs typeface="Trebuchet MS"/>
                <a:sym typeface="Trebuchet MS"/>
              </a:defRPr>
            </a:lvl9pPr>
          </a:lstStyle>
          <a:p/>
        </p:txBody>
      </p:sp>
      <p:sp>
        <p:nvSpPr>
          <p:cNvPr id="52" name="Google Shape;52;p13"/>
          <p:cNvSpPr txBox="1"/>
          <p:nvPr>
            <p:ph idx="10" type="dt"/>
          </p:nvPr>
        </p:nvSpPr>
        <p:spPr>
          <a:xfrm>
            <a:off x="3543300" y="3680651"/>
            <a:ext cx="20574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1500" u="none" cap="none" strike="noStrike">
                <a:solidFill>
                  <a:schemeClr val="dk1"/>
                </a:solidFill>
                <a:latin typeface="Trebuchet MS"/>
                <a:ea typeface="Trebuchet MS"/>
                <a:cs typeface="Trebuchet MS"/>
                <a:sym typeface="Trebuchet MS"/>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3" name="Google Shape;53;p13"/>
          <p:cNvSpPr/>
          <p:nvPr/>
        </p:nvSpPr>
        <p:spPr>
          <a:xfrm>
            <a:off x="0" y="4686309"/>
            <a:ext cx="9144000" cy="457200"/>
          </a:xfrm>
          <a:prstGeom prst="rect">
            <a:avLst/>
          </a:prstGeom>
          <a:solidFill>
            <a:schemeClr val="dk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4" name="Google Shape;54;p13"/>
          <p:cNvSpPr txBox="1"/>
          <p:nvPr>
            <p:ph idx="12" type="sldNum"/>
          </p:nvPr>
        </p:nvSpPr>
        <p:spPr>
          <a:xfrm>
            <a:off x="6880595" y="4774115"/>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chemeClr val="lt1"/>
                </a:solidFill>
                <a:latin typeface="Trebuchet MS"/>
                <a:ea typeface="Trebuchet MS"/>
                <a:cs typeface="Trebuchet MS"/>
                <a:sym typeface="Trebuchet MS"/>
              </a:defRPr>
            </a:lvl1pPr>
            <a:lvl2pPr indent="0" lvl="1" marL="0" marR="0" algn="r">
              <a:spcBef>
                <a:spcPts val="0"/>
              </a:spcBef>
              <a:buNone/>
              <a:defRPr b="0" i="0" sz="900" u="none" cap="none" strike="noStrike">
                <a:solidFill>
                  <a:schemeClr val="lt1"/>
                </a:solidFill>
                <a:latin typeface="Trebuchet MS"/>
                <a:ea typeface="Trebuchet MS"/>
                <a:cs typeface="Trebuchet MS"/>
                <a:sym typeface="Trebuchet MS"/>
              </a:defRPr>
            </a:lvl2pPr>
            <a:lvl3pPr indent="0" lvl="2" marL="0" marR="0" algn="r">
              <a:spcBef>
                <a:spcPts val="0"/>
              </a:spcBef>
              <a:buNone/>
              <a:defRPr b="0" i="0" sz="900" u="none" cap="none" strike="noStrike">
                <a:solidFill>
                  <a:schemeClr val="lt1"/>
                </a:solidFill>
                <a:latin typeface="Trebuchet MS"/>
                <a:ea typeface="Trebuchet MS"/>
                <a:cs typeface="Trebuchet MS"/>
                <a:sym typeface="Trebuchet MS"/>
              </a:defRPr>
            </a:lvl3pPr>
            <a:lvl4pPr indent="0" lvl="3" marL="0" marR="0" algn="r">
              <a:spcBef>
                <a:spcPts val="0"/>
              </a:spcBef>
              <a:buNone/>
              <a:defRPr b="0" i="0" sz="900" u="none" cap="none" strike="noStrike">
                <a:solidFill>
                  <a:schemeClr val="lt1"/>
                </a:solidFill>
                <a:latin typeface="Trebuchet MS"/>
                <a:ea typeface="Trebuchet MS"/>
                <a:cs typeface="Trebuchet MS"/>
                <a:sym typeface="Trebuchet MS"/>
              </a:defRPr>
            </a:lvl4pPr>
            <a:lvl5pPr indent="0" lvl="4" marL="0" marR="0" algn="r">
              <a:spcBef>
                <a:spcPts val="0"/>
              </a:spcBef>
              <a:buNone/>
              <a:defRPr b="0" i="0" sz="900" u="none" cap="none" strike="noStrike">
                <a:solidFill>
                  <a:schemeClr val="lt1"/>
                </a:solidFill>
                <a:latin typeface="Trebuchet MS"/>
                <a:ea typeface="Trebuchet MS"/>
                <a:cs typeface="Trebuchet MS"/>
                <a:sym typeface="Trebuchet MS"/>
              </a:defRPr>
            </a:lvl5pPr>
            <a:lvl6pPr indent="0" lvl="5" marL="0" marR="0" algn="r">
              <a:spcBef>
                <a:spcPts val="0"/>
              </a:spcBef>
              <a:buNone/>
              <a:defRPr b="0" i="0" sz="900" u="none" cap="none" strike="noStrike">
                <a:solidFill>
                  <a:schemeClr val="lt1"/>
                </a:solidFill>
                <a:latin typeface="Trebuchet MS"/>
                <a:ea typeface="Trebuchet MS"/>
                <a:cs typeface="Trebuchet MS"/>
                <a:sym typeface="Trebuchet MS"/>
              </a:defRPr>
            </a:lvl6pPr>
            <a:lvl7pPr indent="0" lvl="6" marL="0" marR="0" algn="r">
              <a:spcBef>
                <a:spcPts val="0"/>
              </a:spcBef>
              <a:buNone/>
              <a:defRPr b="0" i="0" sz="900" u="none" cap="none" strike="noStrike">
                <a:solidFill>
                  <a:schemeClr val="lt1"/>
                </a:solidFill>
                <a:latin typeface="Trebuchet MS"/>
                <a:ea typeface="Trebuchet MS"/>
                <a:cs typeface="Trebuchet MS"/>
                <a:sym typeface="Trebuchet MS"/>
              </a:defRPr>
            </a:lvl7pPr>
            <a:lvl8pPr indent="0" lvl="7" marL="0" marR="0" algn="r">
              <a:spcBef>
                <a:spcPts val="0"/>
              </a:spcBef>
              <a:buNone/>
              <a:defRPr b="0" i="0" sz="900" u="none" cap="none" strike="noStrike">
                <a:solidFill>
                  <a:schemeClr val="lt1"/>
                </a:solidFill>
                <a:latin typeface="Trebuchet MS"/>
                <a:ea typeface="Trebuchet MS"/>
                <a:cs typeface="Trebuchet MS"/>
                <a:sym typeface="Trebuchet MS"/>
              </a:defRPr>
            </a:lvl8pPr>
            <a:lvl9pPr indent="0" lvl="8" marL="0" marR="0" algn="r">
              <a:spcBef>
                <a:spcPts val="0"/>
              </a:spcBef>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id="55" name="Google Shape;55;p13"/>
          <p:cNvPicPr preferRelativeResize="0"/>
          <p:nvPr/>
        </p:nvPicPr>
        <p:blipFill rotWithShape="1">
          <a:blip r:embed="rId1">
            <a:alphaModFix/>
          </a:blip>
          <a:srcRect b="0" l="0" r="0" t="0"/>
          <a:stretch/>
        </p:blipFill>
        <p:spPr>
          <a:xfrm>
            <a:off x="205740" y="4767018"/>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 id="2147483689" r:id="rId32"/>
    <p:sldLayoutId id="2147483690" r:id="rId33"/>
    <p:sldLayoutId id="2147483691" r:id="rId34"/>
    <p:sldLayoutId id="2147483692" r:id="rId35"/>
    <p:sldLayoutId id="2147483693" r:id="rId36"/>
    <p:sldLayoutId id="2147483694" r:id="rId37"/>
    <p:sldLayoutId id="2147483695" r:id="rId3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5" name="Shape 205"/>
        <p:cNvGrpSpPr/>
        <p:nvPr/>
      </p:nvGrpSpPr>
      <p:grpSpPr>
        <a:xfrm>
          <a:off x="0" y="0"/>
          <a:ext cx="0" cy="0"/>
          <a:chOff x="0" y="0"/>
          <a:chExt cx="0" cy="0"/>
        </a:xfrm>
      </p:grpSpPr>
      <p:sp>
        <p:nvSpPr>
          <p:cNvPr id="206" name="Google Shape;206;p51"/>
          <p:cNvSpPr txBox="1"/>
          <p:nvPr>
            <p:ph type="title"/>
          </p:nvPr>
        </p:nvSpPr>
        <p:spPr>
          <a:xfrm>
            <a:off x="137948" y="1645444"/>
            <a:ext cx="8868300" cy="9942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0"/>
              </a:spcBef>
              <a:spcAft>
                <a:spcPts val="0"/>
              </a:spcAft>
              <a:buClr>
                <a:schemeClr val="dk2"/>
              </a:buClr>
              <a:buSzPts val="4500"/>
              <a:buFont typeface="Trebuchet MS"/>
              <a:buNone/>
              <a:defRPr b="1" i="0" sz="4500" u="none" cap="none" strike="noStrik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207" name="Google Shape;207;p51"/>
          <p:cNvSpPr txBox="1"/>
          <p:nvPr>
            <p:ph idx="10" type="dt"/>
          </p:nvPr>
        </p:nvSpPr>
        <p:spPr>
          <a:xfrm>
            <a:off x="3543300" y="3680651"/>
            <a:ext cx="20574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1500" u="none" cap="none" strike="noStrike">
                <a:solidFill>
                  <a:schemeClr val="dk1"/>
                </a:solidFill>
                <a:latin typeface="Trebuchet MS"/>
                <a:ea typeface="Trebuchet MS"/>
                <a:cs typeface="Trebuchet MS"/>
                <a:sym typeface="Trebuchet MS"/>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08" name="Google Shape;208;p51"/>
          <p:cNvSpPr/>
          <p:nvPr/>
        </p:nvSpPr>
        <p:spPr>
          <a:xfrm>
            <a:off x="0" y="4692459"/>
            <a:ext cx="9144000" cy="457200"/>
          </a:xfrm>
          <a:prstGeom prst="rect">
            <a:avLst/>
          </a:prstGeom>
          <a:solidFill>
            <a:schemeClr val="dk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09" name="Google Shape;209;p51"/>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chemeClr val="lt1"/>
                </a:solidFill>
                <a:latin typeface="Trebuchet MS"/>
                <a:ea typeface="Trebuchet MS"/>
                <a:cs typeface="Trebuchet MS"/>
                <a:sym typeface="Trebuchet MS"/>
              </a:defRPr>
            </a:lvl1pPr>
            <a:lvl2pPr indent="0" lvl="1" marL="0" marR="0" algn="r">
              <a:spcBef>
                <a:spcPts val="0"/>
              </a:spcBef>
              <a:buNone/>
              <a:defRPr b="0" i="0" sz="900" u="none" cap="none" strike="noStrike">
                <a:solidFill>
                  <a:schemeClr val="lt1"/>
                </a:solidFill>
                <a:latin typeface="Trebuchet MS"/>
                <a:ea typeface="Trebuchet MS"/>
                <a:cs typeface="Trebuchet MS"/>
                <a:sym typeface="Trebuchet MS"/>
              </a:defRPr>
            </a:lvl2pPr>
            <a:lvl3pPr indent="0" lvl="2" marL="0" marR="0" algn="r">
              <a:spcBef>
                <a:spcPts val="0"/>
              </a:spcBef>
              <a:buNone/>
              <a:defRPr b="0" i="0" sz="900" u="none" cap="none" strike="noStrike">
                <a:solidFill>
                  <a:schemeClr val="lt1"/>
                </a:solidFill>
                <a:latin typeface="Trebuchet MS"/>
                <a:ea typeface="Trebuchet MS"/>
                <a:cs typeface="Trebuchet MS"/>
                <a:sym typeface="Trebuchet MS"/>
              </a:defRPr>
            </a:lvl3pPr>
            <a:lvl4pPr indent="0" lvl="3" marL="0" marR="0" algn="r">
              <a:spcBef>
                <a:spcPts val="0"/>
              </a:spcBef>
              <a:buNone/>
              <a:defRPr b="0" i="0" sz="900" u="none" cap="none" strike="noStrike">
                <a:solidFill>
                  <a:schemeClr val="lt1"/>
                </a:solidFill>
                <a:latin typeface="Trebuchet MS"/>
                <a:ea typeface="Trebuchet MS"/>
                <a:cs typeface="Trebuchet MS"/>
                <a:sym typeface="Trebuchet MS"/>
              </a:defRPr>
            </a:lvl4pPr>
            <a:lvl5pPr indent="0" lvl="4" marL="0" marR="0" algn="r">
              <a:spcBef>
                <a:spcPts val="0"/>
              </a:spcBef>
              <a:buNone/>
              <a:defRPr b="0" i="0" sz="900" u="none" cap="none" strike="noStrike">
                <a:solidFill>
                  <a:schemeClr val="lt1"/>
                </a:solidFill>
                <a:latin typeface="Trebuchet MS"/>
                <a:ea typeface="Trebuchet MS"/>
                <a:cs typeface="Trebuchet MS"/>
                <a:sym typeface="Trebuchet MS"/>
              </a:defRPr>
            </a:lvl5pPr>
            <a:lvl6pPr indent="0" lvl="5" marL="0" marR="0" algn="r">
              <a:spcBef>
                <a:spcPts val="0"/>
              </a:spcBef>
              <a:buNone/>
              <a:defRPr b="0" i="0" sz="900" u="none" cap="none" strike="noStrike">
                <a:solidFill>
                  <a:schemeClr val="lt1"/>
                </a:solidFill>
                <a:latin typeface="Trebuchet MS"/>
                <a:ea typeface="Trebuchet MS"/>
                <a:cs typeface="Trebuchet MS"/>
                <a:sym typeface="Trebuchet MS"/>
              </a:defRPr>
            </a:lvl6pPr>
            <a:lvl7pPr indent="0" lvl="6" marL="0" marR="0" algn="r">
              <a:spcBef>
                <a:spcPts val="0"/>
              </a:spcBef>
              <a:buNone/>
              <a:defRPr b="0" i="0" sz="900" u="none" cap="none" strike="noStrike">
                <a:solidFill>
                  <a:schemeClr val="lt1"/>
                </a:solidFill>
                <a:latin typeface="Trebuchet MS"/>
                <a:ea typeface="Trebuchet MS"/>
                <a:cs typeface="Trebuchet MS"/>
                <a:sym typeface="Trebuchet MS"/>
              </a:defRPr>
            </a:lvl7pPr>
            <a:lvl8pPr indent="0" lvl="7" marL="0" marR="0" algn="r">
              <a:spcBef>
                <a:spcPts val="0"/>
              </a:spcBef>
              <a:buNone/>
              <a:defRPr b="0" i="0" sz="900" u="none" cap="none" strike="noStrike">
                <a:solidFill>
                  <a:schemeClr val="lt1"/>
                </a:solidFill>
                <a:latin typeface="Trebuchet MS"/>
                <a:ea typeface="Trebuchet MS"/>
                <a:cs typeface="Trebuchet MS"/>
                <a:sym typeface="Trebuchet MS"/>
              </a:defRPr>
            </a:lvl8pPr>
            <a:lvl9pPr indent="0" lvl="8" marL="0" marR="0" algn="r">
              <a:spcBef>
                <a:spcPts val="0"/>
              </a:spcBef>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id="210" name="Google Shape;210;p51"/>
          <p:cNvPicPr preferRelativeResize="0"/>
          <p:nvPr/>
        </p:nvPicPr>
        <p:blipFill rotWithShape="1">
          <a:blip r:embed="rId1">
            <a:alphaModFix/>
          </a:blip>
          <a:srcRect b="0" l="0" r="0" t="0"/>
          <a:stretch/>
        </p:blipFill>
        <p:spPr>
          <a:xfrm>
            <a:off x="205740" y="4773168"/>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1" name="Shape 291"/>
        <p:cNvGrpSpPr/>
        <p:nvPr/>
      </p:nvGrpSpPr>
      <p:grpSpPr>
        <a:xfrm>
          <a:off x="0" y="0"/>
          <a:ext cx="0" cy="0"/>
          <a:chOff x="0" y="0"/>
          <a:chExt cx="0" cy="0"/>
        </a:xfrm>
      </p:grpSpPr>
      <p:sp>
        <p:nvSpPr>
          <p:cNvPr id="292" name="Google Shape;292;p72"/>
          <p:cNvSpPr txBox="1"/>
          <p:nvPr>
            <p:ph type="title"/>
          </p:nvPr>
        </p:nvSpPr>
        <p:spPr>
          <a:xfrm>
            <a:off x="137948" y="1645444"/>
            <a:ext cx="8868300" cy="9942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0"/>
              </a:spcBef>
              <a:spcAft>
                <a:spcPts val="0"/>
              </a:spcAft>
              <a:buClr>
                <a:schemeClr val="dk2"/>
              </a:buClr>
              <a:buSzPts val="4500"/>
              <a:buFont typeface="Trebuchet MS"/>
              <a:buNone/>
              <a:defRPr b="1" i="0" sz="4500" u="none" cap="none" strike="noStrik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293" name="Google Shape;293;p72"/>
          <p:cNvSpPr txBox="1"/>
          <p:nvPr>
            <p:ph idx="10" type="dt"/>
          </p:nvPr>
        </p:nvSpPr>
        <p:spPr>
          <a:xfrm>
            <a:off x="3543300" y="3680651"/>
            <a:ext cx="20574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1500" u="none" cap="none" strike="noStrike">
                <a:solidFill>
                  <a:schemeClr val="dk1"/>
                </a:solidFill>
                <a:latin typeface="Trebuchet MS"/>
                <a:ea typeface="Trebuchet MS"/>
                <a:cs typeface="Trebuchet MS"/>
                <a:sym typeface="Trebuchet MS"/>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94" name="Google Shape;294;p72"/>
          <p:cNvSpPr/>
          <p:nvPr/>
        </p:nvSpPr>
        <p:spPr>
          <a:xfrm>
            <a:off x="0" y="4692459"/>
            <a:ext cx="9144000" cy="457200"/>
          </a:xfrm>
          <a:prstGeom prst="rect">
            <a:avLst/>
          </a:prstGeom>
          <a:solidFill>
            <a:schemeClr val="dk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95" name="Google Shape;295;p72"/>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chemeClr val="lt1"/>
                </a:solidFill>
                <a:latin typeface="Trebuchet MS"/>
                <a:ea typeface="Trebuchet MS"/>
                <a:cs typeface="Trebuchet MS"/>
                <a:sym typeface="Trebuchet MS"/>
              </a:defRPr>
            </a:lvl1pPr>
            <a:lvl2pPr indent="0" lvl="1" marL="0" marR="0" algn="r">
              <a:spcBef>
                <a:spcPts val="0"/>
              </a:spcBef>
              <a:buNone/>
              <a:defRPr b="0" i="0" sz="900" u="none" cap="none" strike="noStrike">
                <a:solidFill>
                  <a:schemeClr val="lt1"/>
                </a:solidFill>
                <a:latin typeface="Trebuchet MS"/>
                <a:ea typeface="Trebuchet MS"/>
                <a:cs typeface="Trebuchet MS"/>
                <a:sym typeface="Trebuchet MS"/>
              </a:defRPr>
            </a:lvl2pPr>
            <a:lvl3pPr indent="0" lvl="2" marL="0" marR="0" algn="r">
              <a:spcBef>
                <a:spcPts val="0"/>
              </a:spcBef>
              <a:buNone/>
              <a:defRPr b="0" i="0" sz="900" u="none" cap="none" strike="noStrike">
                <a:solidFill>
                  <a:schemeClr val="lt1"/>
                </a:solidFill>
                <a:latin typeface="Trebuchet MS"/>
                <a:ea typeface="Trebuchet MS"/>
                <a:cs typeface="Trebuchet MS"/>
                <a:sym typeface="Trebuchet MS"/>
              </a:defRPr>
            </a:lvl3pPr>
            <a:lvl4pPr indent="0" lvl="3" marL="0" marR="0" algn="r">
              <a:spcBef>
                <a:spcPts val="0"/>
              </a:spcBef>
              <a:buNone/>
              <a:defRPr b="0" i="0" sz="900" u="none" cap="none" strike="noStrike">
                <a:solidFill>
                  <a:schemeClr val="lt1"/>
                </a:solidFill>
                <a:latin typeface="Trebuchet MS"/>
                <a:ea typeface="Trebuchet MS"/>
                <a:cs typeface="Trebuchet MS"/>
                <a:sym typeface="Trebuchet MS"/>
              </a:defRPr>
            </a:lvl4pPr>
            <a:lvl5pPr indent="0" lvl="4" marL="0" marR="0" algn="r">
              <a:spcBef>
                <a:spcPts val="0"/>
              </a:spcBef>
              <a:buNone/>
              <a:defRPr b="0" i="0" sz="900" u="none" cap="none" strike="noStrike">
                <a:solidFill>
                  <a:schemeClr val="lt1"/>
                </a:solidFill>
                <a:latin typeface="Trebuchet MS"/>
                <a:ea typeface="Trebuchet MS"/>
                <a:cs typeface="Trebuchet MS"/>
                <a:sym typeface="Trebuchet MS"/>
              </a:defRPr>
            </a:lvl5pPr>
            <a:lvl6pPr indent="0" lvl="5" marL="0" marR="0" algn="r">
              <a:spcBef>
                <a:spcPts val="0"/>
              </a:spcBef>
              <a:buNone/>
              <a:defRPr b="0" i="0" sz="900" u="none" cap="none" strike="noStrike">
                <a:solidFill>
                  <a:schemeClr val="lt1"/>
                </a:solidFill>
                <a:latin typeface="Trebuchet MS"/>
                <a:ea typeface="Trebuchet MS"/>
                <a:cs typeface="Trebuchet MS"/>
                <a:sym typeface="Trebuchet MS"/>
              </a:defRPr>
            </a:lvl6pPr>
            <a:lvl7pPr indent="0" lvl="6" marL="0" marR="0" algn="r">
              <a:spcBef>
                <a:spcPts val="0"/>
              </a:spcBef>
              <a:buNone/>
              <a:defRPr b="0" i="0" sz="900" u="none" cap="none" strike="noStrike">
                <a:solidFill>
                  <a:schemeClr val="lt1"/>
                </a:solidFill>
                <a:latin typeface="Trebuchet MS"/>
                <a:ea typeface="Trebuchet MS"/>
                <a:cs typeface="Trebuchet MS"/>
                <a:sym typeface="Trebuchet MS"/>
              </a:defRPr>
            </a:lvl7pPr>
            <a:lvl8pPr indent="0" lvl="7" marL="0" marR="0" algn="r">
              <a:spcBef>
                <a:spcPts val="0"/>
              </a:spcBef>
              <a:buNone/>
              <a:defRPr b="0" i="0" sz="900" u="none" cap="none" strike="noStrike">
                <a:solidFill>
                  <a:schemeClr val="lt1"/>
                </a:solidFill>
                <a:latin typeface="Trebuchet MS"/>
                <a:ea typeface="Trebuchet MS"/>
                <a:cs typeface="Trebuchet MS"/>
                <a:sym typeface="Trebuchet MS"/>
              </a:defRPr>
            </a:lvl8pPr>
            <a:lvl9pPr indent="0" lvl="8" marL="0" marR="0" algn="r">
              <a:spcBef>
                <a:spcPts val="0"/>
              </a:spcBef>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id="296" name="Google Shape;296;p72"/>
          <p:cNvPicPr preferRelativeResize="0"/>
          <p:nvPr/>
        </p:nvPicPr>
        <p:blipFill rotWithShape="1">
          <a:blip r:embed="rId1">
            <a:alphaModFix/>
          </a:blip>
          <a:srcRect b="0" l="0" r="0" t="0"/>
          <a:stretch/>
        </p:blipFill>
        <p:spPr>
          <a:xfrm>
            <a:off x="205740" y="4773168"/>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2" name="Shape 372"/>
        <p:cNvGrpSpPr/>
        <p:nvPr/>
      </p:nvGrpSpPr>
      <p:grpSpPr>
        <a:xfrm>
          <a:off x="0" y="0"/>
          <a:ext cx="0" cy="0"/>
          <a:chOff x="0" y="0"/>
          <a:chExt cx="0" cy="0"/>
        </a:xfrm>
      </p:grpSpPr>
      <p:sp>
        <p:nvSpPr>
          <p:cNvPr descr="&quot;&quot;" id="373" name="Google Shape;373;p92"/>
          <p:cNvSpPr/>
          <p:nvPr/>
        </p:nvSpPr>
        <p:spPr>
          <a:xfrm>
            <a:off x="0" y="4781848"/>
            <a:ext cx="9161856" cy="361692"/>
          </a:xfrm>
          <a:custGeom>
            <a:rect b="b" l="l" r="r" t="t"/>
            <a:pathLst>
              <a:path extrusionOk="0" h="21600" w="21600">
                <a:moveTo>
                  <a:pt x="0" y="0"/>
                </a:moveTo>
                <a:lnTo>
                  <a:pt x="21599" y="0"/>
                </a:lnTo>
                <a:lnTo>
                  <a:pt x="21599" y="21600"/>
                </a:lnTo>
                <a:lnTo>
                  <a:pt x="0" y="2160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Trebuchet MS"/>
              <a:ea typeface="Trebuchet MS"/>
              <a:cs typeface="Trebuchet MS"/>
              <a:sym typeface="Trebuchet MS"/>
            </a:endParaRPr>
          </a:p>
        </p:txBody>
      </p:sp>
      <p:pic>
        <p:nvPicPr>
          <p:cNvPr id="374" name="Google Shape;374;p92"/>
          <p:cNvPicPr preferRelativeResize="0"/>
          <p:nvPr/>
        </p:nvPicPr>
        <p:blipFill rotWithShape="1">
          <a:blip r:embed="rId1">
            <a:alphaModFix/>
          </a:blip>
          <a:srcRect b="0" l="0" r="0" t="0"/>
          <a:stretch/>
        </p:blipFill>
        <p:spPr>
          <a:xfrm>
            <a:off x="232304" y="4850573"/>
            <a:ext cx="1332362" cy="224202"/>
          </a:xfrm>
          <a:prstGeom prst="rect">
            <a:avLst/>
          </a:prstGeom>
          <a:noFill/>
          <a:ln>
            <a:noFill/>
          </a:ln>
        </p:spPr>
      </p:pic>
      <p:sp>
        <p:nvSpPr>
          <p:cNvPr id="375" name="Google Shape;375;p92"/>
          <p:cNvSpPr txBox="1"/>
          <p:nvPr>
            <p:ph type="title"/>
          </p:nvPr>
        </p:nvSpPr>
        <p:spPr>
          <a:xfrm>
            <a:off x="232304" y="602754"/>
            <a:ext cx="8679300" cy="552600"/>
          </a:xfrm>
          <a:prstGeom prst="rect">
            <a:avLst/>
          </a:prstGeom>
          <a:noFill/>
          <a:ln>
            <a:noFill/>
          </a:ln>
        </p:spPr>
        <p:txBody>
          <a:bodyPr anchorCtr="0" anchor="ctr" bIns="34275" lIns="68575" spcFirstLastPara="1" rIns="68575" wrap="square" tIns="34275">
            <a:normAutofit/>
          </a:bodyPr>
          <a:lstStyle>
            <a:lvl1pPr lvl="0" marR="0" algn="ctr">
              <a:lnSpc>
                <a:spcPct val="100000"/>
              </a:lnSpc>
              <a:spcBef>
                <a:spcPts val="0"/>
              </a:spcBef>
              <a:spcAft>
                <a:spcPts val="0"/>
              </a:spcAft>
              <a:buClr>
                <a:srgbClr val="000000"/>
              </a:buClr>
              <a:buSzPts val="1100"/>
              <a:buFont typeface="Arial"/>
              <a:buNone/>
              <a:defRPr b="1" i="0" sz="4600" u="none" cap="none" strike="noStrike">
                <a:solidFill>
                  <a:schemeClr val="lt1"/>
                </a:solidFill>
                <a:latin typeface="Trebuchet MS"/>
                <a:ea typeface="Trebuchet MS"/>
                <a:cs typeface="Trebuchet MS"/>
                <a:sym typeface="Trebuchet MS"/>
              </a:defRPr>
            </a:lvl1pPr>
            <a:lvl2pPr lvl="1" marR="0" algn="ctr">
              <a:lnSpc>
                <a:spcPct val="100000"/>
              </a:lnSpc>
              <a:spcBef>
                <a:spcPts val="0"/>
              </a:spcBef>
              <a:spcAft>
                <a:spcPts val="0"/>
              </a:spcAft>
              <a:buClr>
                <a:srgbClr val="000000"/>
              </a:buClr>
              <a:buSzPts val="1100"/>
              <a:buFont typeface="Arial"/>
              <a:buNone/>
              <a:defRPr b="1" i="1" sz="4600" u="none" cap="none" strike="noStrike">
                <a:solidFill>
                  <a:srgbClr val="FFFFFF"/>
                </a:solidFill>
                <a:latin typeface="Trebuchet MS"/>
                <a:ea typeface="Trebuchet MS"/>
                <a:cs typeface="Trebuchet MS"/>
                <a:sym typeface="Trebuchet MS"/>
              </a:defRPr>
            </a:lvl2pPr>
            <a:lvl3pPr lvl="2" marR="0" algn="ctr">
              <a:lnSpc>
                <a:spcPct val="100000"/>
              </a:lnSpc>
              <a:spcBef>
                <a:spcPts val="0"/>
              </a:spcBef>
              <a:spcAft>
                <a:spcPts val="0"/>
              </a:spcAft>
              <a:buClr>
                <a:srgbClr val="000000"/>
              </a:buClr>
              <a:buSzPts val="1100"/>
              <a:buFont typeface="Arial"/>
              <a:buNone/>
              <a:defRPr b="1" i="1" sz="4600" u="none" cap="none" strike="noStrike">
                <a:solidFill>
                  <a:srgbClr val="FFFFFF"/>
                </a:solidFill>
                <a:latin typeface="Trebuchet MS"/>
                <a:ea typeface="Trebuchet MS"/>
                <a:cs typeface="Trebuchet MS"/>
                <a:sym typeface="Trebuchet MS"/>
              </a:defRPr>
            </a:lvl3pPr>
            <a:lvl4pPr lvl="3" marR="0" algn="ctr">
              <a:lnSpc>
                <a:spcPct val="100000"/>
              </a:lnSpc>
              <a:spcBef>
                <a:spcPts val="0"/>
              </a:spcBef>
              <a:spcAft>
                <a:spcPts val="0"/>
              </a:spcAft>
              <a:buClr>
                <a:srgbClr val="000000"/>
              </a:buClr>
              <a:buSzPts val="1100"/>
              <a:buFont typeface="Arial"/>
              <a:buNone/>
              <a:defRPr b="1" i="1" sz="4600" u="none" cap="none" strike="noStrike">
                <a:solidFill>
                  <a:srgbClr val="FFFFFF"/>
                </a:solidFill>
                <a:latin typeface="Trebuchet MS"/>
                <a:ea typeface="Trebuchet MS"/>
                <a:cs typeface="Trebuchet MS"/>
                <a:sym typeface="Trebuchet MS"/>
              </a:defRPr>
            </a:lvl4pPr>
            <a:lvl5pPr lvl="4" marR="0" algn="ctr">
              <a:lnSpc>
                <a:spcPct val="100000"/>
              </a:lnSpc>
              <a:spcBef>
                <a:spcPts val="0"/>
              </a:spcBef>
              <a:spcAft>
                <a:spcPts val="0"/>
              </a:spcAft>
              <a:buClr>
                <a:srgbClr val="000000"/>
              </a:buClr>
              <a:buSzPts val="1100"/>
              <a:buFont typeface="Arial"/>
              <a:buNone/>
              <a:defRPr b="1" i="1" sz="4600" u="none" cap="none" strike="noStrike">
                <a:solidFill>
                  <a:srgbClr val="FFFFFF"/>
                </a:solidFill>
                <a:latin typeface="Trebuchet MS"/>
                <a:ea typeface="Trebuchet MS"/>
                <a:cs typeface="Trebuchet MS"/>
                <a:sym typeface="Trebuchet MS"/>
              </a:defRPr>
            </a:lvl5pPr>
            <a:lvl6pPr lvl="5" marR="0" algn="ctr">
              <a:lnSpc>
                <a:spcPct val="100000"/>
              </a:lnSpc>
              <a:spcBef>
                <a:spcPts val="0"/>
              </a:spcBef>
              <a:spcAft>
                <a:spcPts val="0"/>
              </a:spcAft>
              <a:buClr>
                <a:srgbClr val="000000"/>
              </a:buClr>
              <a:buSzPts val="1100"/>
              <a:buFont typeface="Arial"/>
              <a:buNone/>
              <a:defRPr b="1" i="1" sz="4600" u="none" cap="none" strike="noStrike">
                <a:solidFill>
                  <a:srgbClr val="FFFFFF"/>
                </a:solidFill>
                <a:latin typeface="Trebuchet MS"/>
                <a:ea typeface="Trebuchet MS"/>
                <a:cs typeface="Trebuchet MS"/>
                <a:sym typeface="Trebuchet MS"/>
              </a:defRPr>
            </a:lvl6pPr>
            <a:lvl7pPr lvl="6" marR="0" algn="ctr">
              <a:lnSpc>
                <a:spcPct val="100000"/>
              </a:lnSpc>
              <a:spcBef>
                <a:spcPts val="0"/>
              </a:spcBef>
              <a:spcAft>
                <a:spcPts val="0"/>
              </a:spcAft>
              <a:buClr>
                <a:srgbClr val="000000"/>
              </a:buClr>
              <a:buSzPts val="1100"/>
              <a:buFont typeface="Arial"/>
              <a:buNone/>
              <a:defRPr b="1" i="1" sz="4600" u="none" cap="none" strike="noStrike">
                <a:solidFill>
                  <a:srgbClr val="FFFFFF"/>
                </a:solidFill>
                <a:latin typeface="Trebuchet MS"/>
                <a:ea typeface="Trebuchet MS"/>
                <a:cs typeface="Trebuchet MS"/>
                <a:sym typeface="Trebuchet MS"/>
              </a:defRPr>
            </a:lvl7pPr>
            <a:lvl8pPr lvl="7" marR="0" algn="ctr">
              <a:lnSpc>
                <a:spcPct val="100000"/>
              </a:lnSpc>
              <a:spcBef>
                <a:spcPts val="0"/>
              </a:spcBef>
              <a:spcAft>
                <a:spcPts val="0"/>
              </a:spcAft>
              <a:buClr>
                <a:srgbClr val="000000"/>
              </a:buClr>
              <a:buSzPts val="1100"/>
              <a:buFont typeface="Arial"/>
              <a:buNone/>
              <a:defRPr b="1" i="1" sz="4600" u="none" cap="none" strike="noStrike">
                <a:solidFill>
                  <a:srgbClr val="FFFFFF"/>
                </a:solidFill>
                <a:latin typeface="Trebuchet MS"/>
                <a:ea typeface="Trebuchet MS"/>
                <a:cs typeface="Trebuchet MS"/>
                <a:sym typeface="Trebuchet MS"/>
              </a:defRPr>
            </a:lvl8pPr>
            <a:lvl9pPr lvl="8" marR="0" algn="ctr">
              <a:lnSpc>
                <a:spcPct val="100000"/>
              </a:lnSpc>
              <a:spcBef>
                <a:spcPts val="0"/>
              </a:spcBef>
              <a:spcAft>
                <a:spcPts val="0"/>
              </a:spcAft>
              <a:buClr>
                <a:srgbClr val="000000"/>
              </a:buClr>
              <a:buSzPts val="1100"/>
              <a:buFont typeface="Arial"/>
              <a:buNone/>
              <a:defRPr b="1" i="1" sz="4600" u="none" cap="none" strike="noStrike">
                <a:solidFill>
                  <a:srgbClr val="FFFFFF"/>
                </a:solidFill>
                <a:latin typeface="Trebuchet MS"/>
                <a:ea typeface="Trebuchet MS"/>
                <a:cs typeface="Trebuchet MS"/>
                <a:sym typeface="Trebuchet MS"/>
              </a:defRPr>
            </a:lvl9pPr>
          </a:lstStyle>
          <a:p/>
        </p:txBody>
      </p:sp>
      <p:sp>
        <p:nvSpPr>
          <p:cNvPr id="376" name="Google Shape;376;p92"/>
          <p:cNvSpPr txBox="1"/>
          <p:nvPr>
            <p:ph idx="10" type="dt"/>
          </p:nvPr>
        </p:nvSpPr>
        <p:spPr>
          <a:xfrm>
            <a:off x="3543412" y="3824976"/>
            <a:ext cx="2057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1400" u="none" cap="none" strike="noStrike">
                <a:solidFill>
                  <a:schemeClr val="lt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Trebuchet MS"/>
                <a:ea typeface="Trebuchet MS"/>
                <a:cs typeface="Trebuchet MS"/>
                <a:sym typeface="Trebuchet MS"/>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Trebuchet MS"/>
                <a:ea typeface="Trebuchet MS"/>
                <a:cs typeface="Trebuchet MS"/>
                <a:sym typeface="Trebuchet MS"/>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Trebuchet MS"/>
                <a:ea typeface="Trebuchet MS"/>
                <a:cs typeface="Trebuchet MS"/>
                <a:sym typeface="Trebuchet MS"/>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Trebuchet MS"/>
                <a:ea typeface="Trebuchet MS"/>
                <a:cs typeface="Trebuchet MS"/>
                <a:sym typeface="Trebuchet MS"/>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Trebuchet MS"/>
                <a:ea typeface="Trebuchet MS"/>
                <a:cs typeface="Trebuchet MS"/>
                <a:sym typeface="Trebuchet MS"/>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Trebuchet MS"/>
                <a:ea typeface="Trebuchet MS"/>
                <a:cs typeface="Trebuchet MS"/>
                <a:sym typeface="Trebuchet MS"/>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Trebuchet MS"/>
                <a:ea typeface="Trebuchet MS"/>
                <a:cs typeface="Trebuchet MS"/>
                <a:sym typeface="Trebuchet MS"/>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Trebuchet MS"/>
                <a:ea typeface="Trebuchet MS"/>
                <a:cs typeface="Trebuchet MS"/>
                <a:sym typeface="Trebuchet MS"/>
              </a:defRPr>
            </a:lvl9pPr>
          </a:lstStyle>
          <a:p/>
        </p:txBody>
      </p:sp>
      <p:sp>
        <p:nvSpPr>
          <p:cNvPr id="377" name="Google Shape;377;p92"/>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1" i="0" sz="9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8" name="Shape 498"/>
        <p:cNvGrpSpPr/>
        <p:nvPr/>
      </p:nvGrpSpPr>
      <p:grpSpPr>
        <a:xfrm>
          <a:off x="0" y="0"/>
          <a:ext cx="0" cy="0"/>
          <a:chOff x="0" y="0"/>
          <a:chExt cx="0" cy="0"/>
        </a:xfrm>
      </p:grpSpPr>
      <p:sp>
        <p:nvSpPr>
          <p:cNvPr id="499" name="Google Shape;499;p118"/>
          <p:cNvSpPr txBox="1"/>
          <p:nvPr>
            <p:ph type="title"/>
          </p:nvPr>
        </p:nvSpPr>
        <p:spPr>
          <a:xfrm>
            <a:off x="137948" y="1645444"/>
            <a:ext cx="8868300" cy="994200"/>
          </a:xfrm>
          <a:prstGeom prst="rect">
            <a:avLst/>
          </a:prstGeom>
          <a:noFill/>
          <a:ln>
            <a:noFill/>
          </a:ln>
        </p:spPr>
        <p:txBody>
          <a:bodyPr anchorCtr="0" anchor="ctr" bIns="44175" lIns="88375" spcFirstLastPara="1" rIns="88375" wrap="square" tIns="44175">
            <a:noAutofit/>
          </a:bodyPr>
          <a:lstStyle>
            <a:lvl1pPr lvl="0" marR="0" algn="ctr">
              <a:lnSpc>
                <a:spcPct val="90000"/>
              </a:lnSpc>
              <a:spcBef>
                <a:spcPts val="0"/>
              </a:spcBef>
              <a:spcAft>
                <a:spcPts val="0"/>
              </a:spcAft>
              <a:buClr>
                <a:schemeClr val="dk2"/>
              </a:buClr>
              <a:buSzPts val="5800"/>
              <a:buFont typeface="Trebuchet MS"/>
              <a:buNone/>
              <a:defRPr b="1" i="0" sz="58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700" u="none" cap="none" strike="noStrike">
                <a:solidFill>
                  <a:srgbClr val="000000"/>
                </a:solidFill>
                <a:latin typeface="Arial"/>
                <a:ea typeface="Arial"/>
                <a:cs typeface="Arial"/>
                <a:sym typeface="Arial"/>
              </a:defRPr>
            </a:lvl9pPr>
          </a:lstStyle>
          <a:p/>
        </p:txBody>
      </p:sp>
      <p:sp>
        <p:nvSpPr>
          <p:cNvPr id="500" name="Google Shape;500;p118"/>
          <p:cNvSpPr txBox="1"/>
          <p:nvPr>
            <p:ph idx="10" type="dt"/>
          </p:nvPr>
        </p:nvSpPr>
        <p:spPr>
          <a:xfrm>
            <a:off x="3543300" y="3680652"/>
            <a:ext cx="2057400" cy="273900"/>
          </a:xfrm>
          <a:prstGeom prst="rect">
            <a:avLst/>
          </a:prstGeom>
          <a:noFill/>
          <a:ln>
            <a:noFill/>
          </a:ln>
        </p:spPr>
        <p:txBody>
          <a:bodyPr anchorCtr="0" anchor="ctr" bIns="44175" lIns="88375" spcFirstLastPara="1" rIns="88375" wrap="square" tIns="44175">
            <a:noAutofit/>
          </a:bodyPr>
          <a:lstStyle>
            <a:lvl1pPr lvl="0" marR="0" algn="ctr">
              <a:lnSpc>
                <a:spcPct val="100000"/>
              </a:lnSpc>
              <a:spcBef>
                <a:spcPts val="0"/>
              </a:spcBef>
              <a:spcAft>
                <a:spcPts val="0"/>
              </a:spcAft>
              <a:buClr>
                <a:srgbClr val="000000"/>
              </a:buClr>
              <a:buSzPts val="1400"/>
              <a:buFont typeface="Arial"/>
              <a:buNone/>
              <a:defRPr b="0" i="0" sz="20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400"/>
              <a:buFont typeface="Arial"/>
              <a:buNone/>
              <a:defRPr b="0" i="0" sz="17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7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7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7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7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7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7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700" u="none" cap="none" strike="noStrike">
                <a:solidFill>
                  <a:schemeClr val="dk1"/>
                </a:solidFill>
                <a:latin typeface="Calibri"/>
                <a:ea typeface="Calibri"/>
                <a:cs typeface="Calibri"/>
                <a:sym typeface="Calibri"/>
              </a:defRPr>
            </a:lvl9pPr>
          </a:lstStyle>
          <a:p/>
        </p:txBody>
      </p:sp>
      <p:sp>
        <p:nvSpPr>
          <p:cNvPr id="501" name="Google Shape;501;p118"/>
          <p:cNvSpPr/>
          <p:nvPr/>
        </p:nvSpPr>
        <p:spPr>
          <a:xfrm>
            <a:off x="0" y="4692459"/>
            <a:ext cx="9144000" cy="457200"/>
          </a:xfrm>
          <a:prstGeom prst="rect">
            <a:avLst/>
          </a:prstGeom>
          <a:solidFill>
            <a:schemeClr val="dk2"/>
          </a:solidFill>
          <a:ln>
            <a:noFill/>
          </a:ln>
        </p:spPr>
        <p:txBody>
          <a:bodyPr anchorCtr="0" anchor="ctr" bIns="44175" lIns="88375" spcFirstLastPara="1" rIns="88375" wrap="square" tIns="44175">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chemeClr val="lt1"/>
              </a:solidFill>
              <a:latin typeface="Calibri"/>
              <a:ea typeface="Calibri"/>
              <a:cs typeface="Calibri"/>
              <a:sym typeface="Calibri"/>
            </a:endParaRPr>
          </a:p>
        </p:txBody>
      </p:sp>
      <p:sp>
        <p:nvSpPr>
          <p:cNvPr id="502" name="Google Shape;502;p118"/>
          <p:cNvSpPr txBox="1"/>
          <p:nvPr>
            <p:ph idx="12" type="sldNum"/>
          </p:nvPr>
        </p:nvSpPr>
        <p:spPr>
          <a:xfrm>
            <a:off x="6880595" y="4780265"/>
            <a:ext cx="2057400" cy="273900"/>
          </a:xfrm>
          <a:prstGeom prst="rect">
            <a:avLst/>
          </a:prstGeom>
          <a:noFill/>
          <a:ln>
            <a:noFill/>
          </a:ln>
        </p:spPr>
        <p:txBody>
          <a:bodyPr anchorCtr="0" anchor="ctr" bIns="44175" lIns="88375" spcFirstLastPara="1" rIns="88375" wrap="square" tIns="441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descr="Colorado Department of Health Care Policy &amp; Financing" id="503" name="Google Shape;503;p118"/>
          <p:cNvPicPr preferRelativeResize="0"/>
          <p:nvPr/>
        </p:nvPicPr>
        <p:blipFill rotWithShape="1">
          <a:blip r:embed="rId1">
            <a:alphaModFix/>
          </a:blip>
          <a:srcRect b="0" l="0" r="0" t="0"/>
          <a:stretch/>
        </p:blipFill>
        <p:spPr>
          <a:xfrm>
            <a:off x="205740" y="4773168"/>
            <a:ext cx="1148205" cy="19442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2" name="Shape 582"/>
        <p:cNvGrpSpPr/>
        <p:nvPr/>
      </p:nvGrpSpPr>
      <p:grpSpPr>
        <a:xfrm>
          <a:off x="0" y="0"/>
          <a:ext cx="0" cy="0"/>
          <a:chOff x="0" y="0"/>
          <a:chExt cx="0" cy="0"/>
        </a:xfrm>
      </p:grpSpPr>
      <p:sp>
        <p:nvSpPr>
          <p:cNvPr id="583" name="Google Shape;583;p137"/>
          <p:cNvSpPr txBox="1"/>
          <p:nvPr>
            <p:ph type="title"/>
          </p:nvPr>
        </p:nvSpPr>
        <p:spPr>
          <a:xfrm>
            <a:off x="137948" y="1645444"/>
            <a:ext cx="8868300" cy="9942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0"/>
              </a:spcBef>
              <a:spcAft>
                <a:spcPts val="0"/>
              </a:spcAft>
              <a:buClr>
                <a:schemeClr val="dk2"/>
              </a:buClr>
              <a:buSzPts val="4500"/>
              <a:buFont typeface="Trebuchet MS"/>
              <a:buNone/>
              <a:defRPr b="1" i="0" sz="4500" u="none" cap="none" strike="noStrik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84" name="Google Shape;584;p137"/>
          <p:cNvSpPr txBox="1"/>
          <p:nvPr>
            <p:ph idx="10" type="dt"/>
          </p:nvPr>
        </p:nvSpPr>
        <p:spPr>
          <a:xfrm>
            <a:off x="3543300" y="3680651"/>
            <a:ext cx="20574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1500" u="none" cap="none" strike="noStrike">
                <a:solidFill>
                  <a:schemeClr val="dk1"/>
                </a:solidFill>
                <a:latin typeface="Trebuchet MS"/>
                <a:ea typeface="Trebuchet MS"/>
                <a:cs typeface="Trebuchet MS"/>
                <a:sym typeface="Trebuchet MS"/>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85" name="Google Shape;585;p137"/>
          <p:cNvSpPr/>
          <p:nvPr/>
        </p:nvSpPr>
        <p:spPr>
          <a:xfrm>
            <a:off x="0" y="4692459"/>
            <a:ext cx="9144000" cy="457200"/>
          </a:xfrm>
          <a:prstGeom prst="rect">
            <a:avLst/>
          </a:prstGeom>
          <a:solidFill>
            <a:schemeClr val="dk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86" name="Google Shape;586;p137"/>
          <p:cNvSpPr txBox="1"/>
          <p:nvPr>
            <p:ph idx="12" type="sldNum"/>
          </p:nvPr>
        </p:nvSpPr>
        <p:spPr>
          <a:xfrm>
            <a:off x="6880595" y="4780265"/>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chemeClr val="lt1"/>
                </a:solidFill>
                <a:latin typeface="Trebuchet MS"/>
                <a:ea typeface="Trebuchet MS"/>
                <a:cs typeface="Trebuchet MS"/>
                <a:sym typeface="Trebuchet MS"/>
              </a:defRPr>
            </a:lvl1pPr>
            <a:lvl2pPr indent="0" lvl="1" marL="0" marR="0" algn="r">
              <a:spcBef>
                <a:spcPts val="0"/>
              </a:spcBef>
              <a:buNone/>
              <a:defRPr b="0" i="0" sz="900" u="none" cap="none" strike="noStrike">
                <a:solidFill>
                  <a:schemeClr val="lt1"/>
                </a:solidFill>
                <a:latin typeface="Trebuchet MS"/>
                <a:ea typeface="Trebuchet MS"/>
                <a:cs typeface="Trebuchet MS"/>
                <a:sym typeface="Trebuchet MS"/>
              </a:defRPr>
            </a:lvl2pPr>
            <a:lvl3pPr indent="0" lvl="2" marL="0" marR="0" algn="r">
              <a:spcBef>
                <a:spcPts val="0"/>
              </a:spcBef>
              <a:buNone/>
              <a:defRPr b="0" i="0" sz="900" u="none" cap="none" strike="noStrike">
                <a:solidFill>
                  <a:schemeClr val="lt1"/>
                </a:solidFill>
                <a:latin typeface="Trebuchet MS"/>
                <a:ea typeface="Trebuchet MS"/>
                <a:cs typeface="Trebuchet MS"/>
                <a:sym typeface="Trebuchet MS"/>
              </a:defRPr>
            </a:lvl3pPr>
            <a:lvl4pPr indent="0" lvl="3" marL="0" marR="0" algn="r">
              <a:spcBef>
                <a:spcPts val="0"/>
              </a:spcBef>
              <a:buNone/>
              <a:defRPr b="0" i="0" sz="900" u="none" cap="none" strike="noStrike">
                <a:solidFill>
                  <a:schemeClr val="lt1"/>
                </a:solidFill>
                <a:latin typeface="Trebuchet MS"/>
                <a:ea typeface="Trebuchet MS"/>
                <a:cs typeface="Trebuchet MS"/>
                <a:sym typeface="Trebuchet MS"/>
              </a:defRPr>
            </a:lvl4pPr>
            <a:lvl5pPr indent="0" lvl="4" marL="0" marR="0" algn="r">
              <a:spcBef>
                <a:spcPts val="0"/>
              </a:spcBef>
              <a:buNone/>
              <a:defRPr b="0" i="0" sz="900" u="none" cap="none" strike="noStrike">
                <a:solidFill>
                  <a:schemeClr val="lt1"/>
                </a:solidFill>
                <a:latin typeface="Trebuchet MS"/>
                <a:ea typeface="Trebuchet MS"/>
                <a:cs typeface="Trebuchet MS"/>
                <a:sym typeface="Trebuchet MS"/>
              </a:defRPr>
            </a:lvl5pPr>
            <a:lvl6pPr indent="0" lvl="5" marL="0" marR="0" algn="r">
              <a:spcBef>
                <a:spcPts val="0"/>
              </a:spcBef>
              <a:buNone/>
              <a:defRPr b="0" i="0" sz="900" u="none" cap="none" strike="noStrike">
                <a:solidFill>
                  <a:schemeClr val="lt1"/>
                </a:solidFill>
                <a:latin typeface="Trebuchet MS"/>
                <a:ea typeface="Trebuchet MS"/>
                <a:cs typeface="Trebuchet MS"/>
                <a:sym typeface="Trebuchet MS"/>
              </a:defRPr>
            </a:lvl6pPr>
            <a:lvl7pPr indent="0" lvl="6" marL="0" marR="0" algn="r">
              <a:spcBef>
                <a:spcPts val="0"/>
              </a:spcBef>
              <a:buNone/>
              <a:defRPr b="0" i="0" sz="900" u="none" cap="none" strike="noStrike">
                <a:solidFill>
                  <a:schemeClr val="lt1"/>
                </a:solidFill>
                <a:latin typeface="Trebuchet MS"/>
                <a:ea typeface="Trebuchet MS"/>
                <a:cs typeface="Trebuchet MS"/>
                <a:sym typeface="Trebuchet MS"/>
              </a:defRPr>
            </a:lvl7pPr>
            <a:lvl8pPr indent="0" lvl="7" marL="0" marR="0" algn="r">
              <a:spcBef>
                <a:spcPts val="0"/>
              </a:spcBef>
              <a:buNone/>
              <a:defRPr b="0" i="0" sz="900" u="none" cap="none" strike="noStrike">
                <a:solidFill>
                  <a:schemeClr val="lt1"/>
                </a:solidFill>
                <a:latin typeface="Trebuchet MS"/>
                <a:ea typeface="Trebuchet MS"/>
                <a:cs typeface="Trebuchet MS"/>
                <a:sym typeface="Trebuchet MS"/>
              </a:defRPr>
            </a:lvl8pPr>
            <a:lvl9pPr indent="0" lvl="8" marL="0" marR="0" algn="r">
              <a:spcBef>
                <a:spcPts val="0"/>
              </a:spcBef>
              <a:buNone/>
              <a:defRPr b="0" i="0" sz="9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
              <a:t>‹#›</a:t>
            </a:fld>
            <a:endParaRPr/>
          </a:p>
        </p:txBody>
      </p:sp>
      <p:pic>
        <p:nvPicPr>
          <p:cNvPr descr="Colorado Department of Health Care Policy &amp; Financing" id="587" name="Google Shape;587;p137"/>
          <p:cNvPicPr preferRelativeResize="0"/>
          <p:nvPr/>
        </p:nvPicPr>
        <p:blipFill rotWithShape="1">
          <a:blip r:embed="rId1">
            <a:alphaModFix/>
          </a:blip>
          <a:srcRect b="0" l="0" r="0" t="0"/>
          <a:stretch/>
        </p:blipFill>
        <p:spPr>
          <a:xfrm>
            <a:off x="205740" y="4773168"/>
            <a:ext cx="1701044" cy="28803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0" name="Shape 640"/>
        <p:cNvGrpSpPr/>
        <p:nvPr/>
      </p:nvGrpSpPr>
      <p:grpSpPr>
        <a:xfrm>
          <a:off x="0" y="0"/>
          <a:ext cx="0" cy="0"/>
          <a:chOff x="0" y="0"/>
          <a:chExt cx="0" cy="0"/>
        </a:xfrm>
      </p:grpSpPr>
      <p:sp>
        <p:nvSpPr>
          <p:cNvPr id="641" name="Google Shape;641;p151"/>
          <p:cNvSpPr txBox="1"/>
          <p:nvPr>
            <p:ph type="title"/>
          </p:nvPr>
        </p:nvSpPr>
        <p:spPr>
          <a:xfrm>
            <a:off x="137948" y="408315"/>
            <a:ext cx="8868300" cy="574500"/>
          </a:xfrm>
          <a:prstGeom prst="rect">
            <a:avLst/>
          </a:prstGeom>
          <a:noFill/>
          <a:ln>
            <a:noFill/>
          </a:ln>
        </p:spPr>
        <p:txBody>
          <a:bodyPr anchorCtr="0" anchor="ctr" bIns="34275" lIns="68575" spcFirstLastPara="1" rIns="68575" wrap="square" tIns="34275">
            <a:noAutofit/>
          </a:bodyPr>
          <a:lstStyle>
            <a:lvl1pPr lvl="0" marR="0" algn="ctr">
              <a:lnSpc>
                <a:spcPct val="9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642" name="Google Shape;642;p151"/>
          <p:cNvPicPr preferRelativeResize="0"/>
          <p:nvPr/>
        </p:nvPicPr>
        <p:blipFill rotWithShape="1">
          <a:blip r:embed="rId1">
            <a:alphaModFix/>
          </a:blip>
          <a:srcRect b="0" l="0" r="0" t="0"/>
          <a:stretch/>
        </p:blipFill>
        <p:spPr>
          <a:xfrm>
            <a:off x="7077868" y="4520837"/>
            <a:ext cx="1280207" cy="344102"/>
          </a:xfrm>
          <a:prstGeom prst="rect">
            <a:avLst/>
          </a:prstGeom>
          <a:noFill/>
          <a:ln>
            <a:noFill/>
          </a:ln>
        </p:spPr>
      </p:pic>
      <p:pic>
        <p:nvPicPr>
          <p:cNvPr descr="Colorado Department of Health Care Policy &amp; Financing" id="643" name="Google Shape;643;p151"/>
          <p:cNvPicPr preferRelativeResize="0"/>
          <p:nvPr/>
        </p:nvPicPr>
        <p:blipFill rotWithShape="1">
          <a:blip r:embed="rId2">
            <a:alphaModFix/>
          </a:blip>
          <a:srcRect b="0" l="0" r="0" t="0"/>
          <a:stretch/>
        </p:blipFill>
        <p:spPr>
          <a:xfrm>
            <a:off x="422133" y="4550579"/>
            <a:ext cx="1660592" cy="284617"/>
          </a:xfrm>
          <a:prstGeom prst="rect">
            <a:avLst/>
          </a:prstGeom>
          <a:noFill/>
          <a:ln>
            <a:noFill/>
          </a:ln>
        </p:spPr>
      </p:pic>
      <p:pic>
        <p:nvPicPr>
          <p:cNvPr id="644" name="Google Shape;644;p151"/>
          <p:cNvPicPr preferRelativeResize="0"/>
          <p:nvPr/>
        </p:nvPicPr>
        <p:blipFill rotWithShape="1">
          <a:blip r:embed="rId3">
            <a:alphaModFix/>
          </a:blip>
          <a:srcRect b="0" l="0" r="0" t="0"/>
          <a:stretch/>
        </p:blipFill>
        <p:spPr>
          <a:xfrm>
            <a:off x="3676763" y="4382358"/>
            <a:ext cx="1807062" cy="62106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4.xml"/><Relationship Id="rId2" Type="http://schemas.openxmlformats.org/officeDocument/2006/relationships/notesSlide" Target="../notesSlides/notesSlide1.xml"/><Relationship Id="rId3"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0.xml"/><Relationship Id="rId3" Type="http://schemas.openxmlformats.org/officeDocument/2006/relationships/comments" Target="../comments/comment2.xml"/><Relationship Id="rId4" Type="http://schemas.openxmlformats.org/officeDocument/2006/relationships/image" Target="../media/image3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1.xml"/><Relationship Id="rId3" Type="http://schemas.openxmlformats.org/officeDocument/2006/relationships/image" Target="../media/image42.jpg"/><Relationship Id="rId4" Type="http://schemas.openxmlformats.org/officeDocument/2006/relationships/image" Target="../media/image41.jpg"/><Relationship Id="rId5" Type="http://schemas.openxmlformats.org/officeDocument/2006/relationships/image" Target="../media/image58.jpg"/><Relationship Id="rId6" Type="http://schemas.openxmlformats.org/officeDocument/2006/relationships/image" Target="../media/image3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6.xml"/><Relationship Id="rId3" Type="http://schemas.openxmlformats.org/officeDocument/2006/relationships/comments" Target="../comments/commen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8.xml"/><Relationship Id="rId3" Type="http://schemas.openxmlformats.org/officeDocument/2006/relationships/image" Target="../media/image44.jpg"/><Relationship Id="rId4" Type="http://schemas.openxmlformats.org/officeDocument/2006/relationships/image" Target="../media/image48.jpg"/><Relationship Id="rId5" Type="http://schemas.openxmlformats.org/officeDocument/2006/relationships/image" Target="../media/image4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9.xml"/><Relationship Id="rId3" Type="http://schemas.openxmlformats.org/officeDocument/2006/relationships/image" Target="../media/image39.jpg"/><Relationship Id="rId4" Type="http://schemas.openxmlformats.org/officeDocument/2006/relationships/image" Target="../media/image54.jpg"/><Relationship Id="rId5" Type="http://schemas.openxmlformats.org/officeDocument/2006/relationships/image" Target="../media/image51.jpg"/><Relationship Id="rId6" Type="http://schemas.openxmlformats.org/officeDocument/2006/relationships/image" Target="../media/image4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xml"/><Relationship Id="rId3" Type="http://schemas.openxmlformats.org/officeDocument/2006/relationships/image" Target="../media/image35.png"/><Relationship Id="rId4" Type="http://schemas.openxmlformats.org/officeDocument/2006/relationships/image" Target="../media/image3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0.xml"/><Relationship Id="rId3" Type="http://schemas.openxmlformats.org/officeDocument/2006/relationships/image" Target="../media/image5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1.xml"/><Relationship Id="rId3" Type="http://schemas.openxmlformats.org/officeDocument/2006/relationships/image" Target="../media/image64.jpg"/><Relationship Id="rId4" Type="http://schemas.openxmlformats.org/officeDocument/2006/relationships/image" Target="../media/image6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2.xml"/><Relationship Id="rId3" Type="http://schemas.openxmlformats.org/officeDocument/2006/relationships/image" Target="../media/image68.jpg"/><Relationship Id="rId4" Type="http://schemas.openxmlformats.org/officeDocument/2006/relationships/image" Target="../media/image57.jpg"/><Relationship Id="rId5" Type="http://schemas.openxmlformats.org/officeDocument/2006/relationships/image" Target="../media/image62.jpg"/><Relationship Id="rId6" Type="http://schemas.openxmlformats.org/officeDocument/2006/relationships/image" Target="../media/image5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3.xml"/><Relationship Id="rId3" Type="http://schemas.openxmlformats.org/officeDocument/2006/relationships/comments" Target="../comments/comment4.xml"/><Relationship Id="rId4" Type="http://schemas.openxmlformats.org/officeDocument/2006/relationships/image" Target="../media/image60.jpg"/><Relationship Id="rId5" Type="http://schemas.openxmlformats.org/officeDocument/2006/relationships/image" Target="../media/image59.jpg"/><Relationship Id="rId6" Type="http://schemas.openxmlformats.org/officeDocument/2006/relationships/image" Target="../media/image53.jpg"/><Relationship Id="rId7" Type="http://schemas.openxmlformats.org/officeDocument/2006/relationships/image" Target="../media/image7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4.xml"/><Relationship Id="rId3" Type="http://schemas.openxmlformats.org/officeDocument/2006/relationships/image" Target="../media/image7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6.xml"/><Relationship Id="rId3" Type="http://schemas.openxmlformats.org/officeDocument/2006/relationships/image" Target="../media/image56.png"/><Relationship Id="rId4" Type="http://schemas.openxmlformats.org/officeDocument/2006/relationships/image" Target="../media/image67.png"/><Relationship Id="rId5" Type="http://schemas.openxmlformats.org/officeDocument/2006/relationships/image" Target="../media/image6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9.xml"/><Relationship Id="rId3" Type="http://schemas.openxmlformats.org/officeDocument/2006/relationships/comments" Target="../comments/comment5.xml"/><Relationship Id="rId4" Type="http://schemas.openxmlformats.org/officeDocument/2006/relationships/image" Target="../media/image7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3.xml"/><Relationship Id="rId3" Type="http://schemas.openxmlformats.org/officeDocument/2006/relationships/image" Target="../media/image7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1.xml"/><Relationship Id="rId3" Type="http://schemas.openxmlformats.org/officeDocument/2006/relationships/comments" Target="../comments/comment6.xml"/><Relationship Id="rId4" Type="http://schemas.openxmlformats.org/officeDocument/2006/relationships/image" Target="../media/image7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2.xml"/><Relationship Id="rId3" Type="http://schemas.openxmlformats.org/officeDocument/2006/relationships/image" Target="../media/image70.png"/><Relationship Id="rId4" Type="http://schemas.openxmlformats.org/officeDocument/2006/relationships/image" Target="../media/image61.png"/><Relationship Id="rId5" Type="http://schemas.openxmlformats.org/officeDocument/2006/relationships/image" Target="../media/image7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3.xml"/><Relationship Id="rId3" Type="http://schemas.openxmlformats.org/officeDocument/2006/relationships/image" Target="../media/image76.png"/><Relationship Id="rId4" Type="http://schemas.openxmlformats.org/officeDocument/2006/relationships/image" Target="../media/image73.png"/><Relationship Id="rId5" Type="http://schemas.openxmlformats.org/officeDocument/2006/relationships/image" Target="../media/image7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4.xml"/><Relationship Id="rId3" Type="http://schemas.openxmlformats.org/officeDocument/2006/relationships/comments" Target="../comments/commen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5.xml"/><Relationship Id="rId3" Type="http://schemas.openxmlformats.org/officeDocument/2006/relationships/comments" Target="../comments/commen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8.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38.xml"/><Relationship Id="rId3" Type="http://schemas.openxmlformats.org/officeDocument/2006/relationships/hyperlink" Target="https://hcpf.colorado.gov/member-correspondence-improvements" TargetMode="External"/><Relationship Id="rId4" Type="http://schemas.openxmlformats.org/officeDocument/2006/relationships/hyperlink" Target="https://lp.constantcontactpages.com/sl/P5xXjrw" TargetMode="External"/><Relationship Id="rId5" Type="http://schemas.openxmlformats.org/officeDocument/2006/relationships/hyperlink" Target="http://colorado.gov/hcpf/impact"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39.xml"/><Relationship Id="rId3" Type="http://schemas.openxmlformats.org/officeDocument/2006/relationships/hyperlink" Target="mailto:hcpf_HR1@state.co.u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1.xml"/><Relationship Id="rId3" Type="http://schemas.openxmlformats.org/officeDocument/2006/relationships/comments" Target="../comments/commen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42.xml"/><Relationship Id="rId3" Type="http://schemas.openxmlformats.org/officeDocument/2006/relationships/hyperlink" Target="https://www.medicaid.gov/federal-policy-guidance/downloads/cib12082025.pdf"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43.xml"/><Relationship Id="rId3" Type="http://schemas.openxmlformats.org/officeDocument/2006/relationships/comments" Target="../comments/comment10.xml"/><Relationship Id="rId4" Type="http://schemas.openxmlformats.org/officeDocument/2006/relationships/hyperlink" Target="http://colorado.gov/hcpf/publications"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44.xml"/><Relationship Id="rId3" Type="http://schemas.openxmlformats.org/officeDocument/2006/relationships/comments" Target="../comments/commen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5.xml"/><Relationship Id="rId3" Type="http://schemas.openxmlformats.org/officeDocument/2006/relationships/comments" Target="../comments/commen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7.xml"/><Relationship Id="rId3" Type="http://schemas.openxmlformats.org/officeDocument/2006/relationships/comments" Target="../comments/comment13.xml"/><Relationship Id="rId4" Type="http://schemas.openxmlformats.org/officeDocument/2006/relationships/image" Target="../media/image7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8.xml"/><Relationship Id="rId3" Type="http://schemas.openxmlformats.org/officeDocument/2006/relationships/comments" Target="../comments/commen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9.xml"/><Relationship Id="rId3" Type="http://schemas.openxmlformats.org/officeDocument/2006/relationships/comments" Target="../comments/commen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3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50.xml"/><Relationship Id="rId3" Type="http://schemas.openxmlformats.org/officeDocument/2006/relationships/hyperlink" Target="https://www.healthfirstcolorado.org/work-requirements-screener/" TargetMode="External"/><Relationship Id="rId4" Type="http://schemas.openxmlformats.org/officeDocument/2006/relationships/hyperlink" Target="https://www.healthfirstcolorado.org/work-requirements-screener/" TargetMode="External"/><Relationship Id="rId5" Type="http://schemas.openxmlformats.org/officeDocument/2006/relationships/hyperlink" Target="https://www.healthfirstcolorado.org/changes-are-coming-to-health-first-colorado/" TargetMode="External"/><Relationship Id="rId6" Type="http://schemas.openxmlformats.org/officeDocument/2006/relationships/image" Target="../media/image8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1.xml"/><Relationship Id="rId3" Type="http://schemas.openxmlformats.org/officeDocument/2006/relationships/comments" Target="../comments/commen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2.xml"/><Relationship Id="rId3" Type="http://schemas.openxmlformats.org/officeDocument/2006/relationships/comments" Target="../comments/comment1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5.xml"/><Relationship Id="rId3" Type="http://schemas.openxmlformats.org/officeDocument/2006/relationships/comments" Target="../comments/commen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6.xml"/><Relationship Id="rId3" Type="http://schemas.openxmlformats.org/officeDocument/2006/relationships/comments" Target="../comments/comment1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8.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8.xml"/><Relationship Id="rId3" Type="http://schemas.openxmlformats.org/officeDocument/2006/relationships/comments" Target="../comments/comment2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9.xml"/><Relationship Id="rId3" Type="http://schemas.openxmlformats.org/officeDocument/2006/relationships/comments" Target="../comments/commen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0.xml"/><Relationship Id="rId3" Type="http://schemas.openxmlformats.org/officeDocument/2006/relationships/comments" Target="../comments/comment2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1.xml"/><Relationship Id="rId3" Type="http://schemas.openxmlformats.org/officeDocument/2006/relationships/comments" Target="../comments/comment2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6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162"/>
          <p:cNvSpPr txBox="1"/>
          <p:nvPr>
            <p:ph type="ctrTitle"/>
          </p:nvPr>
        </p:nvSpPr>
        <p:spPr>
          <a:xfrm>
            <a:off x="96475" y="1562625"/>
            <a:ext cx="8889900" cy="66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lt1"/>
              </a:buClr>
              <a:buSzPts val="4500"/>
              <a:buFont typeface="Trebuchet MS"/>
              <a:buNone/>
            </a:pPr>
            <a:r>
              <a:t/>
            </a:r>
            <a:endParaRPr sz="3800">
              <a:latin typeface="Trebuchet MS"/>
              <a:ea typeface="Trebuchet MS"/>
              <a:cs typeface="Trebuchet MS"/>
              <a:sym typeface="Trebuchet MS"/>
            </a:endParaRPr>
          </a:p>
          <a:p>
            <a:pPr indent="0" lvl="0" marL="0" rtl="0" algn="ctr">
              <a:spcBef>
                <a:spcPts val="0"/>
              </a:spcBef>
              <a:spcAft>
                <a:spcPts val="0"/>
              </a:spcAft>
              <a:buClr>
                <a:schemeClr val="lt1"/>
              </a:buClr>
              <a:buSzPts val="4500"/>
              <a:buFont typeface="Trebuchet MS"/>
              <a:buNone/>
            </a:pPr>
            <a:r>
              <a:rPr lang="en" sz="3800">
                <a:latin typeface="Trebuchet MS"/>
                <a:ea typeface="Trebuchet MS"/>
                <a:cs typeface="Trebuchet MS"/>
                <a:sym typeface="Trebuchet MS"/>
              </a:rPr>
              <a:t>Medicaid </a:t>
            </a:r>
            <a:r>
              <a:rPr lang="en" sz="3800">
                <a:latin typeface="Trebuchet MS"/>
                <a:ea typeface="Trebuchet MS"/>
                <a:cs typeface="Trebuchet MS"/>
                <a:sym typeface="Trebuchet MS"/>
              </a:rPr>
              <a:t>Work Requirements </a:t>
            </a:r>
            <a:r>
              <a:rPr lang="en" sz="3800">
                <a:latin typeface="Trebuchet MS"/>
                <a:ea typeface="Trebuchet MS"/>
                <a:cs typeface="Trebuchet MS"/>
                <a:sym typeface="Trebuchet MS"/>
              </a:rPr>
              <a:t>Webinar</a:t>
            </a:r>
            <a:endParaRPr sz="3800">
              <a:latin typeface="Trebuchet MS"/>
              <a:ea typeface="Trebuchet MS"/>
              <a:cs typeface="Trebuchet MS"/>
              <a:sym typeface="Trebuchet MS"/>
            </a:endParaRPr>
          </a:p>
          <a:p>
            <a:pPr indent="0" lvl="0" marL="0" rtl="0" algn="l">
              <a:lnSpc>
                <a:spcPct val="90000"/>
              </a:lnSpc>
              <a:spcBef>
                <a:spcPts val="0"/>
              </a:spcBef>
              <a:spcAft>
                <a:spcPts val="0"/>
              </a:spcAft>
              <a:buClr>
                <a:schemeClr val="lt1"/>
              </a:buClr>
              <a:buSzPts val="5000"/>
              <a:buFont typeface="Verdana"/>
              <a:buNone/>
            </a:pPr>
            <a:r>
              <a:t/>
            </a:r>
            <a:endParaRPr sz="4600">
              <a:latin typeface="Trebuchet MS"/>
              <a:ea typeface="Trebuchet MS"/>
              <a:cs typeface="Trebuchet MS"/>
              <a:sym typeface="Trebuchet MS"/>
            </a:endParaRPr>
          </a:p>
        </p:txBody>
      </p:sp>
      <p:sp>
        <p:nvSpPr>
          <p:cNvPr id="698" name="Google Shape;698;p162"/>
          <p:cNvSpPr txBox="1"/>
          <p:nvPr>
            <p:ph idx="10" type="dt"/>
          </p:nvPr>
        </p:nvSpPr>
        <p:spPr>
          <a:xfrm>
            <a:off x="261937" y="2983824"/>
            <a:ext cx="2115600" cy="265800"/>
          </a:xfrm>
          <a:prstGeom prst="rect">
            <a:avLst/>
          </a:prstGeom>
          <a:noFill/>
          <a:ln>
            <a:noFill/>
          </a:ln>
        </p:spPr>
        <p:txBody>
          <a:bodyPr anchorCtr="0" anchor="ctr" bIns="34275" lIns="68575" spcFirstLastPara="1" rIns="68575" wrap="square" tIns="34275">
            <a:noAutofit/>
          </a:bodyPr>
          <a:lstStyle/>
          <a:p>
            <a:pPr indent="0" lvl="0" marL="0" rtl="0" algn="l">
              <a:spcBef>
                <a:spcPts val="0"/>
              </a:spcBef>
              <a:spcAft>
                <a:spcPts val="0"/>
              </a:spcAft>
              <a:buNone/>
            </a:pPr>
            <a:r>
              <a:rPr lang="en">
                <a:latin typeface="Trebuchet MS"/>
                <a:ea typeface="Trebuchet MS"/>
                <a:cs typeface="Trebuchet MS"/>
                <a:sym typeface="Trebuchet MS"/>
              </a:rPr>
              <a:t>June 2</a:t>
            </a:r>
            <a:r>
              <a:rPr i="0" lang="en" sz="1800" u="none" cap="none" strike="noStrike">
                <a:solidFill>
                  <a:schemeClr val="lt1"/>
                </a:solidFill>
                <a:latin typeface="Trebuchet MS"/>
                <a:ea typeface="Trebuchet MS"/>
                <a:cs typeface="Trebuchet MS"/>
                <a:sym typeface="Trebuchet MS"/>
              </a:rPr>
              <a:t>, 2026</a:t>
            </a:r>
            <a:endParaRPr>
              <a:latin typeface="Trebuchet MS"/>
              <a:ea typeface="Trebuchet MS"/>
              <a:cs typeface="Trebuchet MS"/>
              <a:sym typeface="Trebuchet MS"/>
            </a:endParaRPr>
          </a:p>
        </p:txBody>
      </p:sp>
      <p:sp>
        <p:nvSpPr>
          <p:cNvPr id="699" name="Google Shape;699;p162"/>
          <p:cNvSpPr txBox="1"/>
          <p:nvPr>
            <p:ph idx="1" type="body"/>
          </p:nvPr>
        </p:nvSpPr>
        <p:spPr>
          <a:xfrm>
            <a:off x="261938" y="2476500"/>
            <a:ext cx="8315400" cy="4095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lt1"/>
              </a:buClr>
              <a:buSzPts val="3000"/>
              <a:buFont typeface="Arial"/>
              <a:buNone/>
            </a:pPr>
            <a:r>
              <a:rPr lang="en" sz="1900">
                <a:latin typeface="Trebuchet MS"/>
                <a:ea typeface="Trebuchet MS"/>
                <a:cs typeface="Trebuchet MS"/>
                <a:sym typeface="Trebuchet MS"/>
              </a:rPr>
              <a:t>Presented by </a:t>
            </a:r>
            <a:r>
              <a:rPr lang="en" sz="1900">
                <a:latin typeface="Trebuchet MS"/>
                <a:ea typeface="Trebuchet MS"/>
                <a:cs typeface="Trebuchet MS"/>
                <a:sym typeface="Trebuchet MS"/>
              </a:rPr>
              <a:t>the</a:t>
            </a:r>
            <a:r>
              <a:rPr lang="en" sz="1900">
                <a:latin typeface="Trebuchet MS"/>
                <a:ea typeface="Trebuchet MS"/>
                <a:cs typeface="Trebuchet MS"/>
                <a:sym typeface="Trebuchet MS"/>
              </a:rPr>
              <a:t> Colorado Department of Health Care Policy and Financing</a:t>
            </a:r>
            <a:endParaRPr sz="190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p171"/>
          <p:cNvSpPr/>
          <p:nvPr/>
        </p:nvSpPr>
        <p:spPr>
          <a:xfrm>
            <a:off x="1530656" y="1905975"/>
            <a:ext cx="1364400" cy="2206800"/>
          </a:xfrm>
          <a:prstGeom prst="rect">
            <a:avLst/>
          </a:prstGeom>
          <a:solidFill>
            <a:srgbClr val="245D38">
              <a:alpha val="13920"/>
            </a:srgbClr>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774" name="Google Shape;774;p171"/>
          <p:cNvSpPr/>
          <p:nvPr/>
        </p:nvSpPr>
        <p:spPr>
          <a:xfrm>
            <a:off x="99121" y="1923575"/>
            <a:ext cx="1364400" cy="1930500"/>
          </a:xfrm>
          <a:prstGeom prst="rect">
            <a:avLst/>
          </a:prstGeom>
          <a:solidFill>
            <a:srgbClr val="245D38">
              <a:alpha val="13920"/>
            </a:srgbClr>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775" name="Google Shape;775;p171"/>
          <p:cNvSpPr/>
          <p:nvPr/>
        </p:nvSpPr>
        <p:spPr>
          <a:xfrm>
            <a:off x="167441" y="1588629"/>
            <a:ext cx="2169000" cy="119400"/>
          </a:xfrm>
          <a:prstGeom prst="parallelogram">
            <a:avLst>
              <a:gd fmla="val 96952" name="adj"/>
            </a:avLst>
          </a:prstGeom>
          <a:solidFill>
            <a:srgbClr val="6071AA"/>
          </a:solidFill>
          <a:ln>
            <a:noFill/>
          </a:ln>
        </p:spPr>
        <p:txBody>
          <a:bodyPr anchorCtr="0" anchor="ctr" bIns="97775" lIns="97775" spcFirstLastPara="1" rIns="97775" wrap="square" tIns="97775">
            <a:noAutofit/>
          </a:bodyPr>
          <a:lstStyle/>
          <a:p>
            <a:pPr indent="0" lvl="0" marL="0" rtl="0" algn="l">
              <a:spcBef>
                <a:spcPts val="0"/>
              </a:spcBef>
              <a:spcAft>
                <a:spcPts val="0"/>
              </a:spcAft>
              <a:buNone/>
            </a:pPr>
            <a:r>
              <a:t/>
            </a:r>
            <a:endParaRPr sz="1100"/>
          </a:p>
        </p:txBody>
      </p:sp>
      <p:sp>
        <p:nvSpPr>
          <p:cNvPr id="776" name="Google Shape;776;p171"/>
          <p:cNvSpPr txBox="1"/>
          <p:nvPr/>
        </p:nvSpPr>
        <p:spPr>
          <a:xfrm>
            <a:off x="-44204" y="935030"/>
            <a:ext cx="855900" cy="438900"/>
          </a:xfrm>
          <a:prstGeom prst="rect">
            <a:avLst/>
          </a:prstGeom>
          <a:noFill/>
          <a:ln>
            <a:noFill/>
          </a:ln>
        </p:spPr>
        <p:txBody>
          <a:bodyPr anchorCtr="0" anchor="t" bIns="97775" lIns="97775" spcFirstLastPara="1" rIns="97775" wrap="square" tIns="97775">
            <a:noAutofit/>
          </a:bodyPr>
          <a:lstStyle/>
          <a:p>
            <a:pPr indent="0" lvl="0" marL="0" marR="0" rtl="0" algn="r">
              <a:lnSpc>
                <a:spcPct val="115000"/>
              </a:lnSpc>
              <a:spcBef>
                <a:spcPts val="0"/>
              </a:spcBef>
              <a:spcAft>
                <a:spcPts val="1700"/>
              </a:spcAft>
              <a:buNone/>
            </a:pPr>
            <a:r>
              <a:rPr b="1" lang="en" sz="1700">
                <a:solidFill>
                  <a:srgbClr val="0C57D3"/>
                </a:solidFill>
                <a:latin typeface="Trebuchet MS"/>
                <a:ea typeface="Trebuchet MS"/>
                <a:cs typeface="Trebuchet MS"/>
                <a:sym typeface="Trebuchet MS"/>
              </a:rPr>
              <a:t>2026</a:t>
            </a:r>
            <a:endParaRPr sz="1700">
              <a:solidFill>
                <a:srgbClr val="0C57D3"/>
              </a:solidFill>
              <a:latin typeface="Trebuchet MS"/>
              <a:ea typeface="Trebuchet MS"/>
              <a:cs typeface="Trebuchet MS"/>
              <a:sym typeface="Trebuchet MS"/>
            </a:endParaRPr>
          </a:p>
        </p:txBody>
      </p:sp>
      <p:sp>
        <p:nvSpPr>
          <p:cNvPr id="777" name="Google Shape;777;p171"/>
          <p:cNvSpPr/>
          <p:nvPr/>
        </p:nvSpPr>
        <p:spPr>
          <a:xfrm flipH="1">
            <a:off x="167484" y="1460888"/>
            <a:ext cx="5279100" cy="119400"/>
          </a:xfrm>
          <a:prstGeom prst="parallelogram">
            <a:avLst>
              <a:gd fmla="val 96952" name="adj"/>
            </a:avLst>
          </a:prstGeom>
          <a:solidFill>
            <a:srgbClr val="6071AA"/>
          </a:solidFill>
          <a:ln>
            <a:noFill/>
          </a:ln>
        </p:spPr>
        <p:txBody>
          <a:bodyPr anchorCtr="0" anchor="ctr" bIns="97775" lIns="97775" spcFirstLastPara="1" rIns="97775" wrap="square" tIns="97775">
            <a:noAutofit/>
          </a:bodyPr>
          <a:lstStyle/>
          <a:p>
            <a:pPr indent="0" lvl="0" marL="0" rtl="0" algn="l">
              <a:spcBef>
                <a:spcPts val="0"/>
              </a:spcBef>
              <a:spcAft>
                <a:spcPts val="0"/>
              </a:spcAft>
              <a:buNone/>
            </a:pPr>
            <a:r>
              <a:rPr lang="en" sz="1500">
                <a:solidFill>
                  <a:srgbClr val="6071AA"/>
                </a:solidFill>
              </a:rPr>
              <a:t>  </a:t>
            </a:r>
            <a:endParaRPr sz="1500">
              <a:solidFill>
                <a:srgbClr val="6071AA"/>
              </a:solidFill>
            </a:endParaRPr>
          </a:p>
        </p:txBody>
      </p:sp>
      <p:sp>
        <p:nvSpPr>
          <p:cNvPr id="778" name="Google Shape;778;p171"/>
          <p:cNvSpPr/>
          <p:nvPr/>
        </p:nvSpPr>
        <p:spPr>
          <a:xfrm>
            <a:off x="5358268" y="1588815"/>
            <a:ext cx="2169300" cy="119400"/>
          </a:xfrm>
          <a:prstGeom prst="parallelogram">
            <a:avLst>
              <a:gd fmla="val 96952" name="adj"/>
            </a:avLst>
          </a:prstGeom>
          <a:solidFill>
            <a:schemeClr val="dk2"/>
          </a:solidFill>
          <a:ln>
            <a:noFill/>
          </a:ln>
        </p:spPr>
        <p:txBody>
          <a:bodyPr anchorCtr="0" anchor="ctr" bIns="97775" lIns="97775" spcFirstLastPara="1" rIns="97775" wrap="square" tIns="97775">
            <a:noAutofit/>
          </a:bodyPr>
          <a:lstStyle/>
          <a:p>
            <a:pPr indent="0" lvl="0" marL="0" rtl="0" algn="l">
              <a:spcBef>
                <a:spcPts val="0"/>
              </a:spcBef>
              <a:spcAft>
                <a:spcPts val="0"/>
              </a:spcAft>
              <a:buNone/>
            </a:pPr>
            <a:r>
              <a:t/>
            </a:r>
            <a:endParaRPr sz="1100"/>
          </a:p>
        </p:txBody>
      </p:sp>
      <p:sp>
        <p:nvSpPr>
          <p:cNvPr id="779" name="Google Shape;779;p171"/>
          <p:cNvSpPr txBox="1"/>
          <p:nvPr/>
        </p:nvSpPr>
        <p:spPr>
          <a:xfrm>
            <a:off x="6009159" y="950660"/>
            <a:ext cx="855900" cy="438900"/>
          </a:xfrm>
          <a:prstGeom prst="rect">
            <a:avLst/>
          </a:prstGeom>
          <a:noFill/>
          <a:ln>
            <a:noFill/>
          </a:ln>
        </p:spPr>
        <p:txBody>
          <a:bodyPr anchorCtr="0" anchor="t" bIns="97775" lIns="97775" spcFirstLastPara="1" rIns="97775" wrap="square" tIns="97775">
            <a:noAutofit/>
          </a:bodyPr>
          <a:lstStyle/>
          <a:p>
            <a:pPr indent="0" lvl="0" marL="0" marR="0" rtl="0" algn="r">
              <a:lnSpc>
                <a:spcPct val="115000"/>
              </a:lnSpc>
              <a:spcBef>
                <a:spcPts val="0"/>
              </a:spcBef>
              <a:spcAft>
                <a:spcPts val="1700"/>
              </a:spcAft>
              <a:buNone/>
            </a:pPr>
            <a:r>
              <a:rPr b="1" lang="en" sz="1700">
                <a:solidFill>
                  <a:srgbClr val="0C57D3"/>
                </a:solidFill>
                <a:latin typeface="Roboto"/>
                <a:ea typeface="Roboto"/>
                <a:cs typeface="Roboto"/>
                <a:sym typeface="Roboto"/>
              </a:rPr>
              <a:t>2027</a:t>
            </a:r>
            <a:endParaRPr sz="1700">
              <a:solidFill>
                <a:srgbClr val="858585"/>
              </a:solidFill>
              <a:latin typeface="Roboto"/>
              <a:ea typeface="Roboto"/>
              <a:cs typeface="Roboto"/>
              <a:sym typeface="Roboto"/>
            </a:endParaRPr>
          </a:p>
        </p:txBody>
      </p:sp>
      <p:sp>
        <p:nvSpPr>
          <p:cNvPr id="780" name="Google Shape;780;p171"/>
          <p:cNvSpPr/>
          <p:nvPr/>
        </p:nvSpPr>
        <p:spPr>
          <a:xfrm>
            <a:off x="2215565" y="1588433"/>
            <a:ext cx="3231600" cy="119400"/>
          </a:xfrm>
          <a:prstGeom prst="parallelogram">
            <a:avLst>
              <a:gd fmla="val 96952" name="adj"/>
            </a:avLst>
          </a:prstGeom>
          <a:solidFill>
            <a:srgbClr val="6071AA"/>
          </a:solidFill>
          <a:ln>
            <a:noFill/>
          </a:ln>
        </p:spPr>
        <p:txBody>
          <a:bodyPr anchorCtr="0" anchor="ctr" bIns="97775" lIns="97775" spcFirstLastPara="1" rIns="97775" wrap="square" tIns="97775">
            <a:noAutofit/>
          </a:bodyPr>
          <a:lstStyle/>
          <a:p>
            <a:pPr indent="0" lvl="0" marL="0" rtl="0" algn="l">
              <a:spcBef>
                <a:spcPts val="0"/>
              </a:spcBef>
              <a:spcAft>
                <a:spcPts val="0"/>
              </a:spcAft>
              <a:buNone/>
            </a:pPr>
            <a:r>
              <a:t/>
            </a:r>
            <a:endParaRPr sz="1100"/>
          </a:p>
        </p:txBody>
      </p:sp>
      <p:cxnSp>
        <p:nvCxnSpPr>
          <p:cNvPr id="781" name="Google Shape;781;p171"/>
          <p:cNvCxnSpPr/>
          <p:nvPr/>
        </p:nvCxnSpPr>
        <p:spPr>
          <a:xfrm rot="10800000">
            <a:off x="5550905" y="1592598"/>
            <a:ext cx="0" cy="341100"/>
          </a:xfrm>
          <a:prstGeom prst="straightConnector1">
            <a:avLst/>
          </a:prstGeom>
          <a:noFill/>
          <a:ln cap="flat" cmpd="sng" w="81500">
            <a:solidFill>
              <a:schemeClr val="accent6"/>
            </a:solidFill>
            <a:prstDash val="solid"/>
            <a:round/>
            <a:headEnd len="sm" w="sm" type="none"/>
            <a:tailEnd len="sm" w="sm" type="none"/>
          </a:ln>
        </p:spPr>
      </p:cxnSp>
      <p:sp>
        <p:nvSpPr>
          <p:cNvPr id="782" name="Google Shape;782;p171"/>
          <p:cNvSpPr txBox="1"/>
          <p:nvPr/>
        </p:nvSpPr>
        <p:spPr>
          <a:xfrm>
            <a:off x="57300" y="17747"/>
            <a:ext cx="9144000" cy="89055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None/>
            </a:pPr>
            <a:r>
              <a:rPr b="1" lang="en" sz="3200">
                <a:solidFill>
                  <a:srgbClr val="001970"/>
                </a:solidFill>
                <a:latin typeface="Trebuchet MS"/>
                <a:ea typeface="Trebuchet MS"/>
                <a:cs typeface="Trebuchet MS"/>
                <a:sym typeface="Trebuchet MS"/>
              </a:rPr>
              <a:t>Working Timeline</a:t>
            </a:r>
            <a:r>
              <a:rPr b="1" lang="en" sz="3200">
                <a:solidFill>
                  <a:srgbClr val="001970"/>
                </a:solidFill>
                <a:latin typeface="Trebuchet MS"/>
                <a:ea typeface="Trebuchet MS"/>
                <a:cs typeface="Trebuchet MS"/>
                <a:sym typeface="Trebuchet MS"/>
              </a:rPr>
              <a:t> </a:t>
            </a:r>
            <a:r>
              <a:rPr b="1" lang="en" sz="3200">
                <a:solidFill>
                  <a:srgbClr val="001970"/>
                </a:solidFill>
                <a:latin typeface="Trebuchet MS"/>
                <a:ea typeface="Trebuchet MS"/>
                <a:cs typeface="Trebuchet MS"/>
                <a:sym typeface="Trebuchet MS"/>
              </a:rPr>
              <a:t>Overview</a:t>
            </a:r>
            <a:endParaRPr b="1" sz="3200">
              <a:solidFill>
                <a:srgbClr val="001970"/>
              </a:solidFill>
              <a:latin typeface="Trebuchet MS"/>
              <a:ea typeface="Trebuchet MS"/>
              <a:cs typeface="Trebuchet MS"/>
              <a:sym typeface="Trebuchet MS"/>
            </a:endParaRPr>
          </a:p>
        </p:txBody>
      </p:sp>
      <p:cxnSp>
        <p:nvCxnSpPr>
          <p:cNvPr id="783" name="Google Shape;783;p171"/>
          <p:cNvCxnSpPr/>
          <p:nvPr/>
        </p:nvCxnSpPr>
        <p:spPr>
          <a:xfrm rot="10800000">
            <a:off x="3045328" y="1593218"/>
            <a:ext cx="0" cy="341100"/>
          </a:xfrm>
          <a:prstGeom prst="straightConnector1">
            <a:avLst/>
          </a:prstGeom>
          <a:noFill/>
          <a:ln cap="flat" cmpd="sng" w="81500">
            <a:solidFill>
              <a:schemeClr val="accent6"/>
            </a:solidFill>
            <a:prstDash val="solid"/>
            <a:round/>
            <a:headEnd len="sm" w="sm" type="none"/>
            <a:tailEnd len="sm" w="sm" type="none"/>
          </a:ln>
        </p:spPr>
      </p:cxnSp>
      <p:grpSp>
        <p:nvGrpSpPr>
          <p:cNvPr id="784" name="Google Shape;784;p171"/>
          <p:cNvGrpSpPr/>
          <p:nvPr/>
        </p:nvGrpSpPr>
        <p:grpSpPr>
          <a:xfrm>
            <a:off x="5526928" y="3651567"/>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785" name="Google Shape;78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86" name="Google Shape;78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87" name="Google Shape;78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88" name="Google Shape;78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89" name="Google Shape;78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90" name="Google Shape;79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91" name="Google Shape;79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792" name="Google Shape;792;p171"/>
          <p:cNvGrpSpPr/>
          <p:nvPr/>
        </p:nvGrpSpPr>
        <p:grpSpPr>
          <a:xfrm>
            <a:off x="5526928" y="3781292"/>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793" name="Google Shape;79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94" name="Google Shape;79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95" name="Google Shape;79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96" name="Google Shape;79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97" name="Google Shape;79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98" name="Google Shape;79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799" name="Google Shape;79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00" name="Google Shape;800;p171"/>
          <p:cNvGrpSpPr/>
          <p:nvPr/>
        </p:nvGrpSpPr>
        <p:grpSpPr>
          <a:xfrm>
            <a:off x="5528207" y="3912615"/>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01" name="Google Shape;80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02" name="Google Shape;80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03" name="Google Shape;803;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04" name="Google Shape;80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05" name="Google Shape;80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06" name="Google Shape;80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07" name="Google Shape;80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08" name="Google Shape;808;p171"/>
          <p:cNvGrpSpPr/>
          <p:nvPr/>
        </p:nvGrpSpPr>
        <p:grpSpPr>
          <a:xfrm>
            <a:off x="5524455" y="3247248"/>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09" name="Google Shape;80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10" name="Google Shape;81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11" name="Google Shape;811;p171"/>
            <p:cNvPicPr preferRelativeResize="0"/>
            <p:nvPr/>
          </p:nvPicPr>
          <p:blipFill rotWithShape="1">
            <a:blip r:embed="rId4">
              <a:alphaModFix/>
            </a:blip>
            <a:srcRect b="0" l="4080" r="-4080" t="0"/>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12" name="Google Shape;81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13" name="Google Shape;81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14" name="Google Shape;81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15" name="Google Shape;81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16" name="Google Shape;816;p171"/>
          <p:cNvGrpSpPr/>
          <p:nvPr/>
        </p:nvGrpSpPr>
        <p:grpSpPr>
          <a:xfrm>
            <a:off x="5524455" y="3376973"/>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17" name="Google Shape;81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18" name="Google Shape;81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19" name="Google Shape;819;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20" name="Google Shape;82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21" name="Google Shape;82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22" name="Google Shape;82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23" name="Google Shape;82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24" name="Google Shape;824;p171"/>
          <p:cNvGrpSpPr/>
          <p:nvPr/>
        </p:nvGrpSpPr>
        <p:grpSpPr>
          <a:xfrm>
            <a:off x="5525734" y="3508296"/>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25" name="Google Shape;82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26" name="Google Shape;82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27" name="Google Shape;82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28" name="Google Shape;82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29" name="Google Shape;82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30" name="Google Shape;83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31" name="Google Shape;83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32" name="Google Shape;832;p171"/>
          <p:cNvGrpSpPr/>
          <p:nvPr/>
        </p:nvGrpSpPr>
        <p:grpSpPr>
          <a:xfrm>
            <a:off x="6221897" y="3651567"/>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33" name="Google Shape;83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34" name="Google Shape;83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35" name="Google Shape;83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36" name="Google Shape;83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37" name="Google Shape;83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38" name="Google Shape;83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39" name="Google Shape;83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40" name="Google Shape;840;p171"/>
          <p:cNvGrpSpPr/>
          <p:nvPr/>
        </p:nvGrpSpPr>
        <p:grpSpPr>
          <a:xfrm>
            <a:off x="6221897" y="3781292"/>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41" name="Google Shape;84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42" name="Google Shape;84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43" name="Google Shape;843;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44" name="Google Shape;84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45" name="Google Shape;84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46" name="Google Shape;84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47" name="Google Shape;84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48" name="Google Shape;848;p171"/>
          <p:cNvGrpSpPr/>
          <p:nvPr/>
        </p:nvGrpSpPr>
        <p:grpSpPr>
          <a:xfrm>
            <a:off x="6223176" y="3912615"/>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49" name="Google Shape;84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50" name="Google Shape;85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51" name="Google Shape;851;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52" name="Google Shape;85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53" name="Google Shape;85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54" name="Google Shape;85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55" name="Google Shape;85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56" name="Google Shape;856;p171"/>
          <p:cNvGrpSpPr/>
          <p:nvPr/>
        </p:nvGrpSpPr>
        <p:grpSpPr>
          <a:xfrm>
            <a:off x="6219424" y="3247248"/>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57" name="Google Shape;85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58" name="Google Shape;85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59" name="Google Shape;859;p171"/>
            <p:cNvPicPr preferRelativeResize="0"/>
            <p:nvPr/>
          </p:nvPicPr>
          <p:blipFill rotWithShape="1">
            <a:blip r:embed="rId4">
              <a:alphaModFix/>
            </a:blip>
            <a:srcRect b="0" l="4080" r="-4080" t="0"/>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60" name="Google Shape;86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61" name="Google Shape;86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62" name="Google Shape;86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63" name="Google Shape;86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64" name="Google Shape;864;p171"/>
          <p:cNvGrpSpPr/>
          <p:nvPr/>
        </p:nvGrpSpPr>
        <p:grpSpPr>
          <a:xfrm>
            <a:off x="6219424" y="3376973"/>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65" name="Google Shape;86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66" name="Google Shape;86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67" name="Google Shape;86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68" name="Google Shape;86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69" name="Google Shape;86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70" name="Google Shape;87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71" name="Google Shape;87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72" name="Google Shape;872;p171"/>
          <p:cNvGrpSpPr/>
          <p:nvPr/>
        </p:nvGrpSpPr>
        <p:grpSpPr>
          <a:xfrm>
            <a:off x="6220703" y="3508296"/>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73" name="Google Shape;87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74" name="Google Shape;87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75" name="Google Shape;87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76" name="Google Shape;87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77" name="Google Shape;87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78" name="Google Shape;87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79" name="Google Shape;87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80" name="Google Shape;880;p171"/>
          <p:cNvGrpSpPr/>
          <p:nvPr/>
        </p:nvGrpSpPr>
        <p:grpSpPr>
          <a:xfrm>
            <a:off x="5534401" y="4463667"/>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81" name="Google Shape;88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82" name="Google Shape;88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83" name="Google Shape;883;p171"/>
            <p:cNvPicPr preferRelativeResize="0"/>
            <p:nvPr/>
          </p:nvPicPr>
          <p:blipFill rotWithShape="1">
            <a:blip r:embed="rId4">
              <a:alphaModFix/>
            </a:blip>
            <a:srcRect b="0" l="8160" r="-8160" t="0"/>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84" name="Google Shape;88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85" name="Google Shape;88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86" name="Google Shape;88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87" name="Google Shape;88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88" name="Google Shape;888;p171"/>
          <p:cNvGrpSpPr/>
          <p:nvPr/>
        </p:nvGrpSpPr>
        <p:grpSpPr>
          <a:xfrm>
            <a:off x="5534401" y="4593392"/>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89" name="Google Shape;88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90" name="Google Shape;89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91" name="Google Shape;891;p171"/>
            <p:cNvPicPr preferRelativeResize="0"/>
            <p:nvPr/>
          </p:nvPicPr>
          <p:blipFill rotWithShape="1">
            <a:blip r:embed="rId4">
              <a:alphaModFix/>
            </a:blip>
            <a:srcRect b="0" l="8160" r="-8160" t="0"/>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92" name="Google Shape;89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93" name="Google Shape;89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94" name="Google Shape;89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95" name="Google Shape;89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896" name="Google Shape;896;p171"/>
          <p:cNvGrpSpPr/>
          <p:nvPr/>
        </p:nvGrpSpPr>
        <p:grpSpPr>
          <a:xfrm>
            <a:off x="5535680" y="4724715"/>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897" name="Google Shape;89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98" name="Google Shape;89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899" name="Google Shape;899;p171"/>
            <p:cNvPicPr preferRelativeResize="0"/>
            <p:nvPr/>
          </p:nvPicPr>
          <p:blipFill rotWithShape="1">
            <a:blip r:embed="rId4">
              <a:alphaModFix/>
            </a:blip>
            <a:srcRect b="0" l="8160" r="-8160" t="0"/>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00" name="Google Shape;90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01" name="Google Shape;90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02" name="Google Shape;90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03" name="Google Shape;90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04" name="Google Shape;904;p171"/>
          <p:cNvGrpSpPr/>
          <p:nvPr/>
        </p:nvGrpSpPr>
        <p:grpSpPr>
          <a:xfrm>
            <a:off x="5531928" y="4059348"/>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05" name="Google Shape;90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06" name="Google Shape;90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07" name="Google Shape;90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08" name="Google Shape;90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09" name="Google Shape;90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10" name="Google Shape;91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11" name="Google Shape;91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12" name="Google Shape;912;p171"/>
          <p:cNvGrpSpPr/>
          <p:nvPr/>
        </p:nvGrpSpPr>
        <p:grpSpPr>
          <a:xfrm>
            <a:off x="5531928" y="4189073"/>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13" name="Google Shape;91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14" name="Google Shape;91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15" name="Google Shape;915;p171"/>
            <p:cNvPicPr preferRelativeResize="0"/>
            <p:nvPr/>
          </p:nvPicPr>
          <p:blipFill rotWithShape="1">
            <a:blip r:embed="rId4">
              <a:alphaModFix/>
            </a:blip>
            <a:srcRect b="0" l="8160" r="-8160" t="0"/>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16" name="Google Shape;91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17" name="Google Shape;91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18" name="Google Shape;91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19" name="Google Shape;91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20" name="Google Shape;920;p171"/>
          <p:cNvGrpSpPr/>
          <p:nvPr/>
        </p:nvGrpSpPr>
        <p:grpSpPr>
          <a:xfrm>
            <a:off x="5533207" y="4320396"/>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21" name="Google Shape;92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22" name="Google Shape;92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23" name="Google Shape;923;p171"/>
            <p:cNvPicPr preferRelativeResize="0"/>
            <p:nvPr/>
          </p:nvPicPr>
          <p:blipFill>
            <a:blip r:embed="rId4">
              <a:alphaModFix/>
            </a:blip>
            <a:stretch>
              <a:fillRect/>
            </a:stretch>
          </p:blipFill>
          <p:spPr>
            <a:xfrm>
              <a:off x="1739378"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24" name="Google Shape;92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25" name="Google Shape;92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26" name="Google Shape;92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27" name="Google Shape;92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28" name="Google Shape;928;p171"/>
          <p:cNvGrpSpPr/>
          <p:nvPr/>
        </p:nvGrpSpPr>
        <p:grpSpPr>
          <a:xfrm>
            <a:off x="6229370" y="4466397"/>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29" name="Google Shape;92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30" name="Google Shape;93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31" name="Google Shape;931;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32" name="Google Shape;93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33" name="Google Shape;93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34" name="Google Shape;93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35" name="Google Shape;93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36" name="Google Shape;936;p171"/>
          <p:cNvGrpSpPr/>
          <p:nvPr/>
        </p:nvGrpSpPr>
        <p:grpSpPr>
          <a:xfrm>
            <a:off x="6229370" y="4593392"/>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37" name="Google Shape;93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38" name="Google Shape;93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39" name="Google Shape;939;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40" name="Google Shape;94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41" name="Google Shape;94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42" name="Google Shape;94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43" name="Google Shape;94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44" name="Google Shape;944;p171"/>
          <p:cNvGrpSpPr/>
          <p:nvPr/>
        </p:nvGrpSpPr>
        <p:grpSpPr>
          <a:xfrm>
            <a:off x="6230649" y="4724715"/>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45" name="Google Shape;94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46" name="Google Shape;94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47" name="Google Shape;94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48" name="Google Shape;94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49" name="Google Shape;94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50" name="Google Shape;95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51" name="Google Shape;95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52" name="Google Shape;952;p171"/>
          <p:cNvGrpSpPr/>
          <p:nvPr/>
        </p:nvGrpSpPr>
        <p:grpSpPr>
          <a:xfrm>
            <a:off x="6226897" y="4059348"/>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53" name="Google Shape;95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54" name="Google Shape;95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55" name="Google Shape;95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56" name="Google Shape;95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57" name="Google Shape;95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58" name="Google Shape;95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59" name="Google Shape;95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60" name="Google Shape;960;p171"/>
          <p:cNvGrpSpPr/>
          <p:nvPr/>
        </p:nvGrpSpPr>
        <p:grpSpPr>
          <a:xfrm>
            <a:off x="6226897" y="4189073"/>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61" name="Google Shape;96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62" name="Google Shape;96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63" name="Google Shape;963;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64" name="Google Shape;96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65" name="Google Shape;96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66" name="Google Shape;96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67" name="Google Shape;96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68" name="Google Shape;968;p171"/>
          <p:cNvGrpSpPr/>
          <p:nvPr/>
        </p:nvGrpSpPr>
        <p:grpSpPr>
          <a:xfrm>
            <a:off x="6228176" y="4320396"/>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69" name="Google Shape;96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70" name="Google Shape;97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71" name="Google Shape;971;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72" name="Google Shape;97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73" name="Google Shape;97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74" name="Google Shape;97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75" name="Google Shape;97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76" name="Google Shape;976;p171"/>
          <p:cNvGrpSpPr/>
          <p:nvPr/>
        </p:nvGrpSpPr>
        <p:grpSpPr>
          <a:xfrm>
            <a:off x="5530711" y="4851439"/>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77" name="Google Shape;97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78" name="Google Shape;97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79" name="Google Shape;979;p171"/>
            <p:cNvPicPr preferRelativeResize="0"/>
            <p:nvPr/>
          </p:nvPicPr>
          <p:blipFill rotWithShape="1">
            <a:blip r:embed="rId4">
              <a:alphaModFix/>
            </a:blip>
            <a:srcRect b="0" l="8160" r="-8160" t="0"/>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80" name="Google Shape;98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81" name="Google Shape;98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82" name="Google Shape;98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83" name="Google Shape;98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84" name="Google Shape;984;p171"/>
          <p:cNvGrpSpPr/>
          <p:nvPr/>
        </p:nvGrpSpPr>
        <p:grpSpPr>
          <a:xfrm>
            <a:off x="6225680" y="4851439"/>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85" name="Google Shape;98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86" name="Google Shape;98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87" name="Google Shape;98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88" name="Google Shape;98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89" name="Google Shape;98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90" name="Google Shape;99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91" name="Google Shape;99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992" name="Google Shape;992;p171"/>
          <p:cNvGrpSpPr/>
          <p:nvPr/>
        </p:nvGrpSpPr>
        <p:grpSpPr>
          <a:xfrm>
            <a:off x="6921913" y="3652929"/>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993" name="Google Shape;99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94" name="Google Shape;99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95" name="Google Shape;99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96" name="Google Shape;99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97" name="Google Shape;99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98" name="Google Shape;99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999" name="Google Shape;99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00" name="Google Shape;1000;p171"/>
          <p:cNvGrpSpPr/>
          <p:nvPr/>
        </p:nvGrpSpPr>
        <p:grpSpPr>
          <a:xfrm>
            <a:off x="6921913" y="3782653"/>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01" name="Google Shape;100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02" name="Google Shape;100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03" name="Google Shape;1003;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04" name="Google Shape;100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05" name="Google Shape;100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06" name="Google Shape;100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07" name="Google Shape;100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08" name="Google Shape;1008;p171"/>
          <p:cNvGrpSpPr/>
          <p:nvPr/>
        </p:nvGrpSpPr>
        <p:grpSpPr>
          <a:xfrm>
            <a:off x="6923192" y="3913976"/>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09" name="Google Shape;100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10" name="Google Shape;101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11" name="Google Shape;1011;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12" name="Google Shape;101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13" name="Google Shape;101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14" name="Google Shape;101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15" name="Google Shape;101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16" name="Google Shape;1016;p171"/>
          <p:cNvGrpSpPr/>
          <p:nvPr/>
        </p:nvGrpSpPr>
        <p:grpSpPr>
          <a:xfrm>
            <a:off x="6919439" y="3248610"/>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17" name="Google Shape;101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18" name="Google Shape;101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19" name="Google Shape;1019;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20" name="Google Shape;102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21" name="Google Shape;102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22" name="Google Shape;102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23" name="Google Shape;102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24" name="Google Shape;1024;p171"/>
          <p:cNvGrpSpPr/>
          <p:nvPr/>
        </p:nvGrpSpPr>
        <p:grpSpPr>
          <a:xfrm>
            <a:off x="6919439" y="3378334"/>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25" name="Google Shape;102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26" name="Google Shape;102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27" name="Google Shape;102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28" name="Google Shape;102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29" name="Google Shape;102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30" name="Google Shape;103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31" name="Google Shape;103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32" name="Google Shape;1032;p171"/>
          <p:cNvGrpSpPr/>
          <p:nvPr/>
        </p:nvGrpSpPr>
        <p:grpSpPr>
          <a:xfrm>
            <a:off x="6920718" y="3509657"/>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33" name="Google Shape;103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34" name="Google Shape;103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35" name="Google Shape;103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36" name="Google Shape;103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37" name="Google Shape;103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38" name="Google Shape;103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39" name="Google Shape;103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40" name="Google Shape;1040;p171"/>
          <p:cNvGrpSpPr/>
          <p:nvPr/>
        </p:nvGrpSpPr>
        <p:grpSpPr>
          <a:xfrm>
            <a:off x="7616882" y="3652929"/>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41" name="Google Shape;104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42" name="Google Shape;104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43" name="Google Shape;1043;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44" name="Google Shape;104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45" name="Google Shape;104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46" name="Google Shape;104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47" name="Google Shape;104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48" name="Google Shape;1048;p171"/>
          <p:cNvGrpSpPr/>
          <p:nvPr/>
        </p:nvGrpSpPr>
        <p:grpSpPr>
          <a:xfrm>
            <a:off x="7616882" y="3782653"/>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49" name="Google Shape;104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50" name="Google Shape;105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51" name="Google Shape;1051;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52" name="Google Shape;105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53" name="Google Shape;105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54" name="Google Shape;105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55" name="Google Shape;105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56" name="Google Shape;1056;p171"/>
          <p:cNvGrpSpPr/>
          <p:nvPr/>
        </p:nvGrpSpPr>
        <p:grpSpPr>
          <a:xfrm>
            <a:off x="7618161" y="3913976"/>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57" name="Google Shape;105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58" name="Google Shape;105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59" name="Google Shape;1059;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60" name="Google Shape;106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61" name="Google Shape;106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62" name="Google Shape;106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63" name="Google Shape;106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64" name="Google Shape;1064;p171"/>
          <p:cNvGrpSpPr/>
          <p:nvPr/>
        </p:nvGrpSpPr>
        <p:grpSpPr>
          <a:xfrm>
            <a:off x="7614408" y="3248610"/>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65" name="Google Shape;106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66" name="Google Shape;106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67" name="Google Shape;106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68" name="Google Shape;106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69" name="Google Shape;106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70" name="Google Shape;107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71" name="Google Shape;107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72" name="Google Shape;1072;p171"/>
          <p:cNvGrpSpPr/>
          <p:nvPr/>
        </p:nvGrpSpPr>
        <p:grpSpPr>
          <a:xfrm>
            <a:off x="7614408" y="3378334"/>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73" name="Google Shape;107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74" name="Google Shape;107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75" name="Google Shape;107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76" name="Google Shape;107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77" name="Google Shape;107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78" name="Google Shape;107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79" name="Google Shape;107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80" name="Google Shape;1080;p171"/>
          <p:cNvGrpSpPr/>
          <p:nvPr/>
        </p:nvGrpSpPr>
        <p:grpSpPr>
          <a:xfrm>
            <a:off x="7615687" y="3509657"/>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81" name="Google Shape;108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82" name="Google Shape;108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83" name="Google Shape;1083;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84" name="Google Shape;108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85" name="Google Shape;108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86" name="Google Shape;108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87" name="Google Shape;108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88" name="Google Shape;1088;p171"/>
          <p:cNvGrpSpPr/>
          <p:nvPr/>
        </p:nvGrpSpPr>
        <p:grpSpPr>
          <a:xfrm>
            <a:off x="6929386" y="4465029"/>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89" name="Google Shape;108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90" name="Google Shape;109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91" name="Google Shape;1091;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92" name="Google Shape;109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93" name="Google Shape;109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94" name="Google Shape;109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95" name="Google Shape;109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096" name="Google Shape;1096;p171"/>
          <p:cNvGrpSpPr/>
          <p:nvPr/>
        </p:nvGrpSpPr>
        <p:grpSpPr>
          <a:xfrm>
            <a:off x="6929386" y="4594753"/>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097" name="Google Shape;109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98" name="Google Shape;109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099" name="Google Shape;1099;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00" name="Google Shape;110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01" name="Google Shape;110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02" name="Google Shape;110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03" name="Google Shape;110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04" name="Google Shape;1104;p171"/>
          <p:cNvGrpSpPr/>
          <p:nvPr/>
        </p:nvGrpSpPr>
        <p:grpSpPr>
          <a:xfrm>
            <a:off x="6930665" y="4726076"/>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05" name="Google Shape;110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06" name="Google Shape;110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07" name="Google Shape;110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08" name="Google Shape;110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09" name="Google Shape;110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10" name="Google Shape;111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11" name="Google Shape;111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12" name="Google Shape;1112;p171"/>
          <p:cNvGrpSpPr/>
          <p:nvPr/>
        </p:nvGrpSpPr>
        <p:grpSpPr>
          <a:xfrm>
            <a:off x="6926912" y="4060710"/>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13" name="Google Shape;111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14" name="Google Shape;111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15" name="Google Shape;111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16" name="Google Shape;111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17" name="Google Shape;111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18" name="Google Shape;111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19" name="Google Shape;111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20" name="Google Shape;1120;p171"/>
          <p:cNvGrpSpPr/>
          <p:nvPr/>
        </p:nvGrpSpPr>
        <p:grpSpPr>
          <a:xfrm>
            <a:off x="6926912" y="4190434"/>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21" name="Google Shape;112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22" name="Google Shape;112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23" name="Google Shape;1123;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24" name="Google Shape;112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25" name="Google Shape;112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26" name="Google Shape;112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27" name="Google Shape;112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28" name="Google Shape;1128;p171"/>
          <p:cNvGrpSpPr/>
          <p:nvPr/>
        </p:nvGrpSpPr>
        <p:grpSpPr>
          <a:xfrm>
            <a:off x="6928191" y="4321757"/>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29" name="Google Shape;112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30" name="Google Shape;113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31" name="Google Shape;1131;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32" name="Google Shape;113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33" name="Google Shape;113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34" name="Google Shape;113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35" name="Google Shape;113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36" name="Google Shape;1136;p171"/>
          <p:cNvGrpSpPr/>
          <p:nvPr/>
        </p:nvGrpSpPr>
        <p:grpSpPr>
          <a:xfrm>
            <a:off x="7624355" y="4465029"/>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37" name="Google Shape;113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38" name="Google Shape;113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39" name="Google Shape;1139;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40" name="Google Shape;114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41" name="Google Shape;114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42" name="Google Shape;114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43" name="Google Shape;114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44" name="Google Shape;1144;p171"/>
          <p:cNvGrpSpPr/>
          <p:nvPr/>
        </p:nvGrpSpPr>
        <p:grpSpPr>
          <a:xfrm>
            <a:off x="7624355" y="4594753"/>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45" name="Google Shape;114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46" name="Google Shape;114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47" name="Google Shape;114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48" name="Google Shape;114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49" name="Google Shape;114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50" name="Google Shape;115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51" name="Google Shape;115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52" name="Google Shape;1152;p171"/>
          <p:cNvGrpSpPr/>
          <p:nvPr/>
        </p:nvGrpSpPr>
        <p:grpSpPr>
          <a:xfrm>
            <a:off x="7625634" y="4726076"/>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53" name="Google Shape;115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54" name="Google Shape;115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55" name="Google Shape;115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56" name="Google Shape;115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57" name="Google Shape;115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58" name="Google Shape;115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59" name="Google Shape;115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60" name="Google Shape;1160;p171"/>
          <p:cNvGrpSpPr/>
          <p:nvPr/>
        </p:nvGrpSpPr>
        <p:grpSpPr>
          <a:xfrm>
            <a:off x="7621881" y="4060710"/>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61" name="Google Shape;1161;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62" name="Google Shape;1162;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63" name="Google Shape;1163;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64" name="Google Shape;1164;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65" name="Google Shape;1165;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66" name="Google Shape;1166;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67" name="Google Shape;1167;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68" name="Google Shape;1168;p171"/>
          <p:cNvGrpSpPr/>
          <p:nvPr/>
        </p:nvGrpSpPr>
        <p:grpSpPr>
          <a:xfrm>
            <a:off x="7621881" y="4190434"/>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69" name="Google Shape;1169;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70" name="Google Shape;1170;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71" name="Google Shape;1171;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72" name="Google Shape;1172;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73" name="Google Shape;1173;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74" name="Google Shape;1174;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75" name="Google Shape;1175;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76" name="Google Shape;1176;p171"/>
          <p:cNvGrpSpPr/>
          <p:nvPr/>
        </p:nvGrpSpPr>
        <p:grpSpPr>
          <a:xfrm>
            <a:off x="7623160" y="4321757"/>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77" name="Google Shape;1177;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78" name="Google Shape;1178;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79" name="Google Shape;1179;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80" name="Google Shape;1180;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81" name="Google Shape;1181;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82" name="Google Shape;1182;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83" name="Google Shape;1183;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84" name="Google Shape;1184;p171"/>
          <p:cNvGrpSpPr/>
          <p:nvPr/>
        </p:nvGrpSpPr>
        <p:grpSpPr>
          <a:xfrm>
            <a:off x="6925695" y="4852800"/>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85" name="Google Shape;1185;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86" name="Google Shape;1186;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87" name="Google Shape;1187;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88" name="Google Shape;1188;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89" name="Google Shape;1189;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90" name="Google Shape;1190;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91" name="Google Shape;1191;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192" name="Google Shape;1192;p171"/>
          <p:cNvGrpSpPr/>
          <p:nvPr/>
        </p:nvGrpSpPr>
        <p:grpSpPr>
          <a:xfrm>
            <a:off x="7620664" y="4852800"/>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193" name="Google Shape;1193;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94" name="Google Shape;1194;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95" name="Google Shape;1195;p171"/>
            <p:cNvPicPr preferRelativeResize="0"/>
            <p:nvPr/>
          </p:nvPicPr>
          <p:blipFill>
            <a:blip r:embed="rId4">
              <a:alphaModFix/>
            </a:blip>
            <a:stretch>
              <a:fillRect/>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96" name="Google Shape;1196;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97" name="Google Shape;1197;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98" name="Google Shape;1198;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199" name="Google Shape;1199;p171"/>
            <p:cNvPicPr preferRelativeResize="0"/>
            <p:nvPr/>
          </p:nvPicPr>
          <p:blipFill>
            <a:blip r:embed="rId4">
              <a:alphaModFix/>
            </a:blip>
            <a:stretch>
              <a:fillRect/>
            </a:stretch>
          </p:blipFill>
          <p:spPr>
            <a:xfrm>
              <a:off x="2783643" y="5456950"/>
              <a:ext cx="365102" cy="365102"/>
            </a:xfrm>
            <a:prstGeom prst="rect">
              <a:avLst/>
            </a:prstGeom>
            <a:noFill/>
            <a:ln>
              <a:noFill/>
            </a:ln>
          </p:spPr>
        </p:pic>
      </p:grpSp>
      <p:grpSp>
        <p:nvGrpSpPr>
          <p:cNvPr id="1200" name="Google Shape;1200;p171"/>
          <p:cNvGrpSpPr/>
          <p:nvPr/>
        </p:nvGrpSpPr>
        <p:grpSpPr>
          <a:xfrm>
            <a:off x="2961843" y="4157070"/>
            <a:ext cx="859243" cy="547652"/>
            <a:chOff x="6017179" y="5190456"/>
            <a:chExt cx="1145657" cy="730202"/>
          </a:xfrm>
        </p:grpSpPr>
        <p:pic>
          <p:nvPicPr>
            <p:cNvPr descr="Man stand pose solid icon. Man in front pose with arms down at the waist glyph style pictogram on white background. Person standing silhouette for mobile concept and web design. Vector graphics. (Provided by Getty Images)" id="1201" name="Google Shape;1201;p171"/>
            <p:cNvPicPr preferRelativeResize="0"/>
            <p:nvPr/>
          </p:nvPicPr>
          <p:blipFill>
            <a:blip r:embed="rId4">
              <a:alphaModFix/>
            </a:blip>
            <a:stretch>
              <a:fillRect/>
            </a:stretch>
          </p:blipFill>
          <p:spPr>
            <a:xfrm>
              <a:off x="6017179" y="5190456"/>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02" name="Google Shape;1202;p171"/>
            <p:cNvPicPr preferRelativeResize="0"/>
            <p:nvPr/>
          </p:nvPicPr>
          <p:blipFill>
            <a:blip r:embed="rId4">
              <a:alphaModFix/>
            </a:blip>
            <a:stretch>
              <a:fillRect/>
            </a:stretch>
          </p:blipFill>
          <p:spPr>
            <a:xfrm>
              <a:off x="6271629" y="5190456"/>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03" name="Google Shape;1203;p171"/>
            <p:cNvPicPr preferRelativeResize="0"/>
            <p:nvPr/>
          </p:nvPicPr>
          <p:blipFill rotWithShape="1">
            <a:blip r:embed="rId4">
              <a:alphaModFix/>
            </a:blip>
            <a:srcRect b="0" l="2090" r="-2090" t="0"/>
            <a:stretch/>
          </p:blipFill>
          <p:spPr>
            <a:xfrm>
              <a:off x="6543964" y="5190456"/>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04" name="Google Shape;1204;p171"/>
            <p:cNvPicPr preferRelativeResize="0"/>
            <p:nvPr/>
          </p:nvPicPr>
          <p:blipFill>
            <a:blip r:embed="rId4">
              <a:alphaModFix/>
            </a:blip>
            <a:stretch>
              <a:fillRect/>
            </a:stretch>
          </p:blipFill>
          <p:spPr>
            <a:xfrm>
              <a:off x="6797734" y="5190456"/>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05" name="Google Shape;1205;p171"/>
            <p:cNvPicPr preferRelativeResize="0"/>
            <p:nvPr/>
          </p:nvPicPr>
          <p:blipFill>
            <a:blip r:embed="rId4">
              <a:alphaModFix/>
            </a:blip>
            <a:stretch>
              <a:fillRect/>
            </a:stretch>
          </p:blipFill>
          <p:spPr>
            <a:xfrm>
              <a:off x="6020158" y="5555556"/>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06" name="Google Shape;1206;p171"/>
            <p:cNvPicPr preferRelativeResize="0"/>
            <p:nvPr/>
          </p:nvPicPr>
          <p:blipFill rotWithShape="1">
            <a:blip r:embed="rId4">
              <a:alphaModFix/>
            </a:blip>
            <a:srcRect b="0" l="4180" r="-4180" t="0"/>
            <a:stretch/>
          </p:blipFill>
          <p:spPr>
            <a:xfrm>
              <a:off x="6292493" y="5555556"/>
              <a:ext cx="365102" cy="365102"/>
            </a:xfrm>
            <a:prstGeom prst="rect">
              <a:avLst/>
            </a:prstGeom>
            <a:noFill/>
            <a:ln>
              <a:noFill/>
            </a:ln>
          </p:spPr>
        </p:pic>
      </p:grpSp>
      <p:sp>
        <p:nvSpPr>
          <p:cNvPr id="1207" name="Google Shape;1207;p171"/>
          <p:cNvSpPr/>
          <p:nvPr/>
        </p:nvSpPr>
        <p:spPr>
          <a:xfrm flipH="1">
            <a:off x="5351859" y="1460100"/>
            <a:ext cx="3053400" cy="119400"/>
          </a:xfrm>
          <a:prstGeom prst="parallelogram">
            <a:avLst>
              <a:gd fmla="val 96952" name="adj"/>
            </a:avLst>
          </a:prstGeom>
          <a:solidFill>
            <a:schemeClr val="dk2"/>
          </a:solidFill>
          <a:ln>
            <a:noFill/>
          </a:ln>
        </p:spPr>
        <p:txBody>
          <a:bodyPr anchorCtr="0" anchor="ctr" bIns="97775" lIns="97775" spcFirstLastPara="1" rIns="97775" wrap="square" tIns="97775">
            <a:noAutofit/>
          </a:bodyPr>
          <a:lstStyle/>
          <a:p>
            <a:pPr indent="0" lvl="0" marL="0" rtl="0" algn="l">
              <a:spcBef>
                <a:spcPts val="0"/>
              </a:spcBef>
              <a:spcAft>
                <a:spcPts val="0"/>
              </a:spcAft>
              <a:buNone/>
            </a:pPr>
            <a:r>
              <a:rPr lang="en" sz="1500"/>
              <a:t>  </a:t>
            </a:r>
            <a:endParaRPr sz="1500"/>
          </a:p>
        </p:txBody>
      </p:sp>
      <p:sp>
        <p:nvSpPr>
          <p:cNvPr id="1208" name="Google Shape;1208;p171"/>
          <p:cNvSpPr/>
          <p:nvPr/>
        </p:nvSpPr>
        <p:spPr>
          <a:xfrm>
            <a:off x="6236584" y="1588028"/>
            <a:ext cx="2169000" cy="119400"/>
          </a:xfrm>
          <a:prstGeom prst="parallelogram">
            <a:avLst>
              <a:gd fmla="val 96952" name="adj"/>
            </a:avLst>
          </a:prstGeom>
          <a:solidFill>
            <a:schemeClr val="dk2"/>
          </a:solidFill>
          <a:ln>
            <a:noFill/>
          </a:ln>
        </p:spPr>
        <p:txBody>
          <a:bodyPr anchorCtr="0" anchor="ctr" bIns="97775" lIns="97775" spcFirstLastPara="1" rIns="97775" wrap="square" tIns="97775">
            <a:noAutofit/>
          </a:bodyPr>
          <a:lstStyle/>
          <a:p>
            <a:pPr indent="0" lvl="0" marL="0" rtl="0" algn="l">
              <a:spcBef>
                <a:spcPts val="0"/>
              </a:spcBef>
              <a:spcAft>
                <a:spcPts val="0"/>
              </a:spcAft>
              <a:buNone/>
            </a:pPr>
            <a:r>
              <a:t/>
            </a:r>
            <a:endParaRPr sz="1100"/>
          </a:p>
        </p:txBody>
      </p:sp>
      <p:grpSp>
        <p:nvGrpSpPr>
          <p:cNvPr id="1209" name="Google Shape;1209;p171"/>
          <p:cNvGrpSpPr/>
          <p:nvPr/>
        </p:nvGrpSpPr>
        <p:grpSpPr>
          <a:xfrm>
            <a:off x="5536877" y="4985742"/>
            <a:ext cx="731084" cy="140017"/>
            <a:chOff x="1242400" y="5456950"/>
            <a:chExt cx="1906346" cy="365102"/>
          </a:xfrm>
        </p:grpSpPr>
        <p:pic>
          <p:nvPicPr>
            <p:cNvPr descr="Man stand pose solid icon. Man in front pose with arms down at the waist glyph style pictogram on white background. Person standing silhouette for mobile concept and web design. Vector graphics. (Provided by Getty Images)" id="1210" name="Google Shape;1210;p171"/>
            <p:cNvPicPr preferRelativeResize="0"/>
            <p:nvPr/>
          </p:nvPicPr>
          <p:blipFill>
            <a:blip r:embed="rId4">
              <a:alphaModFix/>
            </a:blip>
            <a:stretch>
              <a:fillRect/>
            </a:stretch>
          </p:blipFill>
          <p:spPr>
            <a:xfrm>
              <a:off x="12424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11" name="Google Shape;1211;p171"/>
            <p:cNvPicPr preferRelativeResize="0"/>
            <p:nvPr/>
          </p:nvPicPr>
          <p:blipFill>
            <a:blip r:embed="rId4">
              <a:alphaModFix/>
            </a:blip>
            <a:stretch>
              <a:fillRect/>
            </a:stretch>
          </p:blipFill>
          <p:spPr>
            <a:xfrm>
              <a:off x="149685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12" name="Google Shape;1212;p171"/>
            <p:cNvPicPr preferRelativeResize="0"/>
            <p:nvPr/>
          </p:nvPicPr>
          <p:blipFill rotWithShape="1">
            <a:blip r:embed="rId4">
              <a:alphaModFix/>
            </a:blip>
            <a:srcRect b="0" l="8160" r="-8160" t="0"/>
            <a:stretch/>
          </p:blipFill>
          <p:spPr>
            <a:xfrm>
              <a:off x="176918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13" name="Google Shape;1213;p171"/>
            <p:cNvPicPr preferRelativeResize="0"/>
            <p:nvPr/>
          </p:nvPicPr>
          <p:blipFill>
            <a:blip r:embed="rId4">
              <a:alphaModFix/>
            </a:blip>
            <a:stretch>
              <a:fillRect/>
            </a:stretch>
          </p:blipFill>
          <p:spPr>
            <a:xfrm>
              <a:off x="200771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14" name="Google Shape;1214;p171"/>
            <p:cNvPicPr preferRelativeResize="0"/>
            <p:nvPr/>
          </p:nvPicPr>
          <p:blipFill>
            <a:blip r:embed="rId4">
              <a:alphaModFix/>
            </a:blip>
            <a:stretch>
              <a:fillRect/>
            </a:stretch>
          </p:blipFill>
          <p:spPr>
            <a:xfrm>
              <a:off x="2262165"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15" name="Google Shape;1215;p171"/>
            <p:cNvPicPr preferRelativeResize="0"/>
            <p:nvPr/>
          </p:nvPicPr>
          <p:blipFill>
            <a:blip r:embed="rId4">
              <a:alphaModFix/>
            </a:blip>
            <a:stretch>
              <a:fillRect/>
            </a:stretch>
          </p:blipFill>
          <p:spPr>
            <a:xfrm>
              <a:off x="2534500" y="5456950"/>
              <a:ext cx="365102" cy="365102"/>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16" name="Google Shape;1216;p171"/>
            <p:cNvPicPr preferRelativeResize="0"/>
            <p:nvPr/>
          </p:nvPicPr>
          <p:blipFill rotWithShape="1">
            <a:blip r:embed="rId4">
              <a:alphaModFix/>
            </a:blip>
            <a:srcRect b="0" l="4080" r="-4080" t="0"/>
            <a:stretch/>
          </p:blipFill>
          <p:spPr>
            <a:xfrm>
              <a:off x="2783643" y="5456950"/>
              <a:ext cx="365102" cy="365102"/>
            </a:xfrm>
            <a:prstGeom prst="rect">
              <a:avLst/>
            </a:prstGeom>
            <a:noFill/>
            <a:ln>
              <a:noFill/>
            </a:ln>
          </p:spPr>
        </p:pic>
      </p:grpSp>
      <p:pic>
        <p:nvPicPr>
          <p:cNvPr descr="Man stand pose solid icon. Man in front pose with arms down at the waist glyph style pictogram on white background. Person standing silhouette for mobile concept and web design. Vector graphics. (Provided by Getty Images)" id="1217" name="Google Shape;1217;p171"/>
          <p:cNvPicPr preferRelativeResize="0"/>
          <p:nvPr/>
        </p:nvPicPr>
        <p:blipFill>
          <a:blip r:embed="rId4">
            <a:alphaModFix/>
          </a:blip>
          <a:stretch>
            <a:fillRect/>
          </a:stretch>
        </p:blipFill>
        <p:spPr>
          <a:xfrm>
            <a:off x="6222634" y="4972208"/>
            <a:ext cx="140006" cy="153457"/>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18" name="Google Shape;1218;p171"/>
          <p:cNvPicPr preferRelativeResize="0"/>
          <p:nvPr/>
        </p:nvPicPr>
        <p:blipFill>
          <a:blip r:embed="rId4">
            <a:alphaModFix/>
          </a:blip>
          <a:stretch>
            <a:fillRect/>
          </a:stretch>
        </p:blipFill>
        <p:spPr>
          <a:xfrm>
            <a:off x="6320209" y="4972208"/>
            <a:ext cx="140006" cy="153457"/>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19" name="Google Shape;1219;p171"/>
          <p:cNvPicPr preferRelativeResize="0"/>
          <p:nvPr/>
        </p:nvPicPr>
        <p:blipFill>
          <a:blip r:embed="rId4">
            <a:alphaModFix/>
          </a:blip>
          <a:stretch>
            <a:fillRect/>
          </a:stretch>
        </p:blipFill>
        <p:spPr>
          <a:xfrm>
            <a:off x="6424643" y="4972208"/>
            <a:ext cx="140006" cy="153457"/>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20" name="Google Shape;1220;p171"/>
          <p:cNvPicPr preferRelativeResize="0"/>
          <p:nvPr/>
        </p:nvPicPr>
        <p:blipFill>
          <a:blip r:embed="rId4">
            <a:alphaModFix/>
          </a:blip>
          <a:stretch>
            <a:fillRect/>
          </a:stretch>
        </p:blipFill>
        <p:spPr>
          <a:xfrm>
            <a:off x="6516113" y="4972208"/>
            <a:ext cx="140006" cy="153457"/>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21" name="Google Shape;1221;p171"/>
          <p:cNvPicPr preferRelativeResize="0"/>
          <p:nvPr/>
        </p:nvPicPr>
        <p:blipFill>
          <a:blip r:embed="rId4">
            <a:alphaModFix/>
          </a:blip>
          <a:stretch>
            <a:fillRect/>
          </a:stretch>
        </p:blipFill>
        <p:spPr>
          <a:xfrm>
            <a:off x="6613688" y="4972208"/>
            <a:ext cx="140006" cy="153457"/>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22" name="Google Shape;1222;p171"/>
          <p:cNvPicPr preferRelativeResize="0"/>
          <p:nvPr/>
        </p:nvPicPr>
        <p:blipFill>
          <a:blip r:embed="rId4">
            <a:alphaModFix/>
          </a:blip>
          <a:stretch>
            <a:fillRect/>
          </a:stretch>
        </p:blipFill>
        <p:spPr>
          <a:xfrm>
            <a:off x="6718122" y="4972208"/>
            <a:ext cx="140006" cy="153457"/>
          </a:xfrm>
          <a:prstGeom prst="rect">
            <a:avLst/>
          </a:prstGeom>
          <a:noFill/>
          <a:ln>
            <a:noFill/>
          </a:ln>
        </p:spPr>
      </p:pic>
      <p:pic>
        <p:nvPicPr>
          <p:cNvPr descr="Man stand pose solid icon. Man in front pose with arms down at the waist glyph style pictogram on white background. Person standing silhouette for mobile concept and web design. Vector graphics. (Provided by Getty Images)" id="1223" name="Google Shape;1223;p171"/>
          <p:cNvPicPr preferRelativeResize="0"/>
          <p:nvPr/>
        </p:nvPicPr>
        <p:blipFill>
          <a:blip r:embed="rId4">
            <a:alphaModFix/>
          </a:blip>
          <a:stretch>
            <a:fillRect/>
          </a:stretch>
        </p:blipFill>
        <p:spPr>
          <a:xfrm>
            <a:off x="6813662" y="4972208"/>
            <a:ext cx="140006" cy="153457"/>
          </a:xfrm>
          <a:prstGeom prst="rect">
            <a:avLst/>
          </a:prstGeom>
          <a:noFill/>
          <a:ln>
            <a:noFill/>
          </a:ln>
        </p:spPr>
      </p:pic>
      <p:sp>
        <p:nvSpPr>
          <p:cNvPr id="1224" name="Google Shape;1224;p171"/>
          <p:cNvSpPr/>
          <p:nvPr/>
        </p:nvSpPr>
        <p:spPr>
          <a:xfrm>
            <a:off x="1092275" y="985734"/>
            <a:ext cx="485100" cy="465000"/>
          </a:xfrm>
          <a:prstGeom prst="downArrow">
            <a:avLst>
              <a:gd fmla="val 50000" name="adj1"/>
              <a:gd fmla="val 50000" name="adj2"/>
            </a:avLst>
          </a:prstGeom>
          <a:solidFill>
            <a:schemeClr val="lt2"/>
          </a:solidFill>
          <a:ln cap="flat" cmpd="sng" w="9525">
            <a:solidFill>
              <a:schemeClr val="lt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pic>
        <p:nvPicPr>
          <p:cNvPr descr="Man stand pose solid icon. Man in front pose with arms down at the waist glyph style pictogram on white background. Person standing silhouette for mobile concept and web design. Vector graphics. (Provided by Getty Images)" id="1225" name="Google Shape;1225;p171"/>
          <p:cNvPicPr preferRelativeResize="0"/>
          <p:nvPr/>
        </p:nvPicPr>
        <p:blipFill>
          <a:blip r:embed="rId4">
            <a:alphaModFix/>
          </a:blip>
          <a:stretch>
            <a:fillRect/>
          </a:stretch>
        </p:blipFill>
        <p:spPr>
          <a:xfrm>
            <a:off x="3787105" y="4614151"/>
            <a:ext cx="438753" cy="438753"/>
          </a:xfrm>
          <a:prstGeom prst="rect">
            <a:avLst/>
          </a:prstGeom>
          <a:noFill/>
          <a:ln>
            <a:noFill/>
          </a:ln>
        </p:spPr>
      </p:pic>
      <p:sp>
        <p:nvSpPr>
          <p:cNvPr id="1226" name="Google Shape;1226;p171"/>
          <p:cNvSpPr txBox="1"/>
          <p:nvPr/>
        </p:nvSpPr>
        <p:spPr>
          <a:xfrm>
            <a:off x="4129150" y="4556449"/>
            <a:ext cx="1449000" cy="4389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a:latin typeface="Trebuchet MS"/>
                <a:ea typeface="Trebuchet MS"/>
                <a:cs typeface="Trebuchet MS"/>
                <a:sym typeface="Trebuchet MS"/>
              </a:rPr>
              <a:t>= 1,000 PEOPLE</a:t>
            </a:r>
            <a:endParaRPr>
              <a:latin typeface="Trebuchet MS"/>
              <a:ea typeface="Trebuchet MS"/>
              <a:cs typeface="Trebuchet MS"/>
              <a:sym typeface="Trebuchet MS"/>
            </a:endParaRPr>
          </a:p>
        </p:txBody>
      </p:sp>
      <p:sp>
        <p:nvSpPr>
          <p:cNvPr id="1227" name="Google Shape;1227;p171"/>
          <p:cNvSpPr txBox="1"/>
          <p:nvPr/>
        </p:nvSpPr>
        <p:spPr>
          <a:xfrm>
            <a:off x="2913089" y="1831714"/>
            <a:ext cx="1305900" cy="1674900"/>
          </a:xfrm>
          <a:prstGeom prst="rect">
            <a:avLst/>
          </a:prstGeom>
          <a:noFill/>
          <a:ln>
            <a:noFill/>
          </a:ln>
        </p:spPr>
        <p:txBody>
          <a:bodyPr anchorCtr="0" anchor="t" bIns="97775" lIns="97775" spcFirstLastPara="1" rIns="97775" wrap="square" tIns="97775">
            <a:noAutofit/>
          </a:bodyPr>
          <a:lstStyle/>
          <a:p>
            <a:pPr indent="0" lvl="0" marL="0" rtl="0" algn="l">
              <a:lnSpc>
                <a:spcPct val="115000"/>
              </a:lnSpc>
              <a:spcBef>
                <a:spcPts val="0"/>
              </a:spcBef>
              <a:spcAft>
                <a:spcPts val="0"/>
              </a:spcAft>
              <a:buNone/>
            </a:pPr>
            <a:r>
              <a:rPr b="1" lang="en" sz="1600">
                <a:solidFill>
                  <a:srgbClr val="0C57D3"/>
                </a:solidFill>
                <a:latin typeface="Open Sans"/>
                <a:ea typeface="Open Sans"/>
                <a:cs typeface="Open Sans"/>
                <a:sym typeface="Open Sans"/>
              </a:rPr>
              <a:t>October 2026</a:t>
            </a:r>
            <a:endParaRPr b="1" sz="1600">
              <a:solidFill>
                <a:srgbClr val="0C57D3"/>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2F2F2F"/>
                </a:solidFill>
                <a:latin typeface="Open Sans"/>
                <a:ea typeface="Open Sans"/>
                <a:cs typeface="Open Sans"/>
                <a:sym typeface="Open Sans"/>
              </a:rPr>
              <a:t>Changes to coverage for some i</a:t>
            </a:r>
            <a:r>
              <a:rPr b="1" lang="en">
                <a:solidFill>
                  <a:srgbClr val="2F2F2F"/>
                </a:solidFill>
                <a:latin typeface="Open Sans"/>
                <a:ea typeface="Open Sans"/>
                <a:cs typeface="Open Sans"/>
                <a:sym typeface="Open Sans"/>
              </a:rPr>
              <a:t>mmigrants</a:t>
            </a:r>
            <a:endParaRPr b="1">
              <a:solidFill>
                <a:srgbClr val="2F2F2F"/>
              </a:solidFill>
              <a:latin typeface="Open Sans"/>
              <a:ea typeface="Open Sans"/>
              <a:cs typeface="Open Sans"/>
              <a:sym typeface="Open Sans"/>
            </a:endParaRPr>
          </a:p>
          <a:p>
            <a:pPr indent="0" lvl="0" marL="0" rtl="0" algn="l">
              <a:lnSpc>
                <a:spcPct val="115000"/>
              </a:lnSpc>
              <a:spcBef>
                <a:spcPts val="1700"/>
              </a:spcBef>
              <a:spcAft>
                <a:spcPts val="1700"/>
              </a:spcAft>
              <a:buNone/>
            </a:pPr>
            <a:r>
              <a:rPr b="1" lang="en">
                <a:solidFill>
                  <a:schemeClr val="accent6"/>
                </a:solidFill>
                <a:latin typeface="Open Sans"/>
                <a:ea typeface="Open Sans"/>
                <a:cs typeface="Open Sans"/>
                <a:sym typeface="Open Sans"/>
              </a:rPr>
              <a:t>6</a:t>
            </a:r>
            <a:r>
              <a:rPr b="1" lang="en">
                <a:solidFill>
                  <a:schemeClr val="accent6"/>
                </a:solidFill>
                <a:latin typeface="Open Sans"/>
                <a:ea typeface="Open Sans"/>
                <a:cs typeface="Open Sans"/>
                <a:sym typeface="Open Sans"/>
              </a:rPr>
              <a:t>,000 impacted</a:t>
            </a:r>
            <a:endParaRPr b="1">
              <a:solidFill>
                <a:srgbClr val="0C57D3"/>
              </a:solidFill>
              <a:latin typeface="Open Sans"/>
              <a:ea typeface="Open Sans"/>
              <a:cs typeface="Open Sans"/>
              <a:sym typeface="Open Sans"/>
            </a:endParaRPr>
          </a:p>
        </p:txBody>
      </p:sp>
      <p:sp>
        <p:nvSpPr>
          <p:cNvPr id="1228" name="Google Shape;1228;p171"/>
          <p:cNvSpPr txBox="1"/>
          <p:nvPr/>
        </p:nvSpPr>
        <p:spPr>
          <a:xfrm>
            <a:off x="5432116" y="1837862"/>
            <a:ext cx="2057400" cy="1176900"/>
          </a:xfrm>
          <a:prstGeom prst="rect">
            <a:avLst/>
          </a:prstGeom>
          <a:noFill/>
          <a:ln>
            <a:noFill/>
          </a:ln>
        </p:spPr>
        <p:txBody>
          <a:bodyPr anchorCtr="0" anchor="t" bIns="97775" lIns="97775" spcFirstLastPara="1" rIns="97775" wrap="square" tIns="97775">
            <a:noAutofit/>
          </a:bodyPr>
          <a:lstStyle/>
          <a:p>
            <a:pPr indent="0" lvl="0" marL="0" rtl="0" algn="l">
              <a:lnSpc>
                <a:spcPct val="100000"/>
              </a:lnSpc>
              <a:spcBef>
                <a:spcPts val="0"/>
              </a:spcBef>
              <a:spcAft>
                <a:spcPts val="0"/>
              </a:spcAft>
              <a:buNone/>
            </a:pPr>
            <a:r>
              <a:rPr b="1" lang="en" sz="1600">
                <a:solidFill>
                  <a:srgbClr val="0C57D3"/>
                </a:solidFill>
                <a:latin typeface="Open Sans"/>
                <a:ea typeface="Open Sans"/>
                <a:cs typeface="Open Sans"/>
                <a:sym typeface="Open Sans"/>
              </a:rPr>
              <a:t>January 2027</a:t>
            </a:r>
            <a:endParaRPr b="1" sz="1600">
              <a:solidFill>
                <a:srgbClr val="0C57D3"/>
              </a:solidFill>
              <a:latin typeface="Open Sans"/>
              <a:ea typeface="Open Sans"/>
              <a:cs typeface="Open Sans"/>
              <a:sym typeface="Open Sans"/>
            </a:endParaRPr>
          </a:p>
          <a:p>
            <a:pPr indent="0" lvl="0" marL="0" rtl="0" algn="l">
              <a:lnSpc>
                <a:spcPct val="100000"/>
              </a:lnSpc>
              <a:spcBef>
                <a:spcPts val="0"/>
              </a:spcBef>
              <a:spcAft>
                <a:spcPts val="0"/>
              </a:spcAft>
              <a:buNone/>
            </a:pPr>
            <a:r>
              <a:rPr b="1" lang="en">
                <a:solidFill>
                  <a:srgbClr val="2F2F2F"/>
                </a:solidFill>
                <a:latin typeface="Open Sans"/>
                <a:ea typeface="Open Sans"/>
                <a:cs typeface="Open Sans"/>
                <a:sym typeface="Open Sans"/>
              </a:rPr>
              <a:t>6-Month Renewals</a:t>
            </a:r>
            <a:endParaRPr b="1">
              <a:solidFill>
                <a:srgbClr val="2F2F2F"/>
              </a:solidFill>
              <a:latin typeface="Open Sans"/>
              <a:ea typeface="Open Sans"/>
              <a:cs typeface="Open Sans"/>
              <a:sym typeface="Open Sans"/>
            </a:endParaRPr>
          </a:p>
          <a:p>
            <a:pPr indent="0" lvl="0" marL="0" rtl="0" algn="l">
              <a:lnSpc>
                <a:spcPct val="100000"/>
              </a:lnSpc>
              <a:spcBef>
                <a:spcPts val="0"/>
              </a:spcBef>
              <a:spcAft>
                <a:spcPts val="0"/>
              </a:spcAft>
              <a:buNone/>
            </a:pPr>
            <a:r>
              <a:rPr b="1" lang="en">
                <a:solidFill>
                  <a:srgbClr val="2F2F2F"/>
                </a:solidFill>
                <a:latin typeface="Open Sans"/>
                <a:ea typeface="Open Sans"/>
                <a:cs typeface="Open Sans"/>
                <a:sym typeface="Open Sans"/>
              </a:rPr>
              <a:t>Work Requirements</a:t>
            </a:r>
            <a:endParaRPr b="1">
              <a:solidFill>
                <a:srgbClr val="2F2F2F"/>
              </a:solidFill>
              <a:latin typeface="Open Sans"/>
              <a:ea typeface="Open Sans"/>
              <a:cs typeface="Open Sans"/>
              <a:sym typeface="Open Sans"/>
            </a:endParaRPr>
          </a:p>
          <a:p>
            <a:pPr indent="0" lvl="0" marL="0" rtl="0" algn="l">
              <a:lnSpc>
                <a:spcPct val="100000"/>
              </a:lnSpc>
              <a:spcBef>
                <a:spcPts val="0"/>
              </a:spcBef>
              <a:spcAft>
                <a:spcPts val="0"/>
              </a:spcAft>
              <a:buNone/>
            </a:pPr>
            <a:r>
              <a:rPr b="1" lang="en">
                <a:solidFill>
                  <a:srgbClr val="2F2F2F"/>
                </a:solidFill>
                <a:latin typeface="Open Sans"/>
                <a:ea typeface="Open Sans"/>
                <a:cs typeface="Open Sans"/>
                <a:sym typeface="Open Sans"/>
              </a:rPr>
              <a:t>Retro Coverage Rollback</a:t>
            </a:r>
            <a:endParaRPr b="1">
              <a:solidFill>
                <a:schemeClr val="accent6"/>
              </a:solidFill>
              <a:latin typeface="Open Sans"/>
              <a:ea typeface="Open Sans"/>
              <a:cs typeface="Open Sans"/>
              <a:sym typeface="Open Sans"/>
            </a:endParaRPr>
          </a:p>
          <a:p>
            <a:pPr indent="0" lvl="0" marL="0" rtl="0" algn="l">
              <a:lnSpc>
                <a:spcPct val="100000"/>
              </a:lnSpc>
              <a:spcBef>
                <a:spcPts val="0"/>
              </a:spcBef>
              <a:spcAft>
                <a:spcPts val="1700"/>
              </a:spcAft>
              <a:buNone/>
            </a:pPr>
            <a:r>
              <a:rPr b="1" lang="en">
                <a:solidFill>
                  <a:schemeClr val="accent6"/>
                </a:solidFill>
                <a:latin typeface="Open Sans"/>
                <a:ea typeface="Open Sans"/>
                <a:cs typeface="Open Sans"/>
                <a:sym typeface="Open Sans"/>
              </a:rPr>
              <a:t>378,000 impacted</a:t>
            </a:r>
            <a:endParaRPr b="1">
              <a:solidFill>
                <a:srgbClr val="0C57D3"/>
              </a:solidFill>
              <a:latin typeface="Open Sans"/>
              <a:ea typeface="Open Sans"/>
              <a:cs typeface="Open Sans"/>
              <a:sym typeface="Open Sans"/>
            </a:endParaRPr>
          </a:p>
        </p:txBody>
      </p:sp>
      <p:cxnSp>
        <p:nvCxnSpPr>
          <p:cNvPr id="1229" name="Google Shape;1229;p171"/>
          <p:cNvCxnSpPr/>
          <p:nvPr/>
        </p:nvCxnSpPr>
        <p:spPr>
          <a:xfrm rot="10800000">
            <a:off x="1182451" y="1581797"/>
            <a:ext cx="0" cy="341100"/>
          </a:xfrm>
          <a:prstGeom prst="straightConnector1">
            <a:avLst/>
          </a:prstGeom>
          <a:noFill/>
          <a:ln cap="flat" cmpd="sng" w="19050">
            <a:solidFill>
              <a:schemeClr val="accent4"/>
            </a:solidFill>
            <a:prstDash val="solid"/>
            <a:round/>
            <a:headEnd len="sm" w="sm" type="none"/>
            <a:tailEnd len="sm" w="sm" type="none"/>
          </a:ln>
        </p:spPr>
      </p:cxnSp>
      <p:sp>
        <p:nvSpPr>
          <p:cNvPr id="1230" name="Google Shape;1230;p171"/>
          <p:cNvSpPr txBox="1"/>
          <p:nvPr/>
        </p:nvSpPr>
        <p:spPr>
          <a:xfrm>
            <a:off x="196846" y="2595200"/>
            <a:ext cx="1254900" cy="1087200"/>
          </a:xfrm>
          <a:prstGeom prst="rect">
            <a:avLst/>
          </a:prstGeom>
          <a:noFill/>
          <a:ln>
            <a:noFill/>
          </a:ln>
        </p:spPr>
        <p:txBody>
          <a:bodyPr anchorCtr="0" anchor="b" bIns="68575" lIns="68575" spcFirstLastPara="1" rIns="68575" wrap="square" tIns="68575">
            <a:noAutofit/>
          </a:bodyPr>
          <a:lstStyle/>
          <a:p>
            <a:pPr indent="0" lvl="0" marL="0" rtl="0" algn="l">
              <a:spcBef>
                <a:spcPts val="0"/>
              </a:spcBef>
              <a:spcAft>
                <a:spcPts val="0"/>
              </a:spcAft>
              <a:buNone/>
            </a:pPr>
            <a:r>
              <a:rPr b="1" lang="en">
                <a:solidFill>
                  <a:schemeClr val="accent2"/>
                </a:solidFill>
                <a:latin typeface="Open Sans"/>
                <a:ea typeface="Open Sans"/>
                <a:cs typeface="Open Sans"/>
                <a:sym typeface="Open Sans"/>
              </a:rPr>
              <a:t>May </a:t>
            </a:r>
            <a:r>
              <a:rPr b="1" lang="en">
                <a:solidFill>
                  <a:schemeClr val="accent2"/>
                </a:solidFill>
                <a:latin typeface="Open Sans"/>
                <a:ea typeface="Open Sans"/>
                <a:cs typeface="Open Sans"/>
                <a:sym typeface="Open Sans"/>
              </a:rPr>
              <a:t>2026</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rPr lang="en">
                <a:solidFill>
                  <a:schemeClr val="accent2"/>
                </a:solidFill>
                <a:latin typeface="Open Sans SemiBold"/>
                <a:ea typeface="Open Sans SemiBold"/>
                <a:cs typeface="Open Sans SemiBold"/>
                <a:sym typeface="Open Sans SemiBold"/>
              </a:rPr>
              <a:t>Notices, emails and texts sent to affected immigrant members</a:t>
            </a:r>
            <a:endParaRPr>
              <a:solidFill>
                <a:schemeClr val="accent2"/>
              </a:solidFill>
              <a:latin typeface="Open Sans SemiBold"/>
              <a:ea typeface="Open Sans SemiBold"/>
              <a:cs typeface="Open Sans SemiBold"/>
              <a:sym typeface="Open Sans SemiBold"/>
            </a:endParaRPr>
          </a:p>
        </p:txBody>
      </p:sp>
      <p:sp>
        <p:nvSpPr>
          <p:cNvPr id="1231" name="Google Shape;1231;p171"/>
          <p:cNvSpPr txBox="1"/>
          <p:nvPr/>
        </p:nvSpPr>
        <p:spPr>
          <a:xfrm>
            <a:off x="1512858" y="2388200"/>
            <a:ext cx="1449000" cy="1483800"/>
          </a:xfrm>
          <a:prstGeom prst="rect">
            <a:avLst/>
          </a:prstGeom>
          <a:noFill/>
          <a:ln>
            <a:noFill/>
          </a:ln>
        </p:spPr>
        <p:txBody>
          <a:bodyPr anchorCtr="0" anchor="b" bIns="68575" lIns="68575" spcFirstLastPara="1" rIns="68575" wrap="square" tIns="68575">
            <a:noAutofit/>
          </a:bodyPr>
          <a:lstStyle/>
          <a:p>
            <a:pPr indent="0" lvl="0" marL="0" rtl="0" algn="l">
              <a:spcBef>
                <a:spcPts val="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rPr b="1" lang="en">
                <a:solidFill>
                  <a:schemeClr val="accent2"/>
                </a:solidFill>
                <a:latin typeface="Open Sans"/>
                <a:ea typeface="Open Sans"/>
                <a:cs typeface="Open Sans"/>
                <a:sym typeface="Open Sans"/>
              </a:rPr>
              <a:t>September</a:t>
            </a:r>
            <a:r>
              <a:rPr b="1" lang="en">
                <a:solidFill>
                  <a:schemeClr val="accent2"/>
                </a:solidFill>
                <a:latin typeface="Open Sans"/>
                <a:ea typeface="Open Sans"/>
                <a:cs typeface="Open Sans"/>
                <a:sym typeface="Open Sans"/>
              </a:rPr>
              <a:t> 2026</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rPr lang="en">
                <a:solidFill>
                  <a:schemeClr val="accent2"/>
                </a:solidFill>
                <a:latin typeface="Open Sans SemiBold"/>
                <a:ea typeface="Open Sans SemiBold"/>
                <a:cs typeface="Open Sans SemiBold"/>
                <a:sym typeface="Open Sans SemiBold"/>
              </a:rPr>
              <a:t>Notices, emails and texts sent to members subject to</a:t>
            </a:r>
            <a:r>
              <a:rPr lang="en">
                <a:solidFill>
                  <a:schemeClr val="accent2"/>
                </a:solidFill>
                <a:latin typeface="Open Sans SemiBold"/>
                <a:ea typeface="Open Sans SemiBold"/>
                <a:cs typeface="Open Sans SemiBold"/>
                <a:sym typeface="Open Sans SemiBold"/>
              </a:rPr>
              <a:t> work </a:t>
            </a:r>
            <a:r>
              <a:rPr lang="en">
                <a:solidFill>
                  <a:schemeClr val="accent2"/>
                </a:solidFill>
                <a:latin typeface="Open Sans SemiBold"/>
                <a:ea typeface="Open Sans SemiBold"/>
                <a:cs typeface="Open Sans SemiBold"/>
                <a:sym typeface="Open Sans SemiBold"/>
              </a:rPr>
              <a:t>requirements</a:t>
            </a:r>
            <a:endParaRPr>
              <a:solidFill>
                <a:schemeClr val="accent2"/>
              </a:solidFill>
              <a:latin typeface="Open Sans SemiBold"/>
              <a:ea typeface="Open Sans SemiBold"/>
              <a:cs typeface="Open Sans SemiBold"/>
              <a:sym typeface="Open Sans SemiBold"/>
            </a:endParaRPr>
          </a:p>
        </p:txBody>
      </p:sp>
      <p:sp>
        <p:nvSpPr>
          <p:cNvPr id="1232" name="Google Shape;1232;p171"/>
          <p:cNvSpPr/>
          <p:nvPr/>
        </p:nvSpPr>
        <p:spPr>
          <a:xfrm>
            <a:off x="4307396" y="1907377"/>
            <a:ext cx="1130100" cy="2074800"/>
          </a:xfrm>
          <a:prstGeom prst="rect">
            <a:avLst/>
          </a:prstGeom>
          <a:solidFill>
            <a:srgbClr val="245D38">
              <a:alpha val="13920"/>
            </a:srgbClr>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1233" name="Google Shape;1233;p171"/>
          <p:cNvSpPr txBox="1"/>
          <p:nvPr/>
        </p:nvSpPr>
        <p:spPr>
          <a:xfrm>
            <a:off x="4317065" y="2718775"/>
            <a:ext cx="1130100" cy="1165200"/>
          </a:xfrm>
          <a:prstGeom prst="rect">
            <a:avLst/>
          </a:prstGeom>
          <a:noFill/>
          <a:ln>
            <a:noFill/>
          </a:ln>
        </p:spPr>
        <p:txBody>
          <a:bodyPr anchorCtr="0" anchor="b" bIns="68575" lIns="68575" spcFirstLastPara="1" rIns="68575" wrap="square" tIns="68575">
            <a:noAutofit/>
          </a:bodyPr>
          <a:lstStyle/>
          <a:p>
            <a:pPr indent="0" lvl="0" marL="0" rtl="0" algn="l">
              <a:spcBef>
                <a:spcPts val="0"/>
              </a:spcBef>
              <a:spcAft>
                <a:spcPts val="0"/>
              </a:spcAft>
              <a:buNone/>
            </a:pPr>
            <a:r>
              <a:rPr b="1" lang="en">
                <a:solidFill>
                  <a:schemeClr val="accent2"/>
                </a:solidFill>
                <a:latin typeface="Open Sans"/>
                <a:ea typeface="Open Sans"/>
                <a:cs typeface="Open Sans"/>
                <a:sym typeface="Open Sans"/>
              </a:rPr>
              <a:t>November 2026</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rPr lang="en">
                <a:solidFill>
                  <a:schemeClr val="accent2"/>
                </a:solidFill>
                <a:latin typeface="Open Sans SemiBold"/>
                <a:ea typeface="Open Sans SemiBold"/>
                <a:cs typeface="Open Sans SemiBold"/>
                <a:sym typeface="Open Sans SemiBold"/>
              </a:rPr>
              <a:t>Notices, emails and texts for January renewals sent </a:t>
            </a:r>
            <a:endParaRPr>
              <a:solidFill>
                <a:schemeClr val="accent2"/>
              </a:solidFill>
              <a:latin typeface="Open Sans SemiBold"/>
              <a:ea typeface="Open Sans SemiBold"/>
              <a:cs typeface="Open Sans SemiBold"/>
              <a:sym typeface="Open Sans SemiBold"/>
            </a:endParaRPr>
          </a:p>
        </p:txBody>
      </p:sp>
      <p:cxnSp>
        <p:nvCxnSpPr>
          <p:cNvPr id="1234" name="Google Shape;1234;p171"/>
          <p:cNvCxnSpPr/>
          <p:nvPr/>
        </p:nvCxnSpPr>
        <p:spPr>
          <a:xfrm rot="10800000">
            <a:off x="2295976" y="1581797"/>
            <a:ext cx="0" cy="341100"/>
          </a:xfrm>
          <a:prstGeom prst="straightConnector1">
            <a:avLst/>
          </a:prstGeom>
          <a:noFill/>
          <a:ln cap="flat" cmpd="sng" w="19050">
            <a:solidFill>
              <a:schemeClr val="accent4"/>
            </a:solidFill>
            <a:prstDash val="solid"/>
            <a:round/>
            <a:headEnd len="sm" w="sm" type="none"/>
            <a:tailEnd len="sm" w="sm" type="none"/>
          </a:ln>
        </p:spPr>
      </p:cxnSp>
      <p:cxnSp>
        <p:nvCxnSpPr>
          <p:cNvPr id="1235" name="Google Shape;1235;p171"/>
          <p:cNvCxnSpPr/>
          <p:nvPr/>
        </p:nvCxnSpPr>
        <p:spPr>
          <a:xfrm rot="10800000">
            <a:off x="4791057" y="1581178"/>
            <a:ext cx="0" cy="341100"/>
          </a:xfrm>
          <a:prstGeom prst="straightConnector1">
            <a:avLst/>
          </a:prstGeom>
          <a:noFill/>
          <a:ln cap="flat" cmpd="sng" w="19050">
            <a:solidFill>
              <a:schemeClr val="accent4"/>
            </a:solidFill>
            <a:prstDash val="solid"/>
            <a:round/>
            <a:headEnd len="sm" w="sm" type="none"/>
            <a:tailEnd len="sm" w="sm" type="none"/>
          </a:ln>
        </p:spPr>
      </p:cxnSp>
      <p:sp>
        <p:nvSpPr>
          <p:cNvPr id="1236" name="Google Shape;1236;p171"/>
          <p:cNvSpPr txBox="1"/>
          <p:nvPr/>
        </p:nvSpPr>
        <p:spPr>
          <a:xfrm>
            <a:off x="2020198" y="675566"/>
            <a:ext cx="5103600" cy="273900"/>
          </a:xfrm>
          <a:prstGeom prst="rect">
            <a:avLst/>
          </a:prstGeom>
          <a:no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i="1" lang="en">
                <a:solidFill>
                  <a:srgbClr val="858585"/>
                </a:solidFill>
                <a:latin typeface="Trebuchet MS"/>
                <a:ea typeface="Trebuchet MS"/>
                <a:cs typeface="Trebuchet MS"/>
                <a:sym typeface="Trebuchet MS"/>
              </a:rPr>
              <a:t>T</a:t>
            </a:r>
            <a:r>
              <a:rPr b="1" i="1" lang="en">
                <a:solidFill>
                  <a:srgbClr val="858585"/>
                </a:solidFill>
                <a:latin typeface="Trebuchet MS"/>
                <a:ea typeface="Trebuchet MS"/>
                <a:cs typeface="Trebuchet MS"/>
                <a:sym typeface="Trebuchet MS"/>
              </a:rPr>
              <a:t>iming is </a:t>
            </a:r>
            <a:r>
              <a:rPr b="1" i="1" lang="en">
                <a:solidFill>
                  <a:srgbClr val="858585"/>
                </a:solidFill>
                <a:latin typeface="Trebuchet MS"/>
                <a:ea typeface="Trebuchet MS"/>
                <a:cs typeface="Trebuchet MS"/>
                <a:sym typeface="Trebuchet MS"/>
              </a:rPr>
              <a:t>subject to change as guidance is finalized</a:t>
            </a:r>
            <a:endParaRPr b="1" i="1">
              <a:solidFill>
                <a:srgbClr val="858585"/>
              </a:solidFill>
              <a:latin typeface="Trebuchet MS"/>
              <a:ea typeface="Trebuchet MS"/>
              <a:cs typeface="Trebuchet MS"/>
              <a:sym typeface="Trebuchet MS"/>
            </a:endParaRPr>
          </a:p>
        </p:txBody>
      </p:sp>
      <p:sp>
        <p:nvSpPr>
          <p:cNvPr id="1237" name="Google Shape;1237;p171"/>
          <p:cNvSpPr txBox="1"/>
          <p:nvPr>
            <p:ph idx="12" type="sldNum"/>
          </p:nvPr>
        </p:nvSpPr>
        <p:spPr>
          <a:xfrm>
            <a:off x="6976358" y="4976931"/>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1238" name="Google Shape;1238;p171"/>
          <p:cNvSpPr/>
          <p:nvPr/>
        </p:nvSpPr>
        <p:spPr>
          <a:xfrm>
            <a:off x="7412150" y="1930656"/>
            <a:ext cx="1618200" cy="1176900"/>
          </a:xfrm>
          <a:prstGeom prst="rect">
            <a:avLst/>
          </a:prstGeom>
          <a:solidFill>
            <a:srgbClr val="245D38">
              <a:alpha val="13920"/>
            </a:srgbClr>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1239" name="Google Shape;1239;p171"/>
          <p:cNvSpPr txBox="1"/>
          <p:nvPr/>
        </p:nvSpPr>
        <p:spPr>
          <a:xfrm>
            <a:off x="7426176" y="1806231"/>
            <a:ext cx="1557000" cy="1271400"/>
          </a:xfrm>
          <a:prstGeom prst="rect">
            <a:avLst/>
          </a:prstGeom>
          <a:noFill/>
          <a:ln>
            <a:noFill/>
          </a:ln>
        </p:spPr>
        <p:txBody>
          <a:bodyPr anchorCtr="0" anchor="b" bIns="68575" lIns="68575" spcFirstLastPara="1" rIns="68575" wrap="square" tIns="68575">
            <a:noAutofit/>
          </a:bodyPr>
          <a:lstStyle/>
          <a:p>
            <a:pPr indent="0" lvl="0" marL="0" rtl="0" algn="l">
              <a:spcBef>
                <a:spcPts val="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t/>
            </a:r>
            <a:endParaRPr b="1">
              <a:solidFill>
                <a:schemeClr val="accent2"/>
              </a:solidFill>
              <a:latin typeface="Open Sans"/>
              <a:ea typeface="Open Sans"/>
              <a:cs typeface="Open Sans"/>
              <a:sym typeface="Open Sans"/>
            </a:endParaRPr>
          </a:p>
          <a:p>
            <a:pPr indent="0" lvl="0" marL="0" rtl="0" algn="l">
              <a:spcBef>
                <a:spcPts val="800"/>
              </a:spcBef>
              <a:spcAft>
                <a:spcPts val="0"/>
              </a:spcAft>
              <a:buNone/>
            </a:pPr>
            <a:r>
              <a:rPr b="1" lang="en">
                <a:solidFill>
                  <a:schemeClr val="accent2"/>
                </a:solidFill>
                <a:latin typeface="Open Sans"/>
                <a:ea typeface="Open Sans"/>
                <a:cs typeface="Open Sans"/>
                <a:sym typeface="Open Sans"/>
              </a:rPr>
              <a:t>2027 </a:t>
            </a:r>
            <a:endParaRPr b="1">
              <a:solidFill>
                <a:schemeClr val="accent2"/>
              </a:solidFill>
              <a:latin typeface="Open Sans"/>
              <a:ea typeface="Open Sans"/>
              <a:cs typeface="Open Sans"/>
              <a:sym typeface="Open Sans"/>
            </a:endParaRPr>
          </a:p>
          <a:p>
            <a:pPr indent="0" lvl="0" marL="0" rtl="0" algn="l">
              <a:spcBef>
                <a:spcPts val="0"/>
              </a:spcBef>
              <a:spcAft>
                <a:spcPts val="0"/>
              </a:spcAft>
              <a:buNone/>
            </a:pPr>
            <a:r>
              <a:rPr lang="en">
                <a:solidFill>
                  <a:schemeClr val="accent2"/>
                </a:solidFill>
                <a:latin typeface="Open Sans SemiBold"/>
                <a:ea typeface="Open Sans SemiBold"/>
                <a:cs typeface="Open Sans SemiBold"/>
                <a:sym typeface="Open Sans SemiBold"/>
              </a:rPr>
              <a:t>D</a:t>
            </a:r>
            <a:r>
              <a:rPr lang="en">
                <a:solidFill>
                  <a:schemeClr val="accent2"/>
                </a:solidFill>
                <a:latin typeface="Open Sans SemiBold"/>
                <a:ea typeface="Open Sans SemiBold"/>
                <a:cs typeface="Open Sans SemiBold"/>
                <a:sym typeface="Open Sans SemiBold"/>
              </a:rPr>
              <a:t>irect outreach to members continues based on renewal date  </a:t>
            </a:r>
            <a:endParaRPr>
              <a:solidFill>
                <a:schemeClr val="accent2"/>
              </a:solidFill>
              <a:latin typeface="Open Sans SemiBold"/>
              <a:ea typeface="Open Sans SemiBold"/>
              <a:cs typeface="Open Sans SemiBold"/>
              <a:sym typeface="Open Sans SemiBold"/>
            </a:endParaRPr>
          </a:p>
        </p:txBody>
      </p:sp>
      <p:cxnSp>
        <p:nvCxnSpPr>
          <p:cNvPr id="1240" name="Google Shape;1240;p171"/>
          <p:cNvCxnSpPr/>
          <p:nvPr/>
        </p:nvCxnSpPr>
        <p:spPr>
          <a:xfrm rot="10800000">
            <a:off x="7683061" y="1581338"/>
            <a:ext cx="0" cy="341100"/>
          </a:xfrm>
          <a:prstGeom prst="straightConnector1">
            <a:avLst/>
          </a:prstGeom>
          <a:noFill/>
          <a:ln cap="flat" cmpd="sng" w="19050">
            <a:solidFill>
              <a:schemeClr val="accent4"/>
            </a:solidFill>
            <a:prstDash val="solid"/>
            <a:round/>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172"/>
          <p:cNvSpPr txBox="1"/>
          <p:nvPr>
            <p:ph idx="12" type="sldNum"/>
          </p:nvPr>
        </p:nvSpPr>
        <p:spPr>
          <a:xfrm>
            <a:off x="7402922" y="4825799"/>
            <a:ext cx="15090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1247" name="Google Shape;1247;p172"/>
          <p:cNvSpPr txBox="1"/>
          <p:nvPr/>
        </p:nvSpPr>
        <p:spPr>
          <a:xfrm>
            <a:off x="555914" y="120660"/>
            <a:ext cx="7886700" cy="720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600"/>
              <a:buFont typeface="Arial"/>
              <a:buNone/>
            </a:pPr>
            <a:r>
              <a:rPr b="1" lang="en" sz="3200">
                <a:solidFill>
                  <a:schemeClr val="dk2"/>
                </a:solidFill>
                <a:latin typeface="Trebuchet MS"/>
                <a:ea typeface="Trebuchet MS"/>
                <a:cs typeface="Trebuchet MS"/>
                <a:sym typeface="Trebuchet MS"/>
              </a:rPr>
              <a:t>H.</a:t>
            </a:r>
            <a:r>
              <a:rPr b="1" lang="en" sz="3200">
                <a:solidFill>
                  <a:schemeClr val="dk2"/>
                </a:solidFill>
                <a:latin typeface="Trebuchet MS"/>
                <a:ea typeface="Trebuchet MS"/>
                <a:cs typeface="Trebuchet MS"/>
                <a:sym typeface="Trebuchet MS"/>
              </a:rPr>
              <a:t>R</a:t>
            </a:r>
            <a:r>
              <a:rPr b="1" lang="en" sz="3200">
                <a:solidFill>
                  <a:schemeClr val="dk2"/>
                </a:solidFill>
                <a:latin typeface="Trebuchet MS"/>
                <a:ea typeface="Trebuchet MS"/>
                <a:cs typeface="Trebuchet MS"/>
                <a:sym typeface="Trebuchet MS"/>
              </a:rPr>
              <a:t>. 1 Implementation </a:t>
            </a:r>
            <a:r>
              <a:rPr b="1" lang="en" sz="3200">
                <a:solidFill>
                  <a:schemeClr val="dk2"/>
                </a:solidFill>
                <a:latin typeface="Trebuchet MS"/>
                <a:ea typeface="Trebuchet MS"/>
                <a:cs typeface="Trebuchet MS"/>
                <a:sym typeface="Trebuchet MS"/>
              </a:rPr>
              <a:t>Complexities</a:t>
            </a:r>
            <a:endParaRPr b="1" sz="3200">
              <a:solidFill>
                <a:schemeClr val="dk2"/>
              </a:solidFill>
              <a:latin typeface="Trebuchet MS"/>
              <a:ea typeface="Trebuchet MS"/>
              <a:cs typeface="Trebuchet MS"/>
              <a:sym typeface="Trebuchet MS"/>
            </a:endParaRPr>
          </a:p>
        </p:txBody>
      </p:sp>
      <p:sp>
        <p:nvSpPr>
          <p:cNvPr id="1248" name="Google Shape;1248;p172"/>
          <p:cNvSpPr txBox="1"/>
          <p:nvPr/>
        </p:nvSpPr>
        <p:spPr>
          <a:xfrm>
            <a:off x="1683475" y="1049864"/>
            <a:ext cx="7026000" cy="3471600"/>
          </a:xfrm>
          <a:prstGeom prst="rect">
            <a:avLst/>
          </a:prstGeom>
          <a:noFill/>
          <a:ln>
            <a:noFill/>
          </a:ln>
        </p:spPr>
        <p:txBody>
          <a:bodyPr anchorCtr="0" anchor="t" bIns="91425" lIns="91425" spcFirstLastPara="1" rIns="91425" wrap="square" tIns="91425">
            <a:noAutofit/>
          </a:bodyPr>
          <a:lstStyle/>
          <a:p>
            <a:pPr indent="-361950" lvl="0" marL="457200" rtl="0" algn="l">
              <a:lnSpc>
                <a:spcPct val="115000"/>
              </a:lnSpc>
              <a:spcBef>
                <a:spcPts val="0"/>
              </a:spcBef>
              <a:spcAft>
                <a:spcPts val="0"/>
              </a:spcAft>
              <a:buClr>
                <a:schemeClr val="dk1"/>
              </a:buClr>
              <a:buSzPts val="2100"/>
              <a:buFont typeface="Trebuchet MS"/>
              <a:buChar char="●"/>
            </a:pPr>
            <a:r>
              <a:rPr lang="en" sz="2100">
                <a:solidFill>
                  <a:schemeClr val="dk1"/>
                </a:solidFill>
                <a:latin typeface="Trebuchet MS"/>
                <a:ea typeface="Trebuchet MS"/>
                <a:cs typeface="Trebuchet MS"/>
                <a:sym typeface="Trebuchet MS"/>
              </a:rPr>
              <a:t>Tight timelines between issuance of rules and implementation</a:t>
            </a:r>
            <a:endParaRPr sz="2100">
              <a:solidFill>
                <a:schemeClr val="dk1"/>
              </a:solidFill>
              <a:latin typeface="Trebuchet MS"/>
              <a:ea typeface="Trebuchet MS"/>
              <a:cs typeface="Trebuchet MS"/>
              <a:sym typeface="Trebuchet MS"/>
            </a:endParaRPr>
          </a:p>
          <a:p>
            <a:pPr indent="-361950" lvl="0" marL="457200" rtl="0" algn="l">
              <a:lnSpc>
                <a:spcPct val="115000"/>
              </a:lnSpc>
              <a:spcBef>
                <a:spcPts val="1000"/>
              </a:spcBef>
              <a:spcAft>
                <a:spcPts val="0"/>
              </a:spcAft>
              <a:buClr>
                <a:schemeClr val="dk1"/>
              </a:buClr>
              <a:buSzPts val="2100"/>
              <a:buFont typeface="Trebuchet MS"/>
              <a:buChar char="●"/>
            </a:pPr>
            <a:r>
              <a:rPr lang="en" sz="2100">
                <a:solidFill>
                  <a:schemeClr val="dk1"/>
                </a:solidFill>
                <a:latin typeface="Trebuchet MS"/>
                <a:ea typeface="Trebuchet MS"/>
                <a:cs typeface="Trebuchet MS"/>
                <a:sym typeface="Trebuchet MS"/>
              </a:rPr>
              <a:t>Technology systems changes  </a:t>
            </a:r>
            <a:endParaRPr sz="2100">
              <a:solidFill>
                <a:schemeClr val="dk1"/>
              </a:solidFill>
              <a:latin typeface="Trebuchet MS"/>
              <a:ea typeface="Trebuchet MS"/>
              <a:cs typeface="Trebuchet MS"/>
              <a:sym typeface="Trebuchet MS"/>
            </a:endParaRPr>
          </a:p>
          <a:p>
            <a:pPr indent="-361950" lvl="0" marL="457200" rtl="0" algn="l">
              <a:lnSpc>
                <a:spcPct val="115000"/>
              </a:lnSpc>
              <a:spcBef>
                <a:spcPts val="1000"/>
              </a:spcBef>
              <a:spcAft>
                <a:spcPts val="0"/>
              </a:spcAft>
              <a:buClr>
                <a:schemeClr val="dk1"/>
              </a:buClr>
              <a:buSzPts val="2100"/>
              <a:buFont typeface="Trebuchet MS"/>
              <a:buChar char="●"/>
            </a:pPr>
            <a:r>
              <a:rPr lang="en" sz="2100">
                <a:solidFill>
                  <a:schemeClr val="dk1"/>
                </a:solidFill>
                <a:latin typeface="Trebuchet MS"/>
                <a:ea typeface="Trebuchet MS"/>
                <a:cs typeface="Trebuchet MS"/>
                <a:sym typeface="Trebuchet MS"/>
              </a:rPr>
              <a:t>Coordinating policy implementation across departments</a:t>
            </a:r>
            <a:endParaRPr sz="2100">
              <a:solidFill>
                <a:schemeClr val="dk1"/>
              </a:solidFill>
              <a:latin typeface="Trebuchet MS"/>
              <a:ea typeface="Trebuchet MS"/>
              <a:cs typeface="Trebuchet MS"/>
              <a:sym typeface="Trebuchet MS"/>
            </a:endParaRPr>
          </a:p>
          <a:p>
            <a:pPr indent="-361950" lvl="0" marL="457200" rtl="0" algn="l">
              <a:lnSpc>
                <a:spcPct val="115000"/>
              </a:lnSpc>
              <a:spcBef>
                <a:spcPts val="1000"/>
              </a:spcBef>
              <a:spcAft>
                <a:spcPts val="0"/>
              </a:spcAft>
              <a:buClr>
                <a:schemeClr val="dk1"/>
              </a:buClr>
              <a:buSzPts val="2100"/>
              <a:buFont typeface="Trebuchet MS"/>
              <a:buChar char="●"/>
            </a:pPr>
            <a:r>
              <a:rPr lang="en" sz="2100">
                <a:solidFill>
                  <a:schemeClr val="dk1"/>
                </a:solidFill>
                <a:latin typeface="Trebuchet MS"/>
                <a:ea typeface="Trebuchet MS"/>
                <a:cs typeface="Trebuchet MS"/>
                <a:sym typeface="Trebuchet MS"/>
              </a:rPr>
              <a:t>Increased workload for frontline workers </a:t>
            </a:r>
            <a:endParaRPr sz="2100">
              <a:solidFill>
                <a:schemeClr val="dk1"/>
              </a:solidFill>
              <a:latin typeface="Trebuchet MS"/>
              <a:ea typeface="Trebuchet MS"/>
              <a:cs typeface="Trebuchet MS"/>
              <a:sym typeface="Trebuchet MS"/>
            </a:endParaRPr>
          </a:p>
          <a:p>
            <a:pPr indent="0" lvl="0" marL="0" rtl="0" algn="l">
              <a:lnSpc>
                <a:spcPct val="150000"/>
              </a:lnSpc>
              <a:spcBef>
                <a:spcPts val="0"/>
              </a:spcBef>
              <a:spcAft>
                <a:spcPts val="0"/>
              </a:spcAft>
              <a:buNone/>
            </a:pPr>
            <a:r>
              <a:t/>
            </a:r>
            <a:endParaRPr sz="2100">
              <a:solidFill>
                <a:schemeClr val="dk1"/>
              </a:solidFill>
              <a:latin typeface="Trebuchet MS"/>
              <a:ea typeface="Trebuchet MS"/>
              <a:cs typeface="Trebuchet MS"/>
              <a:sym typeface="Trebuchet MS"/>
            </a:endParaRPr>
          </a:p>
        </p:txBody>
      </p:sp>
      <p:pic>
        <p:nvPicPr>
          <p:cNvPr descr="Runs time icon vector. Isolated contour symbol illustration (Provided by Getty Images)" id="1249" name="Google Shape;1249;p172"/>
          <p:cNvPicPr preferRelativeResize="0"/>
          <p:nvPr/>
        </p:nvPicPr>
        <p:blipFill>
          <a:blip r:embed="rId3">
            <a:alphaModFix/>
          </a:blip>
          <a:stretch>
            <a:fillRect/>
          </a:stretch>
        </p:blipFill>
        <p:spPr>
          <a:xfrm>
            <a:off x="838200" y="966048"/>
            <a:ext cx="720000" cy="720000"/>
          </a:xfrm>
          <a:prstGeom prst="rect">
            <a:avLst/>
          </a:prstGeom>
          <a:noFill/>
          <a:ln>
            <a:noFill/>
          </a:ln>
        </p:spPr>
      </p:pic>
      <p:pic>
        <p:nvPicPr>
          <p:cNvPr descr="Bridge icon vector. Isolated contour symbol illustration (Provided by Getty Images)" id="1250" name="Google Shape;1250;p172"/>
          <p:cNvPicPr preferRelativeResize="0"/>
          <p:nvPr/>
        </p:nvPicPr>
        <p:blipFill>
          <a:blip r:embed="rId4">
            <a:alphaModFix/>
          </a:blip>
          <a:stretch>
            <a:fillRect/>
          </a:stretch>
        </p:blipFill>
        <p:spPr>
          <a:xfrm>
            <a:off x="956560" y="2446293"/>
            <a:ext cx="598574" cy="598574"/>
          </a:xfrm>
          <a:prstGeom prst="rect">
            <a:avLst/>
          </a:prstGeom>
          <a:noFill/>
          <a:ln>
            <a:noFill/>
          </a:ln>
        </p:spPr>
      </p:pic>
      <p:pic>
        <p:nvPicPr>
          <p:cNvPr descr="working mechanism colleague line icon vector illustration (Provided by Getty Images)" id="1251" name="Google Shape;1251;p172"/>
          <p:cNvPicPr preferRelativeResize="0"/>
          <p:nvPr/>
        </p:nvPicPr>
        <p:blipFill>
          <a:blip r:embed="rId5">
            <a:alphaModFix/>
          </a:blip>
          <a:stretch>
            <a:fillRect/>
          </a:stretch>
        </p:blipFill>
        <p:spPr>
          <a:xfrm>
            <a:off x="944581" y="1798392"/>
            <a:ext cx="598574" cy="598574"/>
          </a:xfrm>
          <a:prstGeom prst="rect">
            <a:avLst/>
          </a:prstGeom>
          <a:noFill/>
          <a:ln>
            <a:noFill/>
          </a:ln>
        </p:spPr>
      </p:pic>
      <p:pic>
        <p:nvPicPr>
          <p:cNvPr descr="increase in vector icon indicators. Isolated contour symbol illustration (Provided by Getty Images)" id="1252" name="Google Shape;1252;p172"/>
          <p:cNvPicPr preferRelativeResize="0"/>
          <p:nvPr/>
        </p:nvPicPr>
        <p:blipFill>
          <a:blip r:embed="rId6">
            <a:alphaModFix/>
          </a:blip>
          <a:stretch>
            <a:fillRect/>
          </a:stretch>
        </p:blipFill>
        <p:spPr>
          <a:xfrm>
            <a:off x="883863" y="3237146"/>
            <a:ext cx="720000" cy="720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6" name="Shape 1256"/>
        <p:cNvGrpSpPr/>
        <p:nvPr/>
      </p:nvGrpSpPr>
      <p:grpSpPr>
        <a:xfrm>
          <a:off x="0" y="0"/>
          <a:ext cx="0" cy="0"/>
          <a:chOff x="0" y="0"/>
          <a:chExt cx="0" cy="0"/>
        </a:xfrm>
      </p:grpSpPr>
      <p:sp>
        <p:nvSpPr>
          <p:cNvPr id="1257" name="Google Shape;1257;p173"/>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258" name="Google Shape;1258;p173"/>
          <p:cNvSpPr txBox="1"/>
          <p:nvPr>
            <p:ph type="title"/>
          </p:nvPr>
        </p:nvSpPr>
        <p:spPr>
          <a:xfrm>
            <a:off x="203875" y="380350"/>
            <a:ext cx="8277000" cy="6498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lang="en" sz="3200"/>
              <a:t>October 1: </a:t>
            </a:r>
            <a:r>
              <a:rPr lang="en" sz="3200"/>
              <a:t>Changes for Certain </a:t>
            </a:r>
            <a:r>
              <a:rPr lang="en" sz="3200"/>
              <a:t>Immigrants</a:t>
            </a:r>
            <a:endParaRPr sz="3200"/>
          </a:p>
          <a:p>
            <a:pPr indent="0" lvl="0" marL="0" rtl="0" algn="ctr">
              <a:spcBef>
                <a:spcPts val="0"/>
              </a:spcBef>
              <a:spcAft>
                <a:spcPts val="0"/>
              </a:spcAft>
              <a:buNone/>
            </a:pPr>
            <a:r>
              <a:t/>
            </a:r>
            <a:endParaRPr sz="3200"/>
          </a:p>
        </p:txBody>
      </p:sp>
      <p:sp>
        <p:nvSpPr>
          <p:cNvPr id="1259" name="Google Shape;1259;p173"/>
          <p:cNvSpPr txBox="1"/>
          <p:nvPr/>
        </p:nvSpPr>
        <p:spPr>
          <a:xfrm>
            <a:off x="335275" y="784863"/>
            <a:ext cx="8523600" cy="378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1"/>
                </a:solidFill>
                <a:latin typeface="Trebuchet MS"/>
                <a:ea typeface="Trebuchet MS"/>
                <a:cs typeface="Trebuchet MS"/>
                <a:sym typeface="Trebuchet MS"/>
              </a:rPr>
              <a:t>Medicaid c</a:t>
            </a:r>
            <a:r>
              <a:rPr lang="en" sz="1600">
                <a:solidFill>
                  <a:schemeClr val="dk1"/>
                </a:solidFill>
                <a:latin typeface="Trebuchet MS"/>
                <a:ea typeface="Trebuchet MS"/>
                <a:cs typeface="Trebuchet MS"/>
                <a:sym typeface="Trebuchet MS"/>
              </a:rPr>
              <a:t>overage will end for </a:t>
            </a:r>
            <a:r>
              <a:rPr b="1" lang="en" sz="1600">
                <a:solidFill>
                  <a:schemeClr val="dk1"/>
                </a:solidFill>
                <a:latin typeface="Trebuchet MS"/>
                <a:ea typeface="Trebuchet MS"/>
                <a:cs typeface="Trebuchet MS"/>
                <a:sym typeface="Trebuchet MS"/>
              </a:rPr>
              <a:t>some lawfully present immigrants, </a:t>
            </a:r>
            <a:r>
              <a:rPr lang="en" sz="1600">
                <a:solidFill>
                  <a:schemeClr val="dk1"/>
                </a:solidFill>
                <a:latin typeface="Trebuchet MS"/>
                <a:ea typeface="Trebuchet MS"/>
                <a:cs typeface="Trebuchet MS"/>
                <a:sym typeface="Trebuchet MS"/>
              </a:rPr>
              <a:t>including </a:t>
            </a:r>
            <a:r>
              <a:rPr b="1" lang="en" sz="1600">
                <a:solidFill>
                  <a:schemeClr val="dk1"/>
                </a:solidFill>
                <a:latin typeface="Trebuchet MS"/>
                <a:ea typeface="Trebuchet MS"/>
                <a:cs typeface="Trebuchet MS"/>
                <a:sym typeface="Trebuchet MS"/>
              </a:rPr>
              <a:t>refugees, asylees, humanitarian parolees,</a:t>
            </a:r>
            <a:r>
              <a:rPr lang="en" sz="1600">
                <a:solidFill>
                  <a:schemeClr val="dk1"/>
                </a:solidFill>
                <a:latin typeface="Trebuchet MS"/>
                <a:ea typeface="Trebuchet MS"/>
                <a:cs typeface="Trebuchet MS"/>
                <a:sym typeface="Trebuchet MS"/>
              </a:rPr>
              <a:t> and others. </a:t>
            </a:r>
            <a:endParaRPr sz="16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900">
              <a:solidFill>
                <a:schemeClr val="dk1"/>
              </a:solidFill>
              <a:latin typeface="Trebuchet MS"/>
              <a:ea typeface="Trebuchet MS"/>
              <a:cs typeface="Trebuchet MS"/>
              <a:sym typeface="Trebuchet MS"/>
            </a:endParaRPr>
          </a:p>
          <a:p>
            <a:pPr indent="0" lvl="0" marL="0" rtl="0" algn="l">
              <a:spcBef>
                <a:spcPts val="0"/>
              </a:spcBef>
              <a:spcAft>
                <a:spcPts val="0"/>
              </a:spcAft>
              <a:buNone/>
            </a:pPr>
            <a:r>
              <a:rPr b="1" lang="en" sz="1600">
                <a:solidFill>
                  <a:schemeClr val="dk1"/>
                </a:solidFill>
                <a:latin typeface="Trebuchet MS"/>
                <a:ea typeface="Trebuchet MS"/>
                <a:cs typeface="Trebuchet MS"/>
                <a:sym typeface="Trebuchet MS"/>
              </a:rPr>
              <a:t>We</a:t>
            </a:r>
            <a:r>
              <a:rPr b="1" lang="en" sz="1600">
                <a:solidFill>
                  <a:schemeClr val="dk1"/>
                </a:solidFill>
                <a:latin typeface="Trebuchet MS"/>
                <a:ea typeface="Trebuchet MS"/>
                <a:cs typeface="Trebuchet MS"/>
                <a:sym typeface="Trebuchet MS"/>
              </a:rPr>
              <a:t> will let affected members know what other coverage options they have, including potential emergency Medicaid coverage.</a:t>
            </a:r>
            <a:endParaRPr b="1" sz="16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b="1" sz="600">
              <a:solidFill>
                <a:schemeClr val="dk1"/>
              </a:solidFill>
              <a:latin typeface="Trebuchet MS"/>
              <a:ea typeface="Trebuchet MS"/>
              <a:cs typeface="Trebuchet MS"/>
              <a:sym typeface="Trebuchet MS"/>
            </a:endParaRPr>
          </a:p>
          <a:p>
            <a:pPr indent="0" lvl="0" marL="0" rtl="0" algn="l">
              <a:spcBef>
                <a:spcPts val="0"/>
              </a:spcBef>
              <a:spcAft>
                <a:spcPts val="0"/>
              </a:spcAft>
              <a:buNone/>
            </a:pPr>
            <a:r>
              <a:rPr b="1" lang="en" sz="1600">
                <a:solidFill>
                  <a:schemeClr val="dk1"/>
                </a:solidFill>
                <a:latin typeface="Trebuchet MS"/>
                <a:ea typeface="Trebuchet MS"/>
                <a:cs typeface="Trebuchet MS"/>
                <a:sym typeface="Trebuchet MS"/>
              </a:rPr>
              <a:t>Timeline:</a:t>
            </a:r>
            <a:endParaRPr b="1" sz="16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Char char="●"/>
            </a:pPr>
            <a:r>
              <a:rPr b="1" lang="en" sz="1600">
                <a:solidFill>
                  <a:schemeClr val="dk1"/>
                </a:solidFill>
                <a:latin typeface="Trebuchet MS"/>
                <a:ea typeface="Trebuchet MS"/>
                <a:cs typeface="Trebuchet MS"/>
                <a:sym typeface="Trebuchet MS"/>
              </a:rPr>
              <a:t>May 2026: </a:t>
            </a:r>
            <a:r>
              <a:rPr lang="en" sz="1600">
                <a:solidFill>
                  <a:schemeClr val="dk1"/>
                </a:solidFill>
                <a:latin typeface="Trebuchet MS"/>
                <a:ea typeface="Trebuchet MS"/>
                <a:cs typeface="Trebuchet MS"/>
                <a:sym typeface="Trebuchet MS"/>
              </a:rPr>
              <a:t>HCPF sent a notice to current members who may be affected.</a:t>
            </a:r>
            <a:endParaRPr sz="16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Char char="●"/>
            </a:pPr>
            <a:r>
              <a:rPr b="1" lang="en" sz="1600">
                <a:solidFill>
                  <a:schemeClr val="dk1"/>
                </a:solidFill>
                <a:latin typeface="Trebuchet MS"/>
                <a:ea typeface="Trebuchet MS"/>
                <a:cs typeface="Trebuchet MS"/>
                <a:sym typeface="Trebuchet MS"/>
              </a:rPr>
              <a:t>June to August 2026: </a:t>
            </a:r>
            <a:r>
              <a:rPr lang="en" sz="1600">
                <a:solidFill>
                  <a:schemeClr val="dk1"/>
                </a:solidFill>
                <a:latin typeface="Trebuchet MS"/>
                <a:ea typeface="Trebuchet MS"/>
                <a:cs typeface="Trebuchet MS"/>
                <a:sym typeface="Trebuchet MS"/>
              </a:rPr>
              <a:t>Community o</a:t>
            </a:r>
            <a:r>
              <a:rPr lang="en" sz="1600">
                <a:solidFill>
                  <a:schemeClr val="dk1"/>
                </a:solidFill>
                <a:latin typeface="Trebuchet MS"/>
                <a:ea typeface="Trebuchet MS"/>
                <a:cs typeface="Trebuchet MS"/>
                <a:sym typeface="Trebuchet MS"/>
              </a:rPr>
              <a:t>utreach to raise awareness.</a:t>
            </a:r>
            <a:endParaRPr sz="16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Char char="●"/>
            </a:pPr>
            <a:r>
              <a:rPr b="1" lang="en" sz="1600">
                <a:solidFill>
                  <a:schemeClr val="dk1"/>
                </a:solidFill>
                <a:latin typeface="Trebuchet MS"/>
                <a:ea typeface="Trebuchet MS"/>
                <a:cs typeface="Trebuchet MS"/>
                <a:sym typeface="Trebuchet MS"/>
              </a:rPr>
              <a:t>September 2026:</a:t>
            </a:r>
            <a:r>
              <a:rPr lang="en" sz="1600">
                <a:solidFill>
                  <a:schemeClr val="dk1"/>
                </a:solidFill>
                <a:latin typeface="Trebuchet MS"/>
                <a:ea typeface="Trebuchet MS"/>
                <a:cs typeface="Trebuchet MS"/>
                <a:sym typeface="Trebuchet MS"/>
              </a:rPr>
              <a:t> Notice to members who will lose coverage.</a:t>
            </a:r>
            <a:endParaRPr sz="16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Char char="●"/>
            </a:pPr>
            <a:r>
              <a:rPr b="1" lang="en" sz="1600">
                <a:solidFill>
                  <a:schemeClr val="dk1"/>
                </a:solidFill>
                <a:latin typeface="Trebuchet MS"/>
                <a:ea typeface="Trebuchet MS"/>
                <a:cs typeface="Trebuchet MS"/>
                <a:sym typeface="Trebuchet MS"/>
              </a:rPr>
              <a:t>October 1, 2026: </a:t>
            </a:r>
            <a:r>
              <a:rPr lang="en" sz="1600">
                <a:solidFill>
                  <a:schemeClr val="dk1"/>
                </a:solidFill>
                <a:latin typeface="Trebuchet MS"/>
                <a:ea typeface="Trebuchet MS"/>
                <a:cs typeface="Trebuchet MS"/>
                <a:sym typeface="Trebuchet MS"/>
              </a:rPr>
              <a:t>Changes implemented.</a:t>
            </a:r>
            <a:endParaRPr sz="16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100">
              <a:solidFill>
                <a:schemeClr val="dk1"/>
              </a:solidFill>
              <a:latin typeface="Trebuchet MS"/>
              <a:ea typeface="Trebuchet MS"/>
              <a:cs typeface="Trebuchet MS"/>
              <a:sym typeface="Trebuchet MS"/>
            </a:endParaRPr>
          </a:p>
          <a:p>
            <a:pPr indent="0" lvl="0" marL="0" rtl="0" algn="l">
              <a:spcBef>
                <a:spcPts val="0"/>
              </a:spcBef>
              <a:spcAft>
                <a:spcPts val="0"/>
              </a:spcAft>
              <a:buNone/>
            </a:pPr>
            <a:r>
              <a:rPr b="1" lang="en" sz="1600">
                <a:solidFill>
                  <a:schemeClr val="dk1"/>
                </a:solidFill>
                <a:latin typeface="Trebuchet MS"/>
                <a:ea typeface="Trebuchet MS"/>
                <a:cs typeface="Trebuchet MS"/>
                <a:sym typeface="Trebuchet MS"/>
              </a:rPr>
              <a:t>What to do now: </a:t>
            </a:r>
            <a:endParaRPr b="1" sz="1600">
              <a:solidFill>
                <a:schemeClr val="dk1"/>
              </a:solidFill>
              <a:latin typeface="Trebuchet MS"/>
              <a:ea typeface="Trebuchet MS"/>
              <a:cs typeface="Trebuchet MS"/>
              <a:sym typeface="Trebuchet MS"/>
            </a:endParaRPr>
          </a:p>
          <a:p>
            <a:pPr indent="-330200" lvl="0" marL="457200" rtl="0" algn="l">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Make sure your citizenship/immigration status and contact information are up to date.</a:t>
            </a:r>
            <a:endParaRPr sz="1600">
              <a:solidFill>
                <a:schemeClr val="dk1"/>
              </a:solidFill>
              <a:latin typeface="Trebuchet MS"/>
              <a:ea typeface="Trebuchet MS"/>
              <a:cs typeface="Trebuchet MS"/>
              <a:sym typeface="Trebuchet MS"/>
            </a:endParaRPr>
          </a:p>
          <a:p>
            <a:pPr indent="-330200" lvl="0" marL="457200" rtl="0" algn="l">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Watch for and respond immediately to official notices.</a:t>
            </a:r>
            <a:endParaRPr sz="1600">
              <a:solidFill>
                <a:schemeClr val="dk1"/>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3" name="Shape 1263"/>
        <p:cNvGrpSpPr/>
        <p:nvPr/>
      </p:nvGrpSpPr>
      <p:grpSpPr>
        <a:xfrm>
          <a:off x="0" y="0"/>
          <a:ext cx="0" cy="0"/>
          <a:chOff x="0" y="0"/>
          <a:chExt cx="0" cy="0"/>
        </a:xfrm>
      </p:grpSpPr>
      <p:sp>
        <p:nvSpPr>
          <p:cNvPr id="1264" name="Google Shape;1264;p174"/>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265" name="Google Shape;1265;p174"/>
          <p:cNvSpPr txBox="1"/>
          <p:nvPr>
            <p:ph type="title"/>
          </p:nvPr>
        </p:nvSpPr>
        <p:spPr>
          <a:xfrm>
            <a:off x="203875" y="380350"/>
            <a:ext cx="8277000" cy="6498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lang="en" sz="3200"/>
              <a:t>January</a:t>
            </a:r>
            <a:r>
              <a:rPr lang="en" sz="3200"/>
              <a:t> </a:t>
            </a:r>
            <a:r>
              <a:rPr lang="en" sz="3200"/>
              <a:t>1: Other Medicaid Changes</a:t>
            </a:r>
            <a:endParaRPr sz="3200"/>
          </a:p>
          <a:p>
            <a:pPr indent="0" lvl="0" marL="0" rtl="0" algn="ctr">
              <a:spcBef>
                <a:spcPts val="0"/>
              </a:spcBef>
              <a:spcAft>
                <a:spcPts val="0"/>
              </a:spcAft>
              <a:buNone/>
            </a:pPr>
            <a:r>
              <a:t/>
            </a:r>
            <a:endParaRPr sz="3200"/>
          </a:p>
        </p:txBody>
      </p:sp>
      <p:sp>
        <p:nvSpPr>
          <p:cNvPr id="1266" name="Google Shape;1266;p174"/>
          <p:cNvSpPr txBox="1"/>
          <p:nvPr/>
        </p:nvSpPr>
        <p:spPr>
          <a:xfrm>
            <a:off x="391650" y="864850"/>
            <a:ext cx="8475900" cy="4002000"/>
          </a:xfrm>
          <a:prstGeom prst="rect">
            <a:avLst/>
          </a:prstGeom>
          <a:noFill/>
          <a:ln>
            <a:noFill/>
          </a:ln>
        </p:spPr>
        <p:txBody>
          <a:bodyPr anchorCtr="0" anchor="t" bIns="91425" lIns="91425" spcFirstLastPara="1" rIns="91425" wrap="square" tIns="91425">
            <a:spAutoFit/>
          </a:bodyPr>
          <a:lstStyle/>
          <a:p>
            <a:pPr indent="-266700" lvl="0" marL="342900" rtl="0" algn="l">
              <a:spcBef>
                <a:spcPts val="0"/>
              </a:spcBef>
              <a:spcAft>
                <a:spcPts val="0"/>
              </a:spcAft>
              <a:buClr>
                <a:schemeClr val="dk1"/>
              </a:buClr>
              <a:buSzPts val="1600"/>
              <a:buChar char="●"/>
            </a:pPr>
            <a:r>
              <a:rPr b="1" lang="en" sz="1800">
                <a:solidFill>
                  <a:schemeClr val="dk1"/>
                </a:solidFill>
                <a:latin typeface="Trebuchet MS"/>
                <a:ea typeface="Trebuchet MS"/>
                <a:cs typeface="Trebuchet MS"/>
                <a:sym typeface="Trebuchet MS"/>
              </a:rPr>
              <a:t>Retroactive coverage: </a:t>
            </a:r>
            <a:endParaRPr b="1" sz="1800">
              <a:solidFill>
                <a:schemeClr val="dk1"/>
              </a:solidFill>
              <a:latin typeface="Trebuchet MS"/>
              <a:ea typeface="Trebuchet MS"/>
              <a:cs typeface="Trebuchet MS"/>
              <a:sym typeface="Trebuchet MS"/>
            </a:endParaRPr>
          </a:p>
          <a:p>
            <a:pPr indent="-266700" lvl="1" marL="685800" rtl="0" algn="l">
              <a:spcBef>
                <a:spcPts val="0"/>
              </a:spcBef>
              <a:spcAft>
                <a:spcPts val="0"/>
              </a:spcAft>
              <a:buClr>
                <a:schemeClr val="dk1"/>
              </a:buClr>
              <a:buSzPts val="1600"/>
              <a:buFont typeface="Noto Sans Symbols"/>
              <a:buChar char="○"/>
            </a:pPr>
            <a:r>
              <a:rPr lang="en" sz="1800">
                <a:solidFill>
                  <a:schemeClr val="dk1"/>
                </a:solidFill>
                <a:latin typeface="Trebuchet MS"/>
                <a:ea typeface="Trebuchet MS"/>
                <a:cs typeface="Trebuchet MS"/>
                <a:sym typeface="Trebuchet MS"/>
              </a:rPr>
              <a:t>This pays for medical bills in the months before a new member applied. It will be shortened to 1 or 2 months of coverage, rather than 3</a:t>
            </a:r>
            <a:r>
              <a:rPr lang="en" sz="1800">
                <a:solidFill>
                  <a:schemeClr val="dk1"/>
                </a:solidFill>
                <a:latin typeface="Trebuchet MS"/>
                <a:ea typeface="Trebuchet MS"/>
                <a:cs typeface="Trebuchet MS"/>
                <a:sym typeface="Trebuchet MS"/>
              </a:rPr>
              <a:t>. </a:t>
            </a:r>
            <a:endParaRPr sz="1800">
              <a:solidFill>
                <a:schemeClr val="dk1"/>
              </a:solidFill>
              <a:latin typeface="Trebuchet MS"/>
              <a:ea typeface="Trebuchet MS"/>
              <a:cs typeface="Trebuchet MS"/>
              <a:sym typeface="Trebuchet MS"/>
            </a:endParaRPr>
          </a:p>
          <a:p>
            <a:pPr indent="-279400" lvl="0" marL="342900" rtl="0" algn="l">
              <a:spcBef>
                <a:spcPts val="0"/>
              </a:spcBef>
              <a:spcAft>
                <a:spcPts val="0"/>
              </a:spcAft>
              <a:buClr>
                <a:schemeClr val="dk1"/>
              </a:buClr>
              <a:buSzPts val="1800"/>
              <a:buFont typeface="Trebuchet MS"/>
              <a:buChar char="●"/>
            </a:pPr>
            <a:r>
              <a:rPr b="1" lang="en" sz="1800">
                <a:solidFill>
                  <a:schemeClr val="dk1"/>
                </a:solidFill>
                <a:latin typeface="Trebuchet MS"/>
                <a:ea typeface="Trebuchet MS"/>
                <a:cs typeface="Trebuchet MS"/>
                <a:sym typeface="Trebuchet MS"/>
              </a:rPr>
              <a:t>Individualized renewals: </a:t>
            </a:r>
            <a:endParaRPr b="1" sz="1800">
              <a:solidFill>
                <a:schemeClr val="dk1"/>
              </a:solidFill>
              <a:latin typeface="Trebuchet MS"/>
              <a:ea typeface="Trebuchet MS"/>
              <a:cs typeface="Trebuchet MS"/>
              <a:sym typeface="Trebuchet MS"/>
            </a:endParaRPr>
          </a:p>
          <a:p>
            <a:pPr indent="-279400" lvl="1" marL="685800" rtl="0" algn="l">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Packets will no longer be by case/household, so family members may have different renewal dates.</a:t>
            </a:r>
            <a:endParaRPr sz="1800">
              <a:solidFill>
                <a:schemeClr val="dk1"/>
              </a:solidFill>
              <a:latin typeface="Trebuchet MS"/>
              <a:ea typeface="Trebuchet MS"/>
              <a:cs typeface="Trebuchet MS"/>
              <a:sym typeface="Trebuchet MS"/>
            </a:endParaRPr>
          </a:p>
          <a:p>
            <a:pPr indent="-279400" lvl="0" marL="342900" rtl="0" algn="l">
              <a:spcBef>
                <a:spcPts val="0"/>
              </a:spcBef>
              <a:spcAft>
                <a:spcPts val="0"/>
              </a:spcAft>
              <a:buClr>
                <a:schemeClr val="dk1"/>
              </a:buClr>
              <a:buSzPts val="1800"/>
              <a:buFont typeface="Trebuchet MS"/>
              <a:buChar char="●"/>
            </a:pPr>
            <a:r>
              <a:rPr b="1" lang="en" sz="1800">
                <a:solidFill>
                  <a:schemeClr val="dk1"/>
                </a:solidFill>
                <a:latin typeface="Trebuchet MS"/>
                <a:ea typeface="Trebuchet MS"/>
                <a:cs typeface="Trebuchet MS"/>
                <a:sym typeface="Trebuchet MS"/>
              </a:rPr>
              <a:t>6-month renewal redeterminations:</a:t>
            </a:r>
            <a:endParaRPr b="1" sz="1800">
              <a:solidFill>
                <a:schemeClr val="dk1"/>
              </a:solidFill>
              <a:latin typeface="Trebuchet MS"/>
              <a:ea typeface="Trebuchet MS"/>
              <a:cs typeface="Trebuchet MS"/>
              <a:sym typeface="Trebuchet MS"/>
            </a:endParaRPr>
          </a:p>
          <a:p>
            <a:pPr indent="-279400" lvl="1" marL="685800" rtl="0" algn="l">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Some adults will need to renew their coverage every 6 months, rather than every 12 months.</a:t>
            </a:r>
            <a:endParaRPr sz="18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b="1" sz="18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b="1" lang="en" sz="1800">
                <a:solidFill>
                  <a:schemeClr val="dk1"/>
                </a:solidFill>
                <a:latin typeface="Trebuchet MS"/>
                <a:ea typeface="Trebuchet MS"/>
                <a:cs typeface="Trebuchet MS"/>
                <a:sym typeface="Trebuchet MS"/>
              </a:rPr>
              <a:t>What to do now: </a:t>
            </a:r>
            <a:endParaRPr b="1" sz="1800">
              <a:solidFill>
                <a:schemeClr val="dk1"/>
              </a:solidFill>
              <a:latin typeface="Trebuchet MS"/>
              <a:ea typeface="Trebuchet MS"/>
              <a:cs typeface="Trebuchet MS"/>
              <a:sym typeface="Trebuchet MS"/>
            </a:endParaRPr>
          </a:p>
          <a:p>
            <a:pPr indent="-330200" lvl="0" marL="457200" rtl="0" algn="l">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Make sure your contact information is up to date.</a:t>
            </a:r>
            <a:endParaRPr sz="1600">
              <a:solidFill>
                <a:schemeClr val="dk1"/>
              </a:solidFill>
              <a:latin typeface="Trebuchet MS"/>
              <a:ea typeface="Trebuchet MS"/>
              <a:cs typeface="Trebuchet MS"/>
              <a:sym typeface="Trebuchet MS"/>
            </a:endParaRPr>
          </a:p>
          <a:p>
            <a:pPr indent="-330200" lvl="0" marL="457200" rtl="0" algn="l">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Watch for and respond immediately to official notices.</a:t>
            </a:r>
            <a:endParaRPr sz="16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b="1" sz="1800">
              <a:solidFill>
                <a:schemeClr val="dk1"/>
              </a:solidFill>
              <a:latin typeface="Trebuchet MS"/>
              <a:ea typeface="Trebuchet MS"/>
              <a:cs typeface="Trebuchet MS"/>
              <a:sym typeface="Trebuchet M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0" name="Shape 1270"/>
        <p:cNvGrpSpPr/>
        <p:nvPr/>
      </p:nvGrpSpPr>
      <p:grpSpPr>
        <a:xfrm>
          <a:off x="0" y="0"/>
          <a:ext cx="0" cy="0"/>
          <a:chOff x="0" y="0"/>
          <a:chExt cx="0" cy="0"/>
        </a:xfrm>
      </p:grpSpPr>
      <p:sp>
        <p:nvSpPr>
          <p:cNvPr id="1271" name="Google Shape;1271;p175"/>
          <p:cNvSpPr txBox="1"/>
          <p:nvPr>
            <p:ph type="ctrTitle"/>
          </p:nvPr>
        </p:nvSpPr>
        <p:spPr>
          <a:xfrm>
            <a:off x="3459750" y="1291525"/>
            <a:ext cx="5024100" cy="25605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Work Requirements</a:t>
            </a:r>
            <a:endParaRPr>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rPr i="1" lang="en" sz="2700">
                <a:latin typeface="Trebuchet MS"/>
                <a:ea typeface="Trebuchet MS"/>
                <a:cs typeface="Trebuchet MS"/>
                <a:sym typeface="Trebuchet MS"/>
              </a:rPr>
              <a:t>Marivel Klueckman</a:t>
            </a:r>
            <a:endParaRPr i="1" sz="2700">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t/>
            </a:r>
            <a:endParaRPr sz="3300">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5" name="Shape 1275"/>
        <p:cNvGrpSpPr/>
        <p:nvPr/>
      </p:nvGrpSpPr>
      <p:grpSpPr>
        <a:xfrm>
          <a:off x="0" y="0"/>
          <a:ext cx="0" cy="0"/>
          <a:chOff x="0" y="0"/>
          <a:chExt cx="0" cy="0"/>
        </a:xfrm>
      </p:grpSpPr>
      <p:sp>
        <p:nvSpPr>
          <p:cNvPr id="1276" name="Google Shape;1276;p176"/>
          <p:cNvSpPr txBox="1"/>
          <p:nvPr>
            <p:ph type="title"/>
          </p:nvPr>
        </p:nvSpPr>
        <p:spPr>
          <a:xfrm>
            <a:off x="628650" y="99889"/>
            <a:ext cx="7886700" cy="720000"/>
          </a:xfrm>
          <a:prstGeom prst="rect">
            <a:avLst/>
          </a:prstGeom>
        </p:spPr>
        <p:txBody>
          <a:bodyPr anchorCtr="0" anchor="b" bIns="34275" lIns="68575" spcFirstLastPara="1" rIns="68575" wrap="square" tIns="34275">
            <a:noAutofit/>
          </a:bodyPr>
          <a:lstStyle/>
          <a:p>
            <a:pPr indent="-152400" lvl="0" marL="292100" marR="0" rtl="0" algn="ctr">
              <a:lnSpc>
                <a:spcPct val="100000"/>
              </a:lnSpc>
              <a:spcBef>
                <a:spcPts val="0"/>
              </a:spcBef>
              <a:spcAft>
                <a:spcPts val="0"/>
              </a:spcAft>
              <a:buClr>
                <a:srgbClr val="000000"/>
              </a:buClr>
              <a:buSzPts val="900"/>
              <a:buFont typeface="Arial"/>
              <a:buNone/>
            </a:pPr>
            <a:r>
              <a:rPr lang="en" sz="3200"/>
              <a:t>Work Requirements: What We Know</a:t>
            </a:r>
            <a:endParaRPr sz="3200"/>
          </a:p>
        </p:txBody>
      </p:sp>
      <p:sp>
        <p:nvSpPr>
          <p:cNvPr id="1277" name="Google Shape;1277;p176"/>
          <p:cNvSpPr txBox="1"/>
          <p:nvPr/>
        </p:nvSpPr>
        <p:spPr>
          <a:xfrm>
            <a:off x="305550" y="907125"/>
            <a:ext cx="8297100" cy="2589900"/>
          </a:xfrm>
          <a:prstGeom prst="rect">
            <a:avLst/>
          </a:prstGeom>
          <a:noFill/>
          <a:ln>
            <a:noFill/>
          </a:ln>
        </p:spPr>
        <p:txBody>
          <a:bodyPr anchorCtr="0" anchor="t" bIns="91425" lIns="0" spcFirstLastPara="1" rIns="0" wrap="square" tIns="91425">
            <a:spAutoFit/>
          </a:bodyPr>
          <a:lstStyle/>
          <a:p>
            <a:pPr indent="-419100" lvl="0" marL="609600" rtl="0" algn="l">
              <a:lnSpc>
                <a:spcPct val="90000"/>
              </a:lnSpc>
              <a:spcBef>
                <a:spcPts val="0"/>
              </a:spcBef>
              <a:spcAft>
                <a:spcPts val="0"/>
              </a:spcAft>
              <a:buClr>
                <a:schemeClr val="dk1"/>
              </a:buClr>
              <a:buSzPts val="1800"/>
              <a:buChar char="●"/>
            </a:pPr>
            <a:r>
              <a:rPr lang="en" sz="1800">
                <a:solidFill>
                  <a:schemeClr val="dk1"/>
                </a:solidFill>
                <a:latin typeface="Trebuchet MS"/>
                <a:ea typeface="Trebuchet MS"/>
                <a:cs typeface="Trebuchet MS"/>
                <a:sym typeface="Trebuchet MS"/>
              </a:rPr>
              <a:t>Colorado is expecting to receive final guidance from our federal partners </a:t>
            </a:r>
            <a:r>
              <a:rPr lang="en" sz="1800">
                <a:solidFill>
                  <a:schemeClr val="dk1"/>
                </a:solidFill>
                <a:latin typeface="Trebuchet MS"/>
                <a:ea typeface="Trebuchet MS"/>
                <a:cs typeface="Trebuchet MS"/>
                <a:sym typeface="Trebuchet MS"/>
              </a:rPr>
              <a:t> in June 2026.</a:t>
            </a:r>
            <a:endParaRPr sz="1800">
              <a:solidFill>
                <a:schemeClr val="dk1"/>
              </a:solidFill>
              <a:latin typeface="Trebuchet MS"/>
              <a:ea typeface="Trebuchet MS"/>
              <a:cs typeface="Trebuchet MS"/>
              <a:sym typeface="Trebuchet MS"/>
            </a:endParaRPr>
          </a:p>
          <a:p>
            <a:pPr indent="-419100" lvl="0" marL="609600" rtl="0" algn="l">
              <a:lnSpc>
                <a:spcPct val="90000"/>
              </a:lnSpc>
              <a:spcBef>
                <a:spcPts val="8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We have been relying on the informal guidance we have received so far to make decisions on eligibility system changes and policy. </a:t>
            </a:r>
            <a:endParaRPr sz="1800">
              <a:solidFill>
                <a:schemeClr val="dk1"/>
              </a:solidFill>
              <a:latin typeface="Trebuchet MS"/>
              <a:ea typeface="Trebuchet MS"/>
              <a:cs typeface="Trebuchet MS"/>
              <a:sym typeface="Trebuchet MS"/>
            </a:endParaRPr>
          </a:p>
          <a:p>
            <a:pPr indent="-419100" lvl="0" marL="609600" rtl="0" algn="l">
              <a:lnSpc>
                <a:spcPct val="90000"/>
              </a:lnSpc>
              <a:spcBef>
                <a:spcPts val="800"/>
              </a:spcBef>
              <a:spcAft>
                <a:spcPts val="0"/>
              </a:spcAft>
              <a:buClr>
                <a:schemeClr val="dk1"/>
              </a:buClr>
              <a:buSzPts val="1800"/>
              <a:buChar char="●"/>
            </a:pPr>
            <a:r>
              <a:rPr b="1" lang="en" sz="1800">
                <a:solidFill>
                  <a:schemeClr val="dk1"/>
                </a:solidFill>
                <a:latin typeface="Trebuchet MS"/>
                <a:ea typeface="Trebuchet MS"/>
                <a:cs typeface="Trebuchet MS"/>
                <a:sym typeface="Trebuchet MS"/>
              </a:rPr>
              <a:t>CMS has warned Colorado not to expect any waivers to delay implementation.</a:t>
            </a:r>
            <a:endParaRPr b="1" sz="1800">
              <a:solidFill>
                <a:schemeClr val="dk1"/>
              </a:solidFill>
              <a:latin typeface="Trebuchet MS"/>
              <a:ea typeface="Trebuchet MS"/>
              <a:cs typeface="Trebuchet MS"/>
              <a:sym typeface="Trebuchet MS"/>
            </a:endParaRPr>
          </a:p>
          <a:p>
            <a:pPr indent="-419100" lvl="0" marL="609600" rtl="0" algn="l">
              <a:lnSpc>
                <a:spcPct val="90000"/>
              </a:lnSpc>
              <a:spcBef>
                <a:spcPts val="8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Colorado is designing the changes to its systems now.</a:t>
            </a:r>
            <a:endParaRPr sz="1800">
              <a:solidFill>
                <a:schemeClr val="dk1"/>
              </a:solidFill>
              <a:latin typeface="Trebuchet MS"/>
              <a:ea typeface="Trebuchet MS"/>
              <a:cs typeface="Trebuchet MS"/>
              <a:sym typeface="Trebuchet MS"/>
            </a:endParaRPr>
          </a:p>
          <a:p>
            <a:pPr indent="-419100" lvl="1" marL="1219200" rtl="0" algn="l">
              <a:lnSpc>
                <a:spcPct val="90000"/>
              </a:lnSpc>
              <a:spcBef>
                <a:spcPts val="800"/>
              </a:spcBef>
              <a:spcAft>
                <a:spcPts val="800"/>
              </a:spcAft>
              <a:buClr>
                <a:schemeClr val="dk1"/>
              </a:buClr>
              <a:buSzPts val="1800"/>
              <a:buFont typeface="Trebuchet MS"/>
              <a:buChar char="○"/>
            </a:pPr>
            <a:r>
              <a:rPr lang="en" sz="1800">
                <a:solidFill>
                  <a:schemeClr val="dk1"/>
                </a:solidFill>
                <a:latin typeface="Trebuchet MS"/>
                <a:ea typeface="Trebuchet MS"/>
                <a:cs typeface="Trebuchet MS"/>
                <a:sym typeface="Trebuchet MS"/>
              </a:rPr>
              <a:t>Must be operational by </a:t>
            </a:r>
            <a:r>
              <a:rPr b="1" lang="en" sz="1800">
                <a:solidFill>
                  <a:schemeClr val="dk1"/>
                </a:solidFill>
                <a:latin typeface="Trebuchet MS"/>
                <a:ea typeface="Trebuchet MS"/>
                <a:cs typeface="Trebuchet MS"/>
                <a:sym typeface="Trebuchet MS"/>
              </a:rPr>
              <a:t>January 1, 2027.</a:t>
            </a:r>
            <a:endParaRPr b="1" sz="1300" u="sng">
              <a:solidFill>
                <a:srgbClr val="202124"/>
              </a:solidFill>
              <a:latin typeface="Inter"/>
              <a:ea typeface="Inter"/>
              <a:cs typeface="Inter"/>
              <a:sym typeface="Inter"/>
            </a:endParaRPr>
          </a:p>
        </p:txBody>
      </p:sp>
      <p:sp>
        <p:nvSpPr>
          <p:cNvPr id="1278" name="Google Shape;1278;p176"/>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177"/>
          <p:cNvSpPr txBox="1"/>
          <p:nvPr>
            <p:ph type="title"/>
          </p:nvPr>
        </p:nvSpPr>
        <p:spPr>
          <a:xfrm>
            <a:off x="628650" y="127489"/>
            <a:ext cx="7886700" cy="720000"/>
          </a:xfrm>
          <a:prstGeom prst="rect">
            <a:avLst/>
          </a:prstGeom>
        </p:spPr>
        <p:txBody>
          <a:bodyPr anchorCtr="0" anchor="b" bIns="34275" lIns="68575" spcFirstLastPara="1" rIns="68575" wrap="square" tIns="34275">
            <a:noAutofit/>
          </a:bodyPr>
          <a:lstStyle/>
          <a:p>
            <a:pPr indent="-152400" lvl="0" marL="292100" marR="0" rtl="0" algn="ctr">
              <a:lnSpc>
                <a:spcPct val="100000"/>
              </a:lnSpc>
              <a:spcBef>
                <a:spcPts val="0"/>
              </a:spcBef>
              <a:spcAft>
                <a:spcPts val="0"/>
              </a:spcAft>
              <a:buClr>
                <a:srgbClr val="000000"/>
              </a:buClr>
              <a:buSzPts val="900"/>
              <a:buFont typeface="Arial"/>
              <a:buNone/>
            </a:pPr>
            <a:r>
              <a:t/>
            </a:r>
            <a:endParaRPr sz="3200"/>
          </a:p>
          <a:p>
            <a:pPr indent="-152400" lvl="0" marL="292100" marR="0" rtl="0" algn="ctr">
              <a:lnSpc>
                <a:spcPct val="100000"/>
              </a:lnSpc>
              <a:spcBef>
                <a:spcPts val="0"/>
              </a:spcBef>
              <a:spcAft>
                <a:spcPts val="0"/>
              </a:spcAft>
              <a:buClr>
                <a:srgbClr val="000000"/>
              </a:buClr>
              <a:buSzPts val="900"/>
              <a:buFont typeface="Arial"/>
              <a:buNone/>
            </a:pPr>
            <a:r>
              <a:rPr lang="en" sz="3200"/>
              <a:t>Overview of H.R. 1 Work Requirements</a:t>
            </a:r>
            <a:endParaRPr sz="3200"/>
          </a:p>
        </p:txBody>
      </p:sp>
      <p:sp>
        <p:nvSpPr>
          <p:cNvPr id="1284" name="Google Shape;1284;p177"/>
          <p:cNvSpPr txBox="1"/>
          <p:nvPr/>
        </p:nvSpPr>
        <p:spPr>
          <a:xfrm>
            <a:off x="741600" y="924850"/>
            <a:ext cx="3211800" cy="3724800"/>
          </a:xfrm>
          <a:prstGeom prst="rect">
            <a:avLst/>
          </a:prstGeom>
          <a:noFill/>
          <a:ln>
            <a:noFill/>
          </a:ln>
        </p:spPr>
        <p:txBody>
          <a:bodyPr anchorCtr="0" anchor="t" bIns="91425" lIns="0" spcFirstLastPara="1" rIns="0" wrap="square" tIns="91425">
            <a:spAutoFit/>
          </a:bodyPr>
          <a:lstStyle/>
          <a:p>
            <a:pPr indent="0" lvl="0" marL="0" rtl="0" algn="l">
              <a:spcBef>
                <a:spcPts val="0"/>
              </a:spcBef>
              <a:spcAft>
                <a:spcPts val="0"/>
              </a:spcAft>
              <a:buNone/>
            </a:pPr>
            <a:r>
              <a:rPr b="1" lang="en" sz="2000">
                <a:solidFill>
                  <a:srgbClr val="202124"/>
                </a:solidFill>
                <a:latin typeface="Trebuchet MS"/>
                <a:ea typeface="Trebuchet MS"/>
                <a:cs typeface="Trebuchet MS"/>
                <a:sym typeface="Trebuchet MS"/>
              </a:rPr>
              <a:t>Who</a:t>
            </a:r>
            <a:r>
              <a:rPr lang="en" sz="2000">
                <a:solidFill>
                  <a:srgbClr val="202124"/>
                </a:solidFill>
                <a:latin typeface="Trebuchet MS"/>
                <a:ea typeface="Trebuchet MS"/>
                <a:cs typeface="Trebuchet MS"/>
                <a:sym typeface="Trebuchet MS"/>
              </a:rPr>
              <a:t>:</a:t>
            </a:r>
            <a:endParaRPr sz="2000">
              <a:solidFill>
                <a:srgbClr val="202124"/>
              </a:solidFill>
              <a:latin typeface="Trebuchet MS"/>
              <a:ea typeface="Trebuchet MS"/>
              <a:cs typeface="Trebuchet MS"/>
              <a:sym typeface="Trebuchet MS"/>
            </a:endParaRPr>
          </a:p>
          <a:p>
            <a:pPr indent="0" lvl="0" marL="0" rtl="0" algn="l">
              <a:spcBef>
                <a:spcPts val="0"/>
              </a:spcBef>
              <a:spcAft>
                <a:spcPts val="0"/>
              </a:spcAft>
              <a:buNone/>
            </a:pPr>
            <a:r>
              <a:rPr lang="en" sz="2000">
                <a:solidFill>
                  <a:srgbClr val="202124"/>
                </a:solidFill>
                <a:latin typeface="Trebuchet MS"/>
                <a:ea typeface="Trebuchet MS"/>
                <a:cs typeface="Trebuchet MS"/>
                <a:sym typeface="Trebuchet MS"/>
              </a:rPr>
              <a:t>SOME </a:t>
            </a:r>
            <a:r>
              <a:rPr lang="en" sz="2000">
                <a:solidFill>
                  <a:srgbClr val="202124"/>
                </a:solidFill>
                <a:latin typeface="Trebuchet MS"/>
                <a:ea typeface="Trebuchet MS"/>
                <a:cs typeface="Trebuchet MS"/>
                <a:sym typeface="Trebuchet MS"/>
              </a:rPr>
              <a:t>adults ages 19-64 who earn up to 133% of the federal poverty level</a:t>
            </a:r>
            <a:endParaRPr sz="2000">
              <a:solidFill>
                <a:srgbClr val="202124"/>
              </a:solidFill>
              <a:latin typeface="Trebuchet MS"/>
              <a:ea typeface="Trebuchet MS"/>
              <a:cs typeface="Trebuchet MS"/>
              <a:sym typeface="Trebuchet MS"/>
            </a:endParaRPr>
          </a:p>
          <a:p>
            <a:pPr indent="0" lvl="0" marL="0" rtl="0" algn="l">
              <a:spcBef>
                <a:spcPts val="0"/>
              </a:spcBef>
              <a:spcAft>
                <a:spcPts val="0"/>
              </a:spcAft>
              <a:buNone/>
            </a:pPr>
            <a:r>
              <a:t/>
            </a:r>
            <a:endParaRPr sz="1600">
              <a:solidFill>
                <a:srgbClr val="202124"/>
              </a:solidFill>
              <a:latin typeface="Trebuchet MS"/>
              <a:ea typeface="Trebuchet MS"/>
              <a:cs typeface="Trebuchet MS"/>
              <a:sym typeface="Trebuchet MS"/>
            </a:endParaRPr>
          </a:p>
          <a:p>
            <a:pPr indent="0" lvl="0" marL="0" rtl="0" algn="l">
              <a:spcBef>
                <a:spcPts val="0"/>
              </a:spcBef>
              <a:spcAft>
                <a:spcPts val="0"/>
              </a:spcAft>
              <a:buNone/>
            </a:pPr>
            <a:r>
              <a:rPr b="1" lang="en" sz="2000">
                <a:solidFill>
                  <a:srgbClr val="202124"/>
                </a:solidFill>
                <a:latin typeface="Trebuchet MS"/>
                <a:ea typeface="Trebuchet MS"/>
                <a:cs typeface="Trebuchet MS"/>
                <a:sym typeface="Trebuchet MS"/>
              </a:rPr>
              <a:t>When</a:t>
            </a:r>
            <a:r>
              <a:rPr b="1" lang="en" sz="1600">
                <a:solidFill>
                  <a:srgbClr val="202124"/>
                </a:solidFill>
                <a:latin typeface="Trebuchet MS"/>
                <a:ea typeface="Trebuchet MS"/>
                <a:cs typeface="Trebuchet MS"/>
                <a:sym typeface="Trebuchet MS"/>
              </a:rPr>
              <a:t>:</a:t>
            </a:r>
            <a:endParaRPr b="1" sz="1600">
              <a:solidFill>
                <a:srgbClr val="202124"/>
              </a:solidFill>
              <a:latin typeface="Trebuchet MS"/>
              <a:ea typeface="Trebuchet MS"/>
              <a:cs typeface="Trebuchet MS"/>
              <a:sym typeface="Trebuchet MS"/>
            </a:endParaRPr>
          </a:p>
          <a:p>
            <a:pPr indent="0" lvl="0" marL="457200" rtl="0" algn="l">
              <a:spcBef>
                <a:spcPts val="0"/>
              </a:spcBef>
              <a:spcAft>
                <a:spcPts val="0"/>
              </a:spcAft>
              <a:buNone/>
            </a:pPr>
            <a:r>
              <a:t/>
            </a:r>
            <a:endParaRPr sz="500">
              <a:solidFill>
                <a:srgbClr val="202124"/>
              </a:solidFill>
              <a:latin typeface="Trebuchet MS"/>
              <a:ea typeface="Trebuchet MS"/>
              <a:cs typeface="Trebuchet MS"/>
              <a:sym typeface="Trebuchet MS"/>
            </a:endParaRPr>
          </a:p>
          <a:p>
            <a:pPr indent="-355600" lvl="0" marL="457200" rtl="0" algn="l">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January 1, 2027 for</a:t>
            </a:r>
            <a:endParaRPr sz="2000">
              <a:solidFill>
                <a:srgbClr val="202124"/>
              </a:solidFill>
              <a:latin typeface="Trebuchet MS"/>
              <a:ea typeface="Trebuchet MS"/>
              <a:cs typeface="Trebuchet MS"/>
              <a:sym typeface="Trebuchet MS"/>
            </a:endParaRPr>
          </a:p>
          <a:p>
            <a:pPr indent="0" lvl="0" marL="457200" rtl="0" algn="l">
              <a:spcBef>
                <a:spcPts val="0"/>
              </a:spcBef>
              <a:spcAft>
                <a:spcPts val="0"/>
              </a:spcAft>
              <a:buNone/>
            </a:pPr>
            <a:r>
              <a:rPr lang="en" sz="2000">
                <a:solidFill>
                  <a:srgbClr val="202124"/>
                </a:solidFill>
                <a:latin typeface="Trebuchet MS"/>
                <a:ea typeface="Trebuchet MS"/>
                <a:cs typeface="Trebuchet MS"/>
                <a:sym typeface="Trebuchet MS"/>
              </a:rPr>
              <a:t>New applications </a:t>
            </a:r>
            <a:endParaRPr sz="2000">
              <a:solidFill>
                <a:srgbClr val="202124"/>
              </a:solidFill>
              <a:latin typeface="Trebuchet MS"/>
              <a:ea typeface="Trebuchet MS"/>
              <a:cs typeface="Trebuchet MS"/>
              <a:sym typeface="Trebuchet MS"/>
            </a:endParaRPr>
          </a:p>
          <a:p>
            <a:pPr indent="0" lvl="0" marL="914400" rtl="0" algn="l">
              <a:spcBef>
                <a:spcPts val="0"/>
              </a:spcBef>
              <a:spcAft>
                <a:spcPts val="0"/>
              </a:spcAft>
              <a:buNone/>
            </a:pPr>
            <a:r>
              <a:t/>
            </a:r>
            <a:endParaRPr sz="900">
              <a:solidFill>
                <a:srgbClr val="202124"/>
              </a:solidFill>
              <a:latin typeface="Trebuchet MS"/>
              <a:ea typeface="Trebuchet MS"/>
              <a:cs typeface="Trebuchet MS"/>
              <a:sym typeface="Trebuchet MS"/>
            </a:endParaRPr>
          </a:p>
          <a:p>
            <a:pPr indent="-355600" lvl="0" marL="457200" rtl="0" algn="l">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March 2027 renewals, </a:t>
            </a:r>
            <a:r>
              <a:rPr lang="en" sz="2000">
                <a:solidFill>
                  <a:srgbClr val="202124"/>
                </a:solidFill>
                <a:latin typeface="Trebuchet MS"/>
                <a:ea typeface="Trebuchet MS"/>
                <a:cs typeface="Trebuchet MS"/>
                <a:sym typeface="Trebuchet MS"/>
              </a:rPr>
              <a:t>with first renewal step January 2027</a:t>
            </a:r>
            <a:endParaRPr sz="2000">
              <a:solidFill>
                <a:srgbClr val="202124"/>
              </a:solidFill>
              <a:latin typeface="Trebuchet MS"/>
              <a:ea typeface="Trebuchet MS"/>
              <a:cs typeface="Trebuchet MS"/>
              <a:sym typeface="Trebuchet MS"/>
            </a:endParaRPr>
          </a:p>
        </p:txBody>
      </p:sp>
      <p:sp>
        <p:nvSpPr>
          <p:cNvPr id="1285" name="Google Shape;1285;p177"/>
          <p:cNvSpPr txBox="1"/>
          <p:nvPr/>
        </p:nvSpPr>
        <p:spPr>
          <a:xfrm>
            <a:off x="4788575" y="924850"/>
            <a:ext cx="3211800" cy="2893800"/>
          </a:xfrm>
          <a:prstGeom prst="rect">
            <a:avLst/>
          </a:prstGeom>
          <a:noFill/>
          <a:ln>
            <a:noFill/>
          </a:ln>
        </p:spPr>
        <p:txBody>
          <a:bodyPr anchorCtr="0" anchor="t" bIns="91425" lIns="0" spcFirstLastPara="1" rIns="0" wrap="square" tIns="91425">
            <a:spAutoFit/>
          </a:bodyPr>
          <a:lstStyle/>
          <a:p>
            <a:pPr indent="0" lvl="0" marL="0" rtl="0" algn="l">
              <a:spcBef>
                <a:spcPts val="0"/>
              </a:spcBef>
              <a:spcAft>
                <a:spcPts val="0"/>
              </a:spcAft>
              <a:buNone/>
            </a:pPr>
            <a:r>
              <a:rPr b="1" lang="en" sz="2000">
                <a:solidFill>
                  <a:srgbClr val="202124"/>
                </a:solidFill>
                <a:latin typeface="Trebuchet MS"/>
                <a:ea typeface="Trebuchet MS"/>
                <a:cs typeface="Trebuchet MS"/>
                <a:sym typeface="Trebuchet MS"/>
              </a:rPr>
              <a:t>How</a:t>
            </a:r>
            <a:r>
              <a:rPr lang="en" sz="2000">
                <a:solidFill>
                  <a:srgbClr val="202124"/>
                </a:solidFill>
                <a:latin typeface="Trebuchet MS"/>
                <a:ea typeface="Trebuchet MS"/>
                <a:cs typeface="Trebuchet MS"/>
                <a:sym typeface="Trebuchet MS"/>
              </a:rPr>
              <a:t>:</a:t>
            </a:r>
            <a:endParaRPr sz="2000">
              <a:solidFill>
                <a:srgbClr val="202124"/>
              </a:solidFill>
              <a:latin typeface="Trebuchet MS"/>
              <a:ea typeface="Trebuchet MS"/>
              <a:cs typeface="Trebuchet MS"/>
              <a:sym typeface="Trebuchet MS"/>
            </a:endParaRPr>
          </a:p>
          <a:p>
            <a:pPr indent="-355600" lvl="0" marL="457200" rtl="0" algn="l">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Work</a:t>
            </a:r>
            <a:endParaRPr sz="2000">
              <a:solidFill>
                <a:srgbClr val="202124"/>
              </a:solidFill>
              <a:latin typeface="Trebuchet MS"/>
              <a:ea typeface="Trebuchet MS"/>
              <a:cs typeface="Trebuchet MS"/>
              <a:sym typeface="Trebuchet MS"/>
            </a:endParaRPr>
          </a:p>
          <a:p>
            <a:pPr indent="-355600" lvl="0" marL="457200" rtl="0" algn="l">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Unpaid community engagement (volunteer)</a:t>
            </a:r>
            <a:endParaRPr sz="2000">
              <a:solidFill>
                <a:srgbClr val="202124"/>
              </a:solidFill>
              <a:latin typeface="Trebuchet MS"/>
              <a:ea typeface="Trebuchet MS"/>
              <a:cs typeface="Trebuchet MS"/>
              <a:sym typeface="Trebuchet MS"/>
            </a:endParaRPr>
          </a:p>
          <a:p>
            <a:pPr indent="-355600" lvl="0" marL="457200" rtl="0" algn="l">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Work training program</a:t>
            </a:r>
            <a:endParaRPr sz="2000">
              <a:solidFill>
                <a:srgbClr val="202124"/>
              </a:solidFill>
              <a:latin typeface="Trebuchet MS"/>
              <a:ea typeface="Trebuchet MS"/>
              <a:cs typeface="Trebuchet MS"/>
              <a:sym typeface="Trebuchet MS"/>
            </a:endParaRPr>
          </a:p>
          <a:p>
            <a:pPr indent="-355600" lvl="0" marL="457200" rtl="0" algn="l">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Education</a:t>
            </a:r>
            <a:endParaRPr sz="2000">
              <a:solidFill>
                <a:srgbClr val="202124"/>
              </a:solidFill>
              <a:latin typeface="Trebuchet MS"/>
              <a:ea typeface="Trebuchet MS"/>
              <a:cs typeface="Trebuchet MS"/>
              <a:sym typeface="Trebuchet MS"/>
            </a:endParaRPr>
          </a:p>
          <a:p>
            <a:pPr indent="-355600" lvl="0" marL="457200" rtl="0" algn="l">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A combination</a:t>
            </a:r>
            <a:endParaRPr sz="2000">
              <a:solidFill>
                <a:srgbClr val="202124"/>
              </a:solidFill>
              <a:latin typeface="Trebuchet MS"/>
              <a:ea typeface="Trebuchet MS"/>
              <a:cs typeface="Trebuchet MS"/>
              <a:sym typeface="Trebuchet MS"/>
            </a:endParaRPr>
          </a:p>
          <a:p>
            <a:pPr indent="0" lvl="0" marL="0" rtl="0" algn="ctr">
              <a:spcBef>
                <a:spcPts val="0"/>
              </a:spcBef>
              <a:spcAft>
                <a:spcPts val="0"/>
              </a:spcAft>
              <a:buNone/>
            </a:pPr>
            <a:r>
              <a:t/>
            </a:r>
            <a:endParaRPr sz="1600">
              <a:solidFill>
                <a:srgbClr val="202124"/>
              </a:solidFill>
              <a:latin typeface="Trebuchet MS"/>
              <a:ea typeface="Trebuchet MS"/>
              <a:cs typeface="Trebuchet MS"/>
              <a:sym typeface="Trebuchet MS"/>
            </a:endParaRPr>
          </a:p>
          <a:p>
            <a:pPr indent="0" lvl="0" marL="0" rtl="0" algn="l">
              <a:spcBef>
                <a:spcPts val="0"/>
              </a:spcBef>
              <a:spcAft>
                <a:spcPts val="0"/>
              </a:spcAft>
              <a:buNone/>
            </a:pPr>
            <a:r>
              <a:t/>
            </a:r>
            <a:endParaRPr sz="2000">
              <a:solidFill>
                <a:srgbClr val="202124"/>
              </a:solidFill>
              <a:latin typeface="Trebuchet MS"/>
              <a:ea typeface="Trebuchet MS"/>
              <a:cs typeface="Trebuchet MS"/>
              <a:sym typeface="Trebuchet MS"/>
            </a:endParaRPr>
          </a:p>
        </p:txBody>
      </p:sp>
      <p:sp>
        <p:nvSpPr>
          <p:cNvPr id="1286" name="Google Shape;1286;p177"/>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0" name="Shape 1290"/>
        <p:cNvGrpSpPr/>
        <p:nvPr/>
      </p:nvGrpSpPr>
      <p:grpSpPr>
        <a:xfrm>
          <a:off x="0" y="0"/>
          <a:ext cx="0" cy="0"/>
          <a:chOff x="0" y="0"/>
          <a:chExt cx="0" cy="0"/>
        </a:xfrm>
      </p:grpSpPr>
      <p:sp>
        <p:nvSpPr>
          <p:cNvPr id="1291" name="Google Shape;1291;p178"/>
          <p:cNvSpPr txBox="1"/>
          <p:nvPr>
            <p:ph type="title"/>
          </p:nvPr>
        </p:nvSpPr>
        <p:spPr>
          <a:xfrm>
            <a:off x="628650" y="99889"/>
            <a:ext cx="7886700" cy="720000"/>
          </a:xfrm>
          <a:prstGeom prst="rect">
            <a:avLst/>
          </a:prstGeom>
        </p:spPr>
        <p:txBody>
          <a:bodyPr anchorCtr="0" anchor="b" bIns="34275" lIns="68575" spcFirstLastPara="1" rIns="68575" wrap="square" tIns="34275">
            <a:noAutofit/>
          </a:bodyPr>
          <a:lstStyle/>
          <a:p>
            <a:pPr indent="-152400" lvl="0" marL="292100" marR="0" rtl="0" algn="ctr">
              <a:lnSpc>
                <a:spcPct val="100000"/>
              </a:lnSpc>
              <a:spcBef>
                <a:spcPts val="0"/>
              </a:spcBef>
              <a:spcAft>
                <a:spcPts val="0"/>
              </a:spcAft>
              <a:buClr>
                <a:srgbClr val="000000"/>
              </a:buClr>
              <a:buSzPts val="900"/>
              <a:buFont typeface="Arial"/>
              <a:buNone/>
            </a:pPr>
            <a:r>
              <a:rPr lang="en" sz="3200"/>
              <a:t>❌ Who</a:t>
            </a:r>
            <a:r>
              <a:rPr lang="en" sz="3200"/>
              <a:t> Is Not Affected</a:t>
            </a:r>
            <a:endParaRPr sz="3200"/>
          </a:p>
        </p:txBody>
      </p:sp>
      <p:sp>
        <p:nvSpPr>
          <p:cNvPr id="1292" name="Google Shape;1292;p178"/>
          <p:cNvSpPr txBox="1"/>
          <p:nvPr>
            <p:ph idx="1" type="body"/>
          </p:nvPr>
        </p:nvSpPr>
        <p:spPr>
          <a:xfrm>
            <a:off x="833900" y="1687200"/>
            <a:ext cx="7681500" cy="28563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lang="en" sz="2300"/>
              <a:t>Many people are </a:t>
            </a:r>
            <a:r>
              <a:rPr b="1" lang="en" sz="2300"/>
              <a:t>not affected</a:t>
            </a:r>
            <a:r>
              <a:rPr lang="en" sz="2300"/>
              <a:t> by the changes and </a:t>
            </a:r>
            <a:r>
              <a:rPr b="1" lang="en" sz="2300"/>
              <a:t>will not have to report</a:t>
            </a:r>
            <a:r>
              <a:rPr lang="en" sz="2300"/>
              <a:t> work and community engagement activities.</a:t>
            </a:r>
            <a:endParaRPr sz="2300"/>
          </a:p>
          <a:p>
            <a:pPr indent="0" lvl="0" marL="0" rtl="0" algn="l">
              <a:spcBef>
                <a:spcPts val="800"/>
              </a:spcBef>
              <a:spcAft>
                <a:spcPts val="0"/>
              </a:spcAft>
              <a:buNone/>
            </a:pPr>
            <a:r>
              <a:t/>
            </a:r>
            <a:endParaRPr sz="2300"/>
          </a:p>
        </p:txBody>
      </p:sp>
      <p:sp>
        <p:nvSpPr>
          <p:cNvPr id="1293" name="Google Shape;1293;p178"/>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7" name="Shape 1297"/>
        <p:cNvGrpSpPr/>
        <p:nvPr/>
      </p:nvGrpSpPr>
      <p:grpSpPr>
        <a:xfrm>
          <a:off x="0" y="0"/>
          <a:ext cx="0" cy="0"/>
          <a:chOff x="0" y="0"/>
          <a:chExt cx="0" cy="0"/>
        </a:xfrm>
      </p:grpSpPr>
      <p:sp>
        <p:nvSpPr>
          <p:cNvPr id="1298" name="Google Shape;1298;p179"/>
          <p:cNvSpPr/>
          <p:nvPr/>
        </p:nvSpPr>
        <p:spPr>
          <a:xfrm>
            <a:off x="1880175" y="3520225"/>
            <a:ext cx="7564800" cy="961500"/>
          </a:xfrm>
          <a:prstGeom prst="rect">
            <a:avLst/>
          </a:prstGeom>
          <a:gradFill>
            <a:gsLst>
              <a:gs pos="0">
                <a:srgbClr val="A4C2F4"/>
              </a:gs>
              <a:gs pos="100000">
                <a:schemeClr val="lt1"/>
              </a:gs>
            </a:gsLst>
            <a:lin ang="0" scaled="0"/>
          </a:gradFill>
          <a:ln cap="flat" cmpd="sng" w="12550">
            <a:solidFill>
              <a:schemeClr val="lt1"/>
            </a:solidFill>
            <a:prstDash val="solid"/>
            <a:round/>
            <a:headEnd len="sm" w="sm" type="none"/>
            <a:tailEnd len="sm" w="sm" type="none"/>
          </a:ln>
        </p:spPr>
        <p:txBody>
          <a:bodyPr anchorCtr="0" anchor="ctr" bIns="120425" lIns="120425" spcFirstLastPara="1" rIns="120425" wrap="square" tIns="120425">
            <a:noAutofit/>
          </a:bodyPr>
          <a:lstStyle/>
          <a:p>
            <a:pPr indent="0" lvl="0" marL="0" rtl="0" algn="ctr">
              <a:spcBef>
                <a:spcPts val="0"/>
              </a:spcBef>
              <a:spcAft>
                <a:spcPts val="0"/>
              </a:spcAft>
              <a:buNone/>
            </a:pPr>
            <a:r>
              <a:t/>
            </a:r>
            <a:endParaRPr sz="1844"/>
          </a:p>
        </p:txBody>
      </p:sp>
      <p:sp>
        <p:nvSpPr>
          <p:cNvPr id="1299" name="Google Shape;1299;p179"/>
          <p:cNvSpPr/>
          <p:nvPr/>
        </p:nvSpPr>
        <p:spPr>
          <a:xfrm>
            <a:off x="606535" y="2200133"/>
            <a:ext cx="1216200" cy="1152300"/>
          </a:xfrm>
          <a:prstGeom prst="ellipse">
            <a:avLst/>
          </a:prstGeom>
          <a:solidFill>
            <a:schemeClr val="lt1"/>
          </a:solidFill>
          <a:ln cap="flat" cmpd="sng" w="19050">
            <a:solidFill>
              <a:srgbClr val="C9DAF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0" name="Google Shape;1300;p179"/>
          <p:cNvSpPr/>
          <p:nvPr/>
        </p:nvSpPr>
        <p:spPr>
          <a:xfrm>
            <a:off x="1880175" y="2320362"/>
            <a:ext cx="7741500" cy="781500"/>
          </a:xfrm>
          <a:prstGeom prst="rect">
            <a:avLst/>
          </a:prstGeom>
          <a:gradFill>
            <a:gsLst>
              <a:gs pos="0">
                <a:srgbClr val="A4C2F4"/>
              </a:gs>
              <a:gs pos="100000">
                <a:schemeClr val="lt1"/>
              </a:gs>
            </a:gsLst>
            <a:lin ang="0" scaled="0"/>
          </a:gra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1" name="Google Shape;1301;p179"/>
          <p:cNvSpPr/>
          <p:nvPr/>
        </p:nvSpPr>
        <p:spPr>
          <a:xfrm>
            <a:off x="620542" y="980933"/>
            <a:ext cx="1216200" cy="1152300"/>
          </a:xfrm>
          <a:prstGeom prst="ellipse">
            <a:avLst/>
          </a:prstGeom>
          <a:solidFill>
            <a:schemeClr val="lt1"/>
          </a:solidFill>
          <a:ln cap="flat" cmpd="sng" w="19050">
            <a:solidFill>
              <a:srgbClr val="C9DAF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2" name="Google Shape;1302;p179"/>
          <p:cNvSpPr/>
          <p:nvPr/>
        </p:nvSpPr>
        <p:spPr>
          <a:xfrm>
            <a:off x="1880175" y="1179225"/>
            <a:ext cx="7741500" cy="781500"/>
          </a:xfrm>
          <a:prstGeom prst="rect">
            <a:avLst/>
          </a:prstGeom>
          <a:gradFill>
            <a:gsLst>
              <a:gs pos="0">
                <a:srgbClr val="A4C2F4"/>
              </a:gs>
              <a:gs pos="100000">
                <a:schemeClr val="lt1"/>
              </a:gs>
            </a:gsLst>
            <a:lin ang="0" scaled="0"/>
          </a:gra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03" name="Google Shape;1303;p179"/>
          <p:cNvSpPr txBox="1"/>
          <p:nvPr>
            <p:ph type="title"/>
          </p:nvPr>
        </p:nvSpPr>
        <p:spPr>
          <a:xfrm>
            <a:off x="628650" y="78214"/>
            <a:ext cx="78867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 ❌ Not Affected: Certain Ages</a:t>
            </a:r>
            <a:endParaRPr sz="3200"/>
          </a:p>
        </p:txBody>
      </p:sp>
      <p:sp>
        <p:nvSpPr>
          <p:cNvPr id="1304" name="Google Shape;1304;p179"/>
          <p:cNvSpPr txBox="1"/>
          <p:nvPr>
            <p:ph idx="1" type="body"/>
          </p:nvPr>
        </p:nvSpPr>
        <p:spPr>
          <a:xfrm>
            <a:off x="2013050" y="1417975"/>
            <a:ext cx="6578700" cy="34302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lang="en" sz="2300"/>
              <a:t>Children 18 and younger</a:t>
            </a:r>
            <a:endParaRPr sz="2300"/>
          </a:p>
          <a:p>
            <a:pPr indent="0" lvl="0" marL="0" rtl="0" algn="l">
              <a:spcBef>
                <a:spcPts val="800"/>
              </a:spcBef>
              <a:spcAft>
                <a:spcPts val="0"/>
              </a:spcAft>
              <a:buNone/>
            </a:pPr>
            <a:r>
              <a:t/>
            </a:r>
            <a:endParaRPr sz="4500"/>
          </a:p>
          <a:p>
            <a:pPr indent="0" lvl="0" marL="0" rtl="0" algn="l">
              <a:spcBef>
                <a:spcPts val="800"/>
              </a:spcBef>
              <a:spcAft>
                <a:spcPts val="0"/>
              </a:spcAft>
              <a:buNone/>
            </a:pPr>
            <a:r>
              <a:rPr lang="en" sz="2300"/>
              <a:t>Adults 65 and older</a:t>
            </a:r>
            <a:endParaRPr sz="2300"/>
          </a:p>
          <a:p>
            <a:pPr indent="0" lvl="0" marL="0" rtl="0" algn="l">
              <a:spcBef>
                <a:spcPts val="800"/>
              </a:spcBef>
              <a:spcAft>
                <a:spcPts val="0"/>
              </a:spcAft>
              <a:buNone/>
            </a:pPr>
            <a:r>
              <a:t/>
            </a:r>
            <a:endParaRPr sz="2300"/>
          </a:p>
          <a:p>
            <a:pPr indent="0" lvl="0" marL="0" rtl="0" algn="l">
              <a:spcBef>
                <a:spcPts val="800"/>
              </a:spcBef>
              <a:spcAft>
                <a:spcPts val="0"/>
              </a:spcAft>
              <a:buNone/>
            </a:pPr>
            <a:r>
              <a:t/>
            </a:r>
            <a:endParaRPr sz="1500"/>
          </a:p>
          <a:p>
            <a:pPr indent="0" lvl="0" marL="0" rtl="0" algn="l">
              <a:spcBef>
                <a:spcPts val="800"/>
              </a:spcBef>
              <a:spcAft>
                <a:spcPts val="0"/>
              </a:spcAft>
              <a:buNone/>
            </a:pPr>
            <a:r>
              <a:rPr lang="en" sz="2300"/>
              <a:t>Former foster care youth age 19 to 26 (who aged out of foster care)</a:t>
            </a:r>
            <a:endParaRPr sz="2300"/>
          </a:p>
        </p:txBody>
      </p:sp>
      <p:pic>
        <p:nvPicPr>
          <p:cNvPr descr="Boy and girl solid icon, 1st June children protection day concept, children silhouettes sign on white background, Brother and sister symbol in glyph style for mobile concept and web design. (Provided by Getty Images)" id="1305" name="Google Shape;1305;p179"/>
          <p:cNvPicPr preferRelativeResize="0"/>
          <p:nvPr/>
        </p:nvPicPr>
        <p:blipFill rotWithShape="1">
          <a:blip r:embed="rId3">
            <a:alphaModFix/>
          </a:blip>
          <a:srcRect b="12220" l="0" r="0" t="6907"/>
          <a:stretch/>
        </p:blipFill>
        <p:spPr>
          <a:xfrm>
            <a:off x="831997" y="1234428"/>
            <a:ext cx="803825" cy="650102"/>
          </a:xfrm>
          <a:prstGeom prst="rect">
            <a:avLst/>
          </a:prstGeom>
          <a:noFill/>
          <a:ln>
            <a:noFill/>
          </a:ln>
        </p:spPr>
      </p:pic>
      <p:pic>
        <p:nvPicPr>
          <p:cNvPr descr="old man walking with wand icon vector outline illustration (Provided by Getty Images)" id="1306" name="Google Shape;1306;p179"/>
          <p:cNvPicPr preferRelativeResize="0"/>
          <p:nvPr/>
        </p:nvPicPr>
        <p:blipFill rotWithShape="1">
          <a:blip r:embed="rId4">
            <a:alphaModFix/>
          </a:blip>
          <a:srcRect b="9251" l="23714" r="24363" t="12219"/>
          <a:stretch/>
        </p:blipFill>
        <p:spPr>
          <a:xfrm>
            <a:off x="914560" y="2300179"/>
            <a:ext cx="567096" cy="857702"/>
          </a:xfrm>
          <a:prstGeom prst="rect">
            <a:avLst/>
          </a:prstGeom>
          <a:noFill/>
          <a:ln>
            <a:noFill/>
          </a:ln>
        </p:spPr>
      </p:pic>
      <p:sp>
        <p:nvSpPr>
          <p:cNvPr id="1307" name="Google Shape;1307;p179"/>
          <p:cNvSpPr/>
          <p:nvPr/>
        </p:nvSpPr>
        <p:spPr>
          <a:xfrm>
            <a:off x="615425" y="3393150"/>
            <a:ext cx="1216200" cy="1152600"/>
          </a:xfrm>
          <a:prstGeom prst="ellipse">
            <a:avLst/>
          </a:prstGeom>
          <a:solidFill>
            <a:schemeClr val="lt1"/>
          </a:solidFill>
          <a:ln cap="flat" cmpd="sng" w="19050">
            <a:solidFill>
              <a:srgbClr val="C9DAF8"/>
            </a:solidFill>
            <a:prstDash val="solid"/>
            <a:round/>
            <a:headEnd len="sm" w="sm" type="none"/>
            <a:tailEnd len="sm" w="sm" type="none"/>
          </a:ln>
        </p:spPr>
        <p:txBody>
          <a:bodyPr anchorCtr="0" anchor="ctr" bIns="91400" lIns="91400" spcFirstLastPara="1" rIns="91400" wrap="square" tIns="91400">
            <a:noAutofit/>
          </a:bodyPr>
          <a:lstStyle/>
          <a:p>
            <a:pPr indent="0" lvl="0" marL="0" rtl="0" algn="ctr">
              <a:spcBef>
                <a:spcPts val="0"/>
              </a:spcBef>
              <a:spcAft>
                <a:spcPts val="0"/>
              </a:spcAft>
              <a:buNone/>
            </a:pPr>
            <a:r>
              <a:t/>
            </a:r>
            <a:endParaRPr sz="1400"/>
          </a:p>
        </p:txBody>
      </p:sp>
      <p:pic>
        <p:nvPicPr>
          <p:cNvPr descr="Child protection line icon. Baby in shield vector illustration isolated on white. Kids safety outline style design, designed for web and app. Eps 10. (Provided by Getty Images)" id="1308" name="Google Shape;1308;p179"/>
          <p:cNvPicPr preferRelativeResize="0"/>
          <p:nvPr/>
        </p:nvPicPr>
        <p:blipFill>
          <a:blip r:embed="rId5">
            <a:alphaModFix/>
          </a:blip>
          <a:stretch>
            <a:fillRect/>
          </a:stretch>
        </p:blipFill>
        <p:spPr>
          <a:xfrm>
            <a:off x="873156" y="3645969"/>
            <a:ext cx="719918" cy="719918"/>
          </a:xfrm>
          <a:prstGeom prst="rect">
            <a:avLst/>
          </a:prstGeom>
          <a:noFill/>
          <a:ln>
            <a:noFill/>
          </a:ln>
        </p:spPr>
      </p:pic>
      <p:sp>
        <p:nvSpPr>
          <p:cNvPr id="1309" name="Google Shape;1309;p179"/>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180"/>
          <p:cNvSpPr/>
          <p:nvPr/>
        </p:nvSpPr>
        <p:spPr>
          <a:xfrm>
            <a:off x="1245261" y="3938938"/>
            <a:ext cx="8582700" cy="641700"/>
          </a:xfrm>
          <a:prstGeom prst="rect">
            <a:avLst/>
          </a:prstGeom>
          <a:gradFill>
            <a:gsLst>
              <a:gs pos="0">
                <a:srgbClr val="A4C2F4"/>
              </a:gs>
              <a:gs pos="100000">
                <a:schemeClr val="lt1"/>
              </a:gs>
            </a:gsLst>
            <a:lin ang="0" scaled="0"/>
          </a:gradFill>
          <a:ln cap="flat" cmpd="sng" w="7500">
            <a:solidFill>
              <a:schemeClr val="lt1"/>
            </a:solidFill>
            <a:prstDash val="solid"/>
            <a:round/>
            <a:headEnd len="sm" w="sm" type="none"/>
            <a:tailEnd len="sm" w="sm" type="none"/>
          </a:ln>
        </p:spPr>
        <p:txBody>
          <a:bodyPr anchorCtr="0" anchor="ctr" bIns="71975" lIns="71975" spcFirstLastPara="1" rIns="71975" wrap="square" tIns="71975">
            <a:noAutofit/>
          </a:bodyPr>
          <a:lstStyle/>
          <a:p>
            <a:pPr indent="0" lvl="0" marL="0" rtl="0" algn="ctr">
              <a:spcBef>
                <a:spcPts val="0"/>
              </a:spcBef>
              <a:spcAft>
                <a:spcPts val="0"/>
              </a:spcAft>
              <a:buNone/>
            </a:pPr>
            <a:r>
              <a:t/>
            </a:r>
            <a:endParaRPr sz="1102"/>
          </a:p>
        </p:txBody>
      </p:sp>
      <p:sp>
        <p:nvSpPr>
          <p:cNvPr id="1315" name="Google Shape;1315;p180"/>
          <p:cNvSpPr/>
          <p:nvPr/>
        </p:nvSpPr>
        <p:spPr>
          <a:xfrm>
            <a:off x="1237200" y="3331853"/>
            <a:ext cx="8582700" cy="528300"/>
          </a:xfrm>
          <a:prstGeom prst="rect">
            <a:avLst/>
          </a:prstGeom>
          <a:gradFill>
            <a:gsLst>
              <a:gs pos="0">
                <a:srgbClr val="A4C2F4"/>
              </a:gs>
              <a:gs pos="100000">
                <a:schemeClr val="lt1"/>
              </a:gs>
            </a:gsLst>
            <a:lin ang="0" scaled="0"/>
          </a:gradFill>
          <a:ln cap="flat" cmpd="sng" w="7500">
            <a:solidFill>
              <a:schemeClr val="lt1"/>
            </a:solidFill>
            <a:prstDash val="solid"/>
            <a:round/>
            <a:headEnd len="sm" w="sm" type="none"/>
            <a:tailEnd len="sm" w="sm" type="none"/>
          </a:ln>
        </p:spPr>
        <p:txBody>
          <a:bodyPr anchorCtr="0" anchor="ctr" bIns="71975" lIns="71975" spcFirstLastPara="1" rIns="71975" wrap="square" tIns="71975">
            <a:noAutofit/>
          </a:bodyPr>
          <a:lstStyle/>
          <a:p>
            <a:pPr indent="0" lvl="0" marL="0" rtl="0" algn="ctr">
              <a:spcBef>
                <a:spcPts val="0"/>
              </a:spcBef>
              <a:spcAft>
                <a:spcPts val="0"/>
              </a:spcAft>
              <a:buNone/>
            </a:pPr>
            <a:r>
              <a:t/>
            </a:r>
            <a:endParaRPr sz="1102"/>
          </a:p>
        </p:txBody>
      </p:sp>
      <p:sp>
        <p:nvSpPr>
          <p:cNvPr id="1316" name="Google Shape;1316;p180"/>
          <p:cNvSpPr/>
          <p:nvPr/>
        </p:nvSpPr>
        <p:spPr>
          <a:xfrm>
            <a:off x="291300" y="1620673"/>
            <a:ext cx="709200" cy="732900"/>
          </a:xfrm>
          <a:prstGeom prst="ellipse">
            <a:avLst/>
          </a:prstGeom>
          <a:solidFill>
            <a:schemeClr val="lt1"/>
          </a:solidFill>
          <a:ln cap="flat" cmpd="sng" w="12450">
            <a:solidFill>
              <a:srgbClr val="C9DAF8"/>
            </a:solidFill>
            <a:prstDash val="solid"/>
            <a:round/>
            <a:headEnd len="sm" w="sm" type="none"/>
            <a:tailEnd len="sm" w="sm" type="none"/>
          </a:ln>
        </p:spPr>
        <p:txBody>
          <a:bodyPr anchorCtr="0" anchor="ctr" bIns="59750" lIns="59750" spcFirstLastPara="1" rIns="59750" wrap="square" tIns="59750">
            <a:noAutofit/>
          </a:bodyPr>
          <a:lstStyle/>
          <a:p>
            <a:pPr indent="0" lvl="0" marL="0" rtl="0" algn="ctr">
              <a:spcBef>
                <a:spcPts val="0"/>
              </a:spcBef>
              <a:spcAft>
                <a:spcPts val="0"/>
              </a:spcAft>
              <a:buNone/>
            </a:pPr>
            <a:r>
              <a:t/>
            </a:r>
            <a:endParaRPr sz="915"/>
          </a:p>
        </p:txBody>
      </p:sp>
      <p:sp>
        <p:nvSpPr>
          <p:cNvPr id="1317" name="Google Shape;1317;p180"/>
          <p:cNvSpPr/>
          <p:nvPr/>
        </p:nvSpPr>
        <p:spPr>
          <a:xfrm>
            <a:off x="291300" y="2423651"/>
            <a:ext cx="709200" cy="732900"/>
          </a:xfrm>
          <a:prstGeom prst="ellipse">
            <a:avLst/>
          </a:prstGeom>
          <a:solidFill>
            <a:schemeClr val="lt1"/>
          </a:solidFill>
          <a:ln cap="flat" cmpd="sng" w="12450">
            <a:solidFill>
              <a:srgbClr val="C9DAF8"/>
            </a:solidFill>
            <a:prstDash val="solid"/>
            <a:round/>
            <a:headEnd len="sm" w="sm" type="none"/>
            <a:tailEnd len="sm" w="sm" type="none"/>
          </a:ln>
        </p:spPr>
        <p:txBody>
          <a:bodyPr anchorCtr="0" anchor="ctr" bIns="59750" lIns="59750" spcFirstLastPara="1" rIns="59750" wrap="square" tIns="59750">
            <a:noAutofit/>
          </a:bodyPr>
          <a:lstStyle/>
          <a:p>
            <a:pPr indent="0" lvl="0" marL="0" rtl="0" algn="ctr">
              <a:spcBef>
                <a:spcPts val="0"/>
              </a:spcBef>
              <a:spcAft>
                <a:spcPts val="0"/>
              </a:spcAft>
              <a:buNone/>
            </a:pPr>
            <a:r>
              <a:t/>
            </a:r>
            <a:endParaRPr sz="915"/>
          </a:p>
        </p:txBody>
      </p:sp>
      <p:sp>
        <p:nvSpPr>
          <p:cNvPr id="1318" name="Google Shape;1318;p180"/>
          <p:cNvSpPr/>
          <p:nvPr/>
        </p:nvSpPr>
        <p:spPr>
          <a:xfrm>
            <a:off x="294850" y="794889"/>
            <a:ext cx="709200" cy="732900"/>
          </a:xfrm>
          <a:prstGeom prst="ellipse">
            <a:avLst/>
          </a:prstGeom>
          <a:solidFill>
            <a:schemeClr val="lt1"/>
          </a:solidFill>
          <a:ln cap="flat" cmpd="sng" w="12450">
            <a:solidFill>
              <a:srgbClr val="C9DAF8"/>
            </a:solidFill>
            <a:prstDash val="solid"/>
            <a:round/>
            <a:headEnd len="sm" w="sm" type="none"/>
            <a:tailEnd len="sm" w="sm" type="none"/>
          </a:ln>
        </p:spPr>
        <p:txBody>
          <a:bodyPr anchorCtr="0" anchor="ctr" bIns="59750" lIns="59750" spcFirstLastPara="1" rIns="59750" wrap="square" tIns="59750">
            <a:noAutofit/>
          </a:bodyPr>
          <a:lstStyle/>
          <a:p>
            <a:pPr indent="0" lvl="0" marL="0" rtl="0" algn="ctr">
              <a:spcBef>
                <a:spcPts val="0"/>
              </a:spcBef>
              <a:spcAft>
                <a:spcPts val="0"/>
              </a:spcAft>
              <a:buNone/>
            </a:pPr>
            <a:r>
              <a:t/>
            </a:r>
            <a:endParaRPr sz="915"/>
          </a:p>
        </p:txBody>
      </p:sp>
      <p:sp>
        <p:nvSpPr>
          <p:cNvPr id="1319" name="Google Shape;1319;p180"/>
          <p:cNvSpPr/>
          <p:nvPr/>
        </p:nvSpPr>
        <p:spPr>
          <a:xfrm>
            <a:off x="1237200" y="2475900"/>
            <a:ext cx="8582700" cy="720000"/>
          </a:xfrm>
          <a:prstGeom prst="rect">
            <a:avLst/>
          </a:prstGeom>
          <a:gradFill>
            <a:gsLst>
              <a:gs pos="0">
                <a:srgbClr val="A4C2F4"/>
              </a:gs>
              <a:gs pos="100000">
                <a:schemeClr val="lt1"/>
              </a:gs>
            </a:gsLst>
            <a:lin ang="0" scaled="0"/>
          </a:gradFill>
          <a:ln cap="flat" cmpd="sng" w="7500">
            <a:solidFill>
              <a:schemeClr val="lt1"/>
            </a:solidFill>
            <a:prstDash val="solid"/>
            <a:round/>
            <a:headEnd len="sm" w="sm" type="none"/>
            <a:tailEnd len="sm" w="sm" type="none"/>
          </a:ln>
        </p:spPr>
        <p:txBody>
          <a:bodyPr anchorCtr="0" anchor="ctr" bIns="71975" lIns="71975" spcFirstLastPara="1" rIns="71975" wrap="square" tIns="71975">
            <a:noAutofit/>
          </a:bodyPr>
          <a:lstStyle/>
          <a:p>
            <a:pPr indent="0" lvl="0" marL="0" rtl="0" algn="ctr">
              <a:spcBef>
                <a:spcPts val="0"/>
              </a:spcBef>
              <a:spcAft>
                <a:spcPts val="0"/>
              </a:spcAft>
              <a:buNone/>
            </a:pPr>
            <a:r>
              <a:t/>
            </a:r>
            <a:endParaRPr sz="1102"/>
          </a:p>
        </p:txBody>
      </p:sp>
      <p:sp>
        <p:nvSpPr>
          <p:cNvPr id="1320" name="Google Shape;1320;p180"/>
          <p:cNvSpPr/>
          <p:nvPr/>
        </p:nvSpPr>
        <p:spPr>
          <a:xfrm>
            <a:off x="1242275" y="1619190"/>
            <a:ext cx="8582700" cy="781200"/>
          </a:xfrm>
          <a:prstGeom prst="rect">
            <a:avLst/>
          </a:prstGeom>
          <a:gradFill>
            <a:gsLst>
              <a:gs pos="0">
                <a:srgbClr val="A4C2F4"/>
              </a:gs>
              <a:gs pos="100000">
                <a:schemeClr val="lt1"/>
              </a:gs>
            </a:gsLst>
            <a:lin ang="0" scaled="0"/>
          </a:gradFill>
          <a:ln cap="flat" cmpd="sng" w="7500">
            <a:solidFill>
              <a:schemeClr val="lt1"/>
            </a:solidFill>
            <a:prstDash val="solid"/>
            <a:round/>
            <a:headEnd len="sm" w="sm" type="none"/>
            <a:tailEnd len="sm" w="sm" type="none"/>
          </a:ln>
        </p:spPr>
        <p:txBody>
          <a:bodyPr anchorCtr="0" anchor="ctr" bIns="71975" lIns="71975" spcFirstLastPara="1" rIns="71975" wrap="square" tIns="71975">
            <a:noAutofit/>
          </a:bodyPr>
          <a:lstStyle/>
          <a:p>
            <a:pPr indent="0" lvl="0" marL="0" rtl="0" algn="ctr">
              <a:spcBef>
                <a:spcPts val="0"/>
              </a:spcBef>
              <a:spcAft>
                <a:spcPts val="0"/>
              </a:spcAft>
              <a:buNone/>
            </a:pPr>
            <a:r>
              <a:t/>
            </a:r>
            <a:endParaRPr sz="1102"/>
          </a:p>
        </p:txBody>
      </p:sp>
      <p:sp>
        <p:nvSpPr>
          <p:cNvPr id="1321" name="Google Shape;1321;p180"/>
          <p:cNvSpPr/>
          <p:nvPr/>
        </p:nvSpPr>
        <p:spPr>
          <a:xfrm>
            <a:off x="1242275" y="833965"/>
            <a:ext cx="8582700" cy="720000"/>
          </a:xfrm>
          <a:prstGeom prst="rect">
            <a:avLst/>
          </a:prstGeom>
          <a:gradFill>
            <a:gsLst>
              <a:gs pos="0">
                <a:srgbClr val="A4C2F4"/>
              </a:gs>
              <a:gs pos="100000">
                <a:schemeClr val="lt1"/>
              </a:gs>
            </a:gsLst>
            <a:lin ang="0" scaled="0"/>
          </a:gradFill>
          <a:ln cap="flat" cmpd="sng" w="7500">
            <a:solidFill>
              <a:schemeClr val="lt1"/>
            </a:solidFill>
            <a:prstDash val="solid"/>
            <a:round/>
            <a:headEnd len="sm" w="sm" type="none"/>
            <a:tailEnd len="sm" w="sm" type="none"/>
          </a:ln>
        </p:spPr>
        <p:txBody>
          <a:bodyPr anchorCtr="0" anchor="ctr" bIns="71975" lIns="71975" spcFirstLastPara="1" rIns="71975" wrap="square" tIns="71975">
            <a:noAutofit/>
          </a:bodyPr>
          <a:lstStyle/>
          <a:p>
            <a:pPr indent="0" lvl="0" marL="0" rtl="0" algn="ctr">
              <a:spcBef>
                <a:spcPts val="0"/>
              </a:spcBef>
              <a:spcAft>
                <a:spcPts val="0"/>
              </a:spcAft>
              <a:buNone/>
            </a:pPr>
            <a:r>
              <a:t/>
            </a:r>
            <a:endParaRPr sz="1102"/>
          </a:p>
        </p:txBody>
      </p:sp>
      <p:sp>
        <p:nvSpPr>
          <p:cNvPr id="1322" name="Google Shape;1322;p180"/>
          <p:cNvSpPr txBox="1"/>
          <p:nvPr>
            <p:ph type="title"/>
          </p:nvPr>
        </p:nvSpPr>
        <p:spPr>
          <a:xfrm>
            <a:off x="628650" y="-32238"/>
            <a:ext cx="78867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2400"/>
              <a:t>❌ Not Affected: </a:t>
            </a:r>
            <a:r>
              <a:rPr lang="en" sz="2400"/>
              <a:t>People Enrolled in Certain Programs</a:t>
            </a:r>
            <a:endParaRPr sz="2400"/>
          </a:p>
        </p:txBody>
      </p:sp>
      <p:pic>
        <p:nvPicPr>
          <p:cNvPr descr="the description of the disease icon vector outline illustration (Provided by Getty Images)" id="1323" name="Google Shape;1323;p180"/>
          <p:cNvPicPr preferRelativeResize="0"/>
          <p:nvPr/>
        </p:nvPicPr>
        <p:blipFill rotWithShape="1">
          <a:blip r:embed="rId3">
            <a:alphaModFix/>
          </a:blip>
          <a:srcRect b="9823" l="18811" r="15987" t="15478"/>
          <a:stretch/>
        </p:blipFill>
        <p:spPr>
          <a:xfrm>
            <a:off x="429079" y="916250"/>
            <a:ext cx="461204" cy="528399"/>
          </a:xfrm>
          <a:prstGeom prst="rect">
            <a:avLst/>
          </a:prstGeom>
          <a:noFill/>
          <a:ln>
            <a:noFill/>
          </a:ln>
        </p:spPr>
      </p:pic>
      <p:pic>
        <p:nvPicPr>
          <p:cNvPr descr="consciousness icon vector. Isolated contour symbol illustration (Provided by Getty Images)" id="1324" name="Google Shape;1324;p180"/>
          <p:cNvPicPr preferRelativeResize="0"/>
          <p:nvPr/>
        </p:nvPicPr>
        <p:blipFill>
          <a:blip r:embed="rId4">
            <a:alphaModFix/>
          </a:blip>
          <a:stretch>
            <a:fillRect/>
          </a:stretch>
        </p:blipFill>
        <p:spPr>
          <a:xfrm>
            <a:off x="401065" y="1701196"/>
            <a:ext cx="528394" cy="528394"/>
          </a:xfrm>
          <a:prstGeom prst="rect">
            <a:avLst/>
          </a:prstGeom>
          <a:noFill/>
          <a:ln>
            <a:noFill/>
          </a:ln>
        </p:spPr>
      </p:pic>
      <p:pic>
        <p:nvPicPr>
          <p:cNvPr descr="resume approved icon vector. Isolated contour symbol illustration (Provided by Getty Images)" id="1325" name="Google Shape;1325;p180"/>
          <p:cNvPicPr preferRelativeResize="0"/>
          <p:nvPr/>
        </p:nvPicPr>
        <p:blipFill>
          <a:blip r:embed="rId5">
            <a:alphaModFix/>
          </a:blip>
          <a:stretch>
            <a:fillRect/>
          </a:stretch>
        </p:blipFill>
        <p:spPr>
          <a:xfrm>
            <a:off x="429079" y="2524062"/>
            <a:ext cx="528394" cy="528394"/>
          </a:xfrm>
          <a:prstGeom prst="rect">
            <a:avLst/>
          </a:prstGeom>
          <a:noFill/>
          <a:ln>
            <a:noFill/>
          </a:ln>
        </p:spPr>
      </p:pic>
      <p:sp>
        <p:nvSpPr>
          <p:cNvPr id="1326" name="Google Shape;1326;p180"/>
          <p:cNvSpPr txBox="1"/>
          <p:nvPr>
            <p:ph idx="1" type="body"/>
          </p:nvPr>
        </p:nvSpPr>
        <p:spPr>
          <a:xfrm>
            <a:off x="1265225" y="916250"/>
            <a:ext cx="7097700" cy="35919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lang="en" sz="2000"/>
              <a:t>Enrolled in a </a:t>
            </a:r>
            <a:r>
              <a:rPr b="1" lang="en" sz="2000"/>
              <a:t>long-term services and supports (LTSS)</a:t>
            </a:r>
            <a:r>
              <a:rPr lang="en" sz="2000"/>
              <a:t> program</a:t>
            </a:r>
            <a:endParaRPr sz="2000"/>
          </a:p>
          <a:p>
            <a:pPr indent="0" lvl="0" marL="0" rtl="0" algn="l">
              <a:lnSpc>
                <a:spcPct val="100000"/>
              </a:lnSpc>
              <a:spcBef>
                <a:spcPts val="1200"/>
              </a:spcBef>
              <a:spcAft>
                <a:spcPts val="0"/>
              </a:spcAft>
              <a:buNone/>
            </a:pPr>
            <a:r>
              <a:rPr lang="en" sz="2100"/>
              <a:t>Enrolled in Medicaid </a:t>
            </a:r>
            <a:r>
              <a:rPr b="1" lang="en" sz="2100"/>
              <a:t>buy-in programs </a:t>
            </a:r>
            <a:r>
              <a:rPr lang="en" sz="2100"/>
              <a:t>(Working Adults or Children's)</a:t>
            </a:r>
            <a:endParaRPr sz="2100"/>
          </a:p>
          <a:p>
            <a:pPr indent="0" lvl="0" marL="0" rtl="0" algn="l">
              <a:lnSpc>
                <a:spcPct val="100000"/>
              </a:lnSpc>
              <a:spcBef>
                <a:spcPts val="1200"/>
              </a:spcBef>
              <a:spcAft>
                <a:spcPts val="0"/>
              </a:spcAft>
              <a:buClr>
                <a:schemeClr val="dk1"/>
              </a:buClr>
              <a:buSzPts val="1100"/>
              <a:buFont typeface="Arial"/>
              <a:buNone/>
            </a:pPr>
            <a:r>
              <a:t/>
            </a:r>
            <a:endParaRPr sz="100"/>
          </a:p>
          <a:p>
            <a:pPr indent="0" lvl="0" marL="0" rtl="0" algn="l">
              <a:spcBef>
                <a:spcPts val="800"/>
              </a:spcBef>
              <a:spcAft>
                <a:spcPts val="0"/>
              </a:spcAft>
              <a:buNone/>
            </a:pPr>
            <a:r>
              <a:rPr lang="en" sz="2000"/>
              <a:t>E</a:t>
            </a:r>
            <a:r>
              <a:rPr lang="en" sz="2000"/>
              <a:t>nrolled in</a:t>
            </a:r>
            <a:r>
              <a:rPr b="1" lang="en" sz="2000"/>
              <a:t> </a:t>
            </a:r>
            <a:r>
              <a:rPr lang="en" sz="2000"/>
              <a:t>treatment or rehab</a:t>
            </a:r>
            <a:r>
              <a:rPr lang="en" sz="2000"/>
              <a:t> for a </a:t>
            </a:r>
            <a:r>
              <a:rPr b="1" lang="en" sz="2000"/>
              <a:t>mental health or substance use</a:t>
            </a:r>
            <a:r>
              <a:rPr lang="en" sz="2000"/>
              <a:t> disorder</a:t>
            </a:r>
            <a:endParaRPr sz="2000"/>
          </a:p>
          <a:p>
            <a:pPr indent="0" lvl="0" marL="0" rtl="0" algn="l">
              <a:spcBef>
                <a:spcPts val="800"/>
              </a:spcBef>
              <a:spcAft>
                <a:spcPts val="0"/>
              </a:spcAft>
              <a:buNone/>
            </a:pPr>
            <a:r>
              <a:t/>
            </a:r>
            <a:endParaRPr sz="500"/>
          </a:p>
          <a:p>
            <a:pPr indent="0" lvl="0" marL="0" rtl="0" algn="l">
              <a:spcBef>
                <a:spcPts val="800"/>
              </a:spcBef>
              <a:spcAft>
                <a:spcPts val="0"/>
              </a:spcAft>
              <a:buNone/>
            </a:pPr>
            <a:r>
              <a:rPr lang="en" sz="2000"/>
              <a:t>Qualify for or enrolled in </a:t>
            </a:r>
            <a:r>
              <a:rPr b="1" lang="en" sz="2000"/>
              <a:t>Medicare</a:t>
            </a:r>
            <a:endParaRPr b="1" sz="2000"/>
          </a:p>
          <a:p>
            <a:pPr indent="0" lvl="0" marL="0" rtl="0" algn="l">
              <a:spcBef>
                <a:spcPts val="800"/>
              </a:spcBef>
              <a:spcAft>
                <a:spcPts val="0"/>
              </a:spcAft>
              <a:buNone/>
            </a:pPr>
            <a:r>
              <a:t/>
            </a:r>
            <a:endParaRPr b="1" sz="400"/>
          </a:p>
          <a:p>
            <a:pPr indent="0" lvl="0" marL="0" rtl="0" algn="l">
              <a:spcBef>
                <a:spcPts val="800"/>
              </a:spcBef>
              <a:spcAft>
                <a:spcPts val="0"/>
              </a:spcAft>
              <a:buNone/>
            </a:pPr>
            <a:r>
              <a:rPr lang="en" sz="2000"/>
              <a:t>Receiving</a:t>
            </a:r>
            <a:r>
              <a:rPr b="1" lang="en" sz="2000"/>
              <a:t> Supplemental Security Income (SSI)</a:t>
            </a:r>
            <a:r>
              <a:rPr lang="en" sz="2000"/>
              <a:t> or </a:t>
            </a:r>
            <a:r>
              <a:rPr b="1" lang="en" sz="2000"/>
              <a:t>Social Security Disability Insurance (SSDI)</a:t>
            </a:r>
            <a:endParaRPr sz="2000"/>
          </a:p>
          <a:p>
            <a:pPr indent="0" lvl="0" marL="0" rtl="0" algn="l">
              <a:spcBef>
                <a:spcPts val="800"/>
              </a:spcBef>
              <a:spcAft>
                <a:spcPts val="0"/>
              </a:spcAft>
              <a:buNone/>
            </a:pPr>
            <a:r>
              <a:t/>
            </a:r>
            <a:endParaRPr b="1" sz="2000"/>
          </a:p>
          <a:p>
            <a:pPr indent="0" lvl="0" marL="0" rtl="0" algn="l">
              <a:spcBef>
                <a:spcPts val="800"/>
              </a:spcBef>
              <a:spcAft>
                <a:spcPts val="0"/>
              </a:spcAft>
              <a:buNone/>
            </a:pPr>
            <a:r>
              <a:t/>
            </a:r>
            <a:endParaRPr sz="2000"/>
          </a:p>
        </p:txBody>
      </p:sp>
      <p:sp>
        <p:nvSpPr>
          <p:cNvPr id="1327" name="Google Shape;1327;p180"/>
          <p:cNvSpPr/>
          <p:nvPr/>
        </p:nvSpPr>
        <p:spPr>
          <a:xfrm>
            <a:off x="315742" y="3223957"/>
            <a:ext cx="709200" cy="672000"/>
          </a:xfrm>
          <a:prstGeom prst="ellipse">
            <a:avLst/>
          </a:prstGeom>
          <a:solidFill>
            <a:schemeClr val="lt1"/>
          </a:solidFill>
          <a:ln cap="flat" cmpd="sng" w="11100">
            <a:solidFill>
              <a:srgbClr val="C9DAF8"/>
            </a:solidFill>
            <a:prstDash val="solid"/>
            <a:round/>
            <a:headEnd len="sm" w="sm" type="none"/>
            <a:tailEnd len="sm" w="sm" type="none"/>
          </a:ln>
        </p:spPr>
        <p:txBody>
          <a:bodyPr anchorCtr="0" anchor="ctr" bIns="53300" lIns="53300" spcFirstLastPara="1" rIns="53300" wrap="square" tIns="53300">
            <a:noAutofit/>
          </a:bodyPr>
          <a:lstStyle/>
          <a:p>
            <a:pPr indent="0" lvl="0" marL="0" rtl="0" algn="ctr">
              <a:spcBef>
                <a:spcPts val="0"/>
              </a:spcBef>
              <a:spcAft>
                <a:spcPts val="0"/>
              </a:spcAft>
              <a:buNone/>
            </a:pPr>
            <a:r>
              <a:t/>
            </a:r>
            <a:endParaRPr sz="816"/>
          </a:p>
        </p:txBody>
      </p:sp>
      <p:pic>
        <p:nvPicPr>
          <p:cNvPr descr="Approved vector icon. Isolated contour symbol illustration (Provided by Getty Images)" id="1328" name="Google Shape;1328;p180"/>
          <p:cNvPicPr preferRelativeResize="0"/>
          <p:nvPr/>
        </p:nvPicPr>
        <p:blipFill rotWithShape="1">
          <a:blip r:embed="rId6">
            <a:alphaModFix/>
          </a:blip>
          <a:srcRect b="14850" l="20185" r="19988" t="0"/>
          <a:stretch/>
        </p:blipFill>
        <p:spPr>
          <a:xfrm>
            <a:off x="477324" y="3276109"/>
            <a:ext cx="382423" cy="544287"/>
          </a:xfrm>
          <a:prstGeom prst="rect">
            <a:avLst/>
          </a:prstGeom>
          <a:noFill/>
          <a:ln>
            <a:noFill/>
          </a:ln>
        </p:spPr>
      </p:pic>
      <p:sp>
        <p:nvSpPr>
          <p:cNvPr id="1329" name="Google Shape;1329;p180"/>
          <p:cNvSpPr/>
          <p:nvPr/>
        </p:nvSpPr>
        <p:spPr>
          <a:xfrm>
            <a:off x="315742" y="3978416"/>
            <a:ext cx="709200" cy="672000"/>
          </a:xfrm>
          <a:prstGeom prst="ellipse">
            <a:avLst/>
          </a:prstGeom>
          <a:solidFill>
            <a:schemeClr val="lt1"/>
          </a:solidFill>
          <a:ln cap="flat" cmpd="sng" w="11100">
            <a:solidFill>
              <a:srgbClr val="C9DAF8"/>
            </a:solidFill>
            <a:prstDash val="solid"/>
            <a:round/>
            <a:headEnd len="sm" w="sm" type="none"/>
            <a:tailEnd len="sm" w="sm" type="none"/>
          </a:ln>
        </p:spPr>
        <p:txBody>
          <a:bodyPr anchorCtr="0" anchor="ctr" bIns="53300" lIns="53300" spcFirstLastPara="1" rIns="53300" wrap="square" tIns="53300">
            <a:noAutofit/>
          </a:bodyPr>
          <a:lstStyle/>
          <a:p>
            <a:pPr indent="0" lvl="0" marL="0" rtl="0" algn="ctr">
              <a:spcBef>
                <a:spcPts val="0"/>
              </a:spcBef>
              <a:spcAft>
                <a:spcPts val="0"/>
              </a:spcAft>
              <a:buNone/>
            </a:pPr>
            <a:r>
              <a:t/>
            </a:r>
            <a:endParaRPr sz="816"/>
          </a:p>
        </p:txBody>
      </p:sp>
      <p:pic>
        <p:nvPicPr>
          <p:cNvPr descr="resume approved icon vector. Isolated contour symbol illustration (Provided by Getty Images)" id="1330" name="Google Shape;1330;p180"/>
          <p:cNvPicPr preferRelativeResize="0"/>
          <p:nvPr/>
        </p:nvPicPr>
        <p:blipFill rotWithShape="1">
          <a:blip r:embed="rId5">
            <a:alphaModFix/>
          </a:blip>
          <a:srcRect b="0" l="15314" r="13819" t="13570"/>
          <a:stretch/>
        </p:blipFill>
        <p:spPr>
          <a:xfrm>
            <a:off x="475241" y="4080726"/>
            <a:ext cx="420823" cy="513234"/>
          </a:xfrm>
          <a:prstGeom prst="rect">
            <a:avLst/>
          </a:prstGeom>
          <a:noFill/>
          <a:ln>
            <a:noFill/>
          </a:ln>
        </p:spPr>
      </p:pic>
      <p:sp>
        <p:nvSpPr>
          <p:cNvPr id="1331" name="Google Shape;1331;p180"/>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163"/>
          <p:cNvSpPr txBox="1"/>
          <p:nvPr>
            <p:ph type="title"/>
          </p:nvPr>
        </p:nvSpPr>
        <p:spPr>
          <a:xfrm>
            <a:off x="4361500" y="199177"/>
            <a:ext cx="4699200" cy="6126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3100"/>
              <a:buFont typeface="Trebuchet MS"/>
              <a:buNone/>
            </a:pPr>
            <a:r>
              <a:rPr lang="en" sz="2600"/>
              <a:t>Interpretación de idiomas</a:t>
            </a:r>
            <a:endParaRPr sz="2600"/>
          </a:p>
        </p:txBody>
      </p:sp>
      <p:sp>
        <p:nvSpPr>
          <p:cNvPr id="705" name="Google Shape;705;p163"/>
          <p:cNvSpPr txBox="1"/>
          <p:nvPr/>
        </p:nvSpPr>
        <p:spPr>
          <a:xfrm>
            <a:off x="262475" y="881033"/>
            <a:ext cx="4132800" cy="3698100"/>
          </a:xfrm>
          <a:prstGeom prst="rect">
            <a:avLst/>
          </a:prstGeom>
          <a:noFill/>
          <a:ln>
            <a:noFill/>
          </a:ln>
        </p:spPr>
        <p:txBody>
          <a:bodyPr anchorCtr="0" anchor="t" bIns="88350" lIns="88350" spcFirstLastPara="1" rIns="88350" wrap="square" tIns="88350">
            <a:spAutoFit/>
          </a:bodyPr>
          <a:lstStyle/>
          <a:p>
            <a:pPr indent="-336550" lvl="0" marL="444500" marR="0" rtl="0" algn="l">
              <a:lnSpc>
                <a:spcPct val="100000"/>
              </a:lnSpc>
              <a:spcBef>
                <a:spcPts val="1000"/>
              </a:spcBef>
              <a:spcAft>
                <a:spcPts val="0"/>
              </a:spcAft>
              <a:buClr>
                <a:schemeClr val="dk2"/>
              </a:buClr>
              <a:buSzPts val="1700"/>
              <a:buFont typeface="Trebuchet MS"/>
              <a:buChar char="●"/>
            </a:pPr>
            <a:r>
              <a:rPr b="0" i="0" lang="en" sz="1700" u="none" cap="none" strike="noStrike">
                <a:solidFill>
                  <a:schemeClr val="dk2"/>
                </a:solidFill>
                <a:latin typeface="Trebuchet MS"/>
                <a:ea typeface="Trebuchet MS"/>
                <a:cs typeface="Trebuchet MS"/>
                <a:sym typeface="Trebuchet MS"/>
              </a:rPr>
              <a:t>To access language interpretation, click </a:t>
            </a:r>
            <a:r>
              <a:rPr b="1" i="0" lang="en" sz="1700" u="none" cap="none" strike="noStrike">
                <a:solidFill>
                  <a:schemeClr val="dk2"/>
                </a:solidFill>
                <a:latin typeface="Trebuchet MS"/>
                <a:ea typeface="Trebuchet MS"/>
                <a:cs typeface="Trebuchet MS"/>
                <a:sym typeface="Trebuchet MS"/>
              </a:rPr>
              <a:t>Interpretation </a:t>
            </a:r>
            <a:r>
              <a:rPr b="0" i="0" lang="en" sz="1700" u="none" cap="none" strike="noStrike">
                <a:solidFill>
                  <a:schemeClr val="dk2"/>
                </a:solidFill>
                <a:latin typeface="Trebuchet MS"/>
                <a:ea typeface="Trebuchet MS"/>
                <a:cs typeface="Trebuchet MS"/>
                <a:sym typeface="Trebuchet MS"/>
              </a:rPr>
              <a:t>     in your meeting/webinar controls.  </a:t>
            </a:r>
            <a:endParaRPr b="0" i="0" sz="17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700"/>
              <a:buFont typeface="Arial"/>
              <a:buNone/>
            </a:pPr>
            <a:r>
              <a:t/>
            </a:r>
            <a:endParaRPr b="0" i="0" sz="1700" u="none" cap="none" strike="noStrike">
              <a:solidFill>
                <a:schemeClr val="dk2"/>
              </a:solidFill>
              <a:latin typeface="Trebuchet MS"/>
              <a:ea typeface="Trebuchet MS"/>
              <a:cs typeface="Trebuchet MS"/>
              <a:sym typeface="Trebuchet MS"/>
            </a:endParaRPr>
          </a:p>
          <a:p>
            <a:pPr indent="0" lvl="0" marL="0" marR="0" rtl="0" algn="l">
              <a:lnSpc>
                <a:spcPct val="100000"/>
              </a:lnSpc>
              <a:spcBef>
                <a:spcPts val="1000"/>
              </a:spcBef>
              <a:spcAft>
                <a:spcPts val="0"/>
              </a:spcAft>
              <a:buClr>
                <a:srgbClr val="000000"/>
              </a:buClr>
              <a:buSzPts val="1700"/>
              <a:buFont typeface="Arial"/>
              <a:buNone/>
            </a:pPr>
            <a:r>
              <a:t/>
            </a:r>
            <a:endParaRPr b="0" i="0" sz="1700" u="none" cap="none" strike="noStrike">
              <a:solidFill>
                <a:schemeClr val="dk2"/>
              </a:solidFill>
              <a:latin typeface="Trebuchet MS"/>
              <a:ea typeface="Trebuchet MS"/>
              <a:cs typeface="Trebuchet MS"/>
              <a:sym typeface="Trebuchet MS"/>
            </a:endParaRPr>
          </a:p>
          <a:p>
            <a:pPr indent="-336550" lvl="0" marL="444500" marR="0" rtl="0" algn="l">
              <a:lnSpc>
                <a:spcPct val="100000"/>
              </a:lnSpc>
              <a:spcBef>
                <a:spcPts val="1000"/>
              </a:spcBef>
              <a:spcAft>
                <a:spcPts val="0"/>
              </a:spcAft>
              <a:buClr>
                <a:schemeClr val="dk2"/>
              </a:buClr>
              <a:buSzPts val="1700"/>
              <a:buFont typeface="Trebuchet MS"/>
              <a:buChar char="●"/>
            </a:pPr>
            <a:r>
              <a:rPr b="0" i="0" lang="en" sz="1700" u="none" cap="none" strike="noStrike">
                <a:solidFill>
                  <a:schemeClr val="dk2"/>
                </a:solidFill>
                <a:latin typeface="Trebuchet MS"/>
                <a:ea typeface="Trebuchet MS"/>
                <a:cs typeface="Trebuchet MS"/>
                <a:sym typeface="Trebuchet MS"/>
              </a:rPr>
              <a:t>If you do not see the Interpretation button, click </a:t>
            </a:r>
            <a:r>
              <a:rPr b="1" i="0" lang="en" sz="1700" u="none" cap="none" strike="noStrike">
                <a:solidFill>
                  <a:schemeClr val="dk2"/>
                </a:solidFill>
                <a:latin typeface="Trebuchet MS"/>
                <a:ea typeface="Trebuchet MS"/>
                <a:cs typeface="Trebuchet MS"/>
                <a:sym typeface="Trebuchet MS"/>
              </a:rPr>
              <a:t>More</a:t>
            </a:r>
            <a:r>
              <a:rPr b="0" i="0" lang="en" sz="1700" u="none" cap="none" strike="noStrike">
                <a:solidFill>
                  <a:schemeClr val="dk2"/>
                </a:solidFill>
                <a:latin typeface="Trebuchet MS"/>
                <a:ea typeface="Trebuchet MS"/>
                <a:cs typeface="Trebuchet MS"/>
                <a:sym typeface="Trebuchet MS"/>
              </a:rPr>
              <a:t>, then </a:t>
            </a:r>
            <a:r>
              <a:rPr b="1" i="0" lang="en" sz="1700" u="none" cap="none" strike="noStrike">
                <a:solidFill>
                  <a:schemeClr val="dk2"/>
                </a:solidFill>
                <a:latin typeface="Trebuchet MS"/>
                <a:ea typeface="Trebuchet MS"/>
                <a:cs typeface="Trebuchet MS"/>
                <a:sym typeface="Trebuchet MS"/>
              </a:rPr>
              <a:t>Interpretation</a:t>
            </a:r>
            <a:r>
              <a:rPr b="0" i="0" lang="en" sz="1700" u="none" cap="none" strike="noStrike">
                <a:solidFill>
                  <a:schemeClr val="dk2"/>
                </a:solidFill>
                <a:latin typeface="Trebuchet MS"/>
                <a:ea typeface="Trebuchet MS"/>
                <a:cs typeface="Trebuchet MS"/>
                <a:sym typeface="Trebuchet MS"/>
              </a:rPr>
              <a:t>.</a:t>
            </a:r>
            <a:endParaRPr b="0" i="0" sz="1700" u="none" cap="none" strike="noStrike">
              <a:solidFill>
                <a:schemeClr val="dk2"/>
              </a:solidFill>
              <a:latin typeface="Trebuchet MS"/>
              <a:ea typeface="Trebuchet MS"/>
              <a:cs typeface="Trebuchet MS"/>
              <a:sym typeface="Trebuchet MS"/>
            </a:endParaRPr>
          </a:p>
          <a:p>
            <a:pPr indent="0" lvl="0" marL="444500" marR="0" rtl="0" algn="l">
              <a:lnSpc>
                <a:spcPct val="100000"/>
              </a:lnSpc>
              <a:spcBef>
                <a:spcPts val="1000"/>
              </a:spcBef>
              <a:spcAft>
                <a:spcPts val="0"/>
              </a:spcAft>
              <a:buClr>
                <a:srgbClr val="000000"/>
              </a:buClr>
              <a:buSzPts val="1700"/>
              <a:buFont typeface="Arial"/>
              <a:buNone/>
            </a:pPr>
            <a:r>
              <a:t/>
            </a:r>
            <a:endParaRPr b="0" i="0" sz="1700" u="none" cap="none" strike="noStrike">
              <a:solidFill>
                <a:schemeClr val="dk2"/>
              </a:solidFill>
              <a:latin typeface="Trebuchet MS"/>
              <a:ea typeface="Trebuchet MS"/>
              <a:cs typeface="Trebuchet MS"/>
              <a:sym typeface="Trebuchet MS"/>
            </a:endParaRPr>
          </a:p>
          <a:p>
            <a:pPr indent="-336550" lvl="0" marL="444500" marR="0" rtl="0" algn="l">
              <a:lnSpc>
                <a:spcPct val="100000"/>
              </a:lnSpc>
              <a:spcBef>
                <a:spcPts val="1000"/>
              </a:spcBef>
              <a:spcAft>
                <a:spcPts val="0"/>
              </a:spcAft>
              <a:buClr>
                <a:schemeClr val="dk2"/>
              </a:buClr>
              <a:buSzPts val="1700"/>
              <a:buFont typeface="Trebuchet MS"/>
              <a:buChar char="●"/>
            </a:pPr>
            <a:r>
              <a:rPr b="0" i="0" lang="en" sz="1700" u="none" cap="none" strike="noStrike">
                <a:solidFill>
                  <a:schemeClr val="dk2"/>
                </a:solidFill>
                <a:latin typeface="Trebuchet MS"/>
                <a:ea typeface="Trebuchet MS"/>
                <a:cs typeface="Trebuchet MS"/>
                <a:sym typeface="Trebuchet MS"/>
              </a:rPr>
              <a:t>Click the language that you would like to hear.</a:t>
            </a:r>
            <a:endParaRPr b="0" i="0" sz="1700" u="none" cap="none" strike="noStrike">
              <a:solidFill>
                <a:schemeClr val="dk2"/>
              </a:solidFill>
              <a:latin typeface="Arial"/>
              <a:ea typeface="Arial"/>
              <a:cs typeface="Arial"/>
              <a:sym typeface="Arial"/>
            </a:endParaRPr>
          </a:p>
        </p:txBody>
      </p:sp>
      <p:sp>
        <p:nvSpPr>
          <p:cNvPr id="706" name="Google Shape;706;p163"/>
          <p:cNvSpPr txBox="1"/>
          <p:nvPr/>
        </p:nvSpPr>
        <p:spPr>
          <a:xfrm>
            <a:off x="4361500" y="857250"/>
            <a:ext cx="4782600" cy="3449400"/>
          </a:xfrm>
          <a:prstGeom prst="rect">
            <a:avLst/>
          </a:prstGeom>
          <a:noFill/>
          <a:ln>
            <a:noFill/>
          </a:ln>
        </p:spPr>
        <p:txBody>
          <a:bodyPr anchorCtr="0" anchor="t" bIns="88350" lIns="88350" spcFirstLastPara="1" rIns="88350" wrap="square" tIns="88350">
            <a:spAutoFit/>
          </a:bodyPr>
          <a:lstStyle/>
          <a:p>
            <a:pPr indent="-374650" lvl="0" marL="558800" marR="0" rtl="0" algn="l">
              <a:lnSpc>
                <a:spcPct val="115000"/>
              </a:lnSpc>
              <a:spcBef>
                <a:spcPts val="0"/>
              </a:spcBef>
              <a:spcAft>
                <a:spcPts val="0"/>
              </a:spcAft>
              <a:buClr>
                <a:schemeClr val="dk2"/>
              </a:buClr>
              <a:buSzPts val="1700"/>
              <a:buFont typeface="Trebuchet MS"/>
              <a:buChar char="●"/>
            </a:pPr>
            <a:r>
              <a:rPr b="0" i="0" lang="en" sz="1700" u="none" cap="none" strike="noStrike">
                <a:solidFill>
                  <a:schemeClr val="dk2"/>
                </a:solidFill>
                <a:latin typeface="Trebuchet MS"/>
                <a:ea typeface="Trebuchet MS"/>
                <a:cs typeface="Trebuchet MS"/>
                <a:sym typeface="Trebuchet MS"/>
              </a:rPr>
              <a:t>Para acceder a la Interpretación de idiomas, haga clic en </a:t>
            </a:r>
            <a:br>
              <a:rPr b="0" i="0" lang="en" sz="1700" u="none" cap="none" strike="noStrike">
                <a:solidFill>
                  <a:schemeClr val="dk2"/>
                </a:solidFill>
                <a:latin typeface="Trebuchet MS"/>
                <a:ea typeface="Trebuchet MS"/>
                <a:cs typeface="Trebuchet MS"/>
                <a:sym typeface="Trebuchet MS"/>
              </a:rPr>
            </a:br>
            <a:r>
              <a:rPr b="1" i="0" lang="en" sz="1700" u="none" cap="none" strike="noStrike">
                <a:solidFill>
                  <a:schemeClr val="dk2"/>
                </a:solidFill>
                <a:latin typeface="Trebuchet MS"/>
                <a:ea typeface="Trebuchet MS"/>
                <a:cs typeface="Trebuchet MS"/>
                <a:sym typeface="Trebuchet MS"/>
              </a:rPr>
              <a:t>Interpretación </a:t>
            </a:r>
            <a:r>
              <a:rPr b="0" i="0" lang="en" sz="1700" u="none" cap="none" strike="noStrike">
                <a:solidFill>
                  <a:schemeClr val="dk2"/>
                </a:solidFill>
                <a:latin typeface="Trebuchet MS"/>
                <a:ea typeface="Trebuchet MS"/>
                <a:cs typeface="Trebuchet MS"/>
                <a:sym typeface="Trebuchet MS"/>
              </a:rPr>
              <a:t>en los controles de su reunión/seminario web.</a:t>
            </a:r>
            <a:endParaRPr b="0" i="0" sz="1700" u="none" cap="none" strike="noStrike">
              <a:solidFill>
                <a:schemeClr val="dk2"/>
              </a:solidFill>
              <a:latin typeface="Trebuchet MS"/>
              <a:ea typeface="Trebuchet MS"/>
              <a:cs typeface="Trebuchet MS"/>
              <a:sym typeface="Trebuchet MS"/>
            </a:endParaRPr>
          </a:p>
          <a:p>
            <a:pPr indent="0" lvl="0" marL="444500" marR="0" rtl="0" algn="l">
              <a:lnSpc>
                <a:spcPct val="115000"/>
              </a:lnSpc>
              <a:spcBef>
                <a:spcPts val="0"/>
              </a:spcBef>
              <a:spcAft>
                <a:spcPts val="0"/>
              </a:spcAft>
              <a:buClr>
                <a:schemeClr val="dk1"/>
              </a:buClr>
              <a:buSzPts val="1100"/>
              <a:buFont typeface="Arial"/>
              <a:buNone/>
            </a:pPr>
            <a:r>
              <a:rPr b="0" i="0" lang="en" sz="1700" u="none" cap="none" strike="noStrike">
                <a:solidFill>
                  <a:schemeClr val="dk2"/>
                </a:solidFill>
                <a:latin typeface="Trebuchet MS"/>
                <a:ea typeface="Trebuchet MS"/>
                <a:cs typeface="Trebuchet MS"/>
                <a:sym typeface="Trebuchet MS"/>
              </a:rPr>
              <a:t>  </a:t>
            </a:r>
            <a:endParaRPr b="0" i="0" sz="1700" u="none" cap="none" strike="noStrike">
              <a:solidFill>
                <a:schemeClr val="dk2"/>
              </a:solidFill>
              <a:latin typeface="Trebuchet MS"/>
              <a:ea typeface="Trebuchet MS"/>
              <a:cs typeface="Trebuchet MS"/>
              <a:sym typeface="Trebuchet MS"/>
            </a:endParaRPr>
          </a:p>
          <a:p>
            <a:pPr indent="-374650" lvl="0" marL="558800" marR="0" rtl="0" algn="l">
              <a:lnSpc>
                <a:spcPct val="115000"/>
              </a:lnSpc>
              <a:spcBef>
                <a:spcPts val="0"/>
              </a:spcBef>
              <a:spcAft>
                <a:spcPts val="0"/>
              </a:spcAft>
              <a:buClr>
                <a:schemeClr val="dk2"/>
              </a:buClr>
              <a:buSzPts val="1700"/>
              <a:buFont typeface="Trebuchet MS"/>
              <a:buChar char="●"/>
            </a:pPr>
            <a:r>
              <a:rPr b="0" i="0" lang="en" sz="1700" u="none" cap="none" strike="noStrike">
                <a:solidFill>
                  <a:schemeClr val="dk2"/>
                </a:solidFill>
                <a:latin typeface="Trebuchet MS"/>
                <a:ea typeface="Trebuchet MS"/>
                <a:cs typeface="Trebuchet MS"/>
                <a:sym typeface="Trebuchet MS"/>
              </a:rPr>
              <a:t>Si usted no ve el botón de interpretación, haga clic en </a:t>
            </a:r>
            <a:r>
              <a:rPr b="1" lang="en" sz="1700">
                <a:solidFill>
                  <a:schemeClr val="dk2"/>
                </a:solidFill>
                <a:latin typeface="Trebuchet MS"/>
                <a:ea typeface="Trebuchet MS"/>
                <a:cs typeface="Trebuchet MS"/>
                <a:sym typeface="Trebuchet MS"/>
              </a:rPr>
              <a:t>M</a:t>
            </a:r>
            <a:r>
              <a:rPr b="1" i="0" lang="en" sz="1700" u="none" cap="none" strike="noStrike">
                <a:solidFill>
                  <a:schemeClr val="dk2"/>
                </a:solidFill>
                <a:latin typeface="Trebuchet MS"/>
                <a:ea typeface="Trebuchet MS"/>
                <a:cs typeface="Trebuchet MS"/>
                <a:sym typeface="Trebuchet MS"/>
              </a:rPr>
              <a:t>ás </a:t>
            </a:r>
            <a:r>
              <a:rPr b="0" i="0" lang="en" sz="1700" u="none" cap="none" strike="noStrike">
                <a:solidFill>
                  <a:schemeClr val="dk2"/>
                </a:solidFill>
                <a:latin typeface="Trebuchet MS"/>
                <a:ea typeface="Trebuchet MS"/>
                <a:cs typeface="Trebuchet MS"/>
                <a:sym typeface="Trebuchet MS"/>
              </a:rPr>
              <a:t>y luego en </a:t>
            </a:r>
            <a:r>
              <a:rPr b="1" lang="en" sz="1700">
                <a:solidFill>
                  <a:schemeClr val="dk2"/>
                </a:solidFill>
                <a:latin typeface="Trebuchet MS"/>
                <a:ea typeface="Trebuchet MS"/>
                <a:cs typeface="Trebuchet MS"/>
                <a:sym typeface="Trebuchet MS"/>
              </a:rPr>
              <a:t>I</a:t>
            </a:r>
            <a:r>
              <a:rPr b="1" i="0" lang="en" sz="1700" u="none" cap="none" strike="noStrike">
                <a:solidFill>
                  <a:schemeClr val="dk2"/>
                </a:solidFill>
                <a:latin typeface="Trebuchet MS"/>
                <a:ea typeface="Trebuchet MS"/>
                <a:cs typeface="Trebuchet MS"/>
                <a:sym typeface="Trebuchet MS"/>
              </a:rPr>
              <a:t>nterpretación</a:t>
            </a:r>
            <a:r>
              <a:rPr b="0" i="0" lang="en" sz="1700" u="none" cap="none" strike="noStrike">
                <a:solidFill>
                  <a:schemeClr val="dk2"/>
                </a:solidFill>
                <a:latin typeface="Trebuchet MS"/>
                <a:ea typeface="Trebuchet MS"/>
                <a:cs typeface="Trebuchet MS"/>
                <a:sym typeface="Trebuchet MS"/>
              </a:rPr>
              <a:t>.</a:t>
            </a:r>
            <a:endParaRPr b="0" i="0" sz="1700" u="none" cap="none" strike="noStrike">
              <a:solidFill>
                <a:schemeClr val="dk2"/>
              </a:solidFill>
              <a:latin typeface="Trebuchet MS"/>
              <a:ea typeface="Trebuchet MS"/>
              <a:cs typeface="Trebuchet MS"/>
              <a:sym typeface="Trebuchet MS"/>
            </a:endParaRPr>
          </a:p>
          <a:p>
            <a:pPr indent="0" lvl="0" marL="444500" marR="0" rtl="0" algn="l">
              <a:lnSpc>
                <a:spcPct val="115000"/>
              </a:lnSpc>
              <a:spcBef>
                <a:spcPts val="0"/>
              </a:spcBef>
              <a:spcAft>
                <a:spcPts val="0"/>
              </a:spcAft>
              <a:buClr>
                <a:srgbClr val="000000"/>
              </a:buClr>
              <a:buSzPts val="1700"/>
              <a:buFont typeface="Arial"/>
              <a:buNone/>
            </a:pPr>
            <a:r>
              <a:t/>
            </a:r>
            <a:endParaRPr b="0" i="0" sz="1700" u="none" cap="none" strike="noStrike">
              <a:solidFill>
                <a:schemeClr val="dk2"/>
              </a:solidFill>
              <a:latin typeface="Trebuchet MS"/>
              <a:ea typeface="Trebuchet MS"/>
              <a:cs typeface="Trebuchet MS"/>
              <a:sym typeface="Trebuchet MS"/>
            </a:endParaRPr>
          </a:p>
          <a:p>
            <a:pPr indent="-374650" lvl="0" marL="558800" marR="0" rtl="0" algn="l">
              <a:lnSpc>
                <a:spcPct val="115000"/>
              </a:lnSpc>
              <a:spcBef>
                <a:spcPts val="0"/>
              </a:spcBef>
              <a:spcAft>
                <a:spcPts val="0"/>
              </a:spcAft>
              <a:buClr>
                <a:schemeClr val="dk2"/>
              </a:buClr>
              <a:buSzPts val="1700"/>
              <a:buFont typeface="Trebuchet MS"/>
              <a:buChar char="●"/>
            </a:pPr>
            <a:r>
              <a:rPr b="0" i="0" lang="en" sz="1700" u="none" cap="none" strike="noStrike">
                <a:solidFill>
                  <a:schemeClr val="dk2"/>
                </a:solidFill>
                <a:latin typeface="Trebuchet MS"/>
                <a:ea typeface="Trebuchet MS"/>
                <a:cs typeface="Trebuchet MS"/>
                <a:sym typeface="Trebuchet MS"/>
              </a:rPr>
              <a:t>Haga clic en el idioma que a usted le gustaría escuchar. </a:t>
            </a:r>
            <a:endParaRPr b="0" i="0" sz="1700" u="none" cap="none" strike="noStrike">
              <a:solidFill>
                <a:schemeClr val="dk2"/>
              </a:solidFill>
              <a:latin typeface="Trebuchet MS"/>
              <a:ea typeface="Trebuchet MS"/>
              <a:cs typeface="Trebuchet MS"/>
              <a:sym typeface="Trebuchet MS"/>
            </a:endParaRPr>
          </a:p>
        </p:txBody>
      </p:sp>
      <p:sp>
        <p:nvSpPr>
          <p:cNvPr id="707" name="Google Shape;707;p163"/>
          <p:cNvSpPr txBox="1"/>
          <p:nvPr/>
        </p:nvSpPr>
        <p:spPr>
          <a:xfrm>
            <a:off x="287525" y="214249"/>
            <a:ext cx="4082700" cy="578700"/>
          </a:xfrm>
          <a:prstGeom prst="rect">
            <a:avLst/>
          </a:prstGeom>
          <a:noFill/>
          <a:ln>
            <a:noFill/>
          </a:ln>
        </p:spPr>
        <p:txBody>
          <a:bodyPr anchorCtr="0" anchor="t" bIns="88350" lIns="88350" spcFirstLastPara="1" rIns="88350" wrap="square" tIns="88350">
            <a:spAutoFit/>
          </a:bodyPr>
          <a:lstStyle/>
          <a:p>
            <a:pPr indent="0" lvl="0" marL="0" marR="0" rtl="0" algn="ctr">
              <a:lnSpc>
                <a:spcPct val="100000"/>
              </a:lnSpc>
              <a:spcBef>
                <a:spcPts val="0"/>
              </a:spcBef>
              <a:spcAft>
                <a:spcPts val="0"/>
              </a:spcAft>
              <a:buClr>
                <a:schemeClr val="accent1"/>
              </a:buClr>
              <a:buSzPts val="3400"/>
              <a:buFont typeface="Trebuchet MS"/>
              <a:buNone/>
            </a:pPr>
            <a:r>
              <a:rPr b="1" i="0" lang="en" sz="2600" u="none" cap="none" strike="noStrike">
                <a:solidFill>
                  <a:schemeClr val="dk2"/>
                </a:solidFill>
                <a:latin typeface="Trebuchet MS"/>
                <a:ea typeface="Trebuchet MS"/>
                <a:cs typeface="Trebuchet MS"/>
                <a:sym typeface="Trebuchet MS"/>
              </a:rPr>
              <a:t>Language Interpretation</a:t>
            </a:r>
            <a:endParaRPr b="0" i="0" sz="2600" u="none" cap="none" strike="noStrike">
              <a:solidFill>
                <a:schemeClr val="dk2"/>
              </a:solidFill>
              <a:latin typeface="Arial"/>
              <a:ea typeface="Arial"/>
              <a:cs typeface="Arial"/>
              <a:sym typeface="Arial"/>
            </a:endParaRPr>
          </a:p>
        </p:txBody>
      </p:sp>
      <p:pic>
        <p:nvPicPr>
          <p:cNvPr id="708" name="Google Shape;708;p163"/>
          <p:cNvPicPr preferRelativeResize="0"/>
          <p:nvPr/>
        </p:nvPicPr>
        <p:blipFill rotWithShape="1">
          <a:blip r:embed="rId3">
            <a:alphaModFix/>
          </a:blip>
          <a:srcRect b="0" l="0" r="0" t="0"/>
          <a:stretch/>
        </p:blipFill>
        <p:spPr>
          <a:xfrm>
            <a:off x="2797325" y="1261903"/>
            <a:ext cx="224640" cy="224640"/>
          </a:xfrm>
          <a:prstGeom prst="rect">
            <a:avLst/>
          </a:prstGeom>
          <a:noFill/>
          <a:ln>
            <a:noFill/>
          </a:ln>
        </p:spPr>
      </p:pic>
      <p:pic>
        <p:nvPicPr>
          <p:cNvPr descr="Screenshot of the Interpretation icon found in the Zoom toolbar. " id="709" name="Google Shape;709;p163"/>
          <p:cNvPicPr preferRelativeResize="0"/>
          <p:nvPr/>
        </p:nvPicPr>
        <p:blipFill rotWithShape="1">
          <a:blip r:embed="rId4">
            <a:alphaModFix/>
          </a:blip>
          <a:srcRect b="0" l="0" r="45049" t="0"/>
          <a:stretch/>
        </p:blipFill>
        <p:spPr>
          <a:xfrm>
            <a:off x="1692949" y="1951672"/>
            <a:ext cx="1271850" cy="600067"/>
          </a:xfrm>
          <a:prstGeom prst="rect">
            <a:avLst/>
          </a:prstGeom>
          <a:noFill/>
          <a:ln>
            <a:noFill/>
          </a:ln>
        </p:spPr>
      </p:pic>
      <p:pic>
        <p:nvPicPr>
          <p:cNvPr descr="Screenshot of the Interpretation icon found in the Zoom toolbar. " id="710" name="Google Shape;710;p163"/>
          <p:cNvPicPr preferRelativeResize="0"/>
          <p:nvPr/>
        </p:nvPicPr>
        <p:blipFill rotWithShape="1">
          <a:blip r:embed="rId4">
            <a:alphaModFix/>
          </a:blip>
          <a:srcRect b="0" l="0" r="45049" t="0"/>
          <a:stretch/>
        </p:blipFill>
        <p:spPr>
          <a:xfrm>
            <a:off x="7493532" y="1903538"/>
            <a:ext cx="953344" cy="482475"/>
          </a:xfrm>
          <a:prstGeom prst="rect">
            <a:avLst/>
          </a:prstGeom>
          <a:noFill/>
          <a:ln>
            <a:noFill/>
          </a:ln>
        </p:spPr>
      </p:pic>
      <p:pic>
        <p:nvPicPr>
          <p:cNvPr descr="Screenshot of the More icon found in the Zoom toolbar. " id="711" name="Google Shape;711;p163"/>
          <p:cNvPicPr preferRelativeResize="0"/>
          <p:nvPr/>
        </p:nvPicPr>
        <p:blipFill rotWithShape="1">
          <a:blip r:embed="rId4">
            <a:alphaModFix/>
          </a:blip>
          <a:srcRect b="0" l="65020" r="0" t="0"/>
          <a:stretch/>
        </p:blipFill>
        <p:spPr>
          <a:xfrm>
            <a:off x="7526088" y="3095864"/>
            <a:ext cx="728913" cy="540270"/>
          </a:xfrm>
          <a:prstGeom prst="rect">
            <a:avLst/>
          </a:prstGeom>
          <a:noFill/>
          <a:ln>
            <a:noFill/>
          </a:ln>
        </p:spPr>
      </p:pic>
      <p:pic>
        <p:nvPicPr>
          <p:cNvPr descr="Screenshot of the More icon found in the Zoom toolbar. " id="712" name="Google Shape;712;p163"/>
          <p:cNvPicPr preferRelativeResize="0"/>
          <p:nvPr/>
        </p:nvPicPr>
        <p:blipFill rotWithShape="1">
          <a:blip r:embed="rId4">
            <a:alphaModFix/>
          </a:blip>
          <a:srcRect b="0" l="65020" r="0" t="0"/>
          <a:stretch/>
        </p:blipFill>
        <p:spPr>
          <a:xfrm>
            <a:off x="2026978" y="3516725"/>
            <a:ext cx="603800" cy="447547"/>
          </a:xfrm>
          <a:prstGeom prst="rect">
            <a:avLst/>
          </a:prstGeom>
          <a:noFill/>
          <a:ln>
            <a:noFill/>
          </a:ln>
        </p:spPr>
      </p:pic>
      <p:pic>
        <p:nvPicPr>
          <p:cNvPr id="713" name="Google Shape;713;p163"/>
          <p:cNvPicPr preferRelativeResize="0"/>
          <p:nvPr/>
        </p:nvPicPr>
        <p:blipFill rotWithShape="1">
          <a:blip r:embed="rId3">
            <a:alphaModFix/>
          </a:blip>
          <a:srcRect b="0" l="0" r="0" t="0"/>
          <a:stretch/>
        </p:blipFill>
        <p:spPr>
          <a:xfrm>
            <a:off x="7305725" y="1253047"/>
            <a:ext cx="224640" cy="224640"/>
          </a:xfrm>
          <a:prstGeom prst="rect">
            <a:avLst/>
          </a:prstGeom>
          <a:noFill/>
          <a:ln>
            <a:noFill/>
          </a:ln>
        </p:spPr>
      </p:pic>
      <p:sp>
        <p:nvSpPr>
          <p:cNvPr id="714" name="Google Shape;714;p163"/>
          <p:cNvSpPr txBox="1"/>
          <p:nvPr>
            <p:ph idx="12" type="sldNum"/>
          </p:nvPr>
        </p:nvSpPr>
        <p:spPr>
          <a:xfrm>
            <a:off x="6880595" y="4778066"/>
            <a:ext cx="2057400" cy="273900"/>
          </a:xfrm>
          <a:prstGeom prst="rect">
            <a:avLst/>
          </a:prstGeom>
        </p:spPr>
        <p:txBody>
          <a:bodyPr anchorCtr="0" anchor="ctr" bIns="44175" lIns="88375" spcFirstLastPara="1" rIns="88375" wrap="square" tIns="44175">
            <a:noAutofit/>
          </a:bodyPr>
          <a:lstStyle/>
          <a:p>
            <a:pPr indent="0" lvl="0" marL="0" rtl="0" algn="r">
              <a:spcBef>
                <a:spcPts val="0"/>
              </a:spcBef>
              <a:spcAft>
                <a:spcPts val="0"/>
              </a:spcAft>
              <a:buClr>
                <a:srgbClr val="000000"/>
              </a:buClr>
              <a:buFont typeface="Arial"/>
              <a:buNone/>
            </a:pPr>
            <a:fld id="{00000000-1234-1234-1234-123412341234}" type="slidenum">
              <a:rPr lang="en" sz="900"/>
              <a:t>‹#›</a:t>
            </a:fld>
            <a:endParaRPr sz="9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5" name="Shape 1335"/>
        <p:cNvGrpSpPr/>
        <p:nvPr/>
      </p:nvGrpSpPr>
      <p:grpSpPr>
        <a:xfrm>
          <a:off x="0" y="0"/>
          <a:ext cx="0" cy="0"/>
          <a:chOff x="0" y="0"/>
          <a:chExt cx="0" cy="0"/>
        </a:xfrm>
      </p:grpSpPr>
      <p:sp>
        <p:nvSpPr>
          <p:cNvPr id="1336" name="Google Shape;1336;p181"/>
          <p:cNvSpPr/>
          <p:nvPr/>
        </p:nvSpPr>
        <p:spPr>
          <a:xfrm>
            <a:off x="365300" y="1525786"/>
            <a:ext cx="1076700" cy="1112400"/>
          </a:xfrm>
          <a:prstGeom prst="ellipse">
            <a:avLst/>
          </a:prstGeom>
          <a:solidFill>
            <a:schemeClr val="lt1"/>
          </a:solidFill>
          <a:ln cap="flat" cmpd="sng" w="18900">
            <a:solidFill>
              <a:srgbClr val="C9DAF8"/>
            </a:solidFill>
            <a:prstDash val="solid"/>
            <a:round/>
            <a:headEnd len="sm" w="sm" type="none"/>
            <a:tailEnd len="sm" w="sm" type="none"/>
          </a:ln>
        </p:spPr>
        <p:txBody>
          <a:bodyPr anchorCtr="0" anchor="ctr" bIns="90700" lIns="90700" spcFirstLastPara="1" rIns="90700" wrap="square" tIns="90700">
            <a:noAutofit/>
          </a:bodyPr>
          <a:lstStyle/>
          <a:p>
            <a:pPr indent="0" lvl="0" marL="0" rtl="0" algn="ctr">
              <a:spcBef>
                <a:spcPts val="0"/>
              </a:spcBef>
              <a:spcAft>
                <a:spcPts val="0"/>
              </a:spcAft>
              <a:buNone/>
            </a:pPr>
            <a:r>
              <a:t/>
            </a:r>
            <a:endParaRPr sz="1390"/>
          </a:p>
        </p:txBody>
      </p:sp>
      <p:sp>
        <p:nvSpPr>
          <p:cNvPr id="1337" name="Google Shape;1337;p181"/>
          <p:cNvSpPr/>
          <p:nvPr/>
        </p:nvSpPr>
        <p:spPr>
          <a:xfrm>
            <a:off x="1746877" y="1136350"/>
            <a:ext cx="9754500" cy="2287800"/>
          </a:xfrm>
          <a:prstGeom prst="rect">
            <a:avLst/>
          </a:prstGeom>
          <a:gradFill>
            <a:gsLst>
              <a:gs pos="0">
                <a:srgbClr val="A4C2F4"/>
              </a:gs>
              <a:gs pos="100000">
                <a:schemeClr val="lt1"/>
              </a:gs>
            </a:gsLst>
            <a:lin ang="0" scaled="0"/>
          </a:gradFill>
          <a:ln cap="flat" cmpd="sng" w="8525">
            <a:solidFill>
              <a:schemeClr val="lt1"/>
            </a:solidFill>
            <a:prstDash val="solid"/>
            <a:round/>
            <a:headEnd len="sm" w="sm" type="none"/>
            <a:tailEnd len="sm" w="sm" type="none"/>
          </a:ln>
        </p:spPr>
        <p:txBody>
          <a:bodyPr anchorCtr="0" anchor="ctr" bIns="81825" lIns="81825" spcFirstLastPara="1" rIns="81825" wrap="square" tIns="81825">
            <a:noAutofit/>
          </a:bodyPr>
          <a:lstStyle/>
          <a:p>
            <a:pPr indent="0" lvl="0" marL="0" rtl="0" algn="ctr">
              <a:spcBef>
                <a:spcPts val="0"/>
              </a:spcBef>
              <a:spcAft>
                <a:spcPts val="0"/>
              </a:spcAft>
              <a:buNone/>
            </a:pPr>
            <a:r>
              <a:t/>
            </a:r>
            <a:endParaRPr sz="1253"/>
          </a:p>
        </p:txBody>
      </p:sp>
      <p:sp>
        <p:nvSpPr>
          <p:cNvPr id="1338" name="Google Shape;1338;p181"/>
          <p:cNvSpPr txBox="1"/>
          <p:nvPr>
            <p:ph type="title"/>
          </p:nvPr>
        </p:nvSpPr>
        <p:spPr>
          <a:xfrm>
            <a:off x="628650" y="-32238"/>
            <a:ext cx="78867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2600"/>
              <a:t>❌ Not Affected: People Who Are Medically Frail</a:t>
            </a:r>
            <a:endParaRPr sz="2600"/>
          </a:p>
        </p:txBody>
      </p:sp>
      <p:sp>
        <p:nvSpPr>
          <p:cNvPr id="1339" name="Google Shape;1339;p181"/>
          <p:cNvSpPr txBox="1"/>
          <p:nvPr>
            <p:ph idx="1" type="body"/>
          </p:nvPr>
        </p:nvSpPr>
        <p:spPr>
          <a:xfrm>
            <a:off x="1864800" y="1232600"/>
            <a:ext cx="6522000" cy="3898500"/>
          </a:xfrm>
          <a:prstGeom prst="rect">
            <a:avLst/>
          </a:prstGeom>
        </p:spPr>
        <p:txBody>
          <a:bodyPr anchorCtr="0" anchor="t" bIns="103900" lIns="103900" spcFirstLastPara="1" rIns="103900" wrap="square" tIns="103900">
            <a:noAutofit/>
          </a:bodyPr>
          <a:lstStyle/>
          <a:p>
            <a:pPr indent="0" lvl="0" marL="0" rtl="0" algn="l">
              <a:spcBef>
                <a:spcPts val="909"/>
              </a:spcBef>
              <a:spcAft>
                <a:spcPts val="0"/>
              </a:spcAft>
              <a:buNone/>
            </a:pPr>
            <a:r>
              <a:rPr b="1" lang="en" sz="1818"/>
              <a:t>Medically frail</a:t>
            </a:r>
            <a:r>
              <a:rPr lang="en" sz="1818"/>
              <a:t>:</a:t>
            </a:r>
            <a:endParaRPr sz="1818"/>
          </a:p>
          <a:p>
            <a:pPr indent="-375282" lvl="0" marL="519622" rtl="0" algn="l">
              <a:spcBef>
                <a:spcPts val="909"/>
              </a:spcBef>
              <a:spcAft>
                <a:spcPts val="0"/>
              </a:spcAft>
              <a:buSzPts val="1818"/>
              <a:buChar char="•"/>
            </a:pPr>
            <a:r>
              <a:rPr lang="en" sz="1818"/>
              <a:t>Blind or have a disability</a:t>
            </a:r>
            <a:endParaRPr sz="1818"/>
          </a:p>
          <a:p>
            <a:pPr indent="-375282" lvl="0" marL="519622" rtl="0" algn="l">
              <a:spcBef>
                <a:spcPts val="0"/>
              </a:spcBef>
              <a:spcAft>
                <a:spcPts val="0"/>
              </a:spcAft>
              <a:buSzPts val="1818"/>
              <a:buChar char="•"/>
            </a:pPr>
            <a:r>
              <a:rPr lang="en" sz="1818"/>
              <a:t>Substance use disorder</a:t>
            </a:r>
            <a:endParaRPr sz="1818"/>
          </a:p>
          <a:p>
            <a:pPr indent="-375282" lvl="0" marL="519622" rtl="0" algn="l">
              <a:spcBef>
                <a:spcPts val="0"/>
              </a:spcBef>
              <a:spcAft>
                <a:spcPts val="0"/>
              </a:spcAft>
              <a:buSzPts val="1818"/>
              <a:buChar char="•"/>
            </a:pPr>
            <a:r>
              <a:rPr lang="en" sz="1818"/>
              <a:t>Disabling mental health condition</a:t>
            </a:r>
            <a:endParaRPr sz="1818"/>
          </a:p>
          <a:p>
            <a:pPr indent="-375282" lvl="0" marL="519622" rtl="0" algn="l">
              <a:spcBef>
                <a:spcPts val="0"/>
              </a:spcBef>
              <a:spcAft>
                <a:spcPts val="0"/>
              </a:spcAft>
              <a:buSzPts val="1818"/>
              <a:buChar char="•"/>
            </a:pPr>
            <a:r>
              <a:rPr lang="en" sz="1818"/>
              <a:t>Physical, intellectual, or developmental disability that makes it hard to do daily activities</a:t>
            </a:r>
            <a:endParaRPr sz="1818"/>
          </a:p>
          <a:p>
            <a:pPr indent="-375282" lvl="0" marL="519622" rtl="0" algn="l">
              <a:spcBef>
                <a:spcPts val="0"/>
              </a:spcBef>
              <a:spcAft>
                <a:spcPts val="0"/>
              </a:spcAft>
              <a:buSzPts val="1818"/>
              <a:buChar char="•"/>
            </a:pPr>
            <a:r>
              <a:rPr lang="en" sz="1818"/>
              <a:t>Serious or complex medical condition</a:t>
            </a:r>
            <a:endParaRPr sz="1818"/>
          </a:p>
          <a:p>
            <a:pPr indent="0" lvl="0" marL="0" rtl="0" algn="l">
              <a:spcBef>
                <a:spcPts val="909"/>
              </a:spcBef>
              <a:spcAft>
                <a:spcPts val="0"/>
              </a:spcAft>
              <a:buNone/>
            </a:pPr>
            <a:r>
              <a:t/>
            </a:r>
            <a:endParaRPr sz="1818"/>
          </a:p>
        </p:txBody>
      </p:sp>
      <p:pic>
        <p:nvPicPr>
          <p:cNvPr descr="Heart in hand line icon, valentine day concept, man holding heart in his hands sign on white background, give love icon in outline style for mobile concept and web design. Vector graphics. (Provided by Getty Images)" id="1340" name="Google Shape;1340;p181"/>
          <p:cNvPicPr preferRelativeResize="0"/>
          <p:nvPr/>
        </p:nvPicPr>
        <p:blipFill>
          <a:blip r:embed="rId3">
            <a:alphaModFix/>
          </a:blip>
          <a:stretch>
            <a:fillRect/>
          </a:stretch>
        </p:blipFill>
        <p:spPr>
          <a:xfrm>
            <a:off x="497160" y="1714163"/>
            <a:ext cx="802217" cy="802217"/>
          </a:xfrm>
          <a:prstGeom prst="rect">
            <a:avLst/>
          </a:prstGeom>
          <a:noFill/>
          <a:ln>
            <a:noFill/>
          </a:ln>
        </p:spPr>
      </p:pic>
      <p:sp>
        <p:nvSpPr>
          <p:cNvPr id="1341" name="Google Shape;1341;p181"/>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5" name="Shape 1345"/>
        <p:cNvGrpSpPr/>
        <p:nvPr/>
      </p:nvGrpSpPr>
      <p:grpSpPr>
        <a:xfrm>
          <a:off x="0" y="0"/>
          <a:ext cx="0" cy="0"/>
          <a:chOff x="0" y="0"/>
          <a:chExt cx="0" cy="0"/>
        </a:xfrm>
      </p:grpSpPr>
      <p:sp>
        <p:nvSpPr>
          <p:cNvPr id="1346" name="Google Shape;1346;p182"/>
          <p:cNvSpPr/>
          <p:nvPr/>
        </p:nvSpPr>
        <p:spPr>
          <a:xfrm>
            <a:off x="628642" y="2571758"/>
            <a:ext cx="1216200" cy="1152300"/>
          </a:xfrm>
          <a:prstGeom prst="ellipse">
            <a:avLst/>
          </a:prstGeom>
          <a:solidFill>
            <a:schemeClr val="lt1"/>
          </a:solidFill>
          <a:ln cap="flat" cmpd="sng" w="19050">
            <a:solidFill>
              <a:srgbClr val="C9DAF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47" name="Google Shape;1347;p182"/>
          <p:cNvSpPr/>
          <p:nvPr/>
        </p:nvSpPr>
        <p:spPr>
          <a:xfrm>
            <a:off x="1888275" y="2584892"/>
            <a:ext cx="7741500" cy="1062900"/>
          </a:xfrm>
          <a:prstGeom prst="rect">
            <a:avLst/>
          </a:prstGeom>
          <a:gradFill>
            <a:gsLst>
              <a:gs pos="0">
                <a:srgbClr val="A4C2F4"/>
              </a:gs>
              <a:gs pos="100000">
                <a:schemeClr val="lt1"/>
              </a:gs>
            </a:gsLst>
            <a:lin ang="0" scaled="0"/>
          </a:gra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48" name="Google Shape;1348;p182"/>
          <p:cNvSpPr/>
          <p:nvPr/>
        </p:nvSpPr>
        <p:spPr>
          <a:xfrm>
            <a:off x="620542" y="1057133"/>
            <a:ext cx="1216200" cy="1152300"/>
          </a:xfrm>
          <a:prstGeom prst="ellipse">
            <a:avLst/>
          </a:prstGeom>
          <a:solidFill>
            <a:schemeClr val="lt1"/>
          </a:solidFill>
          <a:ln cap="flat" cmpd="sng" w="19050">
            <a:solidFill>
              <a:srgbClr val="C9DAF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49" name="Google Shape;1349;p182"/>
          <p:cNvSpPr/>
          <p:nvPr/>
        </p:nvSpPr>
        <p:spPr>
          <a:xfrm>
            <a:off x="1880175" y="1070267"/>
            <a:ext cx="7741500" cy="1062900"/>
          </a:xfrm>
          <a:prstGeom prst="rect">
            <a:avLst/>
          </a:prstGeom>
          <a:gradFill>
            <a:gsLst>
              <a:gs pos="0">
                <a:srgbClr val="A4C2F4"/>
              </a:gs>
              <a:gs pos="100000">
                <a:schemeClr val="lt1"/>
              </a:gs>
            </a:gsLst>
            <a:lin ang="0" scaled="0"/>
          </a:gra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50" name="Google Shape;1350;p182"/>
          <p:cNvSpPr txBox="1"/>
          <p:nvPr>
            <p:ph type="title"/>
          </p:nvPr>
        </p:nvSpPr>
        <p:spPr>
          <a:xfrm>
            <a:off x="628650" y="40753"/>
            <a:ext cx="78867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 Not Affected: </a:t>
            </a:r>
            <a:r>
              <a:rPr lang="en" sz="3200"/>
              <a:t>Certain Caregivers</a:t>
            </a:r>
            <a:endParaRPr sz="3200"/>
          </a:p>
        </p:txBody>
      </p:sp>
      <p:sp>
        <p:nvSpPr>
          <p:cNvPr id="1351" name="Google Shape;1351;p182"/>
          <p:cNvSpPr txBox="1"/>
          <p:nvPr>
            <p:ph idx="1" type="body"/>
          </p:nvPr>
        </p:nvSpPr>
        <p:spPr>
          <a:xfrm>
            <a:off x="1936850" y="1113175"/>
            <a:ext cx="6578700" cy="34302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lang="en" sz="2300"/>
              <a:t>Parents, guardians, caretaker relatives or family caregivers responsible for a child aged 13 or younger</a:t>
            </a:r>
            <a:endParaRPr sz="2300"/>
          </a:p>
          <a:p>
            <a:pPr indent="0" lvl="0" marL="0" rtl="0" algn="l">
              <a:spcBef>
                <a:spcPts val="1000"/>
              </a:spcBef>
              <a:spcAft>
                <a:spcPts val="0"/>
              </a:spcAft>
              <a:buNone/>
            </a:pPr>
            <a:r>
              <a:t/>
            </a:r>
            <a:endParaRPr sz="2300"/>
          </a:p>
          <a:p>
            <a:pPr indent="0" lvl="0" marL="0" rtl="0" algn="l">
              <a:spcBef>
                <a:spcPts val="1000"/>
              </a:spcBef>
              <a:spcAft>
                <a:spcPts val="0"/>
              </a:spcAft>
              <a:buNone/>
            </a:pPr>
            <a:r>
              <a:rPr lang="en" sz="2300"/>
              <a:t>Parents, guardians, caretaker relatives or family caregivers responsible for caring for a person of any age, who has a disability</a:t>
            </a:r>
            <a:endParaRPr sz="2300"/>
          </a:p>
        </p:txBody>
      </p:sp>
      <p:pic>
        <p:nvPicPr>
          <p:cNvPr descr="Help the employee icon vector. Isolated contour symbol illustration (Provided by Getty Images)" id="1352" name="Google Shape;1352;p182"/>
          <p:cNvPicPr preferRelativeResize="0"/>
          <p:nvPr/>
        </p:nvPicPr>
        <p:blipFill rotWithShape="1">
          <a:blip r:embed="rId3">
            <a:alphaModFix/>
          </a:blip>
          <a:srcRect b="16005" l="14096" r="15738" t="13830"/>
          <a:stretch/>
        </p:blipFill>
        <p:spPr>
          <a:xfrm>
            <a:off x="820650" y="2676591"/>
            <a:ext cx="808550" cy="808550"/>
          </a:xfrm>
          <a:prstGeom prst="rect">
            <a:avLst/>
          </a:prstGeom>
          <a:noFill/>
          <a:ln>
            <a:noFill/>
          </a:ln>
        </p:spPr>
      </p:pic>
      <p:pic>
        <p:nvPicPr>
          <p:cNvPr descr="Mother and son line icon, 1st June children protection day concept, Mom and her baby sign on white background, Kid and parent icon in outline style mobile and web design. Vector graphics. (Provided by Getty Images)" id="1353" name="Google Shape;1353;p182"/>
          <p:cNvPicPr preferRelativeResize="0"/>
          <p:nvPr/>
        </p:nvPicPr>
        <p:blipFill>
          <a:blip r:embed="rId4">
            <a:alphaModFix/>
          </a:blip>
          <a:stretch>
            <a:fillRect/>
          </a:stretch>
        </p:blipFill>
        <p:spPr>
          <a:xfrm>
            <a:off x="820638" y="1205225"/>
            <a:ext cx="808550" cy="808550"/>
          </a:xfrm>
          <a:prstGeom prst="rect">
            <a:avLst/>
          </a:prstGeom>
          <a:noFill/>
          <a:ln>
            <a:noFill/>
          </a:ln>
        </p:spPr>
      </p:pic>
      <p:sp>
        <p:nvSpPr>
          <p:cNvPr id="1354" name="Google Shape;1354;p182"/>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8" name="Shape 1358"/>
        <p:cNvGrpSpPr/>
        <p:nvPr/>
      </p:nvGrpSpPr>
      <p:grpSpPr>
        <a:xfrm>
          <a:off x="0" y="0"/>
          <a:ext cx="0" cy="0"/>
          <a:chOff x="0" y="0"/>
          <a:chExt cx="0" cy="0"/>
        </a:xfrm>
      </p:grpSpPr>
      <p:sp>
        <p:nvSpPr>
          <p:cNvPr id="1359" name="Google Shape;1359;p183"/>
          <p:cNvSpPr/>
          <p:nvPr/>
        </p:nvSpPr>
        <p:spPr>
          <a:xfrm>
            <a:off x="1713006" y="3758396"/>
            <a:ext cx="7741500" cy="564900"/>
          </a:xfrm>
          <a:prstGeom prst="rect">
            <a:avLst/>
          </a:prstGeom>
          <a:gradFill>
            <a:gsLst>
              <a:gs pos="0">
                <a:srgbClr val="A4C2F4"/>
              </a:gs>
              <a:gs pos="100000">
                <a:schemeClr val="lt1"/>
              </a:gs>
            </a:gsLst>
            <a:lin ang="0" scaled="0"/>
          </a:gra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60" name="Google Shape;1360;p183"/>
          <p:cNvSpPr/>
          <p:nvPr/>
        </p:nvSpPr>
        <p:spPr>
          <a:xfrm>
            <a:off x="1704975" y="2846387"/>
            <a:ext cx="8524800" cy="855000"/>
          </a:xfrm>
          <a:prstGeom prst="rect">
            <a:avLst/>
          </a:prstGeom>
          <a:gradFill>
            <a:gsLst>
              <a:gs pos="0">
                <a:srgbClr val="A4C2F4"/>
              </a:gs>
              <a:gs pos="100000">
                <a:schemeClr val="lt1"/>
              </a:gs>
            </a:gsLst>
            <a:lin ang="0" scaled="0"/>
          </a:gra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61" name="Google Shape;1361;p183"/>
          <p:cNvSpPr/>
          <p:nvPr/>
        </p:nvSpPr>
        <p:spPr>
          <a:xfrm>
            <a:off x="1678700" y="2197572"/>
            <a:ext cx="7741500" cy="610500"/>
          </a:xfrm>
          <a:prstGeom prst="rect">
            <a:avLst/>
          </a:prstGeom>
          <a:gradFill>
            <a:gsLst>
              <a:gs pos="0">
                <a:srgbClr val="A4C2F4"/>
              </a:gs>
              <a:gs pos="100000">
                <a:schemeClr val="lt1"/>
              </a:gs>
            </a:gsLst>
            <a:lin ang="0" scaled="0"/>
          </a:gra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62" name="Google Shape;1362;p183"/>
          <p:cNvSpPr/>
          <p:nvPr/>
        </p:nvSpPr>
        <p:spPr>
          <a:xfrm>
            <a:off x="606950" y="1972376"/>
            <a:ext cx="758400" cy="718800"/>
          </a:xfrm>
          <a:prstGeom prst="ellipse">
            <a:avLst/>
          </a:prstGeom>
          <a:solidFill>
            <a:schemeClr val="lt1"/>
          </a:solidFill>
          <a:ln cap="flat" cmpd="sng" w="11875">
            <a:solidFill>
              <a:srgbClr val="C9DAF8"/>
            </a:solidFill>
            <a:prstDash val="solid"/>
            <a:round/>
            <a:headEnd len="sm" w="sm" type="none"/>
            <a:tailEnd len="sm" w="sm" type="none"/>
          </a:ln>
        </p:spPr>
        <p:txBody>
          <a:bodyPr anchorCtr="0" anchor="ctr" bIns="57000" lIns="57000" spcFirstLastPara="1" rIns="57000" wrap="square" tIns="57000">
            <a:noAutofit/>
          </a:bodyPr>
          <a:lstStyle/>
          <a:p>
            <a:pPr indent="0" lvl="0" marL="0" rtl="0" algn="ctr">
              <a:spcBef>
                <a:spcPts val="0"/>
              </a:spcBef>
              <a:spcAft>
                <a:spcPts val="0"/>
              </a:spcAft>
              <a:buNone/>
            </a:pPr>
            <a:r>
              <a:t/>
            </a:r>
            <a:endParaRPr sz="873"/>
          </a:p>
        </p:txBody>
      </p:sp>
      <p:sp>
        <p:nvSpPr>
          <p:cNvPr id="1363" name="Google Shape;1363;p183"/>
          <p:cNvSpPr/>
          <p:nvPr/>
        </p:nvSpPr>
        <p:spPr>
          <a:xfrm>
            <a:off x="606950" y="1232089"/>
            <a:ext cx="758400" cy="718800"/>
          </a:xfrm>
          <a:prstGeom prst="ellipse">
            <a:avLst/>
          </a:prstGeom>
          <a:solidFill>
            <a:schemeClr val="lt1"/>
          </a:solidFill>
          <a:ln cap="flat" cmpd="sng" w="11875">
            <a:solidFill>
              <a:srgbClr val="C9DAF8"/>
            </a:solidFill>
            <a:prstDash val="solid"/>
            <a:round/>
            <a:headEnd len="sm" w="sm" type="none"/>
            <a:tailEnd len="sm" w="sm" type="none"/>
          </a:ln>
        </p:spPr>
        <p:txBody>
          <a:bodyPr anchorCtr="0" anchor="ctr" bIns="57000" lIns="57000" spcFirstLastPara="1" rIns="57000" wrap="square" tIns="57000">
            <a:noAutofit/>
          </a:bodyPr>
          <a:lstStyle/>
          <a:p>
            <a:pPr indent="0" lvl="0" marL="0" rtl="0" algn="ctr">
              <a:spcBef>
                <a:spcPts val="0"/>
              </a:spcBef>
              <a:spcAft>
                <a:spcPts val="0"/>
              </a:spcAft>
              <a:buNone/>
            </a:pPr>
            <a:r>
              <a:t/>
            </a:r>
            <a:endParaRPr sz="873"/>
          </a:p>
        </p:txBody>
      </p:sp>
      <p:sp>
        <p:nvSpPr>
          <p:cNvPr id="1364" name="Google Shape;1364;p183"/>
          <p:cNvSpPr/>
          <p:nvPr/>
        </p:nvSpPr>
        <p:spPr>
          <a:xfrm>
            <a:off x="1678725" y="1070250"/>
            <a:ext cx="8524800" cy="1088100"/>
          </a:xfrm>
          <a:prstGeom prst="rect">
            <a:avLst/>
          </a:prstGeom>
          <a:gradFill>
            <a:gsLst>
              <a:gs pos="0">
                <a:srgbClr val="A4C2F4"/>
              </a:gs>
              <a:gs pos="100000">
                <a:schemeClr val="lt1"/>
              </a:gs>
            </a:gsLst>
            <a:lin ang="0" scaled="0"/>
          </a:gra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65" name="Google Shape;1365;p183"/>
          <p:cNvSpPr txBox="1"/>
          <p:nvPr>
            <p:ph type="title"/>
          </p:nvPr>
        </p:nvSpPr>
        <p:spPr>
          <a:xfrm>
            <a:off x="108725" y="79200"/>
            <a:ext cx="90354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 Not Affected: </a:t>
            </a:r>
            <a:r>
              <a:rPr lang="en" sz="3200"/>
              <a:t>Other Populations</a:t>
            </a:r>
            <a:endParaRPr sz="3200"/>
          </a:p>
        </p:txBody>
      </p:sp>
      <p:pic>
        <p:nvPicPr>
          <p:cNvPr descr="Pregnant woman expecting baby line icon. Women pregnancy symbol, outline style pictogram on white background. Relationship sign for mobile concept and web design. Vector graphics. (Provided by Getty Images)" id="1366" name="Google Shape;1366;p183"/>
          <p:cNvPicPr preferRelativeResize="0"/>
          <p:nvPr/>
        </p:nvPicPr>
        <p:blipFill>
          <a:blip r:embed="rId3">
            <a:alphaModFix/>
          </a:blip>
          <a:stretch>
            <a:fillRect/>
          </a:stretch>
        </p:blipFill>
        <p:spPr>
          <a:xfrm>
            <a:off x="757540" y="1324142"/>
            <a:ext cx="492180" cy="492180"/>
          </a:xfrm>
          <a:prstGeom prst="rect">
            <a:avLst/>
          </a:prstGeom>
          <a:noFill/>
          <a:ln>
            <a:noFill/>
          </a:ln>
        </p:spPr>
      </p:pic>
      <p:pic>
        <p:nvPicPr>
          <p:cNvPr descr="prison door icon vector. Isolated contour symbol illustration (Provided by Getty Images)" id="1367" name="Google Shape;1367;p183"/>
          <p:cNvPicPr preferRelativeResize="0"/>
          <p:nvPr/>
        </p:nvPicPr>
        <p:blipFill rotWithShape="1">
          <a:blip r:embed="rId4">
            <a:alphaModFix/>
          </a:blip>
          <a:srcRect b="0" l="20919" r="17787" t="0"/>
          <a:stretch/>
        </p:blipFill>
        <p:spPr>
          <a:xfrm>
            <a:off x="827074" y="2074927"/>
            <a:ext cx="334751" cy="546140"/>
          </a:xfrm>
          <a:prstGeom prst="rect">
            <a:avLst/>
          </a:prstGeom>
          <a:noFill/>
          <a:ln>
            <a:noFill/>
          </a:ln>
        </p:spPr>
      </p:pic>
      <p:sp>
        <p:nvSpPr>
          <p:cNvPr id="1368" name="Google Shape;1368;p183"/>
          <p:cNvSpPr txBox="1"/>
          <p:nvPr>
            <p:ph idx="1" type="body"/>
          </p:nvPr>
        </p:nvSpPr>
        <p:spPr>
          <a:xfrm>
            <a:off x="2160475" y="690226"/>
            <a:ext cx="6060000" cy="3672300"/>
          </a:xfrm>
          <a:prstGeom prst="rect">
            <a:avLst/>
          </a:prstGeom>
        </p:spPr>
        <p:txBody>
          <a:bodyPr anchorCtr="0" anchor="t" bIns="34275" lIns="68575" spcFirstLastPara="1" rIns="68575" wrap="square" tIns="34275">
            <a:noAutofit/>
          </a:bodyPr>
          <a:lstStyle/>
          <a:p>
            <a:pPr indent="0" lvl="0" marL="0" rtl="0" algn="l">
              <a:lnSpc>
                <a:spcPct val="115000"/>
              </a:lnSpc>
              <a:spcBef>
                <a:spcPts val="800"/>
              </a:spcBef>
              <a:spcAft>
                <a:spcPts val="0"/>
              </a:spcAft>
              <a:buNone/>
            </a:pPr>
            <a:r>
              <a:t/>
            </a:r>
            <a:endParaRPr sz="1800"/>
          </a:p>
          <a:p>
            <a:pPr indent="0" lvl="0" marL="0" rtl="0" algn="l">
              <a:lnSpc>
                <a:spcPct val="115000"/>
              </a:lnSpc>
              <a:spcBef>
                <a:spcPts val="800"/>
              </a:spcBef>
              <a:spcAft>
                <a:spcPts val="0"/>
              </a:spcAft>
              <a:buNone/>
            </a:pPr>
            <a:r>
              <a:rPr lang="en" sz="1800"/>
              <a:t>Current Health First Colorado members who are </a:t>
            </a:r>
            <a:r>
              <a:rPr b="1" lang="en" sz="1800"/>
              <a:t>pregnant </a:t>
            </a:r>
            <a:r>
              <a:rPr lang="en" sz="1800"/>
              <a:t>and some members who were pregnant within the last 12 months</a:t>
            </a:r>
            <a:endParaRPr sz="1800"/>
          </a:p>
          <a:p>
            <a:pPr indent="0" lvl="0" marL="0" rtl="0" algn="l">
              <a:lnSpc>
                <a:spcPct val="115000"/>
              </a:lnSpc>
              <a:spcBef>
                <a:spcPts val="800"/>
              </a:spcBef>
              <a:spcAft>
                <a:spcPts val="0"/>
              </a:spcAft>
              <a:buNone/>
            </a:pPr>
            <a:r>
              <a:rPr lang="en" sz="1800"/>
              <a:t>People living in a </a:t>
            </a:r>
            <a:r>
              <a:rPr b="1" lang="en" sz="1800"/>
              <a:t>jail, prison or some halfway houses</a:t>
            </a:r>
            <a:r>
              <a:rPr lang="en" sz="1800"/>
              <a:t> now or in the past 3 months</a:t>
            </a:r>
            <a:endParaRPr sz="1800"/>
          </a:p>
          <a:p>
            <a:pPr indent="0" lvl="0" marL="0" rtl="0" algn="l">
              <a:spcBef>
                <a:spcPts val="800"/>
              </a:spcBef>
              <a:spcAft>
                <a:spcPts val="0"/>
              </a:spcAft>
              <a:buNone/>
            </a:pPr>
            <a:r>
              <a:rPr b="1" lang="en" sz="1800"/>
              <a:t>Veterans </a:t>
            </a:r>
            <a:r>
              <a:rPr lang="en" sz="1800"/>
              <a:t>with a service-connected disability that the U.S. Department of Veterans Affairs has determined to be total and permanent</a:t>
            </a:r>
            <a:endParaRPr sz="1800"/>
          </a:p>
          <a:p>
            <a:pPr indent="0" lvl="0" marL="0" rtl="0" algn="l">
              <a:spcBef>
                <a:spcPts val="800"/>
              </a:spcBef>
              <a:spcAft>
                <a:spcPts val="0"/>
              </a:spcAft>
              <a:buNone/>
            </a:pPr>
            <a:r>
              <a:rPr b="1" lang="en" sz="1800"/>
              <a:t>American Indians and Alaska Natives</a:t>
            </a:r>
            <a:r>
              <a:rPr lang="en" sz="1800"/>
              <a:t> (AI/AN) who qualify for Indian Health Services (IHS)</a:t>
            </a:r>
            <a:endParaRPr sz="1800"/>
          </a:p>
          <a:p>
            <a:pPr indent="0" lvl="0" marL="0" rtl="0" algn="l">
              <a:spcBef>
                <a:spcPts val="800"/>
              </a:spcBef>
              <a:spcAft>
                <a:spcPts val="0"/>
              </a:spcAft>
              <a:buNone/>
            </a:pPr>
            <a:r>
              <a:t/>
            </a:r>
            <a:endParaRPr sz="1800"/>
          </a:p>
        </p:txBody>
      </p:sp>
      <p:sp>
        <p:nvSpPr>
          <p:cNvPr id="1369" name="Google Shape;1369;p183"/>
          <p:cNvSpPr/>
          <p:nvPr/>
        </p:nvSpPr>
        <p:spPr>
          <a:xfrm>
            <a:off x="611275" y="2741410"/>
            <a:ext cx="758400" cy="783600"/>
          </a:xfrm>
          <a:prstGeom prst="ellipse">
            <a:avLst/>
          </a:prstGeom>
          <a:solidFill>
            <a:schemeClr val="lt1"/>
          </a:solidFill>
          <a:ln cap="flat" cmpd="sng" w="13300">
            <a:solidFill>
              <a:srgbClr val="C9DAF8"/>
            </a:solidFill>
            <a:prstDash val="solid"/>
            <a:round/>
            <a:headEnd len="sm" w="sm" type="none"/>
            <a:tailEnd len="sm" w="sm" type="none"/>
          </a:ln>
        </p:spPr>
        <p:txBody>
          <a:bodyPr anchorCtr="0" anchor="ctr" bIns="63875" lIns="63875" spcFirstLastPara="1" rIns="63875" wrap="square" tIns="63875">
            <a:noAutofit/>
          </a:bodyPr>
          <a:lstStyle/>
          <a:p>
            <a:pPr indent="0" lvl="0" marL="0" rtl="0" algn="ctr">
              <a:spcBef>
                <a:spcPts val="0"/>
              </a:spcBef>
              <a:spcAft>
                <a:spcPts val="0"/>
              </a:spcAft>
              <a:buNone/>
            </a:pPr>
            <a:r>
              <a:t/>
            </a:r>
            <a:endParaRPr sz="979"/>
          </a:p>
        </p:txBody>
      </p:sp>
      <p:pic>
        <p:nvPicPr>
          <p:cNvPr descr="Medal line icon. Army reward, soldier star of honor symbol, outline style pictogram on white background. Military sign for mobile concept and web design. Vector graphics. (Provided by Getty Images)" id="1370" name="Google Shape;1370;p183"/>
          <p:cNvPicPr preferRelativeResize="0"/>
          <p:nvPr/>
        </p:nvPicPr>
        <p:blipFill>
          <a:blip r:embed="rId5">
            <a:alphaModFix/>
          </a:blip>
          <a:stretch>
            <a:fillRect/>
          </a:stretch>
        </p:blipFill>
        <p:spPr>
          <a:xfrm>
            <a:off x="717479" y="2896510"/>
            <a:ext cx="564936" cy="564936"/>
          </a:xfrm>
          <a:prstGeom prst="rect">
            <a:avLst/>
          </a:prstGeom>
          <a:noFill/>
          <a:ln>
            <a:noFill/>
          </a:ln>
        </p:spPr>
      </p:pic>
      <p:sp>
        <p:nvSpPr>
          <p:cNvPr id="1371" name="Google Shape;1371;p183"/>
          <p:cNvSpPr/>
          <p:nvPr/>
        </p:nvSpPr>
        <p:spPr>
          <a:xfrm>
            <a:off x="611275" y="3579610"/>
            <a:ext cx="758400" cy="783600"/>
          </a:xfrm>
          <a:prstGeom prst="ellipse">
            <a:avLst/>
          </a:prstGeom>
          <a:solidFill>
            <a:schemeClr val="lt1"/>
          </a:solidFill>
          <a:ln cap="flat" cmpd="sng" w="13300">
            <a:solidFill>
              <a:srgbClr val="C9DAF8"/>
            </a:solidFill>
            <a:prstDash val="solid"/>
            <a:round/>
            <a:headEnd len="sm" w="sm" type="none"/>
            <a:tailEnd len="sm" w="sm" type="none"/>
          </a:ln>
        </p:spPr>
        <p:txBody>
          <a:bodyPr anchorCtr="0" anchor="ctr" bIns="63875" lIns="63875" spcFirstLastPara="1" rIns="63875" wrap="square" tIns="63875">
            <a:noAutofit/>
          </a:bodyPr>
          <a:lstStyle/>
          <a:p>
            <a:pPr indent="0" lvl="0" marL="0" rtl="0" algn="ctr">
              <a:spcBef>
                <a:spcPts val="0"/>
              </a:spcBef>
              <a:spcAft>
                <a:spcPts val="0"/>
              </a:spcAft>
              <a:buNone/>
            </a:pPr>
            <a:r>
              <a:t/>
            </a:r>
            <a:endParaRPr sz="979"/>
          </a:p>
        </p:txBody>
      </p:sp>
      <p:pic>
        <p:nvPicPr>
          <p:cNvPr descr="Health insurance icon vector. Isolated contour symbol illustration (Provided by Getty Images)" id="1372" name="Google Shape;1372;p183"/>
          <p:cNvPicPr preferRelativeResize="0"/>
          <p:nvPr/>
        </p:nvPicPr>
        <p:blipFill rotWithShape="1">
          <a:blip r:embed="rId6">
            <a:alphaModFix/>
          </a:blip>
          <a:srcRect b="21286" l="18621" r="20703" t="21292"/>
          <a:stretch/>
        </p:blipFill>
        <p:spPr>
          <a:xfrm>
            <a:off x="721163" y="3736868"/>
            <a:ext cx="564951" cy="534682"/>
          </a:xfrm>
          <a:prstGeom prst="rect">
            <a:avLst/>
          </a:prstGeom>
          <a:noFill/>
          <a:ln>
            <a:noFill/>
          </a:ln>
        </p:spPr>
      </p:pic>
      <p:sp>
        <p:nvSpPr>
          <p:cNvPr id="1373" name="Google Shape;1373;p183"/>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7" name="Shape 1377"/>
        <p:cNvGrpSpPr/>
        <p:nvPr/>
      </p:nvGrpSpPr>
      <p:grpSpPr>
        <a:xfrm>
          <a:off x="0" y="0"/>
          <a:ext cx="0" cy="0"/>
          <a:chOff x="0" y="0"/>
          <a:chExt cx="0" cy="0"/>
        </a:xfrm>
      </p:grpSpPr>
      <p:sp>
        <p:nvSpPr>
          <p:cNvPr id="1378" name="Google Shape;1378;p184"/>
          <p:cNvSpPr txBox="1"/>
          <p:nvPr>
            <p:ph type="title"/>
          </p:nvPr>
        </p:nvSpPr>
        <p:spPr>
          <a:xfrm>
            <a:off x="628650" y="75162"/>
            <a:ext cx="78867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 Optional </a:t>
            </a:r>
            <a:r>
              <a:rPr lang="en" sz="3200"/>
              <a:t>Short</a:t>
            </a:r>
            <a:r>
              <a:rPr lang="en" sz="3200"/>
              <a:t>-Term </a:t>
            </a:r>
            <a:r>
              <a:rPr lang="en" sz="3200"/>
              <a:t>Hardships	</a:t>
            </a:r>
            <a:endParaRPr sz="3200"/>
          </a:p>
        </p:txBody>
      </p:sp>
      <p:grpSp>
        <p:nvGrpSpPr>
          <p:cNvPr id="1379" name="Google Shape;1379;p184"/>
          <p:cNvGrpSpPr/>
          <p:nvPr/>
        </p:nvGrpSpPr>
        <p:grpSpPr>
          <a:xfrm>
            <a:off x="2544773" y="1561051"/>
            <a:ext cx="2000756" cy="2022367"/>
            <a:chOff x="1194363" y="266950"/>
            <a:chExt cx="2030400" cy="2490600"/>
          </a:xfrm>
        </p:grpSpPr>
        <p:sp>
          <p:nvSpPr>
            <p:cNvPr id="1380" name="Google Shape;1380;p184"/>
            <p:cNvSpPr/>
            <p:nvPr/>
          </p:nvSpPr>
          <p:spPr>
            <a:xfrm>
              <a:off x="1194363" y="266950"/>
              <a:ext cx="2030400" cy="2490600"/>
            </a:xfrm>
            <a:prstGeom prst="rect">
              <a:avLst/>
            </a:prstGeom>
            <a:solidFill>
              <a:srgbClr val="FFFFFF"/>
            </a:solidFill>
            <a:ln cap="flat" cmpd="sng" w="17000">
              <a:solidFill>
                <a:srgbClr val="1D7E75"/>
              </a:solidFill>
              <a:prstDash val="solid"/>
              <a:round/>
              <a:headEnd len="sm" w="sm" type="none"/>
              <a:tailEnd len="sm" w="sm" type="none"/>
            </a:ln>
          </p:spPr>
          <p:txBody>
            <a:bodyPr anchorCtr="0" anchor="ctr" bIns="81525" lIns="81525" spcFirstLastPara="1" rIns="81525" wrap="square" tIns="81525">
              <a:noAutofit/>
            </a:bodyPr>
            <a:lstStyle/>
            <a:p>
              <a:pPr indent="0" lvl="0" marL="0" rtl="0" algn="l">
                <a:spcBef>
                  <a:spcPts val="0"/>
                </a:spcBef>
                <a:spcAft>
                  <a:spcPts val="0"/>
                </a:spcAft>
                <a:buNone/>
              </a:pPr>
              <a:r>
                <a:t/>
              </a:r>
              <a:endParaRPr/>
            </a:p>
          </p:txBody>
        </p:sp>
        <p:sp>
          <p:nvSpPr>
            <p:cNvPr id="1381" name="Google Shape;1381;p184"/>
            <p:cNvSpPr/>
            <p:nvPr/>
          </p:nvSpPr>
          <p:spPr>
            <a:xfrm>
              <a:off x="1233923" y="1429996"/>
              <a:ext cx="1815000" cy="608100"/>
            </a:xfrm>
            <a:prstGeom prst="rect">
              <a:avLst/>
            </a:prstGeom>
            <a:noFill/>
            <a:ln>
              <a:noFill/>
            </a:ln>
          </p:spPr>
          <p:txBody>
            <a:bodyPr anchorCtr="0" anchor="t" bIns="81525" lIns="81525" spcFirstLastPara="1" rIns="81525" wrap="square" tIns="81525">
              <a:noAutofit/>
            </a:bodyPr>
            <a:lstStyle/>
            <a:p>
              <a:pPr indent="0" lvl="0" marL="0" rtl="0" algn="ctr">
                <a:spcBef>
                  <a:spcPts val="0"/>
                </a:spcBef>
                <a:spcAft>
                  <a:spcPts val="0"/>
                </a:spcAft>
                <a:buNone/>
              </a:pPr>
              <a:r>
                <a:rPr lang="en" sz="1722">
                  <a:solidFill>
                    <a:schemeClr val="dk1"/>
                  </a:solidFill>
                  <a:latin typeface="Trebuchet MS"/>
                  <a:ea typeface="Trebuchet MS"/>
                  <a:cs typeface="Trebuchet MS"/>
                  <a:sym typeface="Trebuchet MS"/>
                </a:rPr>
                <a:t>Live in a declared disaster area</a:t>
              </a:r>
              <a:endParaRPr sz="1722">
                <a:solidFill>
                  <a:schemeClr val="dk1"/>
                </a:solidFill>
                <a:latin typeface="Trebuchet MS"/>
                <a:ea typeface="Trebuchet MS"/>
                <a:cs typeface="Trebuchet MS"/>
                <a:sym typeface="Trebuchet MS"/>
              </a:endParaRPr>
            </a:p>
          </p:txBody>
        </p:sp>
      </p:grpSp>
      <p:grpSp>
        <p:nvGrpSpPr>
          <p:cNvPr id="1382" name="Google Shape;1382;p184"/>
          <p:cNvGrpSpPr/>
          <p:nvPr/>
        </p:nvGrpSpPr>
        <p:grpSpPr>
          <a:xfrm>
            <a:off x="4643289" y="1561051"/>
            <a:ext cx="2000756" cy="2022367"/>
            <a:chOff x="1194363" y="266950"/>
            <a:chExt cx="2030400" cy="2490600"/>
          </a:xfrm>
        </p:grpSpPr>
        <p:sp>
          <p:nvSpPr>
            <p:cNvPr id="1383" name="Google Shape;1383;p184"/>
            <p:cNvSpPr/>
            <p:nvPr/>
          </p:nvSpPr>
          <p:spPr>
            <a:xfrm>
              <a:off x="1194363" y="266950"/>
              <a:ext cx="2030400" cy="2490600"/>
            </a:xfrm>
            <a:prstGeom prst="rect">
              <a:avLst/>
            </a:prstGeom>
            <a:solidFill>
              <a:srgbClr val="FFFFFF"/>
            </a:solidFill>
            <a:ln cap="flat" cmpd="sng" w="17000">
              <a:solidFill>
                <a:srgbClr val="1D7E75"/>
              </a:solidFill>
              <a:prstDash val="solid"/>
              <a:round/>
              <a:headEnd len="sm" w="sm" type="none"/>
              <a:tailEnd len="sm" w="sm" type="none"/>
            </a:ln>
          </p:spPr>
          <p:txBody>
            <a:bodyPr anchorCtr="0" anchor="ctr" bIns="81525" lIns="81525" spcFirstLastPara="1" rIns="81525" wrap="square" tIns="81525">
              <a:noAutofit/>
            </a:bodyPr>
            <a:lstStyle/>
            <a:p>
              <a:pPr indent="0" lvl="0" marL="0" rtl="0" algn="l">
                <a:spcBef>
                  <a:spcPts val="0"/>
                </a:spcBef>
                <a:spcAft>
                  <a:spcPts val="0"/>
                </a:spcAft>
                <a:buNone/>
              </a:pPr>
              <a:r>
                <a:t/>
              </a:r>
              <a:endParaRPr sz="1520"/>
            </a:p>
          </p:txBody>
        </p:sp>
        <p:sp>
          <p:nvSpPr>
            <p:cNvPr id="1384" name="Google Shape;1384;p184"/>
            <p:cNvSpPr/>
            <p:nvPr/>
          </p:nvSpPr>
          <p:spPr>
            <a:xfrm>
              <a:off x="1233923" y="1506588"/>
              <a:ext cx="1815000" cy="608100"/>
            </a:xfrm>
            <a:prstGeom prst="rect">
              <a:avLst/>
            </a:prstGeom>
            <a:noFill/>
            <a:ln>
              <a:noFill/>
            </a:ln>
          </p:spPr>
          <p:txBody>
            <a:bodyPr anchorCtr="0" anchor="t" bIns="81525" lIns="81525" spcFirstLastPara="1" rIns="81525" wrap="square" tIns="81525">
              <a:noAutofit/>
            </a:bodyPr>
            <a:lstStyle/>
            <a:p>
              <a:pPr indent="0" lvl="0" marL="0" rtl="0" algn="ctr">
                <a:spcBef>
                  <a:spcPts val="0"/>
                </a:spcBef>
                <a:spcAft>
                  <a:spcPts val="0"/>
                </a:spcAft>
                <a:buNone/>
              </a:pPr>
              <a:r>
                <a:rPr lang="en" sz="1830">
                  <a:solidFill>
                    <a:schemeClr val="dk1"/>
                  </a:solidFill>
                  <a:latin typeface="Trebuchet MS"/>
                  <a:ea typeface="Trebuchet MS"/>
                  <a:cs typeface="Trebuchet MS"/>
                  <a:sym typeface="Trebuchet MS"/>
                </a:rPr>
                <a:t>Acute medical care/inpatient</a:t>
              </a:r>
              <a:endParaRPr sz="1830">
                <a:solidFill>
                  <a:schemeClr val="dk1"/>
                </a:solidFill>
                <a:latin typeface="Trebuchet MS"/>
                <a:ea typeface="Trebuchet MS"/>
                <a:cs typeface="Trebuchet MS"/>
                <a:sym typeface="Trebuchet MS"/>
              </a:endParaRPr>
            </a:p>
          </p:txBody>
        </p:sp>
      </p:grpSp>
      <p:grpSp>
        <p:nvGrpSpPr>
          <p:cNvPr id="1385" name="Google Shape;1385;p184"/>
          <p:cNvGrpSpPr/>
          <p:nvPr/>
        </p:nvGrpSpPr>
        <p:grpSpPr>
          <a:xfrm>
            <a:off x="6741794" y="1561051"/>
            <a:ext cx="2000756" cy="2022367"/>
            <a:chOff x="1194363" y="266950"/>
            <a:chExt cx="2030400" cy="2490600"/>
          </a:xfrm>
        </p:grpSpPr>
        <p:sp>
          <p:nvSpPr>
            <p:cNvPr id="1386" name="Google Shape;1386;p184"/>
            <p:cNvSpPr/>
            <p:nvPr/>
          </p:nvSpPr>
          <p:spPr>
            <a:xfrm>
              <a:off x="1194363" y="266950"/>
              <a:ext cx="2030400" cy="2490600"/>
            </a:xfrm>
            <a:prstGeom prst="rect">
              <a:avLst/>
            </a:prstGeom>
            <a:solidFill>
              <a:srgbClr val="FFFFFF"/>
            </a:solidFill>
            <a:ln cap="flat" cmpd="sng" w="17000">
              <a:solidFill>
                <a:srgbClr val="1D7E75"/>
              </a:solidFill>
              <a:prstDash val="solid"/>
              <a:round/>
              <a:headEnd len="sm" w="sm" type="none"/>
              <a:tailEnd len="sm" w="sm" type="none"/>
            </a:ln>
          </p:spPr>
          <p:txBody>
            <a:bodyPr anchorCtr="0" anchor="ctr" bIns="81525" lIns="81525" spcFirstLastPara="1" rIns="81525" wrap="square" tIns="81525">
              <a:noAutofit/>
            </a:bodyPr>
            <a:lstStyle/>
            <a:p>
              <a:pPr indent="0" lvl="0" marL="0" rtl="0" algn="l">
                <a:spcBef>
                  <a:spcPts val="0"/>
                </a:spcBef>
                <a:spcAft>
                  <a:spcPts val="0"/>
                </a:spcAft>
                <a:buNone/>
              </a:pPr>
              <a:r>
                <a:t/>
              </a:r>
              <a:endParaRPr/>
            </a:p>
          </p:txBody>
        </p:sp>
        <p:sp>
          <p:nvSpPr>
            <p:cNvPr id="1387" name="Google Shape;1387;p184"/>
            <p:cNvSpPr/>
            <p:nvPr/>
          </p:nvSpPr>
          <p:spPr>
            <a:xfrm>
              <a:off x="1233923" y="1523839"/>
              <a:ext cx="1815000" cy="608100"/>
            </a:xfrm>
            <a:prstGeom prst="rect">
              <a:avLst/>
            </a:prstGeom>
            <a:noFill/>
            <a:ln>
              <a:noFill/>
            </a:ln>
          </p:spPr>
          <p:txBody>
            <a:bodyPr anchorCtr="0" anchor="t" bIns="81525" lIns="81525" spcFirstLastPara="1" rIns="81525" wrap="square" tIns="81525">
              <a:noAutofit/>
            </a:bodyPr>
            <a:lstStyle/>
            <a:p>
              <a:pPr indent="0" lvl="0" marL="0" rtl="0" algn="ctr">
                <a:spcBef>
                  <a:spcPts val="0"/>
                </a:spcBef>
                <a:spcAft>
                  <a:spcPts val="0"/>
                </a:spcAft>
                <a:buNone/>
              </a:pPr>
              <a:r>
                <a:rPr lang="en" sz="1830">
                  <a:solidFill>
                    <a:schemeClr val="dk1"/>
                  </a:solidFill>
                  <a:latin typeface="Trebuchet MS"/>
                  <a:ea typeface="Trebuchet MS"/>
                  <a:cs typeface="Trebuchet MS"/>
                  <a:sym typeface="Trebuchet MS"/>
                </a:rPr>
                <a:t>Need to travel for medical care</a:t>
              </a:r>
              <a:endParaRPr sz="1830">
                <a:solidFill>
                  <a:schemeClr val="dk1"/>
                </a:solidFill>
                <a:latin typeface="Trebuchet MS"/>
                <a:ea typeface="Trebuchet MS"/>
                <a:cs typeface="Trebuchet MS"/>
                <a:sym typeface="Trebuchet MS"/>
              </a:endParaRPr>
            </a:p>
          </p:txBody>
        </p:sp>
      </p:grpSp>
      <p:pic>
        <p:nvPicPr>
          <p:cNvPr descr="Rise chart icon vector. Isolated contour symbol illustration (Provided by Getty Images)" id="1388" name="Google Shape;1388;p184"/>
          <p:cNvPicPr preferRelativeResize="0"/>
          <p:nvPr/>
        </p:nvPicPr>
        <p:blipFill rotWithShape="1">
          <a:blip r:embed="rId4">
            <a:alphaModFix/>
          </a:blip>
          <a:srcRect b="17297" l="14924" r="12874" t="17919"/>
          <a:stretch/>
        </p:blipFill>
        <p:spPr>
          <a:xfrm>
            <a:off x="937372" y="1637051"/>
            <a:ext cx="924477" cy="829425"/>
          </a:xfrm>
          <a:prstGeom prst="rect">
            <a:avLst/>
          </a:prstGeom>
          <a:noFill/>
          <a:ln>
            <a:noFill/>
          </a:ln>
        </p:spPr>
      </p:pic>
      <p:pic>
        <p:nvPicPr>
          <p:cNvPr descr="Lightning Storm Hurricane Icon Vector. Isolated contour symbol illustration (Provided by Getty Images)" id="1389" name="Google Shape;1389;p184"/>
          <p:cNvPicPr preferRelativeResize="0"/>
          <p:nvPr/>
        </p:nvPicPr>
        <p:blipFill>
          <a:blip r:embed="rId5">
            <a:alphaModFix/>
          </a:blip>
          <a:stretch>
            <a:fillRect/>
          </a:stretch>
        </p:blipFill>
        <p:spPr>
          <a:xfrm>
            <a:off x="3010467" y="1588868"/>
            <a:ext cx="1052252" cy="1052252"/>
          </a:xfrm>
          <a:prstGeom prst="rect">
            <a:avLst/>
          </a:prstGeom>
          <a:noFill/>
          <a:ln>
            <a:noFill/>
          </a:ln>
        </p:spPr>
      </p:pic>
      <p:pic>
        <p:nvPicPr>
          <p:cNvPr descr="Man and medicine cross line icon, Medical concept, Person with hospital cross sign on white background, Medical center logo icon in outline style for mobile and web design. Vector graphics. (Provided by Getty Images)" id="1390" name="Google Shape;1390;p184"/>
          <p:cNvPicPr preferRelativeResize="0"/>
          <p:nvPr/>
        </p:nvPicPr>
        <p:blipFill>
          <a:blip r:embed="rId6">
            <a:alphaModFix/>
          </a:blip>
          <a:stretch>
            <a:fillRect/>
          </a:stretch>
        </p:blipFill>
        <p:spPr>
          <a:xfrm>
            <a:off x="5133329" y="1634697"/>
            <a:ext cx="924477" cy="924447"/>
          </a:xfrm>
          <a:prstGeom prst="rect">
            <a:avLst/>
          </a:prstGeom>
          <a:noFill/>
          <a:ln>
            <a:noFill/>
          </a:ln>
        </p:spPr>
      </p:pic>
      <p:pic>
        <p:nvPicPr>
          <p:cNvPr descr="The car in the garage is an icon vector. Isolated contour symbol illustration (Provided by Getty Images)" id="1391" name="Google Shape;1391;p184"/>
          <p:cNvPicPr preferRelativeResize="0"/>
          <p:nvPr/>
        </p:nvPicPr>
        <p:blipFill>
          <a:blip r:embed="rId7">
            <a:alphaModFix/>
          </a:blip>
          <a:stretch>
            <a:fillRect/>
          </a:stretch>
        </p:blipFill>
        <p:spPr>
          <a:xfrm>
            <a:off x="7130125" y="1603535"/>
            <a:ext cx="1052252" cy="1052252"/>
          </a:xfrm>
          <a:prstGeom prst="rect">
            <a:avLst/>
          </a:prstGeom>
          <a:noFill/>
          <a:ln>
            <a:noFill/>
          </a:ln>
        </p:spPr>
      </p:pic>
      <p:grpSp>
        <p:nvGrpSpPr>
          <p:cNvPr id="1392" name="Google Shape;1392;p184"/>
          <p:cNvGrpSpPr/>
          <p:nvPr/>
        </p:nvGrpSpPr>
        <p:grpSpPr>
          <a:xfrm>
            <a:off x="446256" y="1561051"/>
            <a:ext cx="2000756" cy="2022367"/>
            <a:chOff x="1194363" y="266950"/>
            <a:chExt cx="2030400" cy="2490600"/>
          </a:xfrm>
        </p:grpSpPr>
        <p:sp>
          <p:nvSpPr>
            <p:cNvPr id="1393" name="Google Shape;1393;p184"/>
            <p:cNvSpPr/>
            <p:nvPr/>
          </p:nvSpPr>
          <p:spPr>
            <a:xfrm>
              <a:off x="1194363" y="266950"/>
              <a:ext cx="2030400" cy="2490600"/>
            </a:xfrm>
            <a:prstGeom prst="rect">
              <a:avLst/>
            </a:prstGeom>
            <a:solidFill>
              <a:srgbClr val="FFFFFF"/>
            </a:solidFill>
            <a:ln cap="flat" cmpd="sng" w="17000">
              <a:solidFill>
                <a:srgbClr val="1D7E75"/>
              </a:solidFill>
              <a:prstDash val="solid"/>
              <a:round/>
              <a:headEnd len="sm" w="sm" type="none"/>
              <a:tailEnd len="sm" w="sm" type="none"/>
            </a:ln>
          </p:spPr>
          <p:txBody>
            <a:bodyPr anchorCtr="0" anchor="ctr" bIns="81525" lIns="81525" spcFirstLastPara="1" rIns="81525" wrap="square" tIns="81525">
              <a:noAutofit/>
            </a:bodyPr>
            <a:lstStyle/>
            <a:p>
              <a:pPr indent="0" lvl="0" marL="0" rtl="0" algn="l">
                <a:spcBef>
                  <a:spcPts val="0"/>
                </a:spcBef>
                <a:spcAft>
                  <a:spcPts val="0"/>
                </a:spcAft>
                <a:buNone/>
              </a:pPr>
              <a:r>
                <a:t/>
              </a:r>
              <a:endParaRPr/>
            </a:p>
          </p:txBody>
        </p:sp>
        <p:sp>
          <p:nvSpPr>
            <p:cNvPr id="1394" name="Google Shape;1394;p184"/>
            <p:cNvSpPr/>
            <p:nvPr/>
          </p:nvSpPr>
          <p:spPr>
            <a:xfrm>
              <a:off x="1233923" y="1412746"/>
              <a:ext cx="1815000" cy="608100"/>
            </a:xfrm>
            <a:prstGeom prst="rect">
              <a:avLst/>
            </a:prstGeom>
            <a:noFill/>
            <a:ln>
              <a:noFill/>
            </a:ln>
          </p:spPr>
          <p:txBody>
            <a:bodyPr anchorCtr="0" anchor="t" bIns="81525" lIns="81525" spcFirstLastPara="1" rIns="81525" wrap="square" tIns="81525">
              <a:noAutofit/>
            </a:bodyPr>
            <a:lstStyle/>
            <a:p>
              <a:pPr indent="0" lvl="0" marL="0" rtl="0" algn="ctr">
                <a:spcBef>
                  <a:spcPts val="0"/>
                </a:spcBef>
                <a:spcAft>
                  <a:spcPts val="0"/>
                </a:spcAft>
                <a:buNone/>
              </a:pPr>
              <a:r>
                <a:rPr lang="en" sz="1830">
                  <a:solidFill>
                    <a:schemeClr val="dk1"/>
                  </a:solidFill>
                  <a:latin typeface="Trebuchet MS"/>
                  <a:ea typeface="Trebuchet MS"/>
                  <a:cs typeface="Trebuchet MS"/>
                  <a:sym typeface="Trebuchet MS"/>
                </a:rPr>
                <a:t>High county unemployment rate</a:t>
              </a:r>
              <a:endParaRPr sz="1830">
                <a:solidFill>
                  <a:schemeClr val="dk1"/>
                </a:solidFill>
                <a:latin typeface="Trebuchet MS"/>
                <a:ea typeface="Trebuchet MS"/>
                <a:cs typeface="Trebuchet MS"/>
                <a:sym typeface="Trebuchet MS"/>
              </a:endParaRPr>
            </a:p>
          </p:txBody>
        </p:sp>
      </p:grpSp>
      <p:pic>
        <p:nvPicPr>
          <p:cNvPr descr="Rise chart icon vector. Isolated contour symbol illustration (Provided by Getty Images)" id="1395" name="Google Shape;1395;p184"/>
          <p:cNvPicPr preferRelativeResize="0"/>
          <p:nvPr/>
        </p:nvPicPr>
        <p:blipFill rotWithShape="1">
          <a:blip r:embed="rId4">
            <a:alphaModFix/>
          </a:blip>
          <a:srcRect b="19509" l="15283" r="14319" t="20793"/>
          <a:stretch/>
        </p:blipFill>
        <p:spPr>
          <a:xfrm>
            <a:off x="945219" y="1701793"/>
            <a:ext cx="924477" cy="783995"/>
          </a:xfrm>
          <a:prstGeom prst="rect">
            <a:avLst/>
          </a:prstGeom>
          <a:noFill/>
          <a:ln>
            <a:noFill/>
          </a:ln>
        </p:spPr>
      </p:pic>
      <p:sp>
        <p:nvSpPr>
          <p:cNvPr id="1396" name="Google Shape;1396;p184"/>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0" name="Shape 1400"/>
        <p:cNvGrpSpPr/>
        <p:nvPr/>
      </p:nvGrpSpPr>
      <p:grpSpPr>
        <a:xfrm>
          <a:off x="0" y="0"/>
          <a:ext cx="0" cy="0"/>
          <a:chOff x="0" y="0"/>
          <a:chExt cx="0" cy="0"/>
        </a:xfrm>
      </p:grpSpPr>
      <p:sp>
        <p:nvSpPr>
          <p:cNvPr id="1401" name="Google Shape;1401;p185"/>
          <p:cNvSpPr txBox="1"/>
          <p:nvPr>
            <p:ph idx="1" type="body"/>
          </p:nvPr>
        </p:nvSpPr>
        <p:spPr>
          <a:xfrm>
            <a:off x="627578" y="142807"/>
            <a:ext cx="7889100" cy="612600"/>
          </a:xfrm>
          <a:prstGeom prst="rect">
            <a:avLst/>
          </a:prstGeom>
        </p:spPr>
        <p:txBody>
          <a:bodyPr anchorCtr="0" anchor="t" bIns="34275" lIns="68575" spcFirstLastPara="1" rIns="68575" wrap="square" tIns="34275">
            <a:noAutofit/>
          </a:bodyPr>
          <a:lstStyle/>
          <a:p>
            <a:pPr indent="0" lvl="0" marL="0" rtl="0" algn="ctr">
              <a:spcBef>
                <a:spcPts val="800"/>
              </a:spcBef>
              <a:spcAft>
                <a:spcPts val="0"/>
              </a:spcAft>
              <a:buNone/>
            </a:pPr>
            <a:r>
              <a:rPr b="1" lang="en" sz="3200">
                <a:solidFill>
                  <a:schemeClr val="dk2"/>
                </a:solidFill>
              </a:rPr>
              <a:t>Work Requirements </a:t>
            </a:r>
            <a:r>
              <a:rPr b="1" lang="en" sz="3200">
                <a:solidFill>
                  <a:schemeClr val="dk2"/>
                </a:solidFill>
              </a:rPr>
              <a:t>Screener</a:t>
            </a:r>
            <a:r>
              <a:rPr b="1" lang="en" sz="3200">
                <a:solidFill>
                  <a:schemeClr val="dk2"/>
                </a:solidFill>
              </a:rPr>
              <a:t> Tool</a:t>
            </a:r>
            <a:endParaRPr b="1" sz="3200">
              <a:solidFill>
                <a:schemeClr val="dk2"/>
              </a:solidFill>
            </a:endParaRPr>
          </a:p>
        </p:txBody>
      </p:sp>
      <p:sp>
        <p:nvSpPr>
          <p:cNvPr id="1402" name="Google Shape;1402;p185"/>
          <p:cNvSpPr txBox="1"/>
          <p:nvPr>
            <p:ph idx="1" type="body"/>
          </p:nvPr>
        </p:nvSpPr>
        <p:spPr>
          <a:xfrm>
            <a:off x="171956" y="902269"/>
            <a:ext cx="4428300" cy="33996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i="0" lang="en" sz="1600">
                <a:solidFill>
                  <a:schemeClr val="dk1"/>
                </a:solidFill>
                <a:latin typeface="Trebuchet MS"/>
                <a:ea typeface="Trebuchet MS"/>
                <a:cs typeface="Trebuchet MS"/>
                <a:sym typeface="Trebuchet MS"/>
              </a:rPr>
              <a:t>Quick and easy Work Requirements Screener </a:t>
            </a:r>
            <a:r>
              <a:rPr i="0" lang="en" sz="1600">
                <a:solidFill>
                  <a:schemeClr val="dk1"/>
                </a:solidFill>
                <a:latin typeface="Trebuchet MS"/>
                <a:ea typeface="Trebuchet MS"/>
                <a:cs typeface="Trebuchet MS"/>
                <a:sym typeface="Trebuchet MS"/>
              </a:rPr>
              <a:t>Tool </a:t>
            </a:r>
            <a:r>
              <a:rPr i="0" lang="en" sz="1600">
                <a:solidFill>
                  <a:schemeClr val="dk1"/>
                </a:solidFill>
                <a:latin typeface="Trebuchet MS"/>
                <a:ea typeface="Trebuchet MS"/>
                <a:cs typeface="Trebuchet MS"/>
                <a:sym typeface="Trebuchet MS"/>
              </a:rPr>
              <a:t>to help identify if an individual may need to comply</a:t>
            </a:r>
            <a:r>
              <a:rPr lang="en" sz="1600">
                <a:solidFill>
                  <a:schemeClr val="dk1"/>
                </a:solidFill>
                <a:latin typeface="Trebuchet MS"/>
                <a:ea typeface="Trebuchet MS"/>
                <a:cs typeface="Trebuchet MS"/>
                <a:sym typeface="Trebuchet MS"/>
              </a:rPr>
              <a:t> with </a:t>
            </a:r>
            <a:r>
              <a:rPr i="0" lang="en" sz="1600">
                <a:solidFill>
                  <a:schemeClr val="dk1"/>
                </a:solidFill>
                <a:latin typeface="Trebuchet MS"/>
                <a:ea typeface="Trebuchet MS"/>
                <a:cs typeface="Trebuchet MS"/>
                <a:sym typeface="Trebuchet MS"/>
              </a:rPr>
              <a:t>or is </a:t>
            </a:r>
            <a:r>
              <a:rPr lang="en" sz="1600">
                <a:solidFill>
                  <a:schemeClr val="dk1"/>
                </a:solidFill>
                <a:latin typeface="Trebuchet MS"/>
                <a:ea typeface="Trebuchet MS"/>
                <a:cs typeface="Trebuchet MS"/>
                <a:sym typeface="Trebuchet MS"/>
              </a:rPr>
              <a:t>not required to do </a:t>
            </a:r>
            <a:r>
              <a:rPr i="0" lang="en" sz="1600">
                <a:solidFill>
                  <a:schemeClr val="dk1"/>
                </a:solidFill>
                <a:latin typeface="Trebuchet MS"/>
                <a:ea typeface="Trebuchet MS"/>
                <a:cs typeface="Trebuchet MS"/>
                <a:sym typeface="Trebuchet MS"/>
              </a:rPr>
              <a:t>work requirements. </a:t>
            </a:r>
            <a:endParaRPr i="0" sz="1600">
              <a:solidFill>
                <a:schemeClr val="dk1"/>
              </a:solidFill>
              <a:latin typeface="Trebuchet MS"/>
              <a:ea typeface="Trebuchet MS"/>
              <a:cs typeface="Trebuchet MS"/>
              <a:sym typeface="Trebuchet MS"/>
            </a:endParaRPr>
          </a:p>
          <a:p>
            <a:pPr indent="-266700" lvl="0" marL="342900" rtl="0" algn="l">
              <a:spcBef>
                <a:spcPts val="800"/>
              </a:spcBef>
              <a:spcAft>
                <a:spcPts val="0"/>
              </a:spcAft>
              <a:buClr>
                <a:schemeClr val="dk1"/>
              </a:buClr>
              <a:buSzPts val="1600"/>
              <a:buFont typeface="Trebuchet MS"/>
              <a:buChar char="●"/>
            </a:pPr>
            <a:r>
              <a:rPr i="0" lang="en" sz="1600">
                <a:solidFill>
                  <a:schemeClr val="dk1"/>
                </a:solidFill>
                <a:latin typeface="Trebuchet MS"/>
                <a:ea typeface="Trebuchet MS"/>
                <a:cs typeface="Trebuchet MS"/>
                <a:sym typeface="Trebuchet MS"/>
              </a:rPr>
              <a:t>No personal identifying information is used.</a:t>
            </a:r>
            <a:endParaRPr i="0" sz="16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Font typeface="Trebuchet MS"/>
              <a:buChar char="●"/>
            </a:pPr>
            <a:r>
              <a:rPr i="0" lang="en" sz="1600">
                <a:solidFill>
                  <a:schemeClr val="dk1"/>
                </a:solidFill>
                <a:latin typeface="Trebuchet MS"/>
                <a:ea typeface="Trebuchet MS"/>
                <a:cs typeface="Trebuchet MS"/>
                <a:sym typeface="Trebuchet MS"/>
              </a:rPr>
              <a:t>Includes questions on individual’s circumstances to identify if exempt or may need to comply:</a:t>
            </a:r>
            <a:endParaRPr i="0" sz="1600">
              <a:solidFill>
                <a:schemeClr val="dk1"/>
              </a:solidFill>
              <a:latin typeface="Trebuchet MS"/>
              <a:ea typeface="Trebuchet MS"/>
              <a:cs typeface="Trebuchet MS"/>
              <a:sym typeface="Trebuchet MS"/>
            </a:endParaRPr>
          </a:p>
          <a:p>
            <a:pPr indent="-266700" lvl="1" marL="685800" rtl="0" algn="l">
              <a:spcBef>
                <a:spcPts val="0"/>
              </a:spcBef>
              <a:spcAft>
                <a:spcPts val="0"/>
              </a:spcAft>
              <a:buClr>
                <a:schemeClr val="dk1"/>
              </a:buClr>
              <a:buSzPts val="1600"/>
              <a:buFont typeface="Trebuchet MS"/>
              <a:buChar char="○"/>
            </a:pPr>
            <a:r>
              <a:rPr i="0" lang="en" sz="1600">
                <a:solidFill>
                  <a:schemeClr val="dk1"/>
                </a:solidFill>
                <a:latin typeface="Trebuchet MS"/>
                <a:ea typeface="Trebuchet MS"/>
                <a:cs typeface="Trebuchet MS"/>
                <a:sym typeface="Trebuchet MS"/>
              </a:rPr>
              <a:t>For example, questions regarding age, social security, pregnancy, Medicare, </a:t>
            </a:r>
            <a:r>
              <a:rPr lang="en" sz="1600">
                <a:solidFill>
                  <a:schemeClr val="dk1"/>
                </a:solidFill>
                <a:latin typeface="Trebuchet MS"/>
                <a:ea typeface="Trebuchet MS"/>
                <a:cs typeface="Trebuchet MS"/>
                <a:sym typeface="Trebuchet MS"/>
              </a:rPr>
              <a:t>caregiver status</a:t>
            </a:r>
            <a:r>
              <a:rPr i="0" lang="en" sz="1600">
                <a:solidFill>
                  <a:schemeClr val="dk1"/>
                </a:solidFill>
                <a:latin typeface="Trebuchet MS"/>
                <a:ea typeface="Trebuchet MS"/>
                <a:cs typeface="Trebuchet MS"/>
                <a:sym typeface="Trebuchet MS"/>
              </a:rPr>
              <a:t>, etc.</a:t>
            </a:r>
            <a:endParaRPr i="0" sz="16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Font typeface="Trebuchet MS"/>
              <a:buChar char="●"/>
            </a:pPr>
            <a:r>
              <a:rPr i="0" lang="en" sz="1600">
                <a:solidFill>
                  <a:schemeClr val="dk1"/>
                </a:solidFill>
                <a:latin typeface="Trebuchet MS"/>
                <a:ea typeface="Trebuchet MS"/>
                <a:cs typeface="Trebuchet MS"/>
                <a:sym typeface="Trebuchet MS"/>
              </a:rPr>
              <a:t>Income question for $580/month (bare minimum to comply).</a:t>
            </a:r>
            <a:endParaRPr i="0" sz="1600">
              <a:solidFill>
                <a:schemeClr val="dk1"/>
              </a:solidFill>
              <a:latin typeface="Trebuchet MS"/>
              <a:ea typeface="Trebuchet MS"/>
              <a:cs typeface="Trebuchet MS"/>
              <a:sym typeface="Trebuchet MS"/>
            </a:endParaRPr>
          </a:p>
        </p:txBody>
      </p:sp>
      <p:pic>
        <p:nvPicPr>
          <p:cNvPr id="1403" name="Google Shape;1403;p185"/>
          <p:cNvPicPr preferRelativeResize="0"/>
          <p:nvPr/>
        </p:nvPicPr>
        <p:blipFill>
          <a:blip r:embed="rId3">
            <a:alphaModFix/>
          </a:blip>
          <a:stretch>
            <a:fillRect/>
          </a:stretch>
        </p:blipFill>
        <p:spPr>
          <a:xfrm>
            <a:off x="4706429" y="902262"/>
            <a:ext cx="4059511" cy="3607877"/>
          </a:xfrm>
          <a:prstGeom prst="rect">
            <a:avLst/>
          </a:prstGeom>
          <a:noFill/>
          <a:ln cap="flat" cmpd="sng" w="19050">
            <a:solidFill>
              <a:schemeClr val="dk2"/>
            </a:solidFill>
            <a:prstDash val="solid"/>
            <a:round/>
            <a:headEnd len="sm" w="sm" type="none"/>
            <a:tailEnd len="sm" w="sm" type="none"/>
          </a:ln>
        </p:spPr>
      </p:pic>
      <p:sp>
        <p:nvSpPr>
          <p:cNvPr id="1404" name="Google Shape;1404;p185"/>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sp>
        <p:nvSpPr>
          <p:cNvPr id="1409" name="Google Shape;1409;p186"/>
          <p:cNvSpPr txBox="1"/>
          <p:nvPr>
            <p:ph idx="1" type="body"/>
          </p:nvPr>
        </p:nvSpPr>
        <p:spPr>
          <a:xfrm>
            <a:off x="627578" y="142807"/>
            <a:ext cx="7889100" cy="612600"/>
          </a:xfrm>
          <a:prstGeom prst="rect">
            <a:avLst/>
          </a:prstGeom>
        </p:spPr>
        <p:txBody>
          <a:bodyPr anchorCtr="0" anchor="t" bIns="34275" lIns="68575" spcFirstLastPara="1" rIns="68575" wrap="square" tIns="34275">
            <a:noAutofit/>
          </a:bodyPr>
          <a:lstStyle/>
          <a:p>
            <a:pPr indent="0" lvl="0" marL="0" rtl="0" algn="ctr">
              <a:spcBef>
                <a:spcPts val="800"/>
              </a:spcBef>
              <a:spcAft>
                <a:spcPts val="0"/>
              </a:spcAft>
              <a:buNone/>
            </a:pPr>
            <a:r>
              <a:rPr b="1" lang="en" sz="3200">
                <a:solidFill>
                  <a:schemeClr val="dk2"/>
                </a:solidFill>
              </a:rPr>
              <a:t>⚠️</a:t>
            </a:r>
            <a:r>
              <a:rPr b="1" lang="en" sz="3200">
                <a:solidFill>
                  <a:schemeClr val="dk2"/>
                </a:solidFill>
              </a:rPr>
              <a:t>Reminder:</a:t>
            </a:r>
            <a:r>
              <a:rPr b="1" lang="en" sz="3200">
                <a:solidFill>
                  <a:schemeClr val="dk2"/>
                </a:solidFill>
              </a:rPr>
              <a:t> </a:t>
            </a:r>
            <a:r>
              <a:rPr b="1" lang="en" sz="3200">
                <a:solidFill>
                  <a:schemeClr val="dk2"/>
                </a:solidFill>
              </a:rPr>
              <a:t>Watch for </a:t>
            </a:r>
            <a:r>
              <a:rPr b="1" lang="en" sz="3200">
                <a:solidFill>
                  <a:schemeClr val="dk2"/>
                </a:solidFill>
              </a:rPr>
              <a:t>Official </a:t>
            </a:r>
            <a:r>
              <a:rPr b="1" lang="en" sz="3200">
                <a:solidFill>
                  <a:schemeClr val="dk2"/>
                </a:solidFill>
              </a:rPr>
              <a:t>Notices</a:t>
            </a:r>
            <a:r>
              <a:rPr b="1" lang="en" sz="3200">
                <a:solidFill>
                  <a:schemeClr val="dk2"/>
                </a:solidFill>
              </a:rPr>
              <a:t>! </a:t>
            </a:r>
            <a:endParaRPr b="1" sz="3200">
              <a:solidFill>
                <a:schemeClr val="dk2"/>
              </a:solidFill>
            </a:endParaRPr>
          </a:p>
        </p:txBody>
      </p:sp>
      <p:sp>
        <p:nvSpPr>
          <p:cNvPr id="1410" name="Google Shape;1410;p186"/>
          <p:cNvSpPr txBox="1"/>
          <p:nvPr>
            <p:ph idx="1" type="body"/>
          </p:nvPr>
        </p:nvSpPr>
        <p:spPr>
          <a:xfrm>
            <a:off x="528002" y="1004700"/>
            <a:ext cx="7889100" cy="33996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349250" lvl="0" marL="457200" rtl="0" algn="l">
              <a:lnSpc>
                <a:spcPct val="115000"/>
              </a:lnSpc>
              <a:spcBef>
                <a:spcPts val="0"/>
              </a:spcBef>
              <a:spcAft>
                <a:spcPts val="0"/>
              </a:spcAft>
              <a:buClr>
                <a:schemeClr val="dk1"/>
              </a:buClr>
              <a:buSzPts val="1900"/>
              <a:buFont typeface="Trebuchet MS"/>
              <a:buChar char="●"/>
            </a:pPr>
            <a:r>
              <a:rPr i="0" lang="en" sz="1900">
                <a:solidFill>
                  <a:schemeClr val="dk1"/>
                </a:solidFill>
                <a:latin typeface="Trebuchet MS"/>
                <a:ea typeface="Trebuchet MS"/>
                <a:cs typeface="Trebuchet MS"/>
                <a:sym typeface="Trebuchet MS"/>
              </a:rPr>
              <a:t>Official eligibility decisions will come from Health First Colorado, who will notify affected individuals.</a:t>
            </a:r>
            <a:endParaRPr i="0" sz="1900">
              <a:solidFill>
                <a:schemeClr val="dk1"/>
              </a:solidFill>
              <a:latin typeface="Trebuchet MS"/>
              <a:ea typeface="Trebuchet MS"/>
              <a:cs typeface="Trebuchet MS"/>
              <a:sym typeface="Trebuchet MS"/>
            </a:endParaRPr>
          </a:p>
          <a:p>
            <a:pPr indent="-349250" lvl="0" marL="457200" rtl="0" algn="l">
              <a:lnSpc>
                <a:spcPct val="115000"/>
              </a:lnSpc>
              <a:spcBef>
                <a:spcPts val="0"/>
              </a:spcBef>
              <a:spcAft>
                <a:spcPts val="0"/>
              </a:spcAft>
              <a:buClr>
                <a:schemeClr val="dk1"/>
              </a:buClr>
              <a:buSzPts val="1900"/>
              <a:buFont typeface="Trebuchet MS"/>
              <a:buChar char="●"/>
            </a:pPr>
            <a:r>
              <a:rPr i="0" lang="en" sz="1900">
                <a:solidFill>
                  <a:schemeClr val="dk1"/>
                </a:solidFill>
                <a:latin typeface="Trebuchet MS"/>
                <a:ea typeface="Trebuchet MS"/>
                <a:cs typeface="Trebuchet MS"/>
                <a:sym typeface="Trebuchet MS"/>
              </a:rPr>
              <a:t>Keep your contact information up to date so that you can receive important notices from us.</a:t>
            </a:r>
            <a:endParaRPr i="0" sz="1900">
              <a:solidFill>
                <a:schemeClr val="dk1"/>
              </a:solidFill>
              <a:latin typeface="Trebuchet MS"/>
              <a:ea typeface="Trebuchet MS"/>
              <a:cs typeface="Trebuchet MS"/>
              <a:sym typeface="Trebuchet MS"/>
            </a:endParaRPr>
          </a:p>
          <a:p>
            <a:pPr indent="-355600" lvl="1" marL="914400" rtl="0" algn="l">
              <a:lnSpc>
                <a:spcPct val="115000"/>
              </a:lnSpc>
              <a:spcBef>
                <a:spcPts val="0"/>
              </a:spcBef>
              <a:spcAft>
                <a:spcPts val="0"/>
              </a:spcAft>
              <a:buClr>
                <a:schemeClr val="dk1"/>
              </a:buClr>
              <a:buSzPts val="2000"/>
              <a:buFont typeface="Trebuchet MS"/>
              <a:buChar char="○"/>
            </a:pPr>
            <a:r>
              <a:rPr i="0" lang="en" sz="1700">
                <a:solidFill>
                  <a:schemeClr val="dk1"/>
                </a:solidFill>
                <a:latin typeface="Trebuchet MS"/>
                <a:ea typeface="Trebuchet MS"/>
                <a:cs typeface="Trebuchet MS"/>
                <a:sym typeface="Trebuchet MS"/>
              </a:rPr>
              <a:t>HCPF will always mail official notices. </a:t>
            </a:r>
            <a:endParaRPr i="0" sz="1700">
              <a:solidFill>
                <a:schemeClr val="dk1"/>
              </a:solidFill>
              <a:latin typeface="Trebuchet MS"/>
              <a:ea typeface="Trebuchet MS"/>
              <a:cs typeface="Trebuchet MS"/>
              <a:sym typeface="Trebuchet MS"/>
            </a:endParaRPr>
          </a:p>
          <a:p>
            <a:pPr indent="-361950" lvl="1" marL="914400" rtl="0" algn="l">
              <a:lnSpc>
                <a:spcPct val="115000"/>
              </a:lnSpc>
              <a:spcBef>
                <a:spcPts val="0"/>
              </a:spcBef>
              <a:spcAft>
                <a:spcPts val="0"/>
              </a:spcAft>
              <a:buClr>
                <a:schemeClr val="dk1"/>
              </a:buClr>
              <a:buSzPts val="2100"/>
              <a:buFont typeface="Trebuchet MS"/>
              <a:buChar char="○"/>
            </a:pPr>
            <a:r>
              <a:rPr i="0" lang="en" sz="1700">
                <a:solidFill>
                  <a:schemeClr val="dk1"/>
                </a:solidFill>
                <a:latin typeface="Trebuchet MS"/>
                <a:ea typeface="Trebuchet MS"/>
                <a:cs typeface="Trebuchet MS"/>
                <a:sym typeface="Trebuchet MS"/>
              </a:rPr>
              <a:t>People who are opted in to digital </a:t>
            </a:r>
            <a:r>
              <a:rPr lang="en" sz="1700">
                <a:solidFill>
                  <a:schemeClr val="dk1"/>
                </a:solidFill>
                <a:latin typeface="Trebuchet MS"/>
                <a:ea typeface="Trebuchet MS"/>
                <a:cs typeface="Trebuchet MS"/>
                <a:sym typeface="Trebuchet MS"/>
              </a:rPr>
              <a:t>communications </a:t>
            </a:r>
            <a:r>
              <a:rPr i="0" lang="en" sz="1700">
                <a:solidFill>
                  <a:schemeClr val="dk1"/>
                </a:solidFill>
                <a:latin typeface="Trebuchet MS"/>
                <a:ea typeface="Trebuchet MS"/>
                <a:cs typeface="Trebuchet MS"/>
                <a:sym typeface="Trebuchet MS"/>
              </a:rPr>
              <a:t>and push notifications will receive emails or text messages as well</a:t>
            </a:r>
            <a:r>
              <a:rPr i="0" lang="en" sz="1500">
                <a:solidFill>
                  <a:schemeClr val="dk1"/>
                </a:solidFill>
                <a:latin typeface="Trebuchet MS"/>
                <a:ea typeface="Trebuchet MS"/>
                <a:cs typeface="Trebuchet MS"/>
                <a:sym typeface="Trebuchet MS"/>
              </a:rPr>
              <a:t>.</a:t>
            </a:r>
            <a:endParaRPr i="0" sz="2200">
              <a:solidFill>
                <a:schemeClr val="dk1"/>
              </a:solidFill>
              <a:latin typeface="Trebuchet MS"/>
              <a:ea typeface="Trebuchet MS"/>
              <a:cs typeface="Trebuchet MS"/>
              <a:sym typeface="Trebuchet MS"/>
            </a:endParaRPr>
          </a:p>
          <a:p>
            <a:pPr indent="-349250" lvl="0" marL="457200" rtl="0" algn="l">
              <a:lnSpc>
                <a:spcPct val="115000"/>
              </a:lnSpc>
              <a:spcBef>
                <a:spcPts val="0"/>
              </a:spcBef>
              <a:spcAft>
                <a:spcPts val="0"/>
              </a:spcAft>
              <a:buClr>
                <a:schemeClr val="dk1"/>
              </a:buClr>
              <a:buSzPts val="1900"/>
              <a:buFont typeface="Trebuchet MS"/>
              <a:buChar char="●"/>
            </a:pPr>
            <a:r>
              <a:rPr b="1" i="0" lang="en" sz="1900">
                <a:solidFill>
                  <a:schemeClr val="dk1"/>
                </a:solidFill>
                <a:latin typeface="Trebuchet MS"/>
                <a:ea typeface="Trebuchet MS"/>
                <a:cs typeface="Trebuchet MS"/>
                <a:sym typeface="Trebuchet MS"/>
              </a:rPr>
              <a:t>Respond immediately to all official notices. Don’t wait!</a:t>
            </a:r>
            <a:endParaRPr b="1" i="0" sz="1900">
              <a:solidFill>
                <a:schemeClr val="dk1"/>
              </a:solidFill>
              <a:latin typeface="Trebuchet MS"/>
              <a:ea typeface="Trebuchet MS"/>
              <a:cs typeface="Trebuchet MS"/>
              <a:sym typeface="Trebuchet MS"/>
            </a:endParaRPr>
          </a:p>
        </p:txBody>
      </p:sp>
      <p:sp>
        <p:nvSpPr>
          <p:cNvPr id="1411" name="Google Shape;1411;p186"/>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5" name="Shape 1415"/>
        <p:cNvGrpSpPr/>
        <p:nvPr/>
      </p:nvGrpSpPr>
      <p:grpSpPr>
        <a:xfrm>
          <a:off x="0" y="0"/>
          <a:ext cx="0" cy="0"/>
          <a:chOff x="0" y="0"/>
          <a:chExt cx="0" cy="0"/>
        </a:xfrm>
      </p:grpSpPr>
      <p:sp>
        <p:nvSpPr>
          <p:cNvPr descr="Unreadable Page 1 Image of the HCPF Official Notice  for Qualified Immigrant Changes " id="1416" name="Google Shape;1416;p187"/>
          <p:cNvSpPr txBox="1"/>
          <p:nvPr>
            <p:ph idx="1" type="body"/>
          </p:nvPr>
        </p:nvSpPr>
        <p:spPr>
          <a:xfrm>
            <a:off x="268650" y="117899"/>
            <a:ext cx="8606700" cy="615900"/>
          </a:xfrm>
          <a:prstGeom prst="rect">
            <a:avLst/>
          </a:prstGeom>
        </p:spPr>
        <p:txBody>
          <a:bodyPr anchorCtr="0" anchor="t" bIns="34275" lIns="68575" spcFirstLastPara="1" rIns="68575" wrap="square" tIns="34275">
            <a:noAutofit/>
          </a:bodyPr>
          <a:lstStyle/>
          <a:p>
            <a:pPr indent="0" lvl="0" marL="0" rtl="0" algn="ctr">
              <a:spcBef>
                <a:spcPts val="800"/>
              </a:spcBef>
              <a:spcAft>
                <a:spcPts val="0"/>
              </a:spcAft>
              <a:buNone/>
            </a:pPr>
            <a:r>
              <a:rPr b="1" lang="en" sz="3200">
                <a:solidFill>
                  <a:schemeClr val="dk2"/>
                </a:solidFill>
              </a:rPr>
              <a:t>Official Notice: Qualified Immigrant Changes </a:t>
            </a:r>
            <a:endParaRPr b="1" sz="3200">
              <a:solidFill>
                <a:schemeClr val="dk2"/>
              </a:solidFill>
            </a:endParaRPr>
          </a:p>
        </p:txBody>
      </p:sp>
      <p:pic>
        <p:nvPicPr>
          <p:cNvPr descr="Unreadable Page 1 Image of the HCPF Official Notice  for Qualified Immigrant Changes " id="1417" name="Google Shape;1417;p187" title="Screenshot 2026-05-26 091032.png"/>
          <p:cNvPicPr preferRelativeResize="0"/>
          <p:nvPr/>
        </p:nvPicPr>
        <p:blipFill>
          <a:blip r:embed="rId3">
            <a:alphaModFix/>
          </a:blip>
          <a:stretch>
            <a:fillRect/>
          </a:stretch>
        </p:blipFill>
        <p:spPr>
          <a:xfrm>
            <a:off x="64325" y="743937"/>
            <a:ext cx="2912601" cy="3698851"/>
          </a:xfrm>
          <a:prstGeom prst="rect">
            <a:avLst/>
          </a:prstGeom>
          <a:noFill/>
          <a:ln cap="flat" cmpd="sng" w="9525">
            <a:solidFill>
              <a:schemeClr val="dk1"/>
            </a:solidFill>
            <a:prstDash val="solid"/>
            <a:round/>
            <a:headEnd len="sm" w="sm" type="none"/>
            <a:tailEnd len="sm" w="sm" type="none"/>
          </a:ln>
          <a:effectLst>
            <a:outerShdw blurRad="57150" rotWithShape="0" algn="bl" dir="5400000" dist="76200">
              <a:srgbClr val="000000">
                <a:alpha val="50000"/>
              </a:srgbClr>
            </a:outerShdw>
          </a:effectLst>
        </p:spPr>
      </p:pic>
      <p:sp>
        <p:nvSpPr>
          <p:cNvPr id="1418" name="Google Shape;1418;p187"/>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descr="Unreadable Page 2 Image of the HCPF Official Notice  for Qualified Immigrant Changes " id="1419" name="Google Shape;1419;p187" title="Screenshot 2026-05-26 171000.png"/>
          <p:cNvPicPr preferRelativeResize="0"/>
          <p:nvPr/>
        </p:nvPicPr>
        <p:blipFill>
          <a:blip r:embed="rId4">
            <a:alphaModFix/>
          </a:blip>
          <a:stretch>
            <a:fillRect/>
          </a:stretch>
        </p:blipFill>
        <p:spPr>
          <a:xfrm>
            <a:off x="3141812" y="733789"/>
            <a:ext cx="2912600" cy="3702041"/>
          </a:xfrm>
          <a:prstGeom prst="rect">
            <a:avLst/>
          </a:prstGeom>
          <a:noFill/>
          <a:ln cap="flat" cmpd="sng" w="9525">
            <a:solidFill>
              <a:schemeClr val="dk1"/>
            </a:solidFill>
            <a:prstDash val="solid"/>
            <a:round/>
            <a:headEnd len="sm" w="sm" type="none"/>
            <a:tailEnd len="sm" w="sm" type="none"/>
          </a:ln>
          <a:effectLst>
            <a:outerShdw blurRad="57150" rotWithShape="0" algn="bl" dir="5400000" dist="76200">
              <a:srgbClr val="000000">
                <a:alpha val="50000"/>
              </a:srgbClr>
            </a:outerShdw>
          </a:effectLst>
        </p:spPr>
      </p:pic>
      <p:pic>
        <p:nvPicPr>
          <p:cNvPr descr="Unreadable Page 3 Image of the HCPF Official Notice  for Qualified Immigrant Changes " id="1420" name="Google Shape;1420;p187" title="Screenshot 2026-05-26 171034.png"/>
          <p:cNvPicPr preferRelativeResize="0"/>
          <p:nvPr/>
        </p:nvPicPr>
        <p:blipFill>
          <a:blip r:embed="rId5">
            <a:alphaModFix/>
          </a:blip>
          <a:stretch>
            <a:fillRect/>
          </a:stretch>
        </p:blipFill>
        <p:spPr>
          <a:xfrm>
            <a:off x="6188883" y="758600"/>
            <a:ext cx="2841570" cy="3698849"/>
          </a:xfrm>
          <a:prstGeom prst="rect">
            <a:avLst/>
          </a:prstGeom>
          <a:noFill/>
          <a:ln cap="flat" cmpd="sng" w="9525">
            <a:solidFill>
              <a:schemeClr val="dk1"/>
            </a:solidFill>
            <a:prstDash val="solid"/>
            <a:round/>
            <a:headEnd len="sm" w="sm" type="none"/>
            <a:tailEnd len="sm" w="sm" type="none"/>
          </a:ln>
          <a:effectLst>
            <a:outerShdw blurRad="57150" rotWithShape="0" algn="bl" dir="5400000" dist="57150">
              <a:srgbClr val="000000">
                <a:alpha val="50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4" name="Shape 1424"/>
        <p:cNvGrpSpPr/>
        <p:nvPr/>
      </p:nvGrpSpPr>
      <p:grpSpPr>
        <a:xfrm>
          <a:off x="0" y="0"/>
          <a:ext cx="0" cy="0"/>
          <a:chOff x="0" y="0"/>
          <a:chExt cx="0" cy="0"/>
        </a:xfrm>
      </p:grpSpPr>
      <p:sp>
        <p:nvSpPr>
          <p:cNvPr id="1425" name="Google Shape;1425;p188"/>
          <p:cNvSpPr txBox="1"/>
          <p:nvPr>
            <p:ph type="ctrTitle"/>
          </p:nvPr>
        </p:nvSpPr>
        <p:spPr>
          <a:xfrm>
            <a:off x="3459750" y="1291525"/>
            <a:ext cx="5472000" cy="25605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When and How to Comply with Work Requirements</a:t>
            </a:r>
            <a:endParaRPr>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rPr i="1" lang="en" sz="2700">
                <a:latin typeface="Trebuchet MS"/>
                <a:ea typeface="Trebuchet MS"/>
                <a:cs typeface="Trebuchet MS"/>
                <a:sym typeface="Trebuchet MS"/>
              </a:rPr>
              <a:t>Marivel Klueckman</a:t>
            </a:r>
            <a:endParaRPr i="1" sz="2700">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t/>
            </a:r>
            <a:endParaRPr sz="3300">
              <a:latin typeface="Trebuchet MS"/>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9" name="Shape 1429"/>
        <p:cNvGrpSpPr/>
        <p:nvPr/>
      </p:nvGrpSpPr>
      <p:grpSpPr>
        <a:xfrm>
          <a:off x="0" y="0"/>
          <a:ext cx="0" cy="0"/>
          <a:chOff x="0" y="0"/>
          <a:chExt cx="0" cy="0"/>
        </a:xfrm>
      </p:grpSpPr>
      <p:sp>
        <p:nvSpPr>
          <p:cNvPr id="1430" name="Google Shape;1430;p189"/>
          <p:cNvSpPr txBox="1"/>
          <p:nvPr>
            <p:ph type="title"/>
          </p:nvPr>
        </p:nvSpPr>
        <p:spPr>
          <a:xfrm>
            <a:off x="370800" y="354050"/>
            <a:ext cx="8343000" cy="737400"/>
          </a:xfrm>
          <a:prstGeom prst="rect">
            <a:avLst/>
          </a:prstGeom>
        </p:spPr>
        <p:txBody>
          <a:bodyPr anchorCtr="0" anchor="b" bIns="34275" lIns="68575" spcFirstLastPara="1" rIns="68575" wrap="square" tIns="34275">
            <a:noAutofit/>
          </a:bodyPr>
          <a:lstStyle/>
          <a:p>
            <a:pPr indent="0" lvl="0" marL="0" marR="0" rtl="0" algn="ctr">
              <a:lnSpc>
                <a:spcPct val="90000"/>
              </a:lnSpc>
              <a:spcBef>
                <a:spcPts val="0"/>
              </a:spcBef>
              <a:spcAft>
                <a:spcPts val="0"/>
              </a:spcAft>
              <a:buNone/>
            </a:pPr>
            <a:r>
              <a:rPr b="0" lang="en" sz="2600"/>
              <a:t>When Do Current </a:t>
            </a:r>
            <a:r>
              <a:rPr lang="en" sz="2600"/>
              <a:t>Renewing Members</a:t>
            </a:r>
            <a:r>
              <a:rPr lang="en" sz="2600"/>
              <a:t> </a:t>
            </a:r>
            <a:r>
              <a:rPr b="0" lang="en" sz="2600"/>
              <a:t>Have to Comply with Work Requirements?</a:t>
            </a:r>
            <a:endParaRPr b="0" sz="2600"/>
          </a:p>
        </p:txBody>
      </p:sp>
      <p:sp>
        <p:nvSpPr>
          <p:cNvPr id="1431" name="Google Shape;1431;p189"/>
          <p:cNvSpPr txBox="1"/>
          <p:nvPr>
            <p:ph idx="1" type="body"/>
          </p:nvPr>
        </p:nvSpPr>
        <p:spPr>
          <a:xfrm>
            <a:off x="457750" y="1480431"/>
            <a:ext cx="7864500" cy="2405100"/>
          </a:xfrm>
          <a:prstGeom prst="rect">
            <a:avLst/>
          </a:prstGeom>
          <a:ln>
            <a:noFill/>
          </a:ln>
        </p:spPr>
        <p:txBody>
          <a:bodyPr anchorCtr="0" anchor="t" bIns="34275" lIns="68575" spcFirstLastPara="1" rIns="68575" wrap="square" tIns="34275">
            <a:noAutofit/>
          </a:bodyPr>
          <a:lstStyle/>
          <a:p>
            <a:pPr indent="0" lvl="0" marL="0" rtl="0" algn="l">
              <a:spcBef>
                <a:spcPts val="800"/>
              </a:spcBef>
              <a:spcAft>
                <a:spcPts val="0"/>
              </a:spcAft>
              <a:buNone/>
            </a:pPr>
            <a:r>
              <a:rPr lang="en" sz="2000"/>
              <a:t>For </a:t>
            </a:r>
            <a:r>
              <a:rPr b="1" lang="en" sz="2000"/>
              <a:t>current renewing members</a:t>
            </a:r>
            <a:r>
              <a:rPr lang="en" sz="2000"/>
              <a:t> who must comply</a:t>
            </a:r>
            <a:r>
              <a:rPr b="1" lang="en" sz="2000"/>
              <a:t>,</a:t>
            </a:r>
            <a:r>
              <a:rPr b="1" i="1" lang="en" sz="2000"/>
              <a:t> </a:t>
            </a:r>
            <a:r>
              <a:rPr lang="en" sz="2000"/>
              <a:t>they will need to show they met the requirements</a:t>
            </a:r>
            <a:r>
              <a:rPr b="1" i="1" lang="en" sz="2000"/>
              <a:t> </a:t>
            </a:r>
            <a:r>
              <a:rPr b="1" lang="en" sz="2000"/>
              <a:t>i</a:t>
            </a:r>
            <a:r>
              <a:rPr b="1" lang="en" sz="2000"/>
              <a:t>n at </a:t>
            </a:r>
            <a:r>
              <a:rPr b="1" lang="en" sz="2000"/>
              <a:t>least 1 calendar month since their last renewal deadline</a:t>
            </a:r>
            <a:r>
              <a:rPr lang="en" sz="2000"/>
              <a:t>.</a:t>
            </a:r>
            <a:endParaRPr sz="2000"/>
          </a:p>
          <a:p>
            <a:pPr indent="0" lvl="0" marL="457200" rtl="0" algn="l">
              <a:spcBef>
                <a:spcPts val="800"/>
              </a:spcBef>
              <a:spcAft>
                <a:spcPts val="0"/>
              </a:spcAft>
              <a:buNone/>
            </a:pPr>
            <a:r>
              <a:t/>
            </a:r>
            <a:endParaRPr sz="2000"/>
          </a:p>
          <a:p>
            <a:pPr indent="0" lvl="0" marL="0" rtl="0" algn="l">
              <a:spcBef>
                <a:spcPts val="800"/>
              </a:spcBef>
              <a:spcAft>
                <a:spcPts val="0"/>
              </a:spcAft>
              <a:buClr>
                <a:schemeClr val="dk1"/>
              </a:buClr>
              <a:buSzPts val="1100"/>
              <a:buFont typeface="Arial"/>
              <a:buNone/>
            </a:pPr>
            <a:r>
              <a:t/>
            </a:r>
            <a:endParaRPr sz="2000"/>
          </a:p>
        </p:txBody>
      </p:sp>
      <p:sp>
        <p:nvSpPr>
          <p:cNvPr id="1432" name="Google Shape;1432;p189"/>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6" name="Shape 1436"/>
        <p:cNvGrpSpPr/>
        <p:nvPr/>
      </p:nvGrpSpPr>
      <p:grpSpPr>
        <a:xfrm>
          <a:off x="0" y="0"/>
          <a:ext cx="0" cy="0"/>
          <a:chOff x="0" y="0"/>
          <a:chExt cx="0" cy="0"/>
        </a:xfrm>
      </p:grpSpPr>
      <p:sp>
        <p:nvSpPr>
          <p:cNvPr id="1437" name="Google Shape;1437;p190"/>
          <p:cNvSpPr txBox="1"/>
          <p:nvPr>
            <p:ph type="title"/>
          </p:nvPr>
        </p:nvSpPr>
        <p:spPr>
          <a:xfrm>
            <a:off x="370800" y="354050"/>
            <a:ext cx="8343000" cy="737400"/>
          </a:xfrm>
          <a:prstGeom prst="rect">
            <a:avLst/>
          </a:prstGeom>
        </p:spPr>
        <p:txBody>
          <a:bodyPr anchorCtr="0" anchor="b" bIns="34275" lIns="68575" spcFirstLastPara="1" rIns="68575" wrap="square" tIns="34275">
            <a:noAutofit/>
          </a:bodyPr>
          <a:lstStyle/>
          <a:p>
            <a:pPr indent="0" lvl="0" marL="0" marR="0" rtl="0" algn="ctr">
              <a:lnSpc>
                <a:spcPct val="90000"/>
              </a:lnSpc>
              <a:spcBef>
                <a:spcPts val="0"/>
              </a:spcBef>
              <a:spcAft>
                <a:spcPts val="0"/>
              </a:spcAft>
              <a:buNone/>
            </a:pPr>
            <a:r>
              <a:rPr b="0" lang="en" sz="2600"/>
              <a:t>Example: </a:t>
            </a:r>
            <a:r>
              <a:rPr b="0" lang="en" sz="2600"/>
              <a:t>Current </a:t>
            </a:r>
            <a:r>
              <a:rPr lang="en" sz="2600"/>
              <a:t>Renewing Member</a:t>
            </a:r>
            <a:endParaRPr sz="2600"/>
          </a:p>
          <a:p>
            <a:pPr indent="0" lvl="0" marL="0" marR="0" rtl="0" algn="ctr">
              <a:lnSpc>
                <a:spcPct val="90000"/>
              </a:lnSpc>
              <a:spcBef>
                <a:spcPts val="0"/>
              </a:spcBef>
              <a:spcAft>
                <a:spcPts val="0"/>
              </a:spcAft>
              <a:buNone/>
            </a:pPr>
            <a:r>
              <a:t/>
            </a:r>
            <a:endParaRPr sz="2600"/>
          </a:p>
        </p:txBody>
      </p:sp>
      <p:pic>
        <p:nvPicPr>
          <p:cNvPr descr="Cartoon documents. Flat vector cartoon design. Personal data security. Vector illustration. Stock image. (Provided by Getty Images)" id="1438" name="Google Shape;1438;p190"/>
          <p:cNvPicPr preferRelativeResize="0"/>
          <p:nvPr/>
        </p:nvPicPr>
        <p:blipFill rotWithShape="1">
          <a:blip r:embed="rId4">
            <a:alphaModFix/>
          </a:blip>
          <a:srcRect b="50882" l="8354" r="20729" t="7119"/>
          <a:stretch/>
        </p:blipFill>
        <p:spPr>
          <a:xfrm>
            <a:off x="210925" y="768650"/>
            <a:ext cx="2776852" cy="1644524"/>
          </a:xfrm>
          <a:prstGeom prst="rect">
            <a:avLst/>
          </a:prstGeom>
          <a:noFill/>
          <a:ln>
            <a:noFill/>
          </a:ln>
        </p:spPr>
      </p:pic>
      <p:sp>
        <p:nvSpPr>
          <p:cNvPr id="1439" name="Google Shape;1439;p190"/>
          <p:cNvSpPr txBox="1"/>
          <p:nvPr/>
        </p:nvSpPr>
        <p:spPr>
          <a:xfrm>
            <a:off x="2807567" y="829473"/>
            <a:ext cx="5807700" cy="192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 sz="2000">
                <a:solidFill>
                  <a:schemeClr val="dk1"/>
                </a:solidFill>
                <a:latin typeface="Trebuchet MS"/>
                <a:ea typeface="Trebuchet MS"/>
                <a:cs typeface="Trebuchet MS"/>
                <a:sym typeface="Trebuchet MS"/>
              </a:rPr>
              <a:t>His next </a:t>
            </a:r>
            <a:r>
              <a:rPr b="1" lang="en" sz="2000">
                <a:solidFill>
                  <a:schemeClr val="dk1"/>
                </a:solidFill>
                <a:latin typeface="Trebuchet MS"/>
                <a:ea typeface="Trebuchet MS"/>
                <a:cs typeface="Trebuchet MS"/>
                <a:sym typeface="Trebuchet MS"/>
              </a:rPr>
              <a:t>renewal redetermination</a:t>
            </a:r>
            <a:r>
              <a:rPr lang="en" sz="2000">
                <a:solidFill>
                  <a:schemeClr val="dk1"/>
                </a:solidFill>
                <a:latin typeface="Trebuchet MS"/>
                <a:ea typeface="Trebuchet MS"/>
                <a:cs typeface="Trebuchet MS"/>
                <a:sym typeface="Trebuchet MS"/>
              </a:rPr>
              <a:t> is set for </a:t>
            </a:r>
            <a:r>
              <a:rPr b="1" lang="en" sz="2000">
                <a:solidFill>
                  <a:schemeClr val="dk1"/>
                </a:solidFill>
                <a:latin typeface="Trebuchet MS"/>
                <a:ea typeface="Trebuchet MS"/>
                <a:cs typeface="Trebuchet MS"/>
                <a:sym typeface="Trebuchet MS"/>
              </a:rPr>
              <a:t>April 2028</a:t>
            </a:r>
            <a:r>
              <a:rPr lang="en" sz="2000">
                <a:solidFill>
                  <a:schemeClr val="dk1"/>
                </a:solidFill>
                <a:latin typeface="Trebuchet MS"/>
                <a:ea typeface="Trebuchet MS"/>
                <a:cs typeface="Trebuchet MS"/>
                <a:sym typeface="Trebuchet MS"/>
              </a:rPr>
              <a:t>.</a:t>
            </a:r>
            <a:endParaRPr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 sz="2000">
                <a:solidFill>
                  <a:schemeClr val="dk1"/>
                </a:solidFill>
                <a:latin typeface="Trebuchet MS"/>
                <a:ea typeface="Trebuchet MS"/>
                <a:cs typeface="Trebuchet MS"/>
                <a:sym typeface="Trebuchet MS"/>
              </a:rPr>
              <a:t>He is between 19-64 years old.</a:t>
            </a:r>
            <a:endParaRPr sz="20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7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7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p:txBody>
      </p:sp>
      <p:sp>
        <p:nvSpPr>
          <p:cNvPr id="1440" name="Google Shape;1440;p190"/>
          <p:cNvSpPr txBox="1"/>
          <p:nvPr/>
        </p:nvSpPr>
        <p:spPr>
          <a:xfrm>
            <a:off x="210922" y="2495024"/>
            <a:ext cx="8571900" cy="129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Trebuchet MS"/>
                <a:ea typeface="Trebuchet MS"/>
                <a:cs typeface="Trebuchet MS"/>
                <a:sym typeface="Trebuchet MS"/>
              </a:rPr>
              <a:t>He must </a:t>
            </a:r>
            <a:r>
              <a:rPr lang="en" sz="1800">
                <a:latin typeface="Trebuchet MS"/>
                <a:ea typeface="Trebuchet MS"/>
                <a:cs typeface="Trebuchet MS"/>
                <a:sym typeface="Trebuchet MS"/>
              </a:rPr>
              <a:t>comply</a:t>
            </a:r>
            <a:r>
              <a:rPr lang="en" sz="1800">
                <a:latin typeface="Trebuchet MS"/>
                <a:ea typeface="Trebuchet MS"/>
                <a:cs typeface="Trebuchet MS"/>
                <a:sym typeface="Trebuchet MS"/>
              </a:rPr>
              <a:t> with </a:t>
            </a:r>
            <a:r>
              <a:rPr b="1" lang="en" sz="1800">
                <a:latin typeface="Trebuchet MS"/>
                <a:ea typeface="Trebuchet MS"/>
                <a:cs typeface="Trebuchet MS"/>
                <a:sym typeface="Trebuchet MS"/>
              </a:rPr>
              <a:t>work requirements</a:t>
            </a:r>
            <a:r>
              <a:rPr lang="en" sz="1800">
                <a:latin typeface="Trebuchet MS"/>
                <a:ea typeface="Trebuchet MS"/>
                <a:cs typeface="Trebuchet MS"/>
                <a:sym typeface="Trebuchet MS"/>
              </a:rPr>
              <a:t> (also </a:t>
            </a:r>
            <a:r>
              <a:rPr lang="en" sz="1800">
                <a:latin typeface="Trebuchet MS"/>
                <a:ea typeface="Trebuchet MS"/>
                <a:cs typeface="Trebuchet MS"/>
                <a:sym typeface="Trebuchet MS"/>
              </a:rPr>
              <a:t>known</a:t>
            </a:r>
            <a:r>
              <a:rPr lang="en" sz="1800">
                <a:latin typeface="Trebuchet MS"/>
                <a:ea typeface="Trebuchet MS"/>
                <a:cs typeface="Trebuchet MS"/>
                <a:sym typeface="Trebuchet MS"/>
              </a:rPr>
              <a:t> as “community engagement”) for a minimum of any </a:t>
            </a:r>
            <a:r>
              <a:rPr b="1" lang="en" sz="1800">
                <a:latin typeface="Trebuchet MS"/>
                <a:ea typeface="Trebuchet MS"/>
                <a:cs typeface="Trebuchet MS"/>
                <a:sym typeface="Trebuchet MS"/>
              </a:rPr>
              <a:t>ONE month from October 2027 to April 2028.</a:t>
            </a:r>
            <a:endParaRPr b="1" sz="1800">
              <a:latin typeface="Trebuchet MS"/>
              <a:ea typeface="Trebuchet MS"/>
              <a:cs typeface="Trebuchet MS"/>
              <a:sym typeface="Trebuchet MS"/>
            </a:endParaRPr>
          </a:p>
          <a:p>
            <a:pPr indent="0" lvl="0" marL="0" rtl="0" algn="l">
              <a:spcBef>
                <a:spcPts val="0"/>
              </a:spcBef>
              <a:spcAft>
                <a:spcPts val="0"/>
              </a:spcAft>
              <a:buNone/>
            </a:pPr>
            <a:r>
              <a:t/>
            </a:r>
            <a:endParaRPr sz="400">
              <a:latin typeface="Trebuchet MS"/>
              <a:ea typeface="Trebuchet MS"/>
              <a:cs typeface="Trebuchet MS"/>
              <a:sym typeface="Trebuchet MS"/>
            </a:endParaRPr>
          </a:p>
          <a:p>
            <a:pPr indent="0" lvl="0" marL="0" rtl="0" algn="l">
              <a:spcBef>
                <a:spcPts val="0"/>
              </a:spcBef>
              <a:spcAft>
                <a:spcPts val="0"/>
              </a:spcAft>
              <a:buNone/>
            </a:pPr>
            <a:r>
              <a:rPr lang="en" sz="1800">
                <a:latin typeface="Trebuchet MS"/>
                <a:ea typeface="Trebuchet MS"/>
                <a:cs typeface="Trebuchet MS"/>
                <a:sym typeface="Trebuchet MS"/>
              </a:rPr>
              <a:t>If approved for Medicaid benefits, his next</a:t>
            </a:r>
            <a:r>
              <a:rPr b="1" lang="en" sz="1800">
                <a:latin typeface="Trebuchet MS"/>
                <a:ea typeface="Trebuchet MS"/>
                <a:cs typeface="Trebuchet MS"/>
                <a:sym typeface="Trebuchet MS"/>
              </a:rPr>
              <a:t> renewal redetermination</a:t>
            </a:r>
            <a:r>
              <a:rPr lang="en" sz="1800">
                <a:latin typeface="Trebuchet MS"/>
                <a:ea typeface="Trebuchet MS"/>
                <a:cs typeface="Trebuchet MS"/>
                <a:sym typeface="Trebuchet MS"/>
              </a:rPr>
              <a:t> will be set for</a:t>
            </a:r>
            <a:r>
              <a:rPr b="1" lang="en" sz="1800">
                <a:latin typeface="Trebuchet MS"/>
                <a:ea typeface="Trebuchet MS"/>
                <a:cs typeface="Trebuchet MS"/>
                <a:sym typeface="Trebuchet MS"/>
              </a:rPr>
              <a:t> 6 months</a:t>
            </a:r>
            <a:r>
              <a:rPr b="1" lang="en" sz="1800">
                <a:latin typeface="Trebuchet MS"/>
                <a:ea typeface="Trebuchet MS"/>
                <a:cs typeface="Trebuchet MS"/>
                <a:sym typeface="Trebuchet MS"/>
              </a:rPr>
              <a:t>, October 2028</a:t>
            </a:r>
            <a:r>
              <a:rPr b="1" lang="en" sz="1800">
                <a:latin typeface="Trebuchet MS"/>
                <a:ea typeface="Trebuchet MS"/>
                <a:cs typeface="Trebuchet MS"/>
                <a:sym typeface="Trebuchet MS"/>
              </a:rPr>
              <a:t>.</a:t>
            </a:r>
            <a:endParaRPr b="1" sz="1800">
              <a:latin typeface="Trebuchet MS"/>
              <a:ea typeface="Trebuchet MS"/>
              <a:cs typeface="Trebuchet MS"/>
              <a:sym typeface="Trebuchet MS"/>
            </a:endParaRPr>
          </a:p>
          <a:p>
            <a:pPr indent="-342900" lvl="0" marL="457200" rtl="0" algn="l">
              <a:spcBef>
                <a:spcPts val="0"/>
              </a:spcBef>
              <a:spcAft>
                <a:spcPts val="0"/>
              </a:spcAft>
              <a:buSzPts val="1800"/>
              <a:buFont typeface="Trebuchet MS"/>
              <a:buChar char="●"/>
            </a:pPr>
            <a:r>
              <a:rPr lang="en" sz="1800">
                <a:solidFill>
                  <a:schemeClr val="dk1"/>
                </a:solidFill>
                <a:latin typeface="Trebuchet MS"/>
                <a:ea typeface="Trebuchet MS"/>
                <a:cs typeface="Trebuchet MS"/>
                <a:sym typeface="Trebuchet MS"/>
              </a:rPr>
              <a:t>If there are other members in the home, they may have a different renewal date.</a:t>
            </a:r>
            <a:endParaRPr b="1" sz="18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p:txBody>
      </p:sp>
      <p:sp>
        <p:nvSpPr>
          <p:cNvPr id="1441" name="Google Shape;1441;p190"/>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164"/>
          <p:cNvSpPr txBox="1"/>
          <p:nvPr>
            <p:ph type="title"/>
          </p:nvPr>
        </p:nvSpPr>
        <p:spPr>
          <a:xfrm>
            <a:off x="628650" y="328489"/>
            <a:ext cx="78867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a:t>Closed Captions</a:t>
            </a:r>
            <a:endParaRPr/>
          </a:p>
        </p:txBody>
      </p:sp>
      <p:sp>
        <p:nvSpPr>
          <p:cNvPr id="721" name="Google Shape;721;p164"/>
          <p:cNvSpPr txBox="1"/>
          <p:nvPr>
            <p:ph idx="1" type="body"/>
          </p:nvPr>
        </p:nvSpPr>
        <p:spPr>
          <a:xfrm>
            <a:off x="628650" y="1192733"/>
            <a:ext cx="7886700" cy="3154200"/>
          </a:xfrm>
          <a:prstGeom prst="rect">
            <a:avLst/>
          </a:prstGeom>
        </p:spPr>
        <p:txBody>
          <a:bodyPr anchorCtr="0" anchor="t" bIns="34275" lIns="68575" spcFirstLastPara="1" rIns="68575" wrap="square" tIns="34275">
            <a:noAutofit/>
          </a:bodyPr>
          <a:lstStyle/>
          <a:p>
            <a:pPr indent="-292100" lvl="0" marL="342900" rtl="0" algn="l">
              <a:lnSpc>
                <a:spcPct val="100000"/>
              </a:lnSpc>
              <a:spcBef>
                <a:spcPts val="800"/>
              </a:spcBef>
              <a:spcAft>
                <a:spcPts val="0"/>
              </a:spcAft>
              <a:buClr>
                <a:schemeClr val="dk2"/>
              </a:buClr>
              <a:buSzPts val="2000"/>
              <a:buFont typeface="Trebuchet MS"/>
              <a:buChar char="●"/>
            </a:pPr>
            <a:r>
              <a:rPr lang="en" sz="2000">
                <a:solidFill>
                  <a:schemeClr val="dk2"/>
                </a:solidFill>
              </a:rPr>
              <a:t>Closed Captions are available in the meeting controls toolbar at the bottom of your screen. To turn them on, click the Show Captions icon. </a:t>
            </a:r>
            <a:endParaRPr sz="2000">
              <a:solidFill>
                <a:schemeClr val="dk2"/>
              </a:solidFill>
            </a:endParaRPr>
          </a:p>
          <a:p>
            <a:pPr indent="0" lvl="0" marL="0" rtl="0" algn="l">
              <a:lnSpc>
                <a:spcPct val="100000"/>
              </a:lnSpc>
              <a:spcBef>
                <a:spcPts val="800"/>
              </a:spcBef>
              <a:spcAft>
                <a:spcPts val="0"/>
              </a:spcAft>
              <a:buNone/>
            </a:pPr>
            <a:r>
              <a:t/>
            </a:r>
            <a:endParaRPr sz="2000">
              <a:solidFill>
                <a:schemeClr val="dk2"/>
              </a:solidFill>
            </a:endParaRPr>
          </a:p>
          <a:p>
            <a:pPr indent="0" lvl="0" marL="0" rtl="0" algn="l">
              <a:lnSpc>
                <a:spcPct val="100000"/>
              </a:lnSpc>
              <a:spcBef>
                <a:spcPts val="800"/>
              </a:spcBef>
              <a:spcAft>
                <a:spcPts val="0"/>
              </a:spcAft>
              <a:buNone/>
            </a:pPr>
            <a:r>
              <a:t/>
            </a:r>
            <a:endParaRPr sz="2000">
              <a:solidFill>
                <a:schemeClr val="dk2"/>
              </a:solidFill>
            </a:endParaRPr>
          </a:p>
          <a:p>
            <a:pPr indent="0" lvl="0" marL="0" rtl="0" algn="l">
              <a:lnSpc>
                <a:spcPct val="100000"/>
              </a:lnSpc>
              <a:spcBef>
                <a:spcPts val="800"/>
              </a:spcBef>
              <a:spcAft>
                <a:spcPts val="0"/>
              </a:spcAft>
              <a:buNone/>
            </a:pPr>
            <a:r>
              <a:t/>
            </a:r>
            <a:endParaRPr sz="2000">
              <a:solidFill>
                <a:schemeClr val="dk2"/>
              </a:solidFill>
            </a:endParaRPr>
          </a:p>
          <a:p>
            <a:pPr indent="-292100" lvl="0" marL="342900" rtl="0" algn="l">
              <a:lnSpc>
                <a:spcPct val="100000"/>
              </a:lnSpc>
              <a:spcBef>
                <a:spcPts val="800"/>
              </a:spcBef>
              <a:spcAft>
                <a:spcPts val="0"/>
              </a:spcAft>
              <a:buClr>
                <a:schemeClr val="dk2"/>
              </a:buClr>
              <a:buSzPts val="2000"/>
              <a:buFont typeface="Trebuchet MS"/>
              <a:buChar char="●"/>
            </a:pPr>
            <a:r>
              <a:rPr lang="en" sz="2000">
                <a:solidFill>
                  <a:schemeClr val="dk2"/>
                </a:solidFill>
              </a:rPr>
              <a:t>Captions can be translated into different languages by clicking on the up arrow next to the Show Captions icon and then selecting your preferred language. </a:t>
            </a:r>
            <a:endParaRPr sz="2000">
              <a:solidFill>
                <a:schemeClr val="dk2"/>
              </a:solidFill>
            </a:endParaRPr>
          </a:p>
          <a:p>
            <a:pPr indent="0" lvl="0" marL="0" rtl="0" algn="l">
              <a:lnSpc>
                <a:spcPct val="100000"/>
              </a:lnSpc>
              <a:spcBef>
                <a:spcPts val="800"/>
              </a:spcBef>
              <a:spcAft>
                <a:spcPts val="0"/>
              </a:spcAft>
              <a:buNone/>
            </a:pPr>
            <a:r>
              <a:t/>
            </a:r>
            <a:endParaRPr sz="800">
              <a:solidFill>
                <a:schemeClr val="dk2"/>
              </a:solidFill>
              <a:highlight>
                <a:schemeClr val="lt2"/>
              </a:highlight>
              <a:latin typeface="Arial"/>
              <a:ea typeface="Arial"/>
              <a:cs typeface="Arial"/>
              <a:sym typeface="Arial"/>
            </a:endParaRPr>
          </a:p>
          <a:p>
            <a:pPr indent="0" lvl="0" marL="0" rtl="0" algn="l">
              <a:spcBef>
                <a:spcPts val="800"/>
              </a:spcBef>
              <a:spcAft>
                <a:spcPts val="0"/>
              </a:spcAft>
              <a:buNone/>
            </a:pPr>
            <a:r>
              <a:t/>
            </a:r>
            <a:endParaRPr>
              <a:solidFill>
                <a:schemeClr val="dk2"/>
              </a:solidFill>
            </a:endParaRPr>
          </a:p>
        </p:txBody>
      </p:sp>
      <p:sp>
        <p:nvSpPr>
          <p:cNvPr id="722" name="Google Shape;722;p164"/>
          <p:cNvSpPr txBox="1"/>
          <p:nvPr>
            <p:ph idx="12" type="sldNum"/>
          </p:nvPr>
        </p:nvSpPr>
        <p:spPr>
          <a:xfrm>
            <a:off x="6880595" y="4780265"/>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solidFill>
                  <a:schemeClr val="lt1"/>
                </a:solidFill>
              </a:rPr>
              <a:t>‹#›</a:t>
            </a:fld>
            <a:endParaRPr>
              <a:solidFill>
                <a:schemeClr val="lt1"/>
              </a:solidFill>
            </a:endParaRPr>
          </a:p>
        </p:txBody>
      </p:sp>
      <p:pic>
        <p:nvPicPr>
          <p:cNvPr descr="Screenshot of Zoom toolbar showing the closed caption icon." id="723" name="Google Shape;723;p164"/>
          <p:cNvPicPr preferRelativeResize="0"/>
          <p:nvPr/>
        </p:nvPicPr>
        <p:blipFill>
          <a:blip r:embed="rId3">
            <a:alphaModFix/>
          </a:blip>
          <a:stretch>
            <a:fillRect/>
          </a:stretch>
        </p:blipFill>
        <p:spPr>
          <a:xfrm>
            <a:off x="3390478" y="2005638"/>
            <a:ext cx="2363044" cy="118966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5" name="Shape 1445"/>
        <p:cNvGrpSpPr/>
        <p:nvPr/>
      </p:nvGrpSpPr>
      <p:grpSpPr>
        <a:xfrm>
          <a:off x="0" y="0"/>
          <a:ext cx="0" cy="0"/>
          <a:chOff x="0" y="0"/>
          <a:chExt cx="0" cy="0"/>
        </a:xfrm>
      </p:grpSpPr>
      <p:sp>
        <p:nvSpPr>
          <p:cNvPr id="1446" name="Google Shape;1446;p191"/>
          <p:cNvSpPr txBox="1"/>
          <p:nvPr>
            <p:ph type="title"/>
          </p:nvPr>
        </p:nvSpPr>
        <p:spPr>
          <a:xfrm>
            <a:off x="370800" y="354050"/>
            <a:ext cx="8343000" cy="737400"/>
          </a:xfrm>
          <a:prstGeom prst="rect">
            <a:avLst/>
          </a:prstGeom>
        </p:spPr>
        <p:txBody>
          <a:bodyPr anchorCtr="0" anchor="b" bIns="34275" lIns="68575" spcFirstLastPara="1" rIns="68575" wrap="square" tIns="34275">
            <a:noAutofit/>
          </a:bodyPr>
          <a:lstStyle/>
          <a:p>
            <a:pPr indent="0" lvl="0" marL="0" marR="0" rtl="0" algn="ctr">
              <a:lnSpc>
                <a:spcPct val="90000"/>
              </a:lnSpc>
              <a:spcBef>
                <a:spcPts val="0"/>
              </a:spcBef>
              <a:spcAft>
                <a:spcPts val="0"/>
              </a:spcAft>
              <a:buNone/>
            </a:pPr>
            <a:r>
              <a:rPr b="0" lang="en" sz="2600"/>
              <a:t>When Do </a:t>
            </a:r>
            <a:r>
              <a:rPr lang="en" sz="2600"/>
              <a:t>New Applicants</a:t>
            </a:r>
            <a:r>
              <a:rPr b="0" lang="en" sz="2600"/>
              <a:t> Have to Comply with the Requirements?</a:t>
            </a:r>
            <a:endParaRPr b="0" sz="2600"/>
          </a:p>
        </p:txBody>
      </p:sp>
      <p:sp>
        <p:nvSpPr>
          <p:cNvPr id="1447" name="Google Shape;1447;p191"/>
          <p:cNvSpPr txBox="1"/>
          <p:nvPr>
            <p:ph idx="1" type="body"/>
          </p:nvPr>
        </p:nvSpPr>
        <p:spPr>
          <a:xfrm>
            <a:off x="526775" y="1389880"/>
            <a:ext cx="7864500" cy="7374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Clr>
                <a:schemeClr val="dk1"/>
              </a:buClr>
              <a:buSzPts val="1100"/>
              <a:buFont typeface="Arial"/>
              <a:buNone/>
            </a:pPr>
            <a:r>
              <a:rPr lang="en" sz="2000"/>
              <a:t>For </a:t>
            </a:r>
            <a:r>
              <a:rPr b="1" lang="en" sz="2000"/>
              <a:t>new applicants</a:t>
            </a:r>
            <a:r>
              <a:rPr lang="en" sz="2000"/>
              <a:t> who must comply, they will need to show that they have met the requirements </a:t>
            </a:r>
            <a:r>
              <a:rPr b="1" lang="en" sz="2000"/>
              <a:t>in the calendar month before they submit</a:t>
            </a:r>
            <a:r>
              <a:rPr lang="en" sz="2000"/>
              <a:t> their application.</a:t>
            </a:r>
            <a:endParaRPr sz="2000"/>
          </a:p>
        </p:txBody>
      </p:sp>
      <p:sp>
        <p:nvSpPr>
          <p:cNvPr id="1448" name="Google Shape;1448;p191"/>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2" name="Shape 1452"/>
        <p:cNvGrpSpPr/>
        <p:nvPr/>
      </p:nvGrpSpPr>
      <p:grpSpPr>
        <a:xfrm>
          <a:off x="0" y="0"/>
          <a:ext cx="0" cy="0"/>
          <a:chOff x="0" y="0"/>
          <a:chExt cx="0" cy="0"/>
        </a:xfrm>
      </p:grpSpPr>
      <p:sp>
        <p:nvSpPr>
          <p:cNvPr id="1453" name="Google Shape;1453;p192"/>
          <p:cNvSpPr txBox="1"/>
          <p:nvPr>
            <p:ph type="title"/>
          </p:nvPr>
        </p:nvSpPr>
        <p:spPr>
          <a:xfrm>
            <a:off x="370800" y="354050"/>
            <a:ext cx="8343000" cy="737400"/>
          </a:xfrm>
          <a:prstGeom prst="rect">
            <a:avLst/>
          </a:prstGeom>
        </p:spPr>
        <p:txBody>
          <a:bodyPr anchorCtr="0" anchor="b" bIns="34275" lIns="68575" spcFirstLastPara="1" rIns="68575" wrap="square" tIns="34275">
            <a:noAutofit/>
          </a:bodyPr>
          <a:lstStyle/>
          <a:p>
            <a:pPr indent="0" lvl="0" marL="0" marR="0" rtl="0" algn="ctr">
              <a:lnSpc>
                <a:spcPct val="90000"/>
              </a:lnSpc>
              <a:spcBef>
                <a:spcPts val="0"/>
              </a:spcBef>
              <a:spcAft>
                <a:spcPts val="0"/>
              </a:spcAft>
              <a:buNone/>
            </a:pPr>
            <a:r>
              <a:rPr b="0" lang="en" sz="2600"/>
              <a:t>Example: </a:t>
            </a:r>
            <a:r>
              <a:rPr lang="en" sz="2600"/>
              <a:t>New Applicant</a:t>
            </a:r>
            <a:endParaRPr sz="2600"/>
          </a:p>
          <a:p>
            <a:pPr indent="0" lvl="0" marL="0" marR="0" rtl="0" algn="ctr">
              <a:lnSpc>
                <a:spcPct val="90000"/>
              </a:lnSpc>
              <a:spcBef>
                <a:spcPts val="0"/>
              </a:spcBef>
              <a:spcAft>
                <a:spcPts val="0"/>
              </a:spcAft>
              <a:buNone/>
            </a:pPr>
            <a:r>
              <a:t/>
            </a:r>
            <a:endParaRPr sz="2600"/>
          </a:p>
        </p:txBody>
      </p:sp>
      <p:sp>
        <p:nvSpPr>
          <p:cNvPr id="1454" name="Google Shape;1454;p192"/>
          <p:cNvSpPr txBox="1"/>
          <p:nvPr/>
        </p:nvSpPr>
        <p:spPr>
          <a:xfrm>
            <a:off x="2904750" y="1230903"/>
            <a:ext cx="5807700" cy="19233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Trebuchet MS"/>
              <a:buChar char="●"/>
            </a:pPr>
            <a:r>
              <a:rPr lang="en" sz="2000">
                <a:solidFill>
                  <a:schemeClr val="dk1"/>
                </a:solidFill>
                <a:latin typeface="Trebuchet MS"/>
                <a:ea typeface="Trebuchet MS"/>
                <a:cs typeface="Trebuchet MS"/>
                <a:sym typeface="Trebuchet MS"/>
              </a:rPr>
              <a:t>She submits a </a:t>
            </a:r>
            <a:r>
              <a:rPr b="1" lang="en" sz="2000">
                <a:solidFill>
                  <a:schemeClr val="dk1"/>
                </a:solidFill>
                <a:latin typeface="Trebuchet MS"/>
                <a:ea typeface="Trebuchet MS"/>
                <a:cs typeface="Trebuchet MS"/>
                <a:sym typeface="Trebuchet MS"/>
              </a:rPr>
              <a:t>new Medicaid application</a:t>
            </a:r>
            <a:r>
              <a:rPr lang="en" sz="2000">
                <a:solidFill>
                  <a:schemeClr val="dk1"/>
                </a:solidFill>
                <a:latin typeface="Trebuchet MS"/>
                <a:ea typeface="Trebuchet MS"/>
                <a:cs typeface="Trebuchet MS"/>
                <a:sym typeface="Trebuchet MS"/>
              </a:rPr>
              <a:t> in </a:t>
            </a:r>
            <a:r>
              <a:rPr b="1" lang="en" sz="2000">
                <a:solidFill>
                  <a:schemeClr val="dk1"/>
                </a:solidFill>
                <a:latin typeface="Trebuchet MS"/>
                <a:ea typeface="Trebuchet MS"/>
                <a:cs typeface="Trebuchet MS"/>
                <a:sym typeface="Trebuchet MS"/>
              </a:rPr>
              <a:t>January 2027</a:t>
            </a:r>
            <a:r>
              <a:rPr lang="en" sz="2000">
                <a:solidFill>
                  <a:schemeClr val="dk1"/>
                </a:solidFill>
                <a:latin typeface="Trebuchet MS"/>
                <a:ea typeface="Trebuchet MS"/>
                <a:cs typeface="Trebuchet MS"/>
                <a:sym typeface="Trebuchet MS"/>
              </a:rPr>
              <a:t>.</a:t>
            </a:r>
            <a:endParaRPr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 sz="2000">
                <a:solidFill>
                  <a:schemeClr val="dk1"/>
                </a:solidFill>
                <a:latin typeface="Trebuchet MS"/>
                <a:ea typeface="Trebuchet MS"/>
                <a:cs typeface="Trebuchet MS"/>
                <a:sym typeface="Trebuchet MS"/>
              </a:rPr>
              <a:t>She is between 19-64 years old.</a:t>
            </a:r>
            <a:endParaRPr sz="2000">
              <a:solidFill>
                <a:schemeClr val="dk1"/>
              </a:solidFill>
              <a:latin typeface="Trebuchet MS"/>
              <a:ea typeface="Trebuchet MS"/>
              <a:cs typeface="Trebuchet MS"/>
              <a:sym typeface="Trebuchet MS"/>
            </a:endParaRPr>
          </a:p>
          <a:p>
            <a:pPr indent="0" lvl="0" marL="457200" rtl="0" algn="l">
              <a:spcBef>
                <a:spcPts val="0"/>
              </a:spcBef>
              <a:spcAft>
                <a:spcPts val="0"/>
              </a:spcAft>
              <a:buNone/>
            </a:pPr>
            <a:r>
              <a:t/>
            </a:r>
            <a:endParaRPr sz="2000">
              <a:solidFill>
                <a:schemeClr val="dk1"/>
              </a:solidFill>
              <a:highlight>
                <a:srgbClr val="FF00FF"/>
              </a:highlight>
              <a:latin typeface="Trebuchet MS"/>
              <a:ea typeface="Trebuchet MS"/>
              <a:cs typeface="Trebuchet MS"/>
              <a:sym typeface="Trebuchet MS"/>
            </a:endParaRPr>
          </a:p>
          <a:p>
            <a:pPr indent="0" lvl="0" marL="0" rtl="0" algn="l">
              <a:spcBef>
                <a:spcPts val="0"/>
              </a:spcBef>
              <a:spcAft>
                <a:spcPts val="0"/>
              </a:spcAft>
              <a:buNone/>
            </a:pPr>
            <a:r>
              <a:t/>
            </a:r>
            <a:endParaRPr b="1" sz="2000">
              <a:solidFill>
                <a:schemeClr val="dk1"/>
              </a:solidFill>
              <a:latin typeface="Trebuchet MS"/>
              <a:ea typeface="Trebuchet MS"/>
              <a:cs typeface="Trebuchet MS"/>
              <a:sym typeface="Trebuchet MS"/>
            </a:endParaRPr>
          </a:p>
        </p:txBody>
      </p:sp>
      <p:sp>
        <p:nvSpPr>
          <p:cNvPr id="1455" name="Google Shape;1455;p192"/>
          <p:cNvSpPr txBox="1"/>
          <p:nvPr/>
        </p:nvSpPr>
        <p:spPr>
          <a:xfrm>
            <a:off x="294300" y="2486184"/>
            <a:ext cx="8571900" cy="12975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Font typeface="Trebuchet MS"/>
              <a:buChar char="●"/>
            </a:pPr>
            <a:r>
              <a:rPr lang="en" sz="2000">
                <a:solidFill>
                  <a:schemeClr val="dk1"/>
                </a:solidFill>
                <a:latin typeface="Trebuchet MS"/>
                <a:ea typeface="Trebuchet MS"/>
                <a:cs typeface="Trebuchet MS"/>
                <a:sym typeface="Trebuchet MS"/>
              </a:rPr>
              <a:t>She must comply with </a:t>
            </a:r>
            <a:r>
              <a:rPr b="1" lang="en" sz="2000">
                <a:solidFill>
                  <a:schemeClr val="dk1"/>
                </a:solidFill>
                <a:latin typeface="Trebuchet MS"/>
                <a:ea typeface="Trebuchet MS"/>
                <a:cs typeface="Trebuchet MS"/>
                <a:sym typeface="Trebuchet MS"/>
              </a:rPr>
              <a:t>work requirements</a:t>
            </a:r>
            <a:r>
              <a:rPr lang="en" sz="2000">
                <a:solidFill>
                  <a:schemeClr val="dk1"/>
                </a:solidFill>
                <a:latin typeface="Trebuchet MS"/>
                <a:ea typeface="Trebuchet MS"/>
                <a:cs typeface="Trebuchet MS"/>
                <a:sym typeface="Trebuchet MS"/>
              </a:rPr>
              <a:t> in </a:t>
            </a:r>
            <a:r>
              <a:rPr b="1" lang="en" sz="2000">
                <a:solidFill>
                  <a:schemeClr val="dk1"/>
                </a:solidFill>
                <a:latin typeface="Trebuchet MS"/>
                <a:ea typeface="Trebuchet MS"/>
                <a:cs typeface="Trebuchet MS"/>
                <a:sym typeface="Trebuchet MS"/>
              </a:rPr>
              <a:t>December 2026,</a:t>
            </a:r>
            <a:r>
              <a:rPr lang="en" sz="2000">
                <a:solidFill>
                  <a:schemeClr val="dk1"/>
                </a:solidFill>
                <a:latin typeface="Trebuchet MS"/>
                <a:ea typeface="Trebuchet MS"/>
                <a:cs typeface="Trebuchet MS"/>
                <a:sym typeface="Trebuchet MS"/>
              </a:rPr>
              <a:t> as she has no qualifying reason not to. </a:t>
            </a:r>
            <a:endParaRPr sz="2000">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 sz="2000">
                <a:latin typeface="Trebuchet MS"/>
                <a:ea typeface="Trebuchet MS"/>
                <a:cs typeface="Trebuchet MS"/>
                <a:sym typeface="Trebuchet MS"/>
              </a:rPr>
              <a:t>If approved for Medicaid benefits, </a:t>
            </a:r>
            <a:r>
              <a:rPr lang="en" sz="2000">
                <a:latin typeface="Trebuchet MS"/>
                <a:ea typeface="Trebuchet MS"/>
                <a:cs typeface="Trebuchet MS"/>
                <a:sym typeface="Trebuchet MS"/>
              </a:rPr>
              <a:t>her next </a:t>
            </a:r>
            <a:r>
              <a:rPr b="1" lang="en" sz="2000">
                <a:latin typeface="Trebuchet MS"/>
                <a:ea typeface="Trebuchet MS"/>
                <a:cs typeface="Trebuchet MS"/>
                <a:sym typeface="Trebuchet MS"/>
              </a:rPr>
              <a:t>renewal redetermination</a:t>
            </a:r>
            <a:r>
              <a:rPr lang="en" sz="2000">
                <a:latin typeface="Trebuchet MS"/>
                <a:ea typeface="Trebuchet MS"/>
                <a:cs typeface="Trebuchet MS"/>
                <a:sym typeface="Trebuchet MS"/>
              </a:rPr>
              <a:t> will be set for </a:t>
            </a:r>
            <a:r>
              <a:rPr b="1" lang="en" sz="2000">
                <a:latin typeface="Trebuchet MS"/>
                <a:ea typeface="Trebuchet MS"/>
                <a:cs typeface="Trebuchet MS"/>
                <a:sym typeface="Trebuchet MS"/>
              </a:rPr>
              <a:t>6 months, July 2027.</a:t>
            </a:r>
            <a:endParaRPr b="1" sz="2000">
              <a:latin typeface="Trebuchet MS"/>
              <a:ea typeface="Trebuchet MS"/>
              <a:cs typeface="Trebuchet MS"/>
              <a:sym typeface="Trebuchet MS"/>
            </a:endParaRPr>
          </a:p>
          <a:p>
            <a:pPr indent="-355600" lvl="0" marL="457200" rtl="0" algn="l">
              <a:spcBef>
                <a:spcPts val="0"/>
              </a:spcBef>
              <a:spcAft>
                <a:spcPts val="0"/>
              </a:spcAft>
              <a:buSzPts val="2000"/>
              <a:buFont typeface="Trebuchet MS"/>
              <a:buChar char="●"/>
            </a:pPr>
            <a:r>
              <a:rPr lang="en" sz="2000">
                <a:latin typeface="Trebuchet MS"/>
                <a:ea typeface="Trebuchet MS"/>
                <a:cs typeface="Trebuchet MS"/>
                <a:sym typeface="Trebuchet MS"/>
              </a:rPr>
              <a:t>If there are other members in the home, they may have a 12-month renewal date of December 2027.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p:txBody>
      </p:sp>
      <p:pic>
        <p:nvPicPr>
          <p:cNvPr descr="Cartoon documents. Flat vector cartoon design. Personal data security. Vector illustration. Stock image. (Provided by Getty Images)" id="1456" name="Google Shape;1456;p192"/>
          <p:cNvPicPr preferRelativeResize="0"/>
          <p:nvPr/>
        </p:nvPicPr>
        <p:blipFill rotWithShape="1">
          <a:blip r:embed="rId4">
            <a:alphaModFix/>
          </a:blip>
          <a:srcRect b="6999" l="22540" r="10851" t="48875"/>
          <a:stretch/>
        </p:blipFill>
        <p:spPr>
          <a:xfrm>
            <a:off x="136025" y="751600"/>
            <a:ext cx="2753050" cy="1823749"/>
          </a:xfrm>
          <a:prstGeom prst="rect">
            <a:avLst/>
          </a:prstGeom>
          <a:noFill/>
          <a:ln>
            <a:noFill/>
          </a:ln>
        </p:spPr>
      </p:pic>
      <p:sp>
        <p:nvSpPr>
          <p:cNvPr id="1457" name="Google Shape;1457;p192"/>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1" name="Shape 1461"/>
        <p:cNvGrpSpPr/>
        <p:nvPr/>
      </p:nvGrpSpPr>
      <p:grpSpPr>
        <a:xfrm>
          <a:off x="0" y="0"/>
          <a:ext cx="0" cy="0"/>
          <a:chOff x="0" y="0"/>
          <a:chExt cx="0" cy="0"/>
        </a:xfrm>
      </p:grpSpPr>
      <p:sp>
        <p:nvSpPr>
          <p:cNvPr id="1462" name="Google Shape;1462;p193"/>
          <p:cNvSpPr txBox="1"/>
          <p:nvPr>
            <p:ph type="title"/>
          </p:nvPr>
        </p:nvSpPr>
        <p:spPr>
          <a:xfrm>
            <a:off x="362801" y="-316226"/>
            <a:ext cx="8624100" cy="9513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How</a:t>
            </a:r>
            <a:r>
              <a:rPr lang="en" sz="3200"/>
              <a:t> to Comply with Work Requirements </a:t>
            </a:r>
            <a:endParaRPr sz="3200"/>
          </a:p>
        </p:txBody>
      </p:sp>
      <p:pic>
        <p:nvPicPr>
          <p:cNvPr id="1463" name="Google Shape;1463;p193" title="SNAP.png"/>
          <p:cNvPicPr preferRelativeResize="0"/>
          <p:nvPr/>
        </p:nvPicPr>
        <p:blipFill rotWithShape="1">
          <a:blip r:embed="rId3">
            <a:alphaModFix/>
          </a:blip>
          <a:srcRect b="13701" l="0" r="0" t="19364"/>
          <a:stretch/>
        </p:blipFill>
        <p:spPr>
          <a:xfrm>
            <a:off x="-96625" y="781525"/>
            <a:ext cx="4629850" cy="1742600"/>
          </a:xfrm>
          <a:prstGeom prst="rect">
            <a:avLst/>
          </a:prstGeom>
          <a:noFill/>
          <a:ln>
            <a:noFill/>
          </a:ln>
        </p:spPr>
      </p:pic>
      <p:sp>
        <p:nvSpPr>
          <p:cNvPr id="1464" name="Google Shape;1464;p193"/>
          <p:cNvSpPr txBox="1"/>
          <p:nvPr/>
        </p:nvSpPr>
        <p:spPr>
          <a:xfrm>
            <a:off x="313793" y="996476"/>
            <a:ext cx="1898100" cy="1218900"/>
          </a:xfrm>
          <a:prstGeom prst="rect">
            <a:avLst/>
          </a:prstGeom>
          <a:noFill/>
          <a:ln>
            <a:noFill/>
          </a:ln>
        </p:spPr>
        <p:txBody>
          <a:bodyPr anchorCtr="0" anchor="t" bIns="62575" lIns="62575" spcFirstLastPara="1" rIns="62575" wrap="square" tIns="62575">
            <a:noAutofit/>
          </a:bodyPr>
          <a:lstStyle/>
          <a:p>
            <a:pPr indent="0" lvl="0" marL="0" rtl="0" algn="l">
              <a:spcBef>
                <a:spcPts val="0"/>
              </a:spcBef>
              <a:spcAft>
                <a:spcPts val="0"/>
              </a:spcAft>
              <a:buNone/>
            </a:pPr>
            <a:r>
              <a:rPr b="1" lang="en" sz="1800">
                <a:solidFill>
                  <a:schemeClr val="lt1"/>
                </a:solidFill>
                <a:latin typeface="Trebuchet MS"/>
                <a:ea typeface="Trebuchet MS"/>
                <a:cs typeface="Trebuchet MS"/>
                <a:sym typeface="Trebuchet MS"/>
              </a:rPr>
              <a:t>SNAP</a:t>
            </a:r>
            <a:endParaRPr b="1" sz="1800">
              <a:solidFill>
                <a:schemeClr val="lt1"/>
              </a:solidFill>
              <a:latin typeface="Trebuchet MS"/>
              <a:ea typeface="Trebuchet MS"/>
              <a:cs typeface="Trebuchet MS"/>
              <a:sym typeface="Trebuchet MS"/>
            </a:endParaRPr>
          </a:p>
          <a:p>
            <a:pPr indent="0" lvl="0" marL="0" rtl="0" algn="l">
              <a:spcBef>
                <a:spcPts val="0"/>
              </a:spcBef>
              <a:spcAft>
                <a:spcPts val="0"/>
              </a:spcAft>
              <a:buNone/>
            </a:pPr>
            <a:r>
              <a:rPr lang="en">
                <a:solidFill>
                  <a:schemeClr val="lt1"/>
                </a:solidFill>
                <a:latin typeface="Trebuchet MS"/>
                <a:ea typeface="Trebuchet MS"/>
                <a:cs typeface="Trebuchet MS"/>
                <a:sym typeface="Trebuchet MS"/>
              </a:rPr>
              <a:t>Your documented compliance with SNAP/TANF work requirements</a:t>
            </a:r>
            <a:endParaRPr>
              <a:solidFill>
                <a:schemeClr val="lt1"/>
              </a:solidFill>
              <a:latin typeface="Trebuchet MS"/>
              <a:ea typeface="Trebuchet MS"/>
              <a:cs typeface="Trebuchet MS"/>
              <a:sym typeface="Trebuchet MS"/>
            </a:endParaRPr>
          </a:p>
        </p:txBody>
      </p:sp>
      <p:sp>
        <p:nvSpPr>
          <p:cNvPr id="1465" name="Google Shape;1465;p193"/>
          <p:cNvSpPr txBox="1"/>
          <p:nvPr>
            <p:ph idx="1" type="body"/>
          </p:nvPr>
        </p:nvSpPr>
        <p:spPr>
          <a:xfrm>
            <a:off x="3075191" y="1960053"/>
            <a:ext cx="5525100" cy="2372400"/>
          </a:xfrm>
          <a:prstGeom prst="rect">
            <a:avLst/>
          </a:prstGeom>
        </p:spPr>
        <p:txBody>
          <a:bodyPr anchorCtr="0" anchor="t" bIns="63225" lIns="63225" spcFirstLastPara="1" rIns="63225" wrap="square" tIns="63225">
            <a:noAutofit/>
          </a:bodyPr>
          <a:lstStyle/>
          <a:p>
            <a:pPr indent="0" lvl="0" marL="0" rtl="0" algn="l">
              <a:spcBef>
                <a:spcPts val="553"/>
              </a:spcBef>
              <a:spcAft>
                <a:spcPts val="0"/>
              </a:spcAft>
              <a:buNone/>
            </a:pPr>
            <a:r>
              <a:t/>
            </a:r>
            <a:endParaRPr sz="1867"/>
          </a:p>
          <a:p>
            <a:pPr indent="0" lvl="0" marL="0" rtl="0" algn="l">
              <a:spcBef>
                <a:spcPts val="553"/>
              </a:spcBef>
              <a:spcAft>
                <a:spcPts val="0"/>
              </a:spcAft>
              <a:buNone/>
            </a:pPr>
            <a:r>
              <a:t/>
            </a:r>
            <a:endParaRPr sz="1867"/>
          </a:p>
        </p:txBody>
      </p:sp>
      <p:pic>
        <p:nvPicPr>
          <p:cNvPr id="1466" name="Google Shape;1466;p193" title="WORK.png"/>
          <p:cNvPicPr preferRelativeResize="0"/>
          <p:nvPr/>
        </p:nvPicPr>
        <p:blipFill rotWithShape="1">
          <a:blip r:embed="rId4">
            <a:alphaModFix/>
          </a:blip>
          <a:srcRect b="15991" l="0" r="0" t="9599"/>
          <a:stretch/>
        </p:blipFill>
        <p:spPr>
          <a:xfrm>
            <a:off x="4526490" y="1633607"/>
            <a:ext cx="4629849" cy="1937281"/>
          </a:xfrm>
          <a:prstGeom prst="rect">
            <a:avLst/>
          </a:prstGeom>
          <a:noFill/>
          <a:ln>
            <a:noFill/>
          </a:ln>
        </p:spPr>
      </p:pic>
      <p:sp>
        <p:nvSpPr>
          <p:cNvPr id="1467" name="Google Shape;1467;p193"/>
          <p:cNvSpPr txBox="1"/>
          <p:nvPr/>
        </p:nvSpPr>
        <p:spPr>
          <a:xfrm>
            <a:off x="6816415" y="2110402"/>
            <a:ext cx="2045400" cy="1125300"/>
          </a:xfrm>
          <a:prstGeom prst="rect">
            <a:avLst/>
          </a:prstGeom>
          <a:noFill/>
          <a:ln>
            <a:noFill/>
          </a:ln>
        </p:spPr>
        <p:txBody>
          <a:bodyPr anchorCtr="0" anchor="t" bIns="63225" lIns="63225" spcFirstLastPara="1" rIns="63225" wrap="square" tIns="63225">
            <a:noAutofit/>
          </a:bodyPr>
          <a:lstStyle/>
          <a:p>
            <a:pPr indent="0" lvl="0" marL="0" rtl="0" algn="l">
              <a:spcBef>
                <a:spcPts val="0"/>
              </a:spcBef>
              <a:spcAft>
                <a:spcPts val="0"/>
              </a:spcAft>
              <a:buNone/>
            </a:pPr>
            <a:r>
              <a:rPr b="1" lang="en" sz="1800">
                <a:solidFill>
                  <a:schemeClr val="dk2"/>
                </a:solidFill>
                <a:latin typeface="Trebuchet MS"/>
                <a:ea typeface="Trebuchet MS"/>
                <a:cs typeface="Trebuchet MS"/>
                <a:sym typeface="Trebuchet MS"/>
              </a:rPr>
              <a:t>WORK</a:t>
            </a:r>
            <a:endParaRPr b="1" sz="1800">
              <a:solidFill>
                <a:schemeClr val="dk2"/>
              </a:solidFill>
              <a:latin typeface="Trebuchet MS"/>
              <a:ea typeface="Trebuchet MS"/>
              <a:cs typeface="Trebuchet MS"/>
              <a:sym typeface="Trebuchet MS"/>
            </a:endParaRPr>
          </a:p>
          <a:p>
            <a:pPr indent="0" lvl="0" marL="0" rtl="0" algn="l">
              <a:spcBef>
                <a:spcPts val="0"/>
              </a:spcBef>
              <a:spcAft>
                <a:spcPts val="0"/>
              </a:spcAft>
              <a:buNone/>
            </a:pPr>
            <a:r>
              <a:rPr lang="en">
                <a:solidFill>
                  <a:schemeClr val="dk2"/>
                </a:solidFill>
                <a:latin typeface="Trebuchet MS"/>
                <a:ea typeface="Trebuchet MS"/>
                <a:cs typeface="Trebuchet MS"/>
                <a:sym typeface="Trebuchet MS"/>
              </a:rPr>
              <a:t>Earn $580 in a qualifying month</a:t>
            </a:r>
            <a:endParaRPr>
              <a:solidFill>
                <a:schemeClr val="dk2"/>
              </a:solidFill>
              <a:latin typeface="Trebuchet MS"/>
              <a:ea typeface="Trebuchet MS"/>
              <a:cs typeface="Trebuchet MS"/>
              <a:sym typeface="Trebuchet MS"/>
            </a:endParaRPr>
          </a:p>
        </p:txBody>
      </p:sp>
      <p:pic>
        <p:nvPicPr>
          <p:cNvPr id="1468" name="Google Shape;1468;p193" title="work training.png"/>
          <p:cNvPicPr preferRelativeResize="0"/>
          <p:nvPr/>
        </p:nvPicPr>
        <p:blipFill rotWithShape="1">
          <a:blip r:embed="rId5">
            <a:alphaModFix/>
          </a:blip>
          <a:srcRect b="18519" l="0" r="0" t="14600"/>
          <a:stretch/>
        </p:blipFill>
        <p:spPr>
          <a:xfrm>
            <a:off x="-2299" y="2787753"/>
            <a:ext cx="4487175" cy="1688900"/>
          </a:xfrm>
          <a:prstGeom prst="rect">
            <a:avLst/>
          </a:prstGeom>
          <a:noFill/>
          <a:ln>
            <a:noFill/>
          </a:ln>
        </p:spPr>
      </p:pic>
      <p:sp>
        <p:nvSpPr>
          <p:cNvPr id="1469" name="Google Shape;1469;p193"/>
          <p:cNvSpPr txBox="1"/>
          <p:nvPr/>
        </p:nvSpPr>
        <p:spPr>
          <a:xfrm>
            <a:off x="266200" y="3132625"/>
            <a:ext cx="1898100" cy="1179600"/>
          </a:xfrm>
          <a:prstGeom prst="rect">
            <a:avLst/>
          </a:prstGeom>
          <a:noFill/>
          <a:ln>
            <a:noFill/>
          </a:ln>
        </p:spPr>
        <p:txBody>
          <a:bodyPr anchorCtr="0" anchor="t" bIns="66275" lIns="66275" spcFirstLastPara="1" rIns="66275" wrap="square" tIns="66275">
            <a:noAutofit/>
          </a:bodyPr>
          <a:lstStyle/>
          <a:p>
            <a:pPr indent="0" lvl="0" marL="0" rtl="0" algn="l">
              <a:spcBef>
                <a:spcPts val="0"/>
              </a:spcBef>
              <a:spcAft>
                <a:spcPts val="0"/>
              </a:spcAft>
              <a:buNone/>
            </a:pPr>
            <a:r>
              <a:rPr b="1" lang="en" sz="1840">
                <a:solidFill>
                  <a:schemeClr val="lt1"/>
                </a:solidFill>
                <a:latin typeface="Trebuchet MS"/>
                <a:ea typeface="Trebuchet MS"/>
                <a:cs typeface="Trebuchet MS"/>
                <a:sym typeface="Trebuchet MS"/>
              </a:rPr>
              <a:t>WORK TRAINING</a:t>
            </a:r>
            <a:endParaRPr b="1" sz="1840">
              <a:solidFill>
                <a:schemeClr val="lt1"/>
              </a:solidFill>
              <a:latin typeface="Trebuchet MS"/>
              <a:ea typeface="Trebuchet MS"/>
              <a:cs typeface="Trebuchet MS"/>
              <a:sym typeface="Trebuchet MS"/>
            </a:endParaRPr>
          </a:p>
          <a:p>
            <a:pPr indent="0" lvl="0" marL="0" rtl="0" algn="l">
              <a:spcBef>
                <a:spcPts val="0"/>
              </a:spcBef>
              <a:spcAft>
                <a:spcPts val="0"/>
              </a:spcAft>
              <a:buNone/>
            </a:pPr>
            <a:r>
              <a:rPr lang="en">
                <a:solidFill>
                  <a:schemeClr val="lt1"/>
                </a:solidFill>
                <a:latin typeface="Trebuchet MS"/>
                <a:ea typeface="Trebuchet MS"/>
                <a:cs typeface="Trebuchet MS"/>
                <a:sym typeface="Trebuchet MS"/>
              </a:rPr>
              <a:t>Participating in an approved work training program</a:t>
            </a:r>
            <a:endParaRPr>
              <a:solidFill>
                <a:schemeClr val="lt1"/>
              </a:solidFill>
              <a:latin typeface="Trebuchet MS"/>
              <a:ea typeface="Trebuchet MS"/>
              <a:cs typeface="Trebuchet MS"/>
              <a:sym typeface="Trebuchet MS"/>
            </a:endParaRPr>
          </a:p>
        </p:txBody>
      </p:sp>
      <p:sp>
        <p:nvSpPr>
          <p:cNvPr id="1470" name="Google Shape;1470;p193"/>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4" name="Shape 1474"/>
        <p:cNvGrpSpPr/>
        <p:nvPr/>
      </p:nvGrpSpPr>
      <p:grpSpPr>
        <a:xfrm>
          <a:off x="0" y="0"/>
          <a:ext cx="0" cy="0"/>
          <a:chOff x="0" y="0"/>
          <a:chExt cx="0" cy="0"/>
        </a:xfrm>
      </p:grpSpPr>
      <p:sp>
        <p:nvSpPr>
          <p:cNvPr id="1475" name="Google Shape;1475;p194"/>
          <p:cNvSpPr txBox="1"/>
          <p:nvPr>
            <p:ph type="title"/>
          </p:nvPr>
        </p:nvSpPr>
        <p:spPr>
          <a:xfrm>
            <a:off x="259950" y="172717"/>
            <a:ext cx="8624100" cy="8799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000"/>
              <a:t>How to Comply with Work Requirements </a:t>
            </a:r>
            <a:endParaRPr sz="3000"/>
          </a:p>
          <a:p>
            <a:pPr indent="0" lvl="0" marL="0" rtl="0" algn="ctr">
              <a:spcBef>
                <a:spcPts val="0"/>
              </a:spcBef>
              <a:spcAft>
                <a:spcPts val="0"/>
              </a:spcAft>
              <a:buNone/>
            </a:pPr>
            <a:r>
              <a:t/>
            </a:r>
            <a:endParaRPr sz="3000"/>
          </a:p>
        </p:txBody>
      </p:sp>
      <p:pic>
        <p:nvPicPr>
          <p:cNvPr id="1476" name="Google Shape;1476;p194" title="VOLUNTEER.png"/>
          <p:cNvPicPr preferRelativeResize="0"/>
          <p:nvPr/>
        </p:nvPicPr>
        <p:blipFill rotWithShape="1">
          <a:blip r:embed="rId3">
            <a:alphaModFix/>
          </a:blip>
          <a:srcRect b="14988" l="0" r="0" t="15330"/>
          <a:stretch/>
        </p:blipFill>
        <p:spPr>
          <a:xfrm>
            <a:off x="4572000" y="846826"/>
            <a:ext cx="4572000" cy="1793800"/>
          </a:xfrm>
          <a:prstGeom prst="rect">
            <a:avLst/>
          </a:prstGeom>
          <a:noFill/>
          <a:ln>
            <a:noFill/>
          </a:ln>
        </p:spPr>
      </p:pic>
      <p:sp>
        <p:nvSpPr>
          <p:cNvPr id="1477" name="Google Shape;1477;p194"/>
          <p:cNvSpPr txBox="1"/>
          <p:nvPr/>
        </p:nvSpPr>
        <p:spPr>
          <a:xfrm>
            <a:off x="6802492" y="1116341"/>
            <a:ext cx="2022600" cy="1112700"/>
          </a:xfrm>
          <a:prstGeom prst="rect">
            <a:avLst/>
          </a:prstGeom>
          <a:noFill/>
          <a:ln>
            <a:noFill/>
          </a:ln>
        </p:spPr>
        <p:txBody>
          <a:bodyPr anchorCtr="0" anchor="t" bIns="62525" lIns="62525" spcFirstLastPara="1" rIns="62525" wrap="square" tIns="62525">
            <a:noAutofit/>
          </a:bodyPr>
          <a:lstStyle/>
          <a:p>
            <a:pPr indent="0" lvl="0" marL="0" rtl="0" algn="l">
              <a:spcBef>
                <a:spcPts val="0"/>
              </a:spcBef>
              <a:spcAft>
                <a:spcPts val="0"/>
              </a:spcAft>
              <a:buNone/>
            </a:pPr>
            <a:r>
              <a:rPr b="1" lang="en" sz="1841">
                <a:solidFill>
                  <a:schemeClr val="accent2"/>
                </a:solidFill>
                <a:latin typeface="Trebuchet MS"/>
                <a:ea typeface="Trebuchet MS"/>
                <a:cs typeface="Trebuchet MS"/>
                <a:sym typeface="Trebuchet MS"/>
              </a:rPr>
              <a:t>VOLUNTEER</a:t>
            </a:r>
            <a:endParaRPr b="1" sz="1841">
              <a:solidFill>
                <a:schemeClr val="accent2"/>
              </a:solidFill>
              <a:latin typeface="Trebuchet MS"/>
              <a:ea typeface="Trebuchet MS"/>
              <a:cs typeface="Trebuchet MS"/>
              <a:sym typeface="Trebuchet MS"/>
            </a:endParaRPr>
          </a:p>
          <a:p>
            <a:pPr indent="0" lvl="0" marL="0" rtl="0" algn="l">
              <a:spcBef>
                <a:spcPts val="0"/>
              </a:spcBef>
              <a:spcAft>
                <a:spcPts val="0"/>
              </a:spcAft>
              <a:buNone/>
            </a:pPr>
            <a:r>
              <a:rPr lang="en">
                <a:solidFill>
                  <a:schemeClr val="accent2"/>
                </a:solidFill>
                <a:latin typeface="Trebuchet MS"/>
                <a:ea typeface="Trebuchet MS"/>
                <a:cs typeface="Trebuchet MS"/>
                <a:sym typeface="Trebuchet MS"/>
              </a:rPr>
              <a:t>80 hours of documented volunteer activities in a qualifying month</a:t>
            </a:r>
            <a:endParaRPr>
              <a:solidFill>
                <a:schemeClr val="accent2"/>
              </a:solidFill>
              <a:latin typeface="Trebuchet MS"/>
              <a:ea typeface="Trebuchet MS"/>
              <a:cs typeface="Trebuchet MS"/>
              <a:sym typeface="Trebuchet MS"/>
            </a:endParaRPr>
          </a:p>
        </p:txBody>
      </p:sp>
      <p:pic>
        <p:nvPicPr>
          <p:cNvPr id="1478" name="Google Shape;1478;p194" title="education.png"/>
          <p:cNvPicPr preferRelativeResize="0"/>
          <p:nvPr/>
        </p:nvPicPr>
        <p:blipFill>
          <a:blip r:embed="rId4">
            <a:alphaModFix/>
          </a:blip>
          <a:stretch>
            <a:fillRect/>
          </a:stretch>
        </p:blipFill>
        <p:spPr>
          <a:xfrm>
            <a:off x="0" y="1207149"/>
            <a:ext cx="4672044" cy="2625500"/>
          </a:xfrm>
          <a:prstGeom prst="rect">
            <a:avLst/>
          </a:prstGeom>
          <a:noFill/>
          <a:ln>
            <a:noFill/>
          </a:ln>
        </p:spPr>
      </p:pic>
      <p:sp>
        <p:nvSpPr>
          <p:cNvPr id="1479" name="Google Shape;1479;p194"/>
          <p:cNvSpPr txBox="1"/>
          <p:nvPr/>
        </p:nvSpPr>
        <p:spPr>
          <a:xfrm>
            <a:off x="243785" y="1980741"/>
            <a:ext cx="2411100" cy="1149900"/>
          </a:xfrm>
          <a:prstGeom prst="rect">
            <a:avLst/>
          </a:prstGeom>
          <a:noFill/>
          <a:ln>
            <a:noFill/>
          </a:ln>
        </p:spPr>
        <p:txBody>
          <a:bodyPr anchorCtr="0" anchor="t" bIns="64625" lIns="64625" spcFirstLastPara="1" rIns="64625" wrap="square" tIns="64625">
            <a:noAutofit/>
          </a:bodyPr>
          <a:lstStyle/>
          <a:p>
            <a:pPr indent="0" lvl="0" marL="0" rtl="0" algn="l">
              <a:spcBef>
                <a:spcPts val="0"/>
              </a:spcBef>
              <a:spcAft>
                <a:spcPts val="0"/>
              </a:spcAft>
              <a:buNone/>
            </a:pPr>
            <a:r>
              <a:rPr b="1" lang="en" sz="1800">
                <a:solidFill>
                  <a:schemeClr val="lt1"/>
                </a:solidFill>
                <a:latin typeface="Trebuchet MS"/>
                <a:ea typeface="Trebuchet MS"/>
                <a:cs typeface="Trebuchet MS"/>
                <a:sym typeface="Trebuchet MS"/>
              </a:rPr>
              <a:t>EDUCATION</a:t>
            </a:r>
            <a:endParaRPr b="1" sz="1800">
              <a:solidFill>
                <a:schemeClr val="lt1"/>
              </a:solidFill>
              <a:latin typeface="Trebuchet MS"/>
              <a:ea typeface="Trebuchet MS"/>
              <a:cs typeface="Trebuchet MS"/>
              <a:sym typeface="Trebuchet MS"/>
            </a:endParaRPr>
          </a:p>
          <a:p>
            <a:pPr indent="0" lvl="0" marL="0" rtl="0" algn="l">
              <a:spcBef>
                <a:spcPts val="0"/>
              </a:spcBef>
              <a:spcAft>
                <a:spcPts val="0"/>
              </a:spcAft>
              <a:buNone/>
            </a:pPr>
            <a:r>
              <a:rPr lang="en" sz="1414">
                <a:solidFill>
                  <a:schemeClr val="lt1"/>
                </a:solidFill>
                <a:latin typeface="Trebuchet MS"/>
                <a:ea typeface="Trebuchet MS"/>
                <a:cs typeface="Trebuchet MS"/>
                <a:sym typeface="Trebuchet MS"/>
              </a:rPr>
              <a:t>Enrollment (at least half-time) at an accredited academic institution</a:t>
            </a:r>
            <a:endParaRPr sz="1414">
              <a:solidFill>
                <a:schemeClr val="lt1"/>
              </a:solidFill>
              <a:latin typeface="Trebuchet MS"/>
              <a:ea typeface="Trebuchet MS"/>
              <a:cs typeface="Trebuchet MS"/>
              <a:sym typeface="Trebuchet MS"/>
            </a:endParaRPr>
          </a:p>
        </p:txBody>
      </p:sp>
      <p:pic>
        <p:nvPicPr>
          <p:cNvPr id="1480" name="Google Shape;1480;p194" title="COMBINATION.png"/>
          <p:cNvPicPr preferRelativeResize="0"/>
          <p:nvPr/>
        </p:nvPicPr>
        <p:blipFill rotWithShape="1">
          <a:blip r:embed="rId5">
            <a:alphaModFix/>
          </a:blip>
          <a:srcRect b="16439" l="0" r="0" t="15884"/>
          <a:stretch/>
        </p:blipFill>
        <p:spPr>
          <a:xfrm>
            <a:off x="4548635" y="2520390"/>
            <a:ext cx="4711875" cy="1793800"/>
          </a:xfrm>
          <a:prstGeom prst="rect">
            <a:avLst/>
          </a:prstGeom>
          <a:noFill/>
          <a:ln>
            <a:noFill/>
          </a:ln>
        </p:spPr>
      </p:pic>
      <p:sp>
        <p:nvSpPr>
          <p:cNvPr id="1481" name="Google Shape;1481;p194"/>
          <p:cNvSpPr txBox="1"/>
          <p:nvPr/>
        </p:nvSpPr>
        <p:spPr>
          <a:xfrm>
            <a:off x="6686475" y="2733536"/>
            <a:ext cx="2269200" cy="1154100"/>
          </a:xfrm>
          <a:prstGeom prst="rect">
            <a:avLst/>
          </a:prstGeom>
          <a:noFill/>
          <a:ln>
            <a:noFill/>
          </a:ln>
        </p:spPr>
        <p:txBody>
          <a:bodyPr anchorCtr="0" anchor="t" bIns="64850" lIns="64850" spcFirstLastPara="1" rIns="64850" wrap="square" tIns="64850">
            <a:noAutofit/>
          </a:bodyPr>
          <a:lstStyle/>
          <a:p>
            <a:pPr indent="0" lvl="0" marL="0" rtl="0" algn="l">
              <a:spcBef>
                <a:spcPts val="0"/>
              </a:spcBef>
              <a:spcAft>
                <a:spcPts val="0"/>
              </a:spcAft>
              <a:buNone/>
            </a:pPr>
            <a:r>
              <a:rPr b="1" lang="en" sz="1803">
                <a:solidFill>
                  <a:schemeClr val="dk2"/>
                </a:solidFill>
                <a:latin typeface="Trebuchet MS"/>
                <a:ea typeface="Trebuchet MS"/>
                <a:cs typeface="Trebuchet MS"/>
                <a:sym typeface="Trebuchet MS"/>
              </a:rPr>
              <a:t>COMBINATION</a:t>
            </a:r>
            <a:endParaRPr b="1" sz="1803">
              <a:solidFill>
                <a:schemeClr val="dk2"/>
              </a:solidFill>
              <a:latin typeface="Trebuchet MS"/>
              <a:ea typeface="Trebuchet MS"/>
              <a:cs typeface="Trebuchet MS"/>
              <a:sym typeface="Trebuchet MS"/>
            </a:endParaRPr>
          </a:p>
          <a:p>
            <a:pPr indent="0" lvl="0" marL="0" rtl="0" algn="l">
              <a:spcBef>
                <a:spcPts val="0"/>
              </a:spcBef>
              <a:spcAft>
                <a:spcPts val="0"/>
              </a:spcAft>
              <a:buNone/>
            </a:pPr>
            <a:r>
              <a:rPr lang="en" sz="1419">
                <a:solidFill>
                  <a:schemeClr val="dk2"/>
                </a:solidFill>
                <a:latin typeface="Trebuchet MS"/>
                <a:ea typeface="Trebuchet MS"/>
                <a:cs typeface="Trebuchet MS"/>
                <a:sym typeface="Trebuchet MS"/>
              </a:rPr>
              <a:t>80 hours of a combination of these activities in a qualifying month</a:t>
            </a:r>
            <a:endParaRPr sz="1419">
              <a:solidFill>
                <a:schemeClr val="dk2"/>
              </a:solidFill>
              <a:latin typeface="Trebuchet MS"/>
              <a:ea typeface="Trebuchet MS"/>
              <a:cs typeface="Trebuchet MS"/>
              <a:sym typeface="Trebuchet MS"/>
            </a:endParaRPr>
          </a:p>
        </p:txBody>
      </p:sp>
      <p:sp>
        <p:nvSpPr>
          <p:cNvPr id="1482" name="Google Shape;1482;p194"/>
          <p:cNvSpPr txBox="1"/>
          <p:nvPr/>
        </p:nvSpPr>
        <p:spPr>
          <a:xfrm>
            <a:off x="1432350" y="4015988"/>
            <a:ext cx="7113900" cy="44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a:solidFill>
                <a:srgbClr val="FF0000"/>
              </a:solidFill>
            </a:endParaRPr>
          </a:p>
        </p:txBody>
      </p:sp>
      <p:sp>
        <p:nvSpPr>
          <p:cNvPr id="1483" name="Google Shape;1483;p194"/>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7" name="Shape 1487"/>
        <p:cNvGrpSpPr/>
        <p:nvPr/>
      </p:nvGrpSpPr>
      <p:grpSpPr>
        <a:xfrm>
          <a:off x="0" y="0"/>
          <a:ext cx="0" cy="0"/>
          <a:chOff x="0" y="0"/>
          <a:chExt cx="0" cy="0"/>
        </a:xfrm>
      </p:grpSpPr>
      <p:sp>
        <p:nvSpPr>
          <p:cNvPr id="1488" name="Google Shape;1488;p195"/>
          <p:cNvSpPr txBox="1"/>
          <p:nvPr>
            <p:ph type="title"/>
          </p:nvPr>
        </p:nvSpPr>
        <p:spPr>
          <a:xfrm>
            <a:off x="259950" y="-149075"/>
            <a:ext cx="8624100" cy="1212300"/>
          </a:xfrm>
          <a:prstGeom prst="rect">
            <a:avLst/>
          </a:prstGeom>
        </p:spPr>
        <p:txBody>
          <a:bodyPr anchorCtr="0" anchor="b" bIns="34275" lIns="68575" spcFirstLastPara="1" rIns="68575" wrap="square" tIns="34275">
            <a:noAutofit/>
          </a:bodyPr>
          <a:lstStyle/>
          <a:p>
            <a:pPr indent="-152400" lvl="0" marL="292100" rtl="0" algn="ctr">
              <a:lnSpc>
                <a:spcPct val="100000"/>
              </a:lnSpc>
              <a:spcBef>
                <a:spcPts val="2700"/>
              </a:spcBef>
              <a:spcAft>
                <a:spcPts val="0"/>
              </a:spcAft>
              <a:buNone/>
            </a:pPr>
            <a:r>
              <a:rPr lang="en" sz="2800"/>
              <a:t>How to Report W</a:t>
            </a:r>
            <a:r>
              <a:rPr lang="en" sz="2800"/>
              <a:t>ork</a:t>
            </a:r>
            <a:r>
              <a:rPr lang="en" sz="2800"/>
              <a:t> and Community Engagement Activities</a:t>
            </a:r>
            <a:endParaRPr sz="3100"/>
          </a:p>
        </p:txBody>
      </p:sp>
      <p:sp>
        <p:nvSpPr>
          <p:cNvPr id="1489" name="Google Shape;1489;p195"/>
          <p:cNvSpPr txBox="1"/>
          <p:nvPr>
            <p:ph idx="1" type="body"/>
          </p:nvPr>
        </p:nvSpPr>
        <p:spPr>
          <a:xfrm>
            <a:off x="514000" y="1196475"/>
            <a:ext cx="7985100" cy="3439200"/>
          </a:xfrm>
          <a:prstGeom prst="rect">
            <a:avLst/>
          </a:prstGeom>
          <a:noFill/>
          <a:ln>
            <a:noFill/>
          </a:ln>
        </p:spPr>
        <p:txBody>
          <a:bodyPr anchorCtr="0" anchor="t" bIns="29450" lIns="58925" spcFirstLastPara="1" rIns="58925" wrap="square" tIns="29450">
            <a:noAutofit/>
          </a:bodyPr>
          <a:lstStyle/>
          <a:p>
            <a:pPr indent="-273050" lvl="0" marL="292100" rtl="0" algn="l">
              <a:lnSpc>
                <a:spcPct val="90000"/>
              </a:lnSpc>
              <a:spcBef>
                <a:spcPts val="700"/>
              </a:spcBef>
              <a:spcAft>
                <a:spcPts val="0"/>
              </a:spcAft>
              <a:buSzPts val="1900"/>
              <a:buChar char="➢"/>
            </a:pPr>
            <a:r>
              <a:rPr lang="en" sz="1900">
                <a:latin typeface="Trebuchet MS"/>
                <a:ea typeface="Trebuchet MS"/>
                <a:cs typeface="Trebuchet MS"/>
                <a:sym typeface="Trebuchet MS"/>
              </a:rPr>
              <a:t>It is not enough to </a:t>
            </a:r>
            <a:r>
              <a:rPr b="1" lang="en" sz="1900">
                <a:latin typeface="Trebuchet MS"/>
                <a:ea typeface="Trebuchet MS"/>
                <a:cs typeface="Trebuchet MS"/>
                <a:sym typeface="Trebuchet MS"/>
              </a:rPr>
              <a:t>DO </a:t>
            </a:r>
            <a:r>
              <a:rPr lang="en" sz="1900">
                <a:latin typeface="Trebuchet MS"/>
                <a:ea typeface="Trebuchet MS"/>
                <a:cs typeface="Trebuchet MS"/>
                <a:sym typeface="Trebuchet MS"/>
              </a:rPr>
              <a:t>work and community engagement activities. You also must make sure to </a:t>
            </a:r>
            <a:r>
              <a:rPr b="1" lang="en" sz="1900">
                <a:latin typeface="Trebuchet MS"/>
                <a:ea typeface="Trebuchet MS"/>
                <a:cs typeface="Trebuchet MS"/>
                <a:sym typeface="Trebuchet MS"/>
              </a:rPr>
              <a:t>REPORT </a:t>
            </a:r>
            <a:r>
              <a:rPr lang="en" sz="1900">
                <a:latin typeface="Trebuchet MS"/>
                <a:ea typeface="Trebuchet MS"/>
                <a:cs typeface="Trebuchet MS"/>
                <a:sym typeface="Trebuchet MS"/>
              </a:rPr>
              <a:t>the activities appropriately.</a:t>
            </a:r>
            <a:endParaRPr sz="1900">
              <a:latin typeface="Trebuchet MS"/>
              <a:ea typeface="Trebuchet MS"/>
              <a:cs typeface="Trebuchet MS"/>
              <a:sym typeface="Trebuchet MS"/>
            </a:endParaRPr>
          </a:p>
          <a:p>
            <a:pPr indent="-273050" lvl="0" marL="292100" rtl="0" algn="l">
              <a:lnSpc>
                <a:spcPct val="90000"/>
              </a:lnSpc>
              <a:spcBef>
                <a:spcPts val="700"/>
              </a:spcBef>
              <a:spcAft>
                <a:spcPts val="0"/>
              </a:spcAft>
              <a:buSzPts val="1900"/>
              <a:buChar char="➢"/>
            </a:pPr>
            <a:r>
              <a:rPr lang="en" sz="1900">
                <a:latin typeface="Trebuchet MS"/>
                <a:ea typeface="Trebuchet MS"/>
                <a:cs typeface="Trebuchet MS"/>
                <a:sym typeface="Trebuchet MS"/>
              </a:rPr>
              <a:t>New and current members </a:t>
            </a:r>
            <a:r>
              <a:rPr lang="en" sz="1900">
                <a:latin typeface="Trebuchet MS"/>
                <a:ea typeface="Trebuchet MS"/>
                <a:cs typeface="Trebuchet MS"/>
                <a:sym typeface="Trebuchet MS"/>
              </a:rPr>
              <a:t>may</a:t>
            </a:r>
            <a:r>
              <a:rPr lang="en" sz="1900">
                <a:latin typeface="Trebuchet MS"/>
                <a:ea typeface="Trebuchet MS"/>
                <a:cs typeface="Trebuchet MS"/>
                <a:sym typeface="Trebuchet MS"/>
              </a:rPr>
              <a:t> need to fill out a form that will help determine if work requirements apply to them.</a:t>
            </a:r>
            <a:endParaRPr sz="1900">
              <a:latin typeface="Trebuchet MS"/>
              <a:ea typeface="Trebuchet MS"/>
              <a:cs typeface="Trebuchet MS"/>
              <a:sym typeface="Trebuchet MS"/>
            </a:endParaRPr>
          </a:p>
          <a:p>
            <a:pPr indent="-349250" lvl="1" marL="914400" rtl="0" algn="l">
              <a:lnSpc>
                <a:spcPct val="90000"/>
              </a:lnSpc>
              <a:spcBef>
                <a:spcPts val="700"/>
              </a:spcBef>
              <a:spcAft>
                <a:spcPts val="0"/>
              </a:spcAft>
              <a:buSzPts val="1900"/>
              <a:buChar char="○"/>
            </a:pPr>
            <a:r>
              <a:rPr b="1" lang="en" sz="1900">
                <a:latin typeface="Trebuchet MS"/>
                <a:ea typeface="Trebuchet MS"/>
                <a:cs typeface="Trebuchet MS"/>
                <a:sym typeface="Trebuchet MS"/>
              </a:rPr>
              <a:t>IF</a:t>
            </a:r>
            <a:r>
              <a:rPr lang="en" sz="1900">
                <a:latin typeface="Trebuchet MS"/>
                <a:ea typeface="Trebuchet MS"/>
                <a:cs typeface="Trebuchet MS"/>
                <a:sym typeface="Trebuchet MS"/>
              </a:rPr>
              <a:t> an individual is required to comply with work requirements/community engagement,</a:t>
            </a:r>
            <a:r>
              <a:rPr lang="en" sz="1900">
                <a:latin typeface="Trebuchet MS"/>
                <a:ea typeface="Trebuchet MS"/>
                <a:cs typeface="Trebuchet MS"/>
                <a:sym typeface="Trebuchet MS"/>
              </a:rPr>
              <a:t> HCPF will first try to verify the information through available data sources. If this cannot be done, the individual must submit requested documents within the required time frame.</a:t>
            </a:r>
            <a:endParaRPr sz="1900">
              <a:latin typeface="Trebuchet MS"/>
              <a:ea typeface="Trebuchet MS"/>
              <a:cs typeface="Trebuchet MS"/>
              <a:sym typeface="Trebuchet MS"/>
            </a:endParaRPr>
          </a:p>
          <a:p>
            <a:pPr indent="-273050" lvl="0" marL="292100" rtl="0" algn="l">
              <a:lnSpc>
                <a:spcPct val="90000"/>
              </a:lnSpc>
              <a:spcBef>
                <a:spcPts val="700"/>
              </a:spcBef>
              <a:spcAft>
                <a:spcPts val="0"/>
              </a:spcAft>
              <a:buSzPts val="1900"/>
              <a:buFont typeface="Trebuchet MS"/>
              <a:buChar char="➢"/>
            </a:pPr>
            <a:r>
              <a:rPr lang="en" sz="1900">
                <a:latin typeface="Trebuchet MS"/>
                <a:ea typeface="Trebuchet MS"/>
                <a:cs typeface="Trebuchet MS"/>
                <a:sym typeface="Trebuchet MS"/>
              </a:rPr>
              <a:t>Appropriate forms for each compliance path will be provided.</a:t>
            </a:r>
            <a:endParaRPr sz="1900">
              <a:latin typeface="Trebuchet MS"/>
              <a:ea typeface="Trebuchet MS"/>
              <a:cs typeface="Trebuchet MS"/>
              <a:sym typeface="Trebuchet MS"/>
            </a:endParaRPr>
          </a:p>
          <a:p>
            <a:pPr indent="-273050" lvl="0" marL="292100" rtl="0" algn="l">
              <a:lnSpc>
                <a:spcPct val="90000"/>
              </a:lnSpc>
              <a:spcBef>
                <a:spcPts val="700"/>
              </a:spcBef>
              <a:spcAft>
                <a:spcPts val="0"/>
              </a:spcAft>
              <a:buSzPts val="1900"/>
              <a:buFont typeface="Trebuchet MS"/>
              <a:buChar char="➢"/>
            </a:pPr>
            <a:r>
              <a:rPr lang="en" sz="1900">
                <a:latin typeface="Trebuchet MS"/>
                <a:ea typeface="Trebuchet MS"/>
                <a:cs typeface="Trebuchet MS"/>
                <a:sym typeface="Trebuchet MS"/>
              </a:rPr>
              <a:t>Completed forms can be submitted via PEAK or via paper form.</a:t>
            </a:r>
            <a:endParaRPr sz="1900">
              <a:latin typeface="Trebuchet MS"/>
              <a:ea typeface="Trebuchet MS"/>
              <a:cs typeface="Trebuchet MS"/>
              <a:sym typeface="Trebuchet MS"/>
            </a:endParaRPr>
          </a:p>
          <a:p>
            <a:pPr indent="0" lvl="0" marL="0" rtl="0" algn="l">
              <a:lnSpc>
                <a:spcPct val="90000"/>
              </a:lnSpc>
              <a:spcBef>
                <a:spcPts val="700"/>
              </a:spcBef>
              <a:spcAft>
                <a:spcPts val="400"/>
              </a:spcAft>
              <a:buSzPts val="700"/>
              <a:buNone/>
            </a:pPr>
            <a:r>
              <a:t/>
            </a:r>
            <a:endParaRPr sz="1900">
              <a:highlight>
                <a:srgbClr val="FFFF00"/>
              </a:highlight>
              <a:latin typeface="Trebuchet MS"/>
              <a:ea typeface="Trebuchet MS"/>
              <a:cs typeface="Trebuchet MS"/>
              <a:sym typeface="Trebuchet MS"/>
            </a:endParaRPr>
          </a:p>
        </p:txBody>
      </p:sp>
      <p:sp>
        <p:nvSpPr>
          <p:cNvPr id="1490" name="Google Shape;1490;p195"/>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4" name="Shape 1494"/>
        <p:cNvGrpSpPr/>
        <p:nvPr/>
      </p:nvGrpSpPr>
      <p:grpSpPr>
        <a:xfrm>
          <a:off x="0" y="0"/>
          <a:ext cx="0" cy="0"/>
          <a:chOff x="0" y="0"/>
          <a:chExt cx="0" cy="0"/>
        </a:xfrm>
      </p:grpSpPr>
      <p:sp>
        <p:nvSpPr>
          <p:cNvPr id="1495" name="Google Shape;1495;p196"/>
          <p:cNvSpPr txBox="1"/>
          <p:nvPr>
            <p:ph type="title"/>
          </p:nvPr>
        </p:nvSpPr>
        <p:spPr>
          <a:xfrm>
            <a:off x="544800" y="254147"/>
            <a:ext cx="8054400" cy="12759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2900"/>
              <a:t>Poll</a:t>
            </a:r>
            <a:r>
              <a:rPr lang="en" sz="2900"/>
              <a:t>:</a:t>
            </a:r>
            <a:r>
              <a:rPr lang="en" sz="2900"/>
              <a:t> If the federal work requirements apply to you or </a:t>
            </a:r>
            <a:r>
              <a:rPr lang="en" sz="2900"/>
              <a:t>someone</a:t>
            </a:r>
            <a:r>
              <a:rPr lang="en" sz="2900"/>
              <a:t> in your household, how do you plan to </a:t>
            </a:r>
            <a:r>
              <a:rPr lang="en" sz="2900"/>
              <a:t>comply with</a:t>
            </a:r>
            <a:r>
              <a:rPr lang="en" sz="2900"/>
              <a:t> those requirements?</a:t>
            </a:r>
            <a:endParaRPr sz="4100"/>
          </a:p>
        </p:txBody>
      </p:sp>
      <p:sp>
        <p:nvSpPr>
          <p:cNvPr id="1496" name="Google Shape;1496;p196"/>
          <p:cNvSpPr txBox="1"/>
          <p:nvPr/>
        </p:nvSpPr>
        <p:spPr>
          <a:xfrm>
            <a:off x="648800" y="1731201"/>
            <a:ext cx="8054400" cy="2831400"/>
          </a:xfrm>
          <a:prstGeom prst="rect">
            <a:avLst/>
          </a:prstGeom>
          <a:noFill/>
          <a:ln>
            <a:noFill/>
          </a:ln>
        </p:spPr>
        <p:txBody>
          <a:bodyPr anchorCtr="0" anchor="t" bIns="91425" lIns="91425" spcFirstLastPara="1" rIns="91425" wrap="square" tIns="91425">
            <a:spAutoFit/>
          </a:bodyPr>
          <a:lstStyle/>
          <a:p>
            <a:pPr indent="-349250" lvl="0" marL="457200" rtl="0" algn="l">
              <a:lnSpc>
                <a:spcPct val="115000"/>
              </a:lnSpc>
              <a:spcBef>
                <a:spcPts val="0"/>
              </a:spcBef>
              <a:spcAft>
                <a:spcPts val="0"/>
              </a:spcAft>
              <a:buSzPts val="1900"/>
              <a:buFont typeface="Trebuchet MS"/>
              <a:buAutoNum type="alphaUcPeriod"/>
            </a:pPr>
            <a:r>
              <a:rPr lang="en" sz="1900">
                <a:latin typeface="Trebuchet MS"/>
                <a:ea typeface="Trebuchet MS"/>
                <a:cs typeface="Trebuchet MS"/>
                <a:sym typeface="Trebuchet MS"/>
              </a:rPr>
              <a:t>SNAP - </a:t>
            </a:r>
            <a:r>
              <a:rPr lang="en" sz="1900">
                <a:latin typeface="Trebuchet MS"/>
                <a:ea typeface="Trebuchet MS"/>
                <a:cs typeface="Trebuchet MS"/>
                <a:sym typeface="Trebuchet MS"/>
              </a:rPr>
              <a:t>Comply</a:t>
            </a:r>
            <a:r>
              <a:rPr lang="en" sz="1900">
                <a:latin typeface="Trebuchet MS"/>
                <a:ea typeface="Trebuchet MS"/>
                <a:cs typeface="Trebuchet MS"/>
                <a:sym typeface="Trebuchet MS"/>
              </a:rPr>
              <a:t> with SNAP/TANF work requirements</a:t>
            </a:r>
            <a:endParaRPr sz="1900">
              <a:latin typeface="Trebuchet MS"/>
              <a:ea typeface="Trebuchet MS"/>
              <a:cs typeface="Trebuchet MS"/>
              <a:sym typeface="Trebuchet MS"/>
            </a:endParaRPr>
          </a:p>
          <a:p>
            <a:pPr indent="-349250" lvl="0" marL="457200" rtl="0" algn="l">
              <a:lnSpc>
                <a:spcPct val="115000"/>
              </a:lnSpc>
              <a:spcBef>
                <a:spcPts val="0"/>
              </a:spcBef>
              <a:spcAft>
                <a:spcPts val="0"/>
              </a:spcAft>
              <a:buSzPts val="1900"/>
              <a:buFont typeface="Trebuchet MS"/>
              <a:buAutoNum type="alphaUcPeriod"/>
            </a:pPr>
            <a:r>
              <a:rPr lang="en" sz="1900">
                <a:latin typeface="Trebuchet MS"/>
                <a:ea typeface="Trebuchet MS"/>
                <a:cs typeface="Trebuchet MS"/>
                <a:sym typeface="Trebuchet MS"/>
              </a:rPr>
              <a:t>Work - Earn more than $580 in a qualifying month</a:t>
            </a:r>
            <a:endParaRPr sz="1900">
              <a:latin typeface="Trebuchet MS"/>
              <a:ea typeface="Trebuchet MS"/>
              <a:cs typeface="Trebuchet MS"/>
              <a:sym typeface="Trebuchet MS"/>
            </a:endParaRPr>
          </a:p>
          <a:p>
            <a:pPr indent="-349250" lvl="0" marL="457200" rtl="0" algn="l">
              <a:lnSpc>
                <a:spcPct val="115000"/>
              </a:lnSpc>
              <a:spcBef>
                <a:spcPts val="0"/>
              </a:spcBef>
              <a:spcAft>
                <a:spcPts val="0"/>
              </a:spcAft>
              <a:buSzPts val="1900"/>
              <a:buFont typeface="Trebuchet MS"/>
              <a:buAutoNum type="alphaUcPeriod"/>
            </a:pPr>
            <a:r>
              <a:rPr lang="en" sz="1900">
                <a:solidFill>
                  <a:schemeClr val="dk1"/>
                </a:solidFill>
                <a:latin typeface="Trebuchet MS"/>
                <a:ea typeface="Trebuchet MS"/>
                <a:cs typeface="Trebuchet MS"/>
                <a:sym typeface="Trebuchet MS"/>
              </a:rPr>
              <a:t>Work Training - </a:t>
            </a:r>
            <a:r>
              <a:rPr lang="en" sz="1900">
                <a:solidFill>
                  <a:schemeClr val="dk1"/>
                </a:solidFill>
                <a:latin typeface="Trebuchet MS"/>
                <a:ea typeface="Trebuchet MS"/>
                <a:cs typeface="Trebuchet MS"/>
                <a:sym typeface="Trebuchet MS"/>
              </a:rPr>
              <a:t>Participate in an approved work training program</a:t>
            </a:r>
            <a:endParaRPr sz="1900">
              <a:solidFill>
                <a:schemeClr val="dk1"/>
              </a:solidFill>
              <a:latin typeface="Trebuchet MS"/>
              <a:ea typeface="Trebuchet MS"/>
              <a:cs typeface="Trebuchet MS"/>
              <a:sym typeface="Trebuchet MS"/>
            </a:endParaRPr>
          </a:p>
          <a:p>
            <a:pPr indent="-349250" lvl="0" marL="457200" rtl="0" algn="l">
              <a:lnSpc>
                <a:spcPct val="115000"/>
              </a:lnSpc>
              <a:spcBef>
                <a:spcPts val="0"/>
              </a:spcBef>
              <a:spcAft>
                <a:spcPts val="0"/>
              </a:spcAft>
              <a:buClr>
                <a:schemeClr val="dk1"/>
              </a:buClr>
              <a:buSzPts val="1900"/>
              <a:buFont typeface="Trebuchet MS"/>
              <a:buAutoNum type="alphaUcPeriod"/>
            </a:pPr>
            <a:r>
              <a:rPr lang="en" sz="1900">
                <a:solidFill>
                  <a:schemeClr val="dk1"/>
                </a:solidFill>
                <a:latin typeface="Trebuchet MS"/>
                <a:ea typeface="Trebuchet MS"/>
                <a:cs typeface="Trebuchet MS"/>
                <a:sym typeface="Trebuchet MS"/>
              </a:rPr>
              <a:t>Volunteer - Volunteer for 80 hours in a qualifying month </a:t>
            </a:r>
            <a:endParaRPr sz="1900">
              <a:solidFill>
                <a:schemeClr val="dk1"/>
              </a:solidFill>
              <a:latin typeface="Trebuchet MS"/>
              <a:ea typeface="Trebuchet MS"/>
              <a:cs typeface="Trebuchet MS"/>
              <a:sym typeface="Trebuchet MS"/>
            </a:endParaRPr>
          </a:p>
          <a:p>
            <a:pPr indent="-349250" lvl="0" marL="457200" rtl="0" algn="l">
              <a:lnSpc>
                <a:spcPct val="115000"/>
              </a:lnSpc>
              <a:spcBef>
                <a:spcPts val="0"/>
              </a:spcBef>
              <a:spcAft>
                <a:spcPts val="0"/>
              </a:spcAft>
              <a:buSzPts val="1900"/>
              <a:buFont typeface="Trebuchet MS"/>
              <a:buAutoNum type="alphaUcPeriod"/>
            </a:pPr>
            <a:r>
              <a:rPr lang="en" sz="1900">
                <a:latin typeface="Trebuchet MS"/>
                <a:ea typeface="Trebuchet MS"/>
                <a:cs typeface="Trebuchet MS"/>
                <a:sym typeface="Trebuchet MS"/>
              </a:rPr>
              <a:t>Education - Enroll in an </a:t>
            </a:r>
            <a:r>
              <a:rPr lang="en" sz="1900">
                <a:latin typeface="Trebuchet MS"/>
                <a:ea typeface="Trebuchet MS"/>
                <a:cs typeface="Trebuchet MS"/>
                <a:sym typeface="Trebuchet MS"/>
              </a:rPr>
              <a:t>accredited</a:t>
            </a:r>
            <a:r>
              <a:rPr lang="en" sz="1900">
                <a:latin typeface="Trebuchet MS"/>
                <a:ea typeface="Trebuchet MS"/>
                <a:cs typeface="Trebuchet MS"/>
                <a:sym typeface="Trebuchet MS"/>
              </a:rPr>
              <a:t> academic </a:t>
            </a:r>
            <a:r>
              <a:rPr lang="en" sz="1900">
                <a:latin typeface="Trebuchet MS"/>
                <a:ea typeface="Trebuchet MS"/>
                <a:cs typeface="Trebuchet MS"/>
                <a:sym typeface="Trebuchet MS"/>
              </a:rPr>
              <a:t>institution</a:t>
            </a:r>
            <a:r>
              <a:rPr lang="en" sz="1900">
                <a:latin typeface="Trebuchet MS"/>
                <a:ea typeface="Trebuchet MS"/>
                <a:cs typeface="Trebuchet MS"/>
                <a:sym typeface="Trebuchet MS"/>
              </a:rPr>
              <a:t> </a:t>
            </a:r>
            <a:endParaRPr sz="1900">
              <a:latin typeface="Trebuchet MS"/>
              <a:ea typeface="Trebuchet MS"/>
              <a:cs typeface="Trebuchet MS"/>
              <a:sym typeface="Trebuchet MS"/>
            </a:endParaRPr>
          </a:p>
          <a:p>
            <a:pPr indent="-349250" lvl="0" marL="457200" rtl="0" algn="l">
              <a:lnSpc>
                <a:spcPct val="115000"/>
              </a:lnSpc>
              <a:spcBef>
                <a:spcPts val="0"/>
              </a:spcBef>
              <a:spcAft>
                <a:spcPts val="0"/>
              </a:spcAft>
              <a:buSzPts val="1900"/>
              <a:buFont typeface="Trebuchet MS"/>
              <a:buAutoNum type="alphaUcPeriod"/>
            </a:pPr>
            <a:r>
              <a:rPr lang="en" sz="1900">
                <a:solidFill>
                  <a:schemeClr val="dk1"/>
                </a:solidFill>
                <a:latin typeface="Trebuchet MS"/>
                <a:ea typeface="Trebuchet MS"/>
                <a:cs typeface="Trebuchet MS"/>
                <a:sym typeface="Trebuchet MS"/>
              </a:rPr>
              <a:t>Combination - </a:t>
            </a:r>
            <a:r>
              <a:rPr lang="en" sz="1900">
                <a:solidFill>
                  <a:schemeClr val="dk1"/>
                </a:solidFill>
                <a:latin typeface="Trebuchet MS"/>
                <a:ea typeface="Trebuchet MS"/>
                <a:cs typeface="Trebuchet MS"/>
                <a:sym typeface="Trebuchet MS"/>
              </a:rPr>
              <a:t>A combination of 80 hours of these </a:t>
            </a:r>
            <a:r>
              <a:rPr lang="en" sz="1900">
                <a:solidFill>
                  <a:schemeClr val="dk1"/>
                </a:solidFill>
                <a:latin typeface="Trebuchet MS"/>
                <a:ea typeface="Trebuchet MS"/>
                <a:cs typeface="Trebuchet MS"/>
                <a:sym typeface="Trebuchet MS"/>
              </a:rPr>
              <a:t>activities</a:t>
            </a:r>
            <a:r>
              <a:rPr lang="en" sz="1900">
                <a:solidFill>
                  <a:schemeClr val="dk1"/>
                </a:solidFill>
                <a:latin typeface="Trebuchet MS"/>
                <a:ea typeface="Trebuchet MS"/>
                <a:cs typeface="Trebuchet MS"/>
                <a:sym typeface="Trebuchet MS"/>
              </a:rPr>
              <a:t> </a:t>
            </a:r>
            <a:endParaRPr sz="1900">
              <a:latin typeface="Trebuchet MS"/>
              <a:ea typeface="Trebuchet MS"/>
              <a:cs typeface="Trebuchet MS"/>
              <a:sym typeface="Trebuchet MS"/>
            </a:endParaRPr>
          </a:p>
          <a:p>
            <a:pPr indent="-349250" lvl="0" marL="457200" rtl="0" algn="l">
              <a:lnSpc>
                <a:spcPct val="115000"/>
              </a:lnSpc>
              <a:spcBef>
                <a:spcPts val="0"/>
              </a:spcBef>
              <a:spcAft>
                <a:spcPts val="0"/>
              </a:spcAft>
              <a:buSzPts val="1900"/>
              <a:buFont typeface="Trebuchet MS"/>
              <a:buAutoNum type="alphaUcPeriod"/>
            </a:pPr>
            <a:r>
              <a:rPr lang="en" sz="1900">
                <a:latin typeface="Trebuchet MS"/>
                <a:ea typeface="Trebuchet MS"/>
                <a:cs typeface="Trebuchet MS"/>
                <a:sym typeface="Trebuchet MS"/>
              </a:rPr>
              <a:t>I am not sure</a:t>
            </a:r>
            <a:endParaRPr sz="1900">
              <a:latin typeface="Trebuchet MS"/>
              <a:ea typeface="Trebuchet MS"/>
              <a:cs typeface="Trebuchet MS"/>
              <a:sym typeface="Trebuchet MS"/>
            </a:endParaRPr>
          </a:p>
          <a:p>
            <a:pPr indent="-406400" lvl="0" marL="457200" marR="0" rtl="0" algn="l">
              <a:lnSpc>
                <a:spcPct val="115000"/>
              </a:lnSpc>
              <a:spcBef>
                <a:spcPts val="0"/>
              </a:spcBef>
              <a:spcAft>
                <a:spcPts val="0"/>
              </a:spcAft>
              <a:buSzPts val="1900"/>
              <a:buFont typeface="Trebuchet MS"/>
              <a:buAutoNum type="alphaUcPeriod"/>
            </a:pPr>
            <a:r>
              <a:rPr lang="en" sz="1900">
                <a:latin typeface="Trebuchet MS"/>
                <a:ea typeface="Trebuchet MS"/>
                <a:cs typeface="Trebuchet MS"/>
                <a:sym typeface="Trebuchet MS"/>
              </a:rPr>
              <a:t>Work requirements do not apply to me</a:t>
            </a:r>
            <a:endParaRPr sz="1900">
              <a:latin typeface="Trebuchet MS"/>
              <a:ea typeface="Trebuchet MS"/>
              <a:cs typeface="Trebuchet MS"/>
              <a:sym typeface="Trebuchet MS"/>
            </a:endParaRPr>
          </a:p>
        </p:txBody>
      </p:sp>
      <p:sp>
        <p:nvSpPr>
          <p:cNvPr id="1497" name="Google Shape;1497;p196"/>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1" name="Shape 1501"/>
        <p:cNvGrpSpPr/>
        <p:nvPr/>
      </p:nvGrpSpPr>
      <p:grpSpPr>
        <a:xfrm>
          <a:off x="0" y="0"/>
          <a:ext cx="0" cy="0"/>
          <a:chOff x="0" y="0"/>
          <a:chExt cx="0" cy="0"/>
        </a:xfrm>
      </p:grpSpPr>
      <p:sp>
        <p:nvSpPr>
          <p:cNvPr id="1502" name="Google Shape;1502;p197"/>
          <p:cNvSpPr txBox="1"/>
          <p:nvPr>
            <p:ph type="ctrTitle"/>
          </p:nvPr>
        </p:nvSpPr>
        <p:spPr>
          <a:xfrm>
            <a:off x="3459750" y="1291525"/>
            <a:ext cx="5313600" cy="25605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accent1"/>
              </a:buClr>
              <a:buSzPts val="5000"/>
              <a:buFont typeface="Arial"/>
              <a:buNone/>
            </a:pPr>
            <a:r>
              <a:rPr lang="en" sz="4600">
                <a:latin typeface="Trebuchet MS"/>
                <a:ea typeface="Trebuchet MS"/>
                <a:cs typeface="Trebuchet MS"/>
                <a:sym typeface="Trebuchet MS"/>
              </a:rPr>
              <a:t>Upcoming </a:t>
            </a:r>
            <a:r>
              <a:rPr lang="en" sz="4600">
                <a:latin typeface="Trebuchet MS"/>
                <a:ea typeface="Trebuchet MS"/>
                <a:cs typeface="Trebuchet MS"/>
                <a:sym typeface="Trebuchet MS"/>
              </a:rPr>
              <a:t>Opportunities for Engagement</a:t>
            </a:r>
            <a:endParaRPr sz="4600">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rPr i="1" lang="en" sz="2700">
                <a:latin typeface="Trebuchet MS"/>
                <a:ea typeface="Trebuchet MS"/>
                <a:cs typeface="Trebuchet MS"/>
                <a:sym typeface="Trebuchet MS"/>
              </a:rPr>
              <a:t>Kyra Acuna</a:t>
            </a:r>
            <a:endParaRPr i="1" sz="2700">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t/>
            </a:r>
            <a:endParaRPr sz="3300">
              <a:latin typeface="Trebuchet MS"/>
              <a:ea typeface="Trebuchet MS"/>
              <a:cs typeface="Trebuchet MS"/>
              <a:sym typeface="Trebuchet M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7" name="Shape 1507"/>
        <p:cNvGrpSpPr/>
        <p:nvPr/>
      </p:nvGrpSpPr>
      <p:grpSpPr>
        <a:xfrm>
          <a:off x="0" y="0"/>
          <a:ext cx="0" cy="0"/>
          <a:chOff x="0" y="0"/>
          <a:chExt cx="0" cy="0"/>
        </a:xfrm>
      </p:grpSpPr>
      <p:sp>
        <p:nvSpPr>
          <p:cNvPr id="1508" name="Google Shape;1508;p198"/>
          <p:cNvSpPr txBox="1"/>
          <p:nvPr>
            <p:ph type="title"/>
          </p:nvPr>
        </p:nvSpPr>
        <p:spPr>
          <a:xfrm>
            <a:off x="264975" y="166660"/>
            <a:ext cx="8250300" cy="9177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How HCPF and Our Partners Are </a:t>
            </a:r>
            <a:endParaRPr sz="3200"/>
          </a:p>
          <a:p>
            <a:pPr indent="0" lvl="0" marL="0" rtl="0" algn="ctr">
              <a:spcBef>
                <a:spcPts val="0"/>
              </a:spcBef>
              <a:spcAft>
                <a:spcPts val="0"/>
              </a:spcAft>
              <a:buNone/>
            </a:pPr>
            <a:r>
              <a:rPr lang="en" sz="3200"/>
              <a:t>Getting Ready</a:t>
            </a:r>
            <a:endParaRPr sz="3200"/>
          </a:p>
        </p:txBody>
      </p:sp>
      <p:sp>
        <p:nvSpPr>
          <p:cNvPr id="1509" name="Google Shape;1509;p198"/>
          <p:cNvSpPr txBox="1"/>
          <p:nvPr>
            <p:ph idx="1" type="body"/>
          </p:nvPr>
        </p:nvSpPr>
        <p:spPr>
          <a:xfrm>
            <a:off x="371325" y="1441049"/>
            <a:ext cx="8304900" cy="3096600"/>
          </a:xfrm>
          <a:prstGeom prst="rect">
            <a:avLst/>
          </a:prstGeom>
        </p:spPr>
        <p:txBody>
          <a:bodyPr anchorCtr="0" anchor="t" bIns="34275" lIns="68575" spcFirstLastPara="1" rIns="68575" wrap="square" tIns="34275">
            <a:noAutofit/>
          </a:bodyPr>
          <a:lstStyle/>
          <a:p>
            <a:pPr indent="-298450" lvl="0" marL="342900" rtl="0" algn="l">
              <a:spcBef>
                <a:spcPts val="800"/>
              </a:spcBef>
              <a:spcAft>
                <a:spcPts val="0"/>
              </a:spcAft>
              <a:buSzPts val="2100"/>
              <a:buChar char="●"/>
            </a:pPr>
            <a:r>
              <a:rPr lang="en" sz="2100"/>
              <a:t>Noticing, emails and texts directly to members </a:t>
            </a:r>
            <a:endParaRPr sz="2100"/>
          </a:p>
          <a:p>
            <a:pPr indent="-298450" lvl="0" marL="342900" rtl="0" algn="l">
              <a:spcBef>
                <a:spcPts val="800"/>
              </a:spcBef>
              <a:spcAft>
                <a:spcPts val="0"/>
              </a:spcAft>
              <a:buSzPts val="2100"/>
              <a:buChar char="●"/>
            </a:pPr>
            <a:r>
              <a:rPr lang="en" sz="2100"/>
              <a:t>Communications toolkit </a:t>
            </a:r>
            <a:r>
              <a:rPr lang="en" sz="2100"/>
              <a:t>for advocates, partners and community organizations </a:t>
            </a:r>
            <a:endParaRPr sz="2100"/>
          </a:p>
          <a:p>
            <a:pPr indent="-298450" lvl="0" marL="342900" rtl="0" algn="l">
              <a:spcBef>
                <a:spcPts val="800"/>
              </a:spcBef>
              <a:spcAft>
                <a:spcPts val="0"/>
              </a:spcAft>
              <a:buSzPts val="2100"/>
              <a:buChar char="●"/>
            </a:pPr>
            <a:r>
              <a:rPr lang="en" sz="2100"/>
              <a:t>Immigration community ambassador program </a:t>
            </a:r>
            <a:endParaRPr sz="2100"/>
          </a:p>
          <a:p>
            <a:pPr indent="-298450" lvl="0" marL="342900" rtl="0" algn="l">
              <a:spcBef>
                <a:spcPts val="800"/>
              </a:spcBef>
              <a:spcAft>
                <a:spcPts val="0"/>
              </a:spcAft>
              <a:buSzPts val="2100"/>
              <a:buChar char="●"/>
            </a:pPr>
            <a:r>
              <a:rPr lang="en" sz="2100"/>
              <a:t>Coordinating outreach with the Colorado Department of Human Services (CDHS) and Regional Accountable Entities (RAEs)</a:t>
            </a:r>
            <a:endParaRPr sz="2100"/>
          </a:p>
          <a:p>
            <a:pPr indent="-298450" lvl="0" marL="342900" rtl="0" algn="l">
              <a:spcBef>
                <a:spcPts val="800"/>
              </a:spcBef>
              <a:spcAft>
                <a:spcPts val="0"/>
              </a:spcAft>
              <a:buSzPts val="2100"/>
              <a:buChar char="●"/>
            </a:pPr>
            <a:r>
              <a:rPr lang="en" sz="2100"/>
              <a:t>Communications and training for counties </a:t>
            </a:r>
            <a:endParaRPr sz="2100"/>
          </a:p>
          <a:p>
            <a:pPr indent="-298450" lvl="0" marL="342900" rtl="0" algn="l">
              <a:spcBef>
                <a:spcPts val="800"/>
              </a:spcBef>
              <a:spcAft>
                <a:spcPts val="0"/>
              </a:spcAft>
              <a:buSzPts val="2100"/>
              <a:buChar char="●"/>
            </a:pPr>
            <a:r>
              <a:rPr lang="en" sz="2100"/>
              <a:t>Additional updates and events </a:t>
            </a:r>
            <a:endParaRPr sz="2100"/>
          </a:p>
          <a:p>
            <a:pPr indent="0" lvl="0" marL="0" rtl="0" algn="l">
              <a:spcBef>
                <a:spcPts val="800"/>
              </a:spcBef>
              <a:spcAft>
                <a:spcPts val="800"/>
              </a:spcAft>
              <a:buNone/>
            </a:pPr>
            <a:r>
              <a:t/>
            </a:r>
            <a:endParaRPr sz="2100"/>
          </a:p>
        </p:txBody>
      </p:sp>
      <p:sp>
        <p:nvSpPr>
          <p:cNvPr id="1510" name="Google Shape;1510;p198"/>
          <p:cNvSpPr txBox="1"/>
          <p:nvPr>
            <p:ph idx="12" type="sldNum"/>
          </p:nvPr>
        </p:nvSpPr>
        <p:spPr>
          <a:xfrm>
            <a:off x="6880594" y="4780264"/>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5" name="Shape 1515"/>
        <p:cNvGrpSpPr/>
        <p:nvPr/>
      </p:nvGrpSpPr>
      <p:grpSpPr>
        <a:xfrm>
          <a:off x="0" y="0"/>
          <a:ext cx="0" cy="0"/>
          <a:chOff x="0" y="0"/>
          <a:chExt cx="0" cy="0"/>
        </a:xfrm>
      </p:grpSpPr>
      <p:sp>
        <p:nvSpPr>
          <p:cNvPr id="1516" name="Google Shape;1516;p199"/>
          <p:cNvSpPr txBox="1"/>
          <p:nvPr>
            <p:ph type="title"/>
          </p:nvPr>
        </p:nvSpPr>
        <p:spPr>
          <a:xfrm>
            <a:off x="628650" y="-71047"/>
            <a:ext cx="78867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300"/>
              <a:t>How</a:t>
            </a:r>
            <a:r>
              <a:rPr lang="en" sz="3300"/>
              <a:t> to Stay </a:t>
            </a:r>
            <a:r>
              <a:rPr lang="en" sz="3300"/>
              <a:t>Engaged</a:t>
            </a:r>
            <a:endParaRPr sz="3300"/>
          </a:p>
        </p:txBody>
      </p:sp>
      <p:sp>
        <p:nvSpPr>
          <p:cNvPr id="1517" name="Google Shape;1517;p199"/>
          <p:cNvSpPr txBox="1"/>
          <p:nvPr>
            <p:ph idx="1" type="body"/>
          </p:nvPr>
        </p:nvSpPr>
        <p:spPr>
          <a:xfrm>
            <a:off x="628650" y="702383"/>
            <a:ext cx="7886700" cy="3385800"/>
          </a:xfrm>
          <a:prstGeom prst="rect">
            <a:avLst/>
          </a:prstGeom>
        </p:spPr>
        <p:txBody>
          <a:bodyPr anchorCtr="0" anchor="t" bIns="34275" lIns="68575" spcFirstLastPara="1" rIns="68575" wrap="square" tIns="34275">
            <a:noAutofit/>
          </a:bodyPr>
          <a:lstStyle/>
          <a:p>
            <a:pPr indent="-273050" lvl="0" marL="342900" rtl="0" algn="l">
              <a:lnSpc>
                <a:spcPct val="100000"/>
              </a:lnSpc>
              <a:spcBef>
                <a:spcPts val="0"/>
              </a:spcBef>
              <a:spcAft>
                <a:spcPts val="0"/>
              </a:spcAft>
              <a:buSzPts val="1700"/>
              <a:buChar char="●"/>
            </a:pPr>
            <a:r>
              <a:rPr lang="en" sz="1700"/>
              <a:t>Attend an event: </a:t>
            </a:r>
            <a:endParaRPr sz="1700"/>
          </a:p>
          <a:p>
            <a:pPr indent="-273050" lvl="1" marL="685800" rtl="0" algn="l">
              <a:lnSpc>
                <a:spcPct val="100000"/>
              </a:lnSpc>
              <a:spcBef>
                <a:spcPts val="800"/>
              </a:spcBef>
              <a:spcAft>
                <a:spcPts val="0"/>
              </a:spcAft>
              <a:buSzPts val="1700"/>
              <a:buChar char="○"/>
            </a:pPr>
            <a:r>
              <a:rPr lang="en" sz="1700"/>
              <a:t>HCPF continues to host Member Correspondence Improvements </a:t>
            </a:r>
            <a:r>
              <a:rPr lang="en" sz="1700" u="sng">
                <a:solidFill>
                  <a:schemeClr val="hlink"/>
                </a:solidFill>
                <a:hlinkClick r:id="rId3"/>
              </a:rPr>
              <a:t>meetings</a:t>
            </a:r>
            <a:r>
              <a:rPr lang="en" sz="1700"/>
              <a:t>, which include H.R. 1 topics.</a:t>
            </a:r>
            <a:endParaRPr sz="1700"/>
          </a:p>
          <a:p>
            <a:pPr indent="-273050" lvl="1" marL="685800" rtl="0" algn="l">
              <a:lnSpc>
                <a:spcPct val="100000"/>
              </a:lnSpc>
              <a:spcBef>
                <a:spcPts val="800"/>
              </a:spcBef>
              <a:spcAft>
                <a:spcPts val="0"/>
              </a:spcAft>
              <a:buSzPts val="1700"/>
              <a:buChar char="○"/>
            </a:pPr>
            <a:r>
              <a:rPr lang="en" sz="1700"/>
              <a:t>Upcoming webinars:</a:t>
            </a:r>
            <a:endParaRPr sz="1700"/>
          </a:p>
          <a:p>
            <a:pPr indent="-292100" lvl="2" marL="1028700" rtl="0" algn="l">
              <a:lnSpc>
                <a:spcPct val="100000"/>
              </a:lnSpc>
              <a:spcBef>
                <a:spcPts val="800"/>
              </a:spcBef>
              <a:spcAft>
                <a:spcPts val="0"/>
              </a:spcAft>
              <a:buSzPts val="2000"/>
              <a:buChar char="■"/>
            </a:pPr>
            <a:r>
              <a:rPr b="1" lang="en" sz="1700"/>
              <a:t>July 14:</a:t>
            </a:r>
            <a:r>
              <a:rPr lang="en" sz="1700"/>
              <a:t> General Public Meeting on Medical Frailty </a:t>
            </a:r>
            <a:endParaRPr sz="1700"/>
          </a:p>
          <a:p>
            <a:pPr indent="-292100" lvl="2" marL="1028700" rtl="0" algn="l">
              <a:lnSpc>
                <a:spcPct val="100000"/>
              </a:lnSpc>
              <a:spcBef>
                <a:spcPts val="800"/>
              </a:spcBef>
              <a:spcAft>
                <a:spcPts val="0"/>
              </a:spcAft>
              <a:buSzPts val="2000"/>
              <a:buChar char="■"/>
            </a:pPr>
            <a:r>
              <a:rPr b="1" lang="en" sz="1700"/>
              <a:t>July 21:</a:t>
            </a:r>
            <a:r>
              <a:rPr lang="en" sz="1700"/>
              <a:t> General Public Meeting on Connections to Work, Volunteer, and Education Opportunities </a:t>
            </a:r>
            <a:endParaRPr sz="1700"/>
          </a:p>
          <a:p>
            <a:pPr indent="-273050" lvl="0" marL="342900" rtl="0" algn="l">
              <a:lnSpc>
                <a:spcPct val="100000"/>
              </a:lnSpc>
              <a:spcBef>
                <a:spcPts val="800"/>
              </a:spcBef>
              <a:spcAft>
                <a:spcPts val="0"/>
              </a:spcAft>
              <a:buSzPts val="1700"/>
              <a:buChar char="●"/>
            </a:pPr>
            <a:r>
              <a:rPr lang="en" sz="1700"/>
              <a:t>Visit the new stakeholder engagement web page. </a:t>
            </a:r>
            <a:endParaRPr b="1" sz="1700"/>
          </a:p>
          <a:p>
            <a:pPr indent="-273050" lvl="0" marL="342900" rtl="0" algn="l">
              <a:lnSpc>
                <a:spcPct val="100000"/>
              </a:lnSpc>
              <a:spcBef>
                <a:spcPts val="800"/>
              </a:spcBef>
              <a:spcAft>
                <a:spcPts val="0"/>
              </a:spcAft>
              <a:buSzPts val="1700"/>
              <a:buChar char="●"/>
            </a:pPr>
            <a:r>
              <a:rPr lang="en" sz="1700"/>
              <a:t>Sign up for the </a:t>
            </a:r>
            <a:r>
              <a:rPr lang="en" sz="1700" u="sng">
                <a:solidFill>
                  <a:schemeClr val="hlink"/>
                </a:solidFill>
                <a:hlinkClick r:id="rId4"/>
              </a:rPr>
              <a:t>At a Glance</a:t>
            </a:r>
            <a:r>
              <a:rPr lang="en" sz="1700"/>
              <a:t> newsletter, where we share upcoming opportunities. </a:t>
            </a:r>
            <a:endParaRPr sz="1700"/>
          </a:p>
          <a:p>
            <a:pPr indent="-273050" lvl="0" marL="342900" rtl="0" algn="l">
              <a:lnSpc>
                <a:spcPct val="115000"/>
              </a:lnSpc>
              <a:spcBef>
                <a:spcPts val="800"/>
              </a:spcBef>
              <a:spcAft>
                <a:spcPts val="0"/>
              </a:spcAft>
              <a:buSzPts val="1700"/>
              <a:buChar char="●"/>
            </a:pPr>
            <a:r>
              <a:rPr lang="en" sz="1700"/>
              <a:t>Bookmark our </a:t>
            </a:r>
            <a:r>
              <a:rPr lang="en" sz="1700" u="sng">
                <a:solidFill>
                  <a:schemeClr val="hlink"/>
                </a:solidFill>
                <a:hlinkClick r:id="rId5"/>
              </a:rPr>
              <a:t>H.R. 1 webpage</a:t>
            </a:r>
            <a:r>
              <a:rPr lang="en" sz="1700"/>
              <a:t> to learn more.</a:t>
            </a:r>
            <a:endParaRPr sz="1700"/>
          </a:p>
          <a:p>
            <a:pPr indent="0" lvl="0" marL="0" rtl="0" algn="l">
              <a:lnSpc>
                <a:spcPct val="100000"/>
              </a:lnSpc>
              <a:spcBef>
                <a:spcPts val="800"/>
              </a:spcBef>
              <a:spcAft>
                <a:spcPts val="800"/>
              </a:spcAft>
              <a:buNone/>
            </a:pPr>
            <a:r>
              <a:t/>
            </a:r>
            <a:endParaRPr sz="1700"/>
          </a:p>
        </p:txBody>
      </p:sp>
      <p:sp>
        <p:nvSpPr>
          <p:cNvPr id="1518" name="Google Shape;1518;p199"/>
          <p:cNvSpPr txBox="1"/>
          <p:nvPr>
            <p:ph idx="12" type="sldNum"/>
          </p:nvPr>
        </p:nvSpPr>
        <p:spPr>
          <a:xfrm>
            <a:off x="6880594" y="4780264"/>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2" name="Shape 1522"/>
        <p:cNvGrpSpPr/>
        <p:nvPr/>
      </p:nvGrpSpPr>
      <p:grpSpPr>
        <a:xfrm>
          <a:off x="0" y="0"/>
          <a:ext cx="0" cy="0"/>
          <a:chOff x="0" y="0"/>
          <a:chExt cx="0" cy="0"/>
        </a:xfrm>
      </p:grpSpPr>
      <p:sp>
        <p:nvSpPr>
          <p:cNvPr id="1523" name="Google Shape;1523;p200"/>
          <p:cNvSpPr txBox="1"/>
          <p:nvPr>
            <p:ph type="title"/>
          </p:nvPr>
        </p:nvSpPr>
        <p:spPr>
          <a:xfrm>
            <a:off x="375413" y="0"/>
            <a:ext cx="8393175" cy="680175"/>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SzPts val="1000"/>
              <a:buNone/>
            </a:pPr>
            <a:r>
              <a:rPr lang="en" sz="3300"/>
              <a:t>Partner </a:t>
            </a:r>
            <a:r>
              <a:rPr lang="en" sz="3300"/>
              <a:t>with Us</a:t>
            </a:r>
            <a:r>
              <a:rPr lang="en" sz="3300"/>
              <a:t> </a:t>
            </a:r>
            <a:endParaRPr sz="3300">
              <a:solidFill>
                <a:schemeClr val="dk2"/>
              </a:solidFill>
            </a:endParaRPr>
          </a:p>
        </p:txBody>
      </p:sp>
      <p:sp>
        <p:nvSpPr>
          <p:cNvPr id="1524" name="Google Shape;1524;p200"/>
          <p:cNvSpPr txBox="1"/>
          <p:nvPr>
            <p:ph idx="1" type="body"/>
          </p:nvPr>
        </p:nvSpPr>
        <p:spPr>
          <a:xfrm>
            <a:off x="726275" y="875925"/>
            <a:ext cx="7667400" cy="2675100"/>
          </a:xfrm>
          <a:prstGeom prst="rect">
            <a:avLst/>
          </a:prstGeom>
          <a:ln>
            <a:noFill/>
          </a:ln>
        </p:spPr>
        <p:txBody>
          <a:bodyPr anchorCtr="0" anchor="t" bIns="34275" lIns="68575" spcFirstLastPara="1" rIns="68575" wrap="square" tIns="34275">
            <a:noAutofit/>
          </a:bodyPr>
          <a:lstStyle/>
          <a:p>
            <a:pPr indent="-279400" lvl="0" marL="342900" rtl="0" algn="l">
              <a:lnSpc>
                <a:spcPct val="115000"/>
              </a:lnSpc>
              <a:spcBef>
                <a:spcPts val="0"/>
              </a:spcBef>
              <a:spcAft>
                <a:spcPts val="0"/>
              </a:spcAft>
              <a:buSzPts val="1800"/>
              <a:buChar char="●"/>
            </a:pPr>
            <a:r>
              <a:rPr b="1" lang="en" sz="1800"/>
              <a:t>Use </a:t>
            </a:r>
            <a:r>
              <a:rPr b="1" lang="en" sz="1800"/>
              <a:t>our new </a:t>
            </a:r>
            <a:r>
              <a:rPr b="1" lang="en" sz="1800"/>
              <a:t>toolkit </a:t>
            </a:r>
            <a:r>
              <a:rPr lang="en" sz="1800"/>
              <a:t>to help communicate with members and the public</a:t>
            </a:r>
            <a:r>
              <a:rPr lang="en" sz="1800"/>
              <a:t>. </a:t>
            </a:r>
            <a:endParaRPr sz="1800"/>
          </a:p>
          <a:p>
            <a:pPr indent="-279400" lvl="0" marL="342900" rtl="0" algn="l">
              <a:lnSpc>
                <a:spcPct val="115000"/>
              </a:lnSpc>
              <a:spcBef>
                <a:spcPts val="800"/>
              </a:spcBef>
              <a:spcAft>
                <a:spcPts val="0"/>
              </a:spcAft>
              <a:buSzPts val="1800"/>
              <a:buChar char="●"/>
            </a:pPr>
            <a:r>
              <a:rPr lang="en" sz="1800"/>
              <a:t>Share your questions and help shape future events</a:t>
            </a:r>
            <a:r>
              <a:rPr lang="en" sz="1800"/>
              <a:t> </a:t>
            </a:r>
            <a:endParaRPr sz="1800"/>
          </a:p>
          <a:p>
            <a:pPr indent="-279400" lvl="1" marL="685800" rtl="0" algn="l">
              <a:lnSpc>
                <a:spcPct val="115000"/>
              </a:lnSpc>
              <a:spcBef>
                <a:spcPts val="800"/>
              </a:spcBef>
              <a:spcAft>
                <a:spcPts val="0"/>
              </a:spcAft>
              <a:buSzPts val="1800"/>
              <a:buChar char="○"/>
            </a:pPr>
            <a:r>
              <a:rPr lang="en" sz="1800"/>
              <a:t>We want to know: </a:t>
            </a:r>
            <a:r>
              <a:rPr b="1" lang="en" sz="1800"/>
              <a:t>What questions do you have and what do you want to hear more about?</a:t>
            </a:r>
            <a:endParaRPr b="1" sz="1800"/>
          </a:p>
          <a:p>
            <a:pPr indent="-279400" lvl="0" marL="342900" rtl="0" algn="l">
              <a:lnSpc>
                <a:spcPct val="115000"/>
              </a:lnSpc>
              <a:spcBef>
                <a:spcPts val="800"/>
              </a:spcBef>
              <a:spcAft>
                <a:spcPts val="0"/>
              </a:spcAft>
              <a:buSzPts val="1800"/>
              <a:buChar char="●"/>
            </a:pPr>
            <a:r>
              <a:rPr b="1" lang="en" sz="1800"/>
              <a:t>Send other </a:t>
            </a:r>
            <a:r>
              <a:rPr lang="en" sz="1800"/>
              <a:t>comments and feedback to </a:t>
            </a:r>
            <a:r>
              <a:rPr lang="en" sz="1800" u="sng">
                <a:solidFill>
                  <a:schemeClr val="hlink"/>
                </a:solidFill>
                <a:hlinkClick r:id="rId3"/>
              </a:rPr>
              <a:t>hcpf_HR1@state.co.us</a:t>
            </a:r>
            <a:r>
              <a:rPr lang="en" sz="1800"/>
              <a:t>.</a:t>
            </a:r>
            <a:endParaRPr sz="1800"/>
          </a:p>
          <a:p>
            <a:pPr indent="0" lvl="0" marL="0" rtl="0" algn="l">
              <a:lnSpc>
                <a:spcPct val="115000"/>
              </a:lnSpc>
              <a:spcBef>
                <a:spcPts val="0"/>
              </a:spcBef>
              <a:spcAft>
                <a:spcPts val="0"/>
              </a:spcAft>
              <a:buNone/>
            </a:pPr>
            <a:r>
              <a:t/>
            </a:r>
            <a:endParaRPr b="1" sz="1800"/>
          </a:p>
        </p:txBody>
      </p:sp>
      <p:sp>
        <p:nvSpPr>
          <p:cNvPr id="1525" name="Google Shape;1525;p200"/>
          <p:cNvSpPr txBox="1"/>
          <p:nvPr>
            <p:ph idx="12" type="sldNum"/>
          </p:nvPr>
        </p:nvSpPr>
        <p:spPr>
          <a:xfrm>
            <a:off x="8577675" y="4780256"/>
            <a:ext cx="360225" cy="273825"/>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526" name="Google Shape;1526;p200"/>
          <p:cNvSpPr/>
          <p:nvPr/>
        </p:nvSpPr>
        <p:spPr>
          <a:xfrm>
            <a:off x="318300" y="3538804"/>
            <a:ext cx="8491800" cy="904200"/>
          </a:xfrm>
          <a:prstGeom prst="rect">
            <a:avLst/>
          </a:prstGeom>
          <a:solidFill>
            <a:srgbClr val="001970">
              <a:alpha val="80000"/>
            </a:srgbClr>
          </a:solidFill>
          <a:ln>
            <a:noFill/>
          </a:ln>
        </p:spPr>
        <p:txBody>
          <a:bodyPr anchorCtr="0" anchor="ctr" bIns="68575" lIns="68575" spcFirstLastPara="1" rIns="68575" wrap="square" tIns="68575">
            <a:noAutofit/>
          </a:bodyPr>
          <a:lstStyle/>
          <a:p>
            <a:pPr indent="0" lvl="0" marL="0" rtl="0" algn="ctr">
              <a:spcBef>
                <a:spcPts val="0"/>
              </a:spcBef>
              <a:spcAft>
                <a:spcPts val="900"/>
              </a:spcAft>
              <a:buClr>
                <a:schemeClr val="dk1"/>
              </a:buClr>
              <a:buSzPts val="800"/>
              <a:buFont typeface="Arial"/>
              <a:buNone/>
            </a:pPr>
            <a:r>
              <a:rPr b="1" lang="en" sz="2000">
                <a:solidFill>
                  <a:schemeClr val="lt1"/>
                </a:solidFill>
                <a:latin typeface="Trebuchet MS"/>
                <a:ea typeface="Trebuchet MS"/>
                <a:cs typeface="Trebuchet MS"/>
                <a:sym typeface="Trebuchet MS"/>
              </a:rPr>
              <a:t>Thank you for your </a:t>
            </a:r>
            <a:r>
              <a:rPr b="1" lang="en" sz="2000">
                <a:solidFill>
                  <a:schemeClr val="lt1"/>
                </a:solidFill>
                <a:latin typeface="Trebuchet MS"/>
                <a:ea typeface="Trebuchet MS"/>
                <a:cs typeface="Trebuchet MS"/>
                <a:sym typeface="Trebuchet MS"/>
              </a:rPr>
              <a:t>partnership</a:t>
            </a:r>
            <a:r>
              <a:rPr b="1" lang="en" sz="2000">
                <a:solidFill>
                  <a:schemeClr val="lt1"/>
                </a:solidFill>
                <a:latin typeface="Trebuchet MS"/>
                <a:ea typeface="Trebuchet MS"/>
                <a:cs typeface="Trebuchet MS"/>
                <a:sym typeface="Trebuchet MS"/>
              </a:rPr>
              <a:t> and engagement as we work together to implement H.R. 1 and focus on our North Star.</a:t>
            </a:r>
            <a:endParaRPr sz="11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165"/>
          <p:cNvSpPr txBox="1"/>
          <p:nvPr>
            <p:ph type="title"/>
          </p:nvPr>
        </p:nvSpPr>
        <p:spPr>
          <a:xfrm>
            <a:off x="1614438" y="365117"/>
            <a:ext cx="5915100" cy="540000"/>
          </a:xfrm>
          <a:prstGeom prst="rect">
            <a:avLst/>
          </a:prstGeom>
        </p:spPr>
        <p:txBody>
          <a:bodyPr anchorCtr="0" anchor="b" bIns="34275" lIns="68575" spcFirstLastPara="1" rIns="68575" wrap="square" tIns="34275">
            <a:noAutofit/>
          </a:bodyPr>
          <a:lstStyle/>
          <a:p>
            <a:pPr indent="0" lvl="0" marL="0" rtl="0" algn="ctr">
              <a:lnSpc>
                <a:spcPct val="100000"/>
              </a:lnSpc>
              <a:spcBef>
                <a:spcPts val="0"/>
              </a:spcBef>
              <a:spcAft>
                <a:spcPts val="0"/>
              </a:spcAft>
              <a:buNone/>
            </a:pPr>
            <a:r>
              <a:rPr lang="en"/>
              <a:t>Meeting Logistics</a:t>
            </a:r>
            <a:endParaRPr/>
          </a:p>
        </p:txBody>
      </p:sp>
      <p:sp>
        <p:nvSpPr>
          <p:cNvPr id="730" name="Google Shape;730;p165"/>
          <p:cNvSpPr txBox="1"/>
          <p:nvPr>
            <p:ph idx="1" type="body"/>
          </p:nvPr>
        </p:nvSpPr>
        <p:spPr>
          <a:xfrm>
            <a:off x="628650" y="984050"/>
            <a:ext cx="7886700" cy="3559500"/>
          </a:xfrm>
          <a:prstGeom prst="rect">
            <a:avLst/>
          </a:prstGeom>
        </p:spPr>
        <p:txBody>
          <a:bodyPr anchorCtr="0" anchor="t" bIns="34275" lIns="68575" spcFirstLastPara="1" rIns="68575" wrap="square" tIns="34275">
            <a:noAutofit/>
          </a:bodyPr>
          <a:lstStyle/>
          <a:p>
            <a:pPr indent="-292100" lvl="0" marL="342900" rtl="0" algn="l">
              <a:lnSpc>
                <a:spcPct val="100000"/>
              </a:lnSpc>
              <a:spcBef>
                <a:spcPts val="800"/>
              </a:spcBef>
              <a:spcAft>
                <a:spcPts val="0"/>
              </a:spcAft>
              <a:buClr>
                <a:schemeClr val="dk2"/>
              </a:buClr>
              <a:buSzPts val="2000"/>
              <a:buFont typeface="Trebuchet MS"/>
              <a:buChar char="●"/>
            </a:pPr>
            <a:r>
              <a:rPr lang="en" sz="2000">
                <a:solidFill>
                  <a:schemeClr val="dk2"/>
                </a:solidFill>
              </a:rPr>
              <a:t>We are recording. Recordings and slides will be posted to HCPF’s H.R. 1 webpage.</a:t>
            </a:r>
            <a:endParaRPr sz="2000">
              <a:solidFill>
                <a:schemeClr val="dk2"/>
              </a:solidFill>
            </a:endParaRPr>
          </a:p>
          <a:p>
            <a:pPr indent="-292100" lvl="0" marL="342900" rtl="0" algn="l">
              <a:lnSpc>
                <a:spcPct val="100000"/>
              </a:lnSpc>
              <a:spcBef>
                <a:spcPts val="800"/>
              </a:spcBef>
              <a:spcAft>
                <a:spcPts val="0"/>
              </a:spcAft>
              <a:buClr>
                <a:schemeClr val="dk2"/>
              </a:buClr>
              <a:buSzPts val="2000"/>
              <a:buFont typeface="Trebuchet MS"/>
              <a:buChar char="●"/>
            </a:pPr>
            <a:r>
              <a:rPr lang="en" sz="2000">
                <a:solidFill>
                  <a:schemeClr val="dk2"/>
                </a:solidFill>
              </a:rPr>
              <a:t>Attendees will be muted during the presentation. </a:t>
            </a:r>
            <a:endParaRPr sz="2000">
              <a:solidFill>
                <a:schemeClr val="dk2"/>
              </a:solidFill>
            </a:endParaRPr>
          </a:p>
          <a:p>
            <a:pPr indent="-292100" lvl="0" marL="342900" rtl="0" algn="l">
              <a:lnSpc>
                <a:spcPct val="100000"/>
              </a:lnSpc>
              <a:spcBef>
                <a:spcPts val="800"/>
              </a:spcBef>
              <a:spcAft>
                <a:spcPts val="0"/>
              </a:spcAft>
              <a:buClr>
                <a:schemeClr val="dk2"/>
              </a:buClr>
              <a:buSzPts val="2000"/>
              <a:buFont typeface="Trebuchet MS"/>
              <a:buChar char="●"/>
            </a:pPr>
            <a:r>
              <a:rPr lang="en" sz="2000">
                <a:solidFill>
                  <a:schemeClr val="dk2"/>
                </a:solidFill>
              </a:rPr>
              <a:t>Presentations, links, and other materials will be posted in the Chat. Otherwise, the Chat is closed and is being used for presenter communications.</a:t>
            </a:r>
            <a:endParaRPr sz="2000">
              <a:solidFill>
                <a:schemeClr val="dk2"/>
              </a:solidFill>
            </a:endParaRPr>
          </a:p>
          <a:p>
            <a:pPr indent="-292100" lvl="0" marL="342900" rtl="0" algn="l">
              <a:lnSpc>
                <a:spcPct val="100000"/>
              </a:lnSpc>
              <a:spcBef>
                <a:spcPts val="800"/>
              </a:spcBef>
              <a:spcAft>
                <a:spcPts val="0"/>
              </a:spcAft>
              <a:buClr>
                <a:schemeClr val="dk2"/>
              </a:buClr>
              <a:buSzPts val="2000"/>
              <a:buChar char="●"/>
            </a:pPr>
            <a:r>
              <a:rPr lang="en" sz="2000">
                <a:solidFill>
                  <a:schemeClr val="dk2"/>
                </a:solidFill>
              </a:rPr>
              <a:t>We will share a poll question during the webinar and a survey form to collect valuable feedback. </a:t>
            </a:r>
            <a:endParaRPr sz="2000">
              <a:solidFill>
                <a:schemeClr val="dk2"/>
              </a:solidFill>
            </a:endParaRPr>
          </a:p>
        </p:txBody>
      </p:sp>
      <p:sp>
        <p:nvSpPr>
          <p:cNvPr id="731" name="Google Shape;731;p165"/>
          <p:cNvSpPr txBox="1"/>
          <p:nvPr>
            <p:ph idx="12" type="sldNum"/>
          </p:nvPr>
        </p:nvSpPr>
        <p:spPr>
          <a:xfrm>
            <a:off x="7341621" y="4822373"/>
            <a:ext cx="1543200" cy="2055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1" name="Shape 1531"/>
        <p:cNvGrpSpPr/>
        <p:nvPr/>
      </p:nvGrpSpPr>
      <p:grpSpPr>
        <a:xfrm>
          <a:off x="0" y="0"/>
          <a:ext cx="0" cy="0"/>
          <a:chOff x="0" y="0"/>
          <a:chExt cx="0" cy="0"/>
        </a:xfrm>
      </p:grpSpPr>
      <p:sp>
        <p:nvSpPr>
          <p:cNvPr id="1532" name="Google Shape;1532;p201"/>
          <p:cNvSpPr txBox="1"/>
          <p:nvPr>
            <p:ph type="title"/>
          </p:nvPr>
        </p:nvSpPr>
        <p:spPr>
          <a:xfrm>
            <a:off x="446484" y="1635005"/>
            <a:ext cx="8250975" cy="1219725"/>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chemeClr val="lt1"/>
              </a:buClr>
              <a:buSzPts val="5000"/>
              <a:buFont typeface="Trebuchet MS"/>
              <a:buNone/>
            </a:pPr>
            <a:r>
              <a:rPr lang="en"/>
              <a:t>Thank you!</a:t>
            </a:r>
            <a:endParaRPr/>
          </a:p>
        </p:txBody>
      </p:sp>
      <p:sp>
        <p:nvSpPr>
          <p:cNvPr id="1533" name="Google Shape;1533;p201"/>
          <p:cNvSpPr txBox="1"/>
          <p:nvPr>
            <p:ph idx="12" type="sldNum"/>
          </p:nvPr>
        </p:nvSpPr>
        <p:spPr>
          <a:xfrm>
            <a:off x="6880594" y="4780264"/>
            <a:ext cx="2057400" cy="273825"/>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37" name="Shape 1537"/>
        <p:cNvGrpSpPr/>
        <p:nvPr/>
      </p:nvGrpSpPr>
      <p:grpSpPr>
        <a:xfrm>
          <a:off x="0" y="0"/>
          <a:ext cx="0" cy="0"/>
          <a:chOff x="0" y="0"/>
          <a:chExt cx="0" cy="0"/>
        </a:xfrm>
      </p:grpSpPr>
      <p:sp>
        <p:nvSpPr>
          <p:cNvPr id="1538" name="Google Shape;1538;p202"/>
          <p:cNvSpPr txBox="1"/>
          <p:nvPr>
            <p:ph type="title"/>
          </p:nvPr>
        </p:nvSpPr>
        <p:spPr>
          <a:xfrm>
            <a:off x="255325" y="-132550"/>
            <a:ext cx="8624100" cy="8799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2900"/>
              <a:t>Share Your Questions about Work Requirements</a:t>
            </a:r>
            <a:r>
              <a:rPr lang="en" sz="2900"/>
              <a:t> </a:t>
            </a:r>
            <a:endParaRPr sz="4100"/>
          </a:p>
        </p:txBody>
      </p:sp>
      <p:sp>
        <p:nvSpPr>
          <p:cNvPr id="1539" name="Google Shape;1539;p202"/>
          <p:cNvSpPr txBox="1"/>
          <p:nvPr>
            <p:ph idx="1" type="body"/>
          </p:nvPr>
        </p:nvSpPr>
        <p:spPr>
          <a:xfrm>
            <a:off x="507425" y="987925"/>
            <a:ext cx="7988700" cy="3570600"/>
          </a:xfrm>
          <a:prstGeom prst="rect">
            <a:avLst/>
          </a:prstGeom>
        </p:spPr>
        <p:txBody>
          <a:bodyPr anchorCtr="0" anchor="t" bIns="34275" lIns="68575" spcFirstLastPara="1" rIns="68575" wrap="square" tIns="34275">
            <a:noAutofit/>
          </a:bodyPr>
          <a:lstStyle/>
          <a:p>
            <a:pPr indent="-361950" lvl="1" marL="914400" rtl="0" algn="l">
              <a:lnSpc>
                <a:spcPct val="115000"/>
              </a:lnSpc>
              <a:spcBef>
                <a:spcPts val="0"/>
              </a:spcBef>
              <a:spcAft>
                <a:spcPts val="0"/>
              </a:spcAft>
              <a:buClr>
                <a:srgbClr val="2F2F2F"/>
              </a:buClr>
              <a:buSzPts val="2100"/>
              <a:buChar char="○"/>
            </a:pPr>
            <a:r>
              <a:rPr lang="en" sz="2100">
                <a:solidFill>
                  <a:srgbClr val="2F2F2F"/>
                </a:solidFill>
              </a:rPr>
              <a:t>We want to know: </a:t>
            </a:r>
            <a:r>
              <a:rPr b="1" lang="en" sz="2100">
                <a:solidFill>
                  <a:srgbClr val="2F2F2F"/>
                </a:solidFill>
                <a:highlight>
                  <a:srgbClr val="FFFFFF"/>
                </a:highlight>
              </a:rPr>
              <a:t>What questions do you have and what do you want to hear more about? </a:t>
            </a:r>
            <a:endParaRPr b="1" sz="2100">
              <a:solidFill>
                <a:srgbClr val="2F2F2F"/>
              </a:solidFill>
              <a:highlight>
                <a:srgbClr val="FFFFFF"/>
              </a:highlight>
            </a:endParaRPr>
          </a:p>
          <a:p>
            <a:pPr indent="0" lvl="0" marL="0" rtl="0" algn="l">
              <a:lnSpc>
                <a:spcPct val="115000"/>
              </a:lnSpc>
              <a:spcBef>
                <a:spcPts val="0"/>
              </a:spcBef>
              <a:spcAft>
                <a:spcPts val="0"/>
              </a:spcAft>
              <a:buNone/>
            </a:pPr>
            <a:r>
              <a:t/>
            </a:r>
            <a:endParaRPr sz="2100">
              <a:solidFill>
                <a:srgbClr val="2F2F2F"/>
              </a:solidFill>
              <a:highlight>
                <a:srgbClr val="FFFFFF"/>
              </a:highlight>
            </a:endParaRPr>
          </a:p>
          <a:p>
            <a:pPr indent="-361950" lvl="1" marL="914400" rtl="0" algn="l">
              <a:lnSpc>
                <a:spcPct val="115000"/>
              </a:lnSpc>
              <a:spcBef>
                <a:spcPts val="0"/>
              </a:spcBef>
              <a:spcAft>
                <a:spcPts val="0"/>
              </a:spcAft>
              <a:buClr>
                <a:srgbClr val="2F2F2F"/>
              </a:buClr>
              <a:buSzPts val="2100"/>
              <a:buChar char="○"/>
            </a:pPr>
            <a:r>
              <a:rPr lang="en" sz="2100">
                <a:solidFill>
                  <a:srgbClr val="2F2F2F"/>
                </a:solidFill>
                <a:highlight>
                  <a:srgbClr val="FFFFFF"/>
                </a:highlight>
              </a:rPr>
              <a:t>Fill out our</a:t>
            </a:r>
            <a:r>
              <a:rPr lang="en" sz="2100">
                <a:solidFill>
                  <a:srgbClr val="2F2F2F"/>
                </a:solidFill>
                <a:highlight>
                  <a:srgbClr val="FFFFFF"/>
                </a:highlight>
              </a:rPr>
              <a:t> </a:t>
            </a:r>
            <a:r>
              <a:rPr lang="en" sz="2100">
                <a:solidFill>
                  <a:srgbClr val="2F2F2F"/>
                </a:solidFill>
                <a:highlight>
                  <a:srgbClr val="FFFFFF"/>
                </a:highlight>
              </a:rPr>
              <a:t>Google Form</a:t>
            </a:r>
            <a:r>
              <a:rPr lang="en" sz="2100">
                <a:solidFill>
                  <a:srgbClr val="2F2F2F"/>
                </a:solidFill>
                <a:highlight>
                  <a:srgbClr val="FFFFFF"/>
                </a:highlight>
              </a:rPr>
              <a:t> </a:t>
            </a:r>
            <a:r>
              <a:rPr lang="en" sz="2100">
                <a:solidFill>
                  <a:srgbClr val="2F2F2F"/>
                </a:solidFill>
                <a:highlight>
                  <a:srgbClr val="FFFFFF"/>
                </a:highlight>
              </a:rPr>
              <a:t>to let us know.</a:t>
            </a:r>
            <a:endParaRPr sz="2100">
              <a:solidFill>
                <a:srgbClr val="2F2F2F"/>
              </a:solidFill>
              <a:highlight>
                <a:srgbClr val="FFFFFF"/>
              </a:highlight>
            </a:endParaRPr>
          </a:p>
          <a:p>
            <a:pPr indent="0" lvl="0" marL="0" rtl="0" algn="l">
              <a:lnSpc>
                <a:spcPct val="115000"/>
              </a:lnSpc>
              <a:spcBef>
                <a:spcPts val="0"/>
              </a:spcBef>
              <a:spcAft>
                <a:spcPts val="0"/>
              </a:spcAft>
              <a:buNone/>
            </a:pPr>
            <a:r>
              <a:t/>
            </a:r>
            <a:endParaRPr sz="2100">
              <a:solidFill>
                <a:srgbClr val="2F2F2F"/>
              </a:solidFill>
              <a:highlight>
                <a:srgbClr val="FFFFFF"/>
              </a:highlight>
            </a:endParaRPr>
          </a:p>
          <a:p>
            <a:pPr indent="-361950" lvl="1" marL="914400" rtl="0" algn="l">
              <a:lnSpc>
                <a:spcPct val="115000"/>
              </a:lnSpc>
              <a:spcBef>
                <a:spcPts val="0"/>
              </a:spcBef>
              <a:spcAft>
                <a:spcPts val="0"/>
              </a:spcAft>
              <a:buClr>
                <a:srgbClr val="2F2F2F"/>
              </a:buClr>
              <a:buSzPts val="2100"/>
              <a:buChar char="○"/>
            </a:pPr>
            <a:r>
              <a:rPr lang="en" sz="2100">
                <a:solidFill>
                  <a:srgbClr val="2F2F2F"/>
                </a:solidFill>
                <a:highlight>
                  <a:srgbClr val="FFFFFF"/>
                </a:highlight>
              </a:rPr>
              <a:t>Your questions will help shape future webinars, Q&amp;As and other materials.</a:t>
            </a:r>
            <a:endParaRPr sz="2100">
              <a:solidFill>
                <a:srgbClr val="2F2F2F"/>
              </a:solidFill>
              <a:highlight>
                <a:srgbClr val="FFFFFF"/>
              </a:high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43" name="Shape 1543"/>
        <p:cNvGrpSpPr/>
        <p:nvPr/>
      </p:nvGrpSpPr>
      <p:grpSpPr>
        <a:xfrm>
          <a:off x="0" y="0"/>
          <a:ext cx="0" cy="0"/>
          <a:chOff x="0" y="0"/>
          <a:chExt cx="0" cy="0"/>
        </a:xfrm>
      </p:grpSpPr>
      <p:sp>
        <p:nvSpPr>
          <p:cNvPr id="1544" name="Google Shape;1544;p203"/>
          <p:cNvSpPr txBox="1"/>
          <p:nvPr>
            <p:ph idx="1" type="body"/>
          </p:nvPr>
        </p:nvSpPr>
        <p:spPr>
          <a:xfrm>
            <a:off x="360956" y="1015988"/>
            <a:ext cx="8645400" cy="3583800"/>
          </a:xfrm>
          <a:prstGeom prst="rect">
            <a:avLst/>
          </a:prstGeom>
        </p:spPr>
        <p:txBody>
          <a:bodyPr anchorCtr="0" anchor="t" bIns="25700" lIns="51425" spcFirstLastPara="1" rIns="51425" wrap="square" tIns="25700">
            <a:noAutofit/>
          </a:bodyPr>
          <a:lstStyle/>
          <a:p>
            <a:pPr indent="-336550" lvl="0" marL="457200" rtl="0" algn="l">
              <a:lnSpc>
                <a:spcPct val="90000"/>
              </a:lnSpc>
              <a:spcBef>
                <a:spcPts val="0"/>
              </a:spcBef>
              <a:spcAft>
                <a:spcPts val="0"/>
              </a:spcAft>
              <a:buSzPts val="1700"/>
              <a:buChar char="●"/>
            </a:pPr>
            <a:r>
              <a:rPr lang="en" sz="1700"/>
              <a:t>Preliminary guidance received from the federal government, CMS,* in mid-November via PowerPoint with a </a:t>
            </a:r>
            <a:r>
              <a:rPr lang="en" sz="1700" u="sng">
                <a:solidFill>
                  <a:schemeClr val="hlink"/>
                </a:solidFill>
                <a:hlinkClick r:id="rId3"/>
              </a:rPr>
              <a:t>CMCS Informational Bulletin</a:t>
            </a:r>
            <a:r>
              <a:rPr lang="en" sz="1700"/>
              <a:t> on December </a:t>
            </a:r>
            <a:r>
              <a:rPr lang="en" sz="1700"/>
              <a:t>8</a:t>
            </a:r>
            <a:endParaRPr sz="1700"/>
          </a:p>
          <a:p>
            <a:pPr indent="-336550" lvl="0" marL="457200" rtl="0" algn="l">
              <a:lnSpc>
                <a:spcPct val="90000"/>
              </a:lnSpc>
              <a:spcBef>
                <a:spcPts val="600"/>
              </a:spcBef>
              <a:spcAft>
                <a:spcPts val="0"/>
              </a:spcAft>
              <a:buSzPts val="1700"/>
              <a:buChar char="●"/>
            </a:pPr>
            <a:r>
              <a:rPr b="1" lang="en" sz="1700"/>
              <a:t>States will have </a:t>
            </a:r>
            <a:r>
              <a:rPr b="1" i="1" lang="en" sz="1700"/>
              <a:t>less flexibility</a:t>
            </a:r>
            <a:r>
              <a:rPr b="1" lang="en" sz="1700"/>
              <a:t> than what we expected under the law.</a:t>
            </a:r>
            <a:endParaRPr b="1" sz="1700"/>
          </a:p>
          <a:p>
            <a:pPr indent="-336550" lvl="1" marL="914400" rtl="0" algn="l">
              <a:lnSpc>
                <a:spcPct val="90000"/>
              </a:lnSpc>
              <a:spcBef>
                <a:spcPts val="600"/>
              </a:spcBef>
              <a:spcAft>
                <a:spcPts val="0"/>
              </a:spcAft>
              <a:buSzPts val="1700"/>
              <a:buChar char="○"/>
            </a:pPr>
            <a:r>
              <a:rPr lang="en" sz="1700"/>
              <a:t>Limited ability to leverage self-reporting or “self-attestation.”</a:t>
            </a:r>
            <a:endParaRPr sz="1700"/>
          </a:p>
          <a:p>
            <a:pPr indent="-336550" lvl="1" marL="914400" rtl="0" algn="l">
              <a:lnSpc>
                <a:spcPct val="90000"/>
              </a:lnSpc>
              <a:spcBef>
                <a:spcPts val="600"/>
              </a:spcBef>
              <a:spcAft>
                <a:spcPts val="0"/>
              </a:spcAft>
              <a:buSzPts val="1700"/>
              <a:buChar char="○"/>
            </a:pPr>
            <a:r>
              <a:rPr lang="en" sz="1700"/>
              <a:t>CMS to provide guidance on definition of “medically frail.”</a:t>
            </a:r>
            <a:endParaRPr sz="1700"/>
          </a:p>
          <a:p>
            <a:pPr indent="-336550" lvl="1" marL="914400" rtl="0" algn="l">
              <a:lnSpc>
                <a:spcPct val="90000"/>
              </a:lnSpc>
              <a:spcBef>
                <a:spcPts val="600"/>
              </a:spcBef>
              <a:spcAft>
                <a:spcPts val="0"/>
              </a:spcAft>
              <a:buSzPts val="1700"/>
              <a:buChar char="○"/>
            </a:pPr>
            <a:r>
              <a:rPr lang="en" sz="1700"/>
              <a:t>Strong emphasis on everything being auditable.</a:t>
            </a:r>
            <a:endParaRPr sz="1700"/>
          </a:p>
          <a:p>
            <a:pPr indent="-336550" lvl="0" marL="457200" rtl="0" algn="l">
              <a:lnSpc>
                <a:spcPct val="90000"/>
              </a:lnSpc>
              <a:spcBef>
                <a:spcPts val="600"/>
              </a:spcBef>
              <a:spcAft>
                <a:spcPts val="0"/>
              </a:spcAft>
              <a:buSzPts val="1700"/>
              <a:buChar char="●"/>
            </a:pPr>
            <a:r>
              <a:rPr b="1" lang="en" sz="1700"/>
              <a:t>CMS has warned Colorado not to expect any waivers to delay implementation.</a:t>
            </a:r>
            <a:endParaRPr sz="1700"/>
          </a:p>
          <a:p>
            <a:pPr indent="-336550" lvl="0" marL="457200" rtl="0" algn="l">
              <a:lnSpc>
                <a:spcPct val="90000"/>
              </a:lnSpc>
              <a:spcBef>
                <a:spcPts val="600"/>
              </a:spcBef>
              <a:spcAft>
                <a:spcPts val="0"/>
              </a:spcAft>
              <a:buSzPts val="1700"/>
              <a:buChar char="●"/>
            </a:pPr>
            <a:r>
              <a:rPr lang="en" sz="1700"/>
              <a:t>CMS is encouraging a </a:t>
            </a:r>
            <a:r>
              <a:rPr b="1" lang="en" sz="1700"/>
              <a:t>Minimum Viable Product (MVP) at launch. </a:t>
            </a:r>
            <a:endParaRPr b="1" sz="1700"/>
          </a:p>
          <a:p>
            <a:pPr indent="-336550" lvl="1" marL="914400" rtl="0" algn="l">
              <a:lnSpc>
                <a:spcPct val="90000"/>
              </a:lnSpc>
              <a:spcBef>
                <a:spcPts val="600"/>
              </a:spcBef>
              <a:spcAft>
                <a:spcPts val="0"/>
              </a:spcAft>
              <a:buSzPts val="1700"/>
              <a:buChar char="○"/>
            </a:pPr>
            <a:r>
              <a:rPr lang="en" sz="1700"/>
              <a:t>Must be operational by all states by </a:t>
            </a:r>
            <a:r>
              <a:rPr b="1" lang="en" sz="1700"/>
              <a:t>January 1, 2027. </a:t>
            </a:r>
            <a:endParaRPr b="1" sz="1700"/>
          </a:p>
          <a:p>
            <a:pPr indent="-336550" lvl="1" marL="914400" rtl="0" algn="l">
              <a:lnSpc>
                <a:spcPct val="90000"/>
              </a:lnSpc>
              <a:spcBef>
                <a:spcPts val="600"/>
              </a:spcBef>
              <a:spcAft>
                <a:spcPts val="0"/>
              </a:spcAft>
              <a:buSzPts val="1700"/>
              <a:buChar char="○"/>
            </a:pPr>
            <a:r>
              <a:rPr lang="en" sz="1700"/>
              <a:t>Colorado is designing its MVP model now.</a:t>
            </a:r>
            <a:endParaRPr sz="1700"/>
          </a:p>
          <a:p>
            <a:pPr indent="-336550" lvl="0" marL="457200" rtl="0" algn="l">
              <a:spcBef>
                <a:spcPts val="600"/>
              </a:spcBef>
              <a:spcAft>
                <a:spcPts val="800"/>
              </a:spcAft>
              <a:buSzPts val="1700"/>
              <a:buChar char="●"/>
            </a:pPr>
            <a:r>
              <a:rPr lang="en" sz="1700"/>
              <a:t>Final rules for work requirements (community engagement) due in </a:t>
            </a:r>
            <a:r>
              <a:rPr b="1" lang="en" sz="1700"/>
              <a:t>June 2026. </a:t>
            </a:r>
            <a:endParaRPr b="1" sz="1700"/>
          </a:p>
        </p:txBody>
      </p:sp>
      <p:sp>
        <p:nvSpPr>
          <p:cNvPr id="1545" name="Google Shape;1545;p203"/>
          <p:cNvSpPr txBox="1"/>
          <p:nvPr/>
        </p:nvSpPr>
        <p:spPr>
          <a:xfrm>
            <a:off x="-731" y="137253"/>
            <a:ext cx="9144000" cy="882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None/>
            </a:pPr>
            <a:r>
              <a:rPr b="1" lang="en" sz="3300">
                <a:solidFill>
                  <a:srgbClr val="001970"/>
                </a:solidFill>
                <a:latin typeface="Trebuchet MS"/>
                <a:ea typeface="Trebuchet MS"/>
                <a:cs typeface="Trebuchet MS"/>
                <a:sym typeface="Trebuchet MS"/>
              </a:rPr>
              <a:t>Federal Guidance: What We Know</a:t>
            </a:r>
            <a:endParaRPr b="1" sz="3300">
              <a:solidFill>
                <a:srgbClr val="001970"/>
              </a:solidFill>
              <a:latin typeface="Trebuchet MS"/>
              <a:ea typeface="Trebuchet MS"/>
              <a:cs typeface="Trebuchet MS"/>
              <a:sym typeface="Trebuchet MS"/>
            </a:endParaRPr>
          </a:p>
        </p:txBody>
      </p:sp>
      <p:sp>
        <p:nvSpPr>
          <p:cNvPr id="1546" name="Google Shape;1546;p203"/>
          <p:cNvSpPr txBox="1"/>
          <p:nvPr/>
        </p:nvSpPr>
        <p:spPr>
          <a:xfrm>
            <a:off x="1811775" y="4708500"/>
            <a:ext cx="6382575" cy="22905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200">
                <a:latin typeface="Trebuchet MS"/>
                <a:ea typeface="Trebuchet MS"/>
                <a:cs typeface="Trebuchet MS"/>
                <a:sym typeface="Trebuchet MS"/>
              </a:rPr>
              <a:t>*CMS stands for the federal Centers for Medicare and Medicaid Services</a:t>
            </a:r>
            <a:endParaRPr sz="1200">
              <a:latin typeface="Trebuchet MS"/>
              <a:ea typeface="Trebuchet MS"/>
              <a:cs typeface="Trebuchet MS"/>
              <a:sym typeface="Trebuchet MS"/>
            </a:endParaRPr>
          </a:p>
        </p:txBody>
      </p:sp>
      <p:sp>
        <p:nvSpPr>
          <p:cNvPr id="1547" name="Google Shape;1547;p203"/>
          <p:cNvSpPr txBox="1"/>
          <p:nvPr>
            <p:ph idx="12" type="sldNum"/>
          </p:nvPr>
        </p:nvSpPr>
        <p:spPr>
          <a:xfrm>
            <a:off x="6880594" y="4780265"/>
            <a:ext cx="2057400" cy="273825"/>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solidFill>
                  <a:schemeClr val="dk1"/>
                </a:solidFill>
              </a:rPr>
              <a:t>‹#›</a:t>
            </a:fld>
            <a:endParaRPr>
              <a:solidFill>
                <a:schemeClr val="dk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51" name="Shape 1551"/>
        <p:cNvGrpSpPr/>
        <p:nvPr/>
      </p:nvGrpSpPr>
      <p:grpSpPr>
        <a:xfrm>
          <a:off x="0" y="0"/>
          <a:ext cx="0" cy="0"/>
          <a:chOff x="0" y="0"/>
          <a:chExt cx="0" cy="0"/>
        </a:xfrm>
      </p:grpSpPr>
      <p:sp>
        <p:nvSpPr>
          <p:cNvPr id="1552" name="Google Shape;1552;p204"/>
          <p:cNvSpPr txBox="1"/>
          <p:nvPr>
            <p:ph type="title"/>
          </p:nvPr>
        </p:nvSpPr>
        <p:spPr>
          <a:xfrm>
            <a:off x="375413" y="94222"/>
            <a:ext cx="8393175" cy="55305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SzPts val="1000"/>
              <a:buNone/>
            </a:pPr>
            <a:r>
              <a:rPr lang="en" sz="3000"/>
              <a:t>Members: </a:t>
            </a:r>
            <a:r>
              <a:rPr lang="en" sz="3000"/>
              <a:t>Watch for Communications</a:t>
            </a:r>
            <a:endParaRPr sz="3000">
              <a:solidFill>
                <a:schemeClr val="dk2"/>
              </a:solidFill>
            </a:endParaRPr>
          </a:p>
        </p:txBody>
      </p:sp>
      <p:sp>
        <p:nvSpPr>
          <p:cNvPr id="1553" name="Google Shape;1553;p204"/>
          <p:cNvSpPr txBox="1"/>
          <p:nvPr>
            <p:ph idx="1" type="body"/>
          </p:nvPr>
        </p:nvSpPr>
        <p:spPr>
          <a:xfrm>
            <a:off x="198225" y="837638"/>
            <a:ext cx="8747700" cy="3013500"/>
          </a:xfrm>
          <a:prstGeom prst="rect">
            <a:avLst/>
          </a:prstGeom>
          <a:ln>
            <a:noFill/>
          </a:ln>
        </p:spPr>
        <p:txBody>
          <a:bodyPr anchorCtr="0" anchor="t" bIns="34275" lIns="68575" spcFirstLastPara="1" rIns="68575" wrap="square" tIns="34275">
            <a:noAutofit/>
          </a:bodyPr>
          <a:lstStyle/>
          <a:p>
            <a:pPr indent="-285750" lvl="0" marL="342900" rtl="0" algn="l">
              <a:lnSpc>
                <a:spcPct val="100000"/>
              </a:lnSpc>
              <a:spcBef>
                <a:spcPts val="0"/>
              </a:spcBef>
              <a:spcAft>
                <a:spcPts val="0"/>
              </a:spcAft>
              <a:buSzPts val="1900"/>
              <a:buFont typeface="Noto Sans Symbols"/>
              <a:buChar char="●"/>
            </a:pPr>
            <a:r>
              <a:rPr lang="en" sz="1900"/>
              <a:t>Make sure to </a:t>
            </a:r>
            <a:r>
              <a:rPr b="1" lang="en" sz="1900"/>
              <a:t>keep your contact information updated</a:t>
            </a:r>
            <a:r>
              <a:rPr lang="en" sz="1900"/>
              <a:t> so you don’t miss important notices.</a:t>
            </a:r>
            <a:endParaRPr sz="1900"/>
          </a:p>
          <a:p>
            <a:pPr indent="-285750" lvl="1" marL="685800" rtl="0" algn="l">
              <a:lnSpc>
                <a:spcPct val="100000"/>
              </a:lnSpc>
              <a:spcBef>
                <a:spcPts val="0"/>
              </a:spcBef>
              <a:spcAft>
                <a:spcPts val="0"/>
              </a:spcAft>
              <a:buSzPts val="1900"/>
              <a:buChar char="○"/>
            </a:pPr>
            <a:r>
              <a:rPr lang="en" sz="1900"/>
              <a:t>Members affected by immigrant coverage changes have been notified at the end of May 2026 and will also be notified in July 2026.</a:t>
            </a:r>
            <a:endParaRPr sz="1900"/>
          </a:p>
          <a:p>
            <a:pPr indent="-285750" lvl="1" marL="685800" rtl="0" algn="l">
              <a:lnSpc>
                <a:spcPct val="100000"/>
              </a:lnSpc>
              <a:spcBef>
                <a:spcPts val="0"/>
              </a:spcBef>
              <a:spcAft>
                <a:spcPts val="0"/>
              </a:spcAft>
              <a:buSzPts val="1900"/>
              <a:buChar char="○"/>
            </a:pPr>
            <a:r>
              <a:rPr lang="en" sz="1900"/>
              <a:t>Members affected by work </a:t>
            </a:r>
            <a:r>
              <a:rPr lang="en" sz="1900"/>
              <a:t>requirements</a:t>
            </a:r>
            <a:r>
              <a:rPr lang="en" sz="1900"/>
              <a:t> will receive letters by mail, text, or email in </a:t>
            </a:r>
            <a:r>
              <a:rPr lang="en" sz="1900"/>
              <a:t>September and then again in November 2026. </a:t>
            </a:r>
            <a:endParaRPr sz="1900"/>
          </a:p>
          <a:p>
            <a:pPr indent="-285750" lvl="0" marL="342900" rtl="0" algn="l">
              <a:lnSpc>
                <a:spcPct val="100000"/>
              </a:lnSpc>
              <a:spcBef>
                <a:spcPts val="0"/>
              </a:spcBef>
              <a:spcAft>
                <a:spcPts val="0"/>
              </a:spcAft>
              <a:buSzPts val="1900"/>
              <a:buChar char="●"/>
            </a:pPr>
            <a:r>
              <a:rPr b="1" lang="en" sz="1900"/>
              <a:t>Watch your mail and respond quickly</a:t>
            </a:r>
            <a:r>
              <a:rPr lang="en" sz="1900"/>
              <a:t> to Health First Colorado renewal packets or letters from your health plan.</a:t>
            </a:r>
            <a:endParaRPr sz="1900"/>
          </a:p>
          <a:p>
            <a:pPr indent="-285750" lvl="0" marL="342900" rtl="0" algn="l">
              <a:lnSpc>
                <a:spcPct val="100000"/>
              </a:lnSpc>
              <a:spcBef>
                <a:spcPts val="0"/>
              </a:spcBef>
              <a:spcAft>
                <a:spcPts val="0"/>
              </a:spcAft>
              <a:buSzPts val="1900"/>
              <a:buChar char="●"/>
            </a:pPr>
            <a:r>
              <a:rPr b="1" lang="en" sz="1900"/>
              <a:t>Know your renewal date </a:t>
            </a:r>
            <a:r>
              <a:rPr lang="en" sz="1900"/>
              <a:t>so you can renew your Health First Colorado online or work with your local county department of human services or eligibility site if you do not receive notifications.</a:t>
            </a:r>
            <a:endParaRPr sz="2100"/>
          </a:p>
        </p:txBody>
      </p:sp>
      <p:sp>
        <p:nvSpPr>
          <p:cNvPr id="1554" name="Google Shape;1554;p204"/>
          <p:cNvSpPr txBox="1"/>
          <p:nvPr>
            <p:ph idx="12" type="sldNum"/>
          </p:nvPr>
        </p:nvSpPr>
        <p:spPr>
          <a:xfrm>
            <a:off x="8577675" y="4780256"/>
            <a:ext cx="360225" cy="273825"/>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555" name="Google Shape;1555;p204"/>
          <p:cNvSpPr txBox="1"/>
          <p:nvPr/>
        </p:nvSpPr>
        <p:spPr>
          <a:xfrm>
            <a:off x="2097900" y="4750913"/>
            <a:ext cx="6760350" cy="273825"/>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100">
                <a:solidFill>
                  <a:schemeClr val="lt1"/>
                </a:solidFill>
                <a:latin typeface="Trebuchet MS"/>
                <a:ea typeface="Trebuchet MS"/>
                <a:cs typeface="Trebuchet MS"/>
                <a:sym typeface="Trebuchet MS"/>
              </a:rPr>
              <a:t>Visit </a:t>
            </a:r>
            <a:r>
              <a:rPr b="1" lang="en" sz="1100" u="sng">
                <a:solidFill>
                  <a:schemeClr val="lt1"/>
                </a:solidFill>
                <a:latin typeface="Trebuchet MS"/>
                <a:ea typeface="Trebuchet MS"/>
                <a:cs typeface="Trebuchet MS"/>
                <a:sym typeface="Trebuchet MS"/>
                <a:hlinkClick r:id="rId4">
                  <a:extLst>
                    <a:ext uri="{A12FA001-AC4F-418D-AE19-62706E023703}">
                      <ahyp:hlinkClr val="tx"/>
                    </a:ext>
                  </a:extLst>
                </a:hlinkClick>
              </a:rPr>
              <a:t>Colorado.gov/hcpf/publications</a:t>
            </a:r>
            <a:r>
              <a:rPr b="1" lang="en" sz="1100">
                <a:solidFill>
                  <a:schemeClr val="lt1"/>
                </a:solidFill>
                <a:latin typeface="Trebuchet MS"/>
                <a:ea typeface="Trebuchet MS"/>
                <a:cs typeface="Trebuchet MS"/>
                <a:sym typeface="Trebuchet MS"/>
              </a:rPr>
              <a:t> (click on sign up for newsletters, choose At A Glance)</a:t>
            </a:r>
            <a:endParaRPr b="1" sz="1100">
              <a:solidFill>
                <a:schemeClr val="lt1"/>
              </a:solidFill>
              <a:latin typeface="Trebuchet MS"/>
              <a:ea typeface="Trebuchet MS"/>
              <a:cs typeface="Trebuchet MS"/>
              <a:sym typeface="Trebuchet MS"/>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59" name="Shape 1559"/>
        <p:cNvGrpSpPr/>
        <p:nvPr/>
      </p:nvGrpSpPr>
      <p:grpSpPr>
        <a:xfrm>
          <a:off x="0" y="0"/>
          <a:ext cx="0" cy="0"/>
          <a:chOff x="0" y="0"/>
          <a:chExt cx="0" cy="0"/>
        </a:xfrm>
      </p:grpSpPr>
      <p:sp>
        <p:nvSpPr>
          <p:cNvPr id="1560" name="Google Shape;1560;p205"/>
          <p:cNvSpPr txBox="1"/>
          <p:nvPr>
            <p:ph idx="1" type="body"/>
          </p:nvPr>
        </p:nvSpPr>
        <p:spPr>
          <a:xfrm>
            <a:off x="696525" y="393415"/>
            <a:ext cx="7321800" cy="611700"/>
          </a:xfrm>
          <a:prstGeom prst="rect">
            <a:avLst/>
          </a:prstGeom>
          <a:noFill/>
          <a:ln>
            <a:noFill/>
          </a:ln>
        </p:spPr>
        <p:txBody>
          <a:bodyPr anchorCtr="0" anchor="ctr" bIns="29450" lIns="58925" spcFirstLastPara="1" rIns="58925" wrap="square" tIns="29450">
            <a:noAutofit/>
          </a:bodyPr>
          <a:lstStyle/>
          <a:p>
            <a:pPr indent="-152400" lvl="0" marL="292100" rtl="0" algn="ctr">
              <a:lnSpc>
                <a:spcPct val="100000"/>
              </a:lnSpc>
              <a:spcBef>
                <a:spcPts val="0"/>
              </a:spcBef>
              <a:spcAft>
                <a:spcPts val="0"/>
              </a:spcAft>
              <a:buSzPts val="900"/>
              <a:buNone/>
            </a:pPr>
            <a:r>
              <a:t/>
            </a:r>
            <a:endParaRPr sz="2800">
              <a:solidFill>
                <a:schemeClr val="dk2"/>
              </a:solidFill>
            </a:endParaRPr>
          </a:p>
          <a:p>
            <a:pPr indent="-152400" lvl="0" marL="292100" rtl="0" algn="ctr">
              <a:lnSpc>
                <a:spcPct val="100000"/>
              </a:lnSpc>
              <a:spcBef>
                <a:spcPts val="0"/>
              </a:spcBef>
              <a:spcAft>
                <a:spcPts val="0"/>
              </a:spcAft>
              <a:buSzPts val="900"/>
              <a:buNone/>
            </a:pPr>
            <a:r>
              <a:rPr lang="en" sz="2800">
                <a:solidFill>
                  <a:schemeClr val="dk2"/>
                </a:solidFill>
              </a:rPr>
              <a:t>Overview of H.R. 1 </a:t>
            </a:r>
            <a:r>
              <a:rPr lang="en" sz="2800">
                <a:solidFill>
                  <a:schemeClr val="dk2"/>
                </a:solidFill>
              </a:rPr>
              <a:t>Work</a:t>
            </a:r>
            <a:r>
              <a:rPr lang="en" sz="2800">
                <a:solidFill>
                  <a:schemeClr val="dk2"/>
                </a:solidFill>
              </a:rPr>
              <a:t> Requirements</a:t>
            </a:r>
            <a:endParaRPr sz="2800">
              <a:solidFill>
                <a:schemeClr val="dk2"/>
              </a:solidFill>
            </a:endParaRPr>
          </a:p>
          <a:p>
            <a:pPr indent="-152400" lvl="0" marL="292100" rtl="0" algn="ctr">
              <a:lnSpc>
                <a:spcPct val="100000"/>
              </a:lnSpc>
              <a:spcBef>
                <a:spcPts val="2700"/>
              </a:spcBef>
              <a:spcAft>
                <a:spcPts val="0"/>
              </a:spcAft>
              <a:buSzPts val="900"/>
              <a:buNone/>
            </a:pPr>
            <a:r>
              <a:t/>
            </a:r>
            <a:endParaRPr sz="2800">
              <a:solidFill>
                <a:schemeClr val="dk2"/>
              </a:solidFill>
            </a:endParaRPr>
          </a:p>
        </p:txBody>
      </p:sp>
      <p:sp>
        <p:nvSpPr>
          <p:cNvPr id="1561" name="Google Shape;1561;p205"/>
          <p:cNvSpPr txBox="1"/>
          <p:nvPr>
            <p:ph idx="3" type="body"/>
          </p:nvPr>
        </p:nvSpPr>
        <p:spPr>
          <a:xfrm>
            <a:off x="310800" y="1278165"/>
            <a:ext cx="8522400" cy="3739500"/>
          </a:xfrm>
          <a:prstGeom prst="rect">
            <a:avLst/>
          </a:prstGeom>
          <a:noFill/>
          <a:ln>
            <a:noFill/>
          </a:ln>
        </p:spPr>
        <p:txBody>
          <a:bodyPr anchorCtr="0" anchor="t" bIns="29450" lIns="58925" spcFirstLastPara="1" rIns="58925" wrap="square" tIns="29450">
            <a:normAutofit/>
          </a:bodyPr>
          <a:lstStyle/>
          <a:p>
            <a:pPr indent="-279400" lvl="0" marL="292100" rtl="0" algn="l">
              <a:lnSpc>
                <a:spcPct val="115000"/>
              </a:lnSpc>
              <a:spcBef>
                <a:spcPts val="0"/>
              </a:spcBef>
              <a:spcAft>
                <a:spcPts val="0"/>
              </a:spcAft>
              <a:buSzPts val="2000"/>
              <a:buChar char="●"/>
            </a:pPr>
            <a:r>
              <a:rPr lang="en" sz="2000"/>
              <a:t>H.R.1 requires </a:t>
            </a:r>
            <a:r>
              <a:rPr b="1" lang="en" sz="2000"/>
              <a:t>some adults ages 19–64</a:t>
            </a:r>
            <a:r>
              <a:rPr lang="en" sz="2000"/>
              <a:t> to report work and </a:t>
            </a:r>
            <a:r>
              <a:rPr lang="en" sz="2000"/>
              <a:t>community engagement</a:t>
            </a:r>
            <a:r>
              <a:rPr lang="en" sz="2000"/>
              <a:t> activities starting January 1, 2027. </a:t>
            </a:r>
            <a:endParaRPr sz="2000"/>
          </a:p>
          <a:p>
            <a:pPr indent="-254000" lvl="0" marL="241300" rtl="0" algn="l">
              <a:lnSpc>
                <a:spcPct val="115000"/>
              </a:lnSpc>
              <a:spcBef>
                <a:spcPts val="800"/>
              </a:spcBef>
              <a:spcAft>
                <a:spcPts val="0"/>
              </a:spcAft>
              <a:buSzPts val="2000"/>
              <a:buChar char="●"/>
            </a:pPr>
            <a:r>
              <a:rPr lang="en" sz="2000"/>
              <a:t>Applies to: </a:t>
            </a:r>
            <a:endParaRPr sz="2000"/>
          </a:p>
          <a:p>
            <a:pPr indent="-254000" lvl="1" marL="482600" rtl="0" algn="l">
              <a:lnSpc>
                <a:spcPct val="115000"/>
              </a:lnSpc>
              <a:spcBef>
                <a:spcPts val="800"/>
              </a:spcBef>
              <a:spcAft>
                <a:spcPts val="0"/>
              </a:spcAft>
              <a:buSzPts val="2000"/>
              <a:buChar char="○"/>
            </a:pPr>
            <a:r>
              <a:rPr lang="en" sz="2000"/>
              <a:t>New applications </a:t>
            </a:r>
            <a:r>
              <a:rPr b="1" i="1" lang="en" sz="2000"/>
              <a:t>received</a:t>
            </a:r>
            <a:r>
              <a:rPr b="1" lang="en" sz="2000"/>
              <a:t> </a:t>
            </a:r>
            <a:r>
              <a:rPr lang="en" sz="2000"/>
              <a:t>as of January 1, 2027, and </a:t>
            </a:r>
            <a:endParaRPr sz="2000"/>
          </a:p>
          <a:p>
            <a:pPr indent="-254000" lvl="1" marL="482600" rtl="0" algn="l">
              <a:lnSpc>
                <a:spcPct val="115000"/>
              </a:lnSpc>
              <a:spcBef>
                <a:spcPts val="800"/>
              </a:spcBef>
              <a:spcAft>
                <a:spcPts val="0"/>
              </a:spcAft>
              <a:buSzPts val="2000"/>
              <a:buChar char="○"/>
            </a:pPr>
            <a:r>
              <a:rPr lang="en" sz="2000"/>
              <a:t>March 2027 r</a:t>
            </a:r>
            <a:r>
              <a:rPr lang="en" sz="2000"/>
              <a:t>enewals that are initiated in January 2027.</a:t>
            </a:r>
            <a:endParaRPr sz="1700"/>
          </a:p>
          <a:p>
            <a:pPr indent="-279400" lvl="0" marL="292100" rtl="0" algn="l">
              <a:lnSpc>
                <a:spcPct val="115000"/>
              </a:lnSpc>
              <a:spcBef>
                <a:spcPts val="800"/>
              </a:spcBef>
              <a:spcAft>
                <a:spcPts val="0"/>
              </a:spcAft>
              <a:buSzPts val="2000"/>
              <a:buChar char="●"/>
            </a:pPr>
            <a:r>
              <a:rPr lang="en" sz="2000"/>
              <a:t>Earn $580 per month </a:t>
            </a:r>
            <a:endParaRPr sz="2000"/>
          </a:p>
          <a:p>
            <a:pPr indent="-254000" lvl="1" marL="482600" rtl="0" algn="l">
              <a:lnSpc>
                <a:spcPct val="115000"/>
              </a:lnSpc>
              <a:spcBef>
                <a:spcPts val="800"/>
              </a:spcBef>
              <a:spcAft>
                <a:spcPts val="0"/>
              </a:spcAft>
              <a:buSzPts val="2000"/>
              <a:buChar char="○"/>
            </a:pPr>
            <a:r>
              <a:rPr lang="en" sz="2000"/>
              <a:t>Or complete </a:t>
            </a:r>
            <a:r>
              <a:rPr lang="en" sz="2000"/>
              <a:t>80 hours a month of work</a:t>
            </a:r>
            <a:r>
              <a:rPr lang="en" sz="2000"/>
              <a:t>, education, volunteering, participation in a work program </a:t>
            </a:r>
            <a:endParaRPr sz="2000"/>
          </a:p>
        </p:txBody>
      </p:sp>
      <p:sp>
        <p:nvSpPr>
          <p:cNvPr id="1562" name="Google Shape;1562;p205"/>
          <p:cNvSpPr txBox="1"/>
          <p:nvPr>
            <p:ph idx="12" type="sldNum"/>
          </p:nvPr>
        </p:nvSpPr>
        <p:spPr>
          <a:xfrm>
            <a:off x="6880595" y="4780265"/>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67" name="Shape 1567"/>
        <p:cNvGrpSpPr/>
        <p:nvPr/>
      </p:nvGrpSpPr>
      <p:grpSpPr>
        <a:xfrm>
          <a:off x="0" y="0"/>
          <a:ext cx="0" cy="0"/>
          <a:chOff x="0" y="0"/>
          <a:chExt cx="0" cy="0"/>
        </a:xfrm>
      </p:grpSpPr>
      <p:sp>
        <p:nvSpPr>
          <p:cNvPr id="1568" name="Google Shape;1568;p206"/>
          <p:cNvSpPr txBox="1"/>
          <p:nvPr>
            <p:ph idx="12" type="sldNum"/>
          </p:nvPr>
        </p:nvSpPr>
        <p:spPr>
          <a:xfrm>
            <a:off x="6880594" y="4780264"/>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grpSp>
        <p:nvGrpSpPr>
          <p:cNvPr id="1569" name="Google Shape;1569;p206"/>
          <p:cNvGrpSpPr/>
          <p:nvPr/>
        </p:nvGrpSpPr>
        <p:grpSpPr>
          <a:xfrm>
            <a:off x="4698397" y="96907"/>
            <a:ext cx="4445601" cy="4444773"/>
            <a:chOff x="2961500" y="961400"/>
            <a:chExt cx="3221100" cy="3220500"/>
          </a:xfrm>
        </p:grpSpPr>
        <p:sp>
          <p:nvSpPr>
            <p:cNvPr id="1570" name="Google Shape;1570;p206"/>
            <p:cNvSpPr/>
            <p:nvPr/>
          </p:nvSpPr>
          <p:spPr>
            <a:xfrm>
              <a:off x="2961500" y="961400"/>
              <a:ext cx="3221100" cy="3220500"/>
            </a:xfrm>
            <a:prstGeom prst="ellipse">
              <a:avLst/>
            </a:prstGeom>
            <a:solidFill>
              <a:srgbClr val="0B5394"/>
            </a:solidFill>
            <a:ln>
              <a:noFill/>
            </a:ln>
          </p:spPr>
          <p:txBody>
            <a:bodyPr anchorCtr="0" anchor="ctr" bIns="126200" lIns="126200" spcFirstLastPara="1" rIns="126200" wrap="square" tIns="126200">
              <a:noAutofit/>
            </a:bodyPr>
            <a:lstStyle/>
            <a:p>
              <a:pPr indent="0" lvl="0" marL="0" rtl="0" algn="l">
                <a:spcBef>
                  <a:spcPts val="0"/>
                </a:spcBef>
                <a:spcAft>
                  <a:spcPts val="0"/>
                </a:spcAft>
                <a:buNone/>
              </a:pPr>
              <a:r>
                <a:t/>
              </a:r>
              <a:endParaRPr sz="1400">
                <a:latin typeface="Trebuchet MS"/>
                <a:ea typeface="Trebuchet MS"/>
                <a:cs typeface="Trebuchet MS"/>
                <a:sym typeface="Trebuchet MS"/>
              </a:endParaRPr>
            </a:p>
          </p:txBody>
        </p:sp>
        <p:sp>
          <p:nvSpPr>
            <p:cNvPr id="1571" name="Google Shape;1571;p206"/>
            <p:cNvSpPr txBox="1"/>
            <p:nvPr/>
          </p:nvSpPr>
          <p:spPr>
            <a:xfrm>
              <a:off x="3462893" y="1586363"/>
              <a:ext cx="2218200" cy="802800"/>
            </a:xfrm>
            <a:prstGeom prst="rect">
              <a:avLst/>
            </a:prstGeom>
            <a:noFill/>
            <a:ln>
              <a:noFill/>
            </a:ln>
          </p:spPr>
          <p:txBody>
            <a:bodyPr anchorCtr="0" anchor="ctr" bIns="126200" lIns="126200" spcFirstLastPara="1" rIns="126200" wrap="square" tIns="126200">
              <a:noAutofit/>
            </a:bodyPr>
            <a:lstStyle/>
            <a:p>
              <a:pPr indent="0" lvl="0" marL="0" rtl="0" algn="ctr">
                <a:spcBef>
                  <a:spcPts val="0"/>
                </a:spcBef>
                <a:spcAft>
                  <a:spcPts val="0"/>
                </a:spcAft>
                <a:buNone/>
              </a:pPr>
              <a:r>
                <a:rPr b="1" lang="en" sz="1600">
                  <a:solidFill>
                    <a:srgbClr val="FFFFFF"/>
                  </a:solidFill>
                  <a:latin typeface="Trebuchet MS"/>
                  <a:ea typeface="Trebuchet MS"/>
                  <a:cs typeface="Trebuchet MS"/>
                  <a:sym typeface="Trebuchet MS"/>
                </a:rPr>
                <a:t>Total CO Medicaid </a:t>
              </a:r>
              <a:r>
                <a:rPr b="1" lang="en" sz="1600">
                  <a:solidFill>
                    <a:srgbClr val="FFFFFF"/>
                  </a:solidFill>
                  <a:latin typeface="Trebuchet MS"/>
                  <a:ea typeface="Trebuchet MS"/>
                  <a:cs typeface="Trebuchet MS"/>
                  <a:sym typeface="Trebuchet MS"/>
                </a:rPr>
                <a:t>Enrollment</a:t>
              </a:r>
              <a:endParaRPr b="1" sz="1600">
                <a:solidFill>
                  <a:srgbClr val="FFFFFF"/>
                </a:solidFill>
                <a:latin typeface="Trebuchet MS"/>
                <a:ea typeface="Trebuchet MS"/>
                <a:cs typeface="Trebuchet MS"/>
                <a:sym typeface="Trebuchet MS"/>
              </a:endParaRPr>
            </a:p>
            <a:p>
              <a:pPr indent="0" lvl="0" marL="0" rtl="0" algn="ctr">
                <a:spcBef>
                  <a:spcPts val="0"/>
                </a:spcBef>
                <a:spcAft>
                  <a:spcPts val="0"/>
                </a:spcAft>
                <a:buNone/>
              </a:pPr>
              <a:r>
                <a:rPr b="1" lang="en" sz="1600">
                  <a:solidFill>
                    <a:srgbClr val="FFFFFF"/>
                  </a:solidFill>
                  <a:latin typeface="Trebuchet MS"/>
                  <a:ea typeface="Trebuchet MS"/>
                  <a:cs typeface="Trebuchet MS"/>
                  <a:sym typeface="Trebuchet MS"/>
                </a:rPr>
                <a:t>1,200,000</a:t>
              </a:r>
              <a:endParaRPr b="1" sz="1600">
                <a:solidFill>
                  <a:srgbClr val="FFFFFF"/>
                </a:solidFill>
                <a:latin typeface="Trebuchet MS"/>
                <a:ea typeface="Trebuchet MS"/>
                <a:cs typeface="Trebuchet MS"/>
                <a:sym typeface="Trebuchet MS"/>
              </a:endParaRPr>
            </a:p>
          </p:txBody>
        </p:sp>
      </p:grpSp>
      <p:sp>
        <p:nvSpPr>
          <p:cNvPr id="1572" name="Google Shape;1572;p206"/>
          <p:cNvSpPr/>
          <p:nvPr/>
        </p:nvSpPr>
        <p:spPr>
          <a:xfrm>
            <a:off x="5639520" y="2006306"/>
            <a:ext cx="2535525" cy="2535525"/>
          </a:xfrm>
          <a:prstGeom prst="ellipse">
            <a:avLst/>
          </a:prstGeom>
          <a:solidFill>
            <a:srgbClr val="3D85C6"/>
          </a:solidFill>
          <a:ln>
            <a:noFill/>
          </a:ln>
        </p:spPr>
        <p:txBody>
          <a:bodyPr anchorCtr="0" anchor="ctr" bIns="99050" lIns="99050" spcFirstLastPara="1" rIns="99050" wrap="square" tIns="99050">
            <a:noAutofit/>
          </a:bodyPr>
          <a:lstStyle/>
          <a:p>
            <a:pPr indent="0" lvl="0" marL="0" rtl="0" algn="l">
              <a:spcBef>
                <a:spcPts val="0"/>
              </a:spcBef>
              <a:spcAft>
                <a:spcPts val="0"/>
              </a:spcAft>
              <a:buNone/>
            </a:pPr>
            <a:r>
              <a:t/>
            </a:r>
            <a:endParaRPr sz="1100">
              <a:latin typeface="Trebuchet MS"/>
              <a:ea typeface="Trebuchet MS"/>
              <a:cs typeface="Trebuchet MS"/>
              <a:sym typeface="Trebuchet MS"/>
            </a:endParaRPr>
          </a:p>
        </p:txBody>
      </p:sp>
      <p:sp>
        <p:nvSpPr>
          <p:cNvPr id="1573" name="Google Shape;1573;p206"/>
          <p:cNvSpPr txBox="1"/>
          <p:nvPr/>
        </p:nvSpPr>
        <p:spPr>
          <a:xfrm>
            <a:off x="5951438" y="2366587"/>
            <a:ext cx="1933875" cy="616950"/>
          </a:xfrm>
          <a:prstGeom prst="rect">
            <a:avLst/>
          </a:prstGeom>
          <a:noFill/>
          <a:ln>
            <a:noFill/>
          </a:ln>
        </p:spPr>
        <p:txBody>
          <a:bodyPr anchorCtr="0" anchor="ctr" bIns="99050" lIns="99050" spcFirstLastPara="1" rIns="99050" wrap="square" tIns="99050">
            <a:noAutofit/>
          </a:bodyPr>
          <a:lstStyle/>
          <a:p>
            <a:pPr indent="0" lvl="0" marL="0" rtl="0" algn="ctr">
              <a:spcBef>
                <a:spcPts val="0"/>
              </a:spcBef>
              <a:spcAft>
                <a:spcPts val="0"/>
              </a:spcAft>
              <a:buNone/>
            </a:pPr>
            <a:r>
              <a:rPr b="1" lang="en" sz="1100">
                <a:solidFill>
                  <a:srgbClr val="FFFFFF"/>
                </a:solidFill>
                <a:latin typeface="Trebuchet MS"/>
                <a:ea typeface="Trebuchet MS"/>
                <a:cs typeface="Trebuchet MS"/>
                <a:sym typeface="Trebuchet MS"/>
              </a:rPr>
              <a:t>Potentially affected by WR &amp; 6-month renewals</a:t>
            </a:r>
            <a:endParaRPr b="1" sz="1100">
              <a:solidFill>
                <a:srgbClr val="FFFFFF"/>
              </a:solidFill>
              <a:latin typeface="Trebuchet MS"/>
              <a:ea typeface="Trebuchet MS"/>
              <a:cs typeface="Trebuchet MS"/>
              <a:sym typeface="Trebuchet MS"/>
            </a:endParaRPr>
          </a:p>
          <a:p>
            <a:pPr indent="0" lvl="0" marL="0" rtl="0" algn="ctr">
              <a:spcBef>
                <a:spcPts val="0"/>
              </a:spcBef>
              <a:spcAft>
                <a:spcPts val="0"/>
              </a:spcAft>
              <a:buNone/>
            </a:pPr>
            <a:r>
              <a:rPr b="1" lang="en" sz="1200">
                <a:solidFill>
                  <a:srgbClr val="FFFFFF"/>
                </a:solidFill>
                <a:latin typeface="Trebuchet MS"/>
                <a:ea typeface="Trebuchet MS"/>
                <a:cs typeface="Trebuchet MS"/>
                <a:sym typeface="Trebuchet MS"/>
              </a:rPr>
              <a:t>378,000</a:t>
            </a:r>
            <a:endParaRPr b="1" sz="1200">
              <a:solidFill>
                <a:srgbClr val="FFFFFF"/>
              </a:solidFill>
              <a:latin typeface="Trebuchet MS"/>
              <a:ea typeface="Trebuchet MS"/>
              <a:cs typeface="Trebuchet MS"/>
              <a:sym typeface="Trebuchet MS"/>
            </a:endParaRPr>
          </a:p>
        </p:txBody>
      </p:sp>
      <p:grpSp>
        <p:nvGrpSpPr>
          <p:cNvPr id="1574" name="Google Shape;1574;p206"/>
          <p:cNvGrpSpPr/>
          <p:nvPr/>
        </p:nvGrpSpPr>
        <p:grpSpPr>
          <a:xfrm>
            <a:off x="6178912" y="3084192"/>
            <a:ext cx="1483658" cy="1457775"/>
            <a:chOff x="3833620" y="2704915"/>
            <a:chExt cx="1503428" cy="1477200"/>
          </a:xfrm>
        </p:grpSpPr>
        <p:sp>
          <p:nvSpPr>
            <p:cNvPr id="1575" name="Google Shape;1575;p206"/>
            <p:cNvSpPr/>
            <p:nvPr/>
          </p:nvSpPr>
          <p:spPr>
            <a:xfrm>
              <a:off x="3833620" y="2704915"/>
              <a:ext cx="1476900" cy="1477200"/>
            </a:xfrm>
            <a:prstGeom prst="ellipse">
              <a:avLst/>
            </a:prstGeom>
            <a:solidFill>
              <a:srgbClr val="6FA8DC"/>
            </a:solidFill>
            <a:ln>
              <a:noFill/>
            </a:ln>
          </p:spPr>
          <p:txBody>
            <a:bodyPr anchorCtr="0" anchor="ctr" bIns="90225" lIns="90225" spcFirstLastPara="1" rIns="90225" wrap="square" tIns="90225">
              <a:noAutofit/>
            </a:bodyPr>
            <a:lstStyle/>
            <a:p>
              <a:pPr indent="0" lvl="0" marL="0" rtl="0" algn="l">
                <a:spcBef>
                  <a:spcPts val="0"/>
                </a:spcBef>
                <a:spcAft>
                  <a:spcPts val="0"/>
                </a:spcAft>
                <a:buNone/>
              </a:pPr>
              <a:r>
                <a:t/>
              </a:r>
              <a:endParaRPr sz="1000">
                <a:latin typeface="Trebuchet MS"/>
                <a:ea typeface="Trebuchet MS"/>
                <a:cs typeface="Trebuchet MS"/>
                <a:sym typeface="Trebuchet MS"/>
              </a:endParaRPr>
            </a:p>
          </p:txBody>
        </p:sp>
        <p:sp>
          <p:nvSpPr>
            <p:cNvPr id="1576" name="Google Shape;1576;p206"/>
            <p:cNvSpPr txBox="1"/>
            <p:nvPr/>
          </p:nvSpPr>
          <p:spPr>
            <a:xfrm>
              <a:off x="3860148" y="3205675"/>
              <a:ext cx="1476900" cy="649200"/>
            </a:xfrm>
            <a:prstGeom prst="rect">
              <a:avLst/>
            </a:prstGeom>
            <a:noFill/>
            <a:ln>
              <a:noFill/>
            </a:ln>
          </p:spPr>
          <p:txBody>
            <a:bodyPr anchorCtr="0" anchor="ctr" bIns="90225" lIns="90225" spcFirstLastPara="1" rIns="90225" wrap="square" tIns="90225">
              <a:noAutofit/>
            </a:bodyPr>
            <a:lstStyle/>
            <a:p>
              <a:pPr indent="0" lvl="0" marL="0" rtl="0" algn="ctr">
                <a:spcBef>
                  <a:spcPts val="0"/>
                </a:spcBef>
                <a:spcAft>
                  <a:spcPts val="0"/>
                </a:spcAft>
                <a:buNone/>
              </a:pPr>
              <a:r>
                <a:rPr b="1" lang="en" sz="1000">
                  <a:solidFill>
                    <a:srgbClr val="FFFFFF"/>
                  </a:solidFill>
                  <a:latin typeface="Trebuchet MS"/>
                  <a:ea typeface="Trebuchet MS"/>
                  <a:cs typeface="Trebuchet MS"/>
                  <a:sym typeface="Trebuchet MS"/>
                </a:rPr>
                <a:t>Population who will need to show compliance or exemption</a:t>
              </a:r>
              <a:endParaRPr b="1" sz="1000">
                <a:solidFill>
                  <a:srgbClr val="FFFFFF"/>
                </a:solidFill>
                <a:latin typeface="Trebuchet MS"/>
                <a:ea typeface="Trebuchet MS"/>
                <a:cs typeface="Trebuchet MS"/>
                <a:sym typeface="Trebuchet MS"/>
              </a:endParaRPr>
            </a:p>
            <a:p>
              <a:pPr indent="0" lvl="0" marL="0" rtl="0" algn="ctr">
                <a:spcBef>
                  <a:spcPts val="0"/>
                </a:spcBef>
                <a:spcAft>
                  <a:spcPts val="0"/>
                </a:spcAft>
                <a:buNone/>
              </a:pPr>
              <a:r>
                <a:rPr b="1" lang="en" sz="1200">
                  <a:solidFill>
                    <a:schemeClr val="dk1"/>
                  </a:solidFill>
                  <a:highlight>
                    <a:schemeClr val="lt2"/>
                  </a:highlight>
                  <a:latin typeface="Trebuchet MS"/>
                  <a:ea typeface="Trebuchet MS"/>
                  <a:cs typeface="Trebuchet MS"/>
                  <a:sym typeface="Trebuchet MS"/>
                </a:rPr>
                <a:t>155,000</a:t>
              </a:r>
              <a:endParaRPr b="1" sz="1200">
                <a:solidFill>
                  <a:schemeClr val="dk1"/>
                </a:solidFill>
                <a:highlight>
                  <a:schemeClr val="lt2"/>
                </a:highlight>
                <a:latin typeface="Trebuchet MS"/>
                <a:ea typeface="Trebuchet MS"/>
                <a:cs typeface="Trebuchet MS"/>
                <a:sym typeface="Trebuchet MS"/>
              </a:endParaRPr>
            </a:p>
          </p:txBody>
        </p:sp>
      </p:grpSp>
      <p:sp>
        <p:nvSpPr>
          <p:cNvPr id="1577" name="Google Shape;1577;p206"/>
          <p:cNvSpPr txBox="1"/>
          <p:nvPr/>
        </p:nvSpPr>
        <p:spPr>
          <a:xfrm>
            <a:off x="187125" y="45488"/>
            <a:ext cx="5583600" cy="61695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800"/>
              </a:spcAft>
              <a:buClr>
                <a:schemeClr val="dk1"/>
              </a:buClr>
              <a:buSzPts val="1100"/>
              <a:buFont typeface="Arial"/>
              <a:buNone/>
            </a:pPr>
            <a:r>
              <a:rPr b="1" lang="en" sz="2800">
                <a:solidFill>
                  <a:schemeClr val="dk2"/>
                </a:solidFill>
                <a:latin typeface="Trebuchet MS"/>
                <a:ea typeface="Trebuchet MS"/>
                <a:cs typeface="Trebuchet MS"/>
                <a:sym typeface="Trebuchet MS"/>
              </a:rPr>
              <a:t>Who Is </a:t>
            </a:r>
            <a:r>
              <a:rPr b="1" lang="en" sz="2800">
                <a:solidFill>
                  <a:schemeClr val="dk2"/>
                </a:solidFill>
                <a:latin typeface="Trebuchet MS"/>
                <a:ea typeface="Trebuchet MS"/>
                <a:cs typeface="Trebuchet MS"/>
                <a:sym typeface="Trebuchet MS"/>
              </a:rPr>
              <a:t>Impacted</a:t>
            </a:r>
            <a:endParaRPr sz="700"/>
          </a:p>
        </p:txBody>
      </p:sp>
      <p:sp>
        <p:nvSpPr>
          <p:cNvPr id="1578" name="Google Shape;1578;p206"/>
          <p:cNvSpPr txBox="1"/>
          <p:nvPr/>
        </p:nvSpPr>
        <p:spPr>
          <a:xfrm>
            <a:off x="96100" y="739252"/>
            <a:ext cx="4809600" cy="3725700"/>
          </a:xfrm>
          <a:prstGeom prst="rect">
            <a:avLst/>
          </a:prstGeom>
          <a:noFill/>
          <a:ln>
            <a:noFill/>
          </a:ln>
        </p:spPr>
        <p:txBody>
          <a:bodyPr anchorCtr="0" anchor="t" bIns="68575" lIns="68575" spcFirstLastPara="1" rIns="68575" wrap="square" tIns="68575">
            <a:noAutofit/>
          </a:bodyPr>
          <a:lstStyle/>
          <a:p>
            <a:pPr indent="0" lvl="0" marL="0" rtl="0" algn="l">
              <a:spcBef>
                <a:spcPts val="700"/>
              </a:spcBef>
              <a:spcAft>
                <a:spcPts val="0"/>
              </a:spcAft>
              <a:buNone/>
            </a:pPr>
            <a:r>
              <a:rPr lang="en" sz="1700">
                <a:solidFill>
                  <a:schemeClr val="dk1"/>
                </a:solidFill>
                <a:latin typeface="Trebuchet MS"/>
                <a:ea typeface="Trebuchet MS"/>
                <a:cs typeface="Trebuchet MS"/>
                <a:sym typeface="Trebuchet MS"/>
              </a:rPr>
              <a:t>Work requirements and 6-month renewals do not apply to everyone on Medicaid.</a:t>
            </a:r>
            <a:endParaRPr sz="1700">
              <a:solidFill>
                <a:schemeClr val="dk1"/>
              </a:solidFill>
              <a:latin typeface="Trebuchet MS"/>
              <a:ea typeface="Trebuchet MS"/>
              <a:cs typeface="Trebuchet MS"/>
              <a:sym typeface="Trebuchet MS"/>
            </a:endParaRPr>
          </a:p>
          <a:p>
            <a:pPr indent="-273050" lvl="0" marL="342900" rtl="0" algn="l">
              <a:spcBef>
                <a:spcPts val="700"/>
              </a:spcBef>
              <a:spcAft>
                <a:spcPts val="0"/>
              </a:spcAft>
              <a:buClr>
                <a:schemeClr val="dk1"/>
              </a:buClr>
              <a:buSzPts val="1700"/>
              <a:buFont typeface="Trebuchet MS"/>
              <a:buChar char="●"/>
            </a:pPr>
            <a:r>
              <a:rPr lang="en" sz="1700">
                <a:solidFill>
                  <a:schemeClr val="dk1"/>
                </a:solidFill>
                <a:latin typeface="Trebuchet MS"/>
                <a:ea typeface="Trebuchet MS"/>
                <a:cs typeface="Trebuchet MS"/>
                <a:sym typeface="Trebuchet MS"/>
              </a:rPr>
              <a:t>Adults ages 19–64 who earn up to 133% FPL.</a:t>
            </a:r>
            <a:endParaRPr sz="1700">
              <a:solidFill>
                <a:schemeClr val="dk1"/>
              </a:solidFill>
              <a:latin typeface="Trebuchet MS"/>
              <a:ea typeface="Trebuchet MS"/>
              <a:cs typeface="Trebuchet MS"/>
              <a:sym typeface="Trebuchet MS"/>
            </a:endParaRPr>
          </a:p>
          <a:p>
            <a:pPr indent="-273050" lvl="0" marL="342900" rtl="0" algn="l">
              <a:spcBef>
                <a:spcPts val="0"/>
              </a:spcBef>
              <a:spcAft>
                <a:spcPts val="0"/>
              </a:spcAft>
              <a:buClr>
                <a:schemeClr val="dk1"/>
              </a:buClr>
              <a:buSzPts val="1700"/>
              <a:buFont typeface="Trebuchet MS"/>
              <a:buChar char="●"/>
            </a:pPr>
            <a:r>
              <a:rPr lang="en" sz="1700">
                <a:solidFill>
                  <a:schemeClr val="dk1"/>
                </a:solidFill>
                <a:latin typeface="Trebuchet MS"/>
                <a:ea typeface="Trebuchet MS"/>
                <a:cs typeface="Trebuchet MS"/>
                <a:sym typeface="Trebuchet MS"/>
              </a:rPr>
              <a:t>Also includes parents/caretakers who have income between 69-133% FPL.</a:t>
            </a:r>
            <a:endParaRPr sz="1700">
              <a:solidFill>
                <a:schemeClr val="dk1"/>
              </a:solidFill>
              <a:latin typeface="Trebuchet MS"/>
              <a:ea typeface="Trebuchet MS"/>
              <a:cs typeface="Trebuchet MS"/>
              <a:sym typeface="Trebuchet MS"/>
            </a:endParaRPr>
          </a:p>
          <a:p>
            <a:pPr indent="0" lvl="0" marL="0" rtl="0" algn="l">
              <a:spcBef>
                <a:spcPts val="700"/>
              </a:spcBef>
              <a:spcAft>
                <a:spcPts val="0"/>
              </a:spcAft>
              <a:buNone/>
            </a:pPr>
            <a:r>
              <a:rPr lang="en" sz="1700">
                <a:solidFill>
                  <a:schemeClr val="dk1"/>
                </a:solidFill>
                <a:latin typeface="Trebuchet MS"/>
                <a:ea typeface="Trebuchet MS"/>
                <a:cs typeface="Trebuchet MS"/>
                <a:sym typeface="Trebuchet MS"/>
              </a:rPr>
              <a:t>About 378,000 people</a:t>
            </a:r>
            <a:endParaRPr sz="1700">
              <a:solidFill>
                <a:schemeClr val="dk1"/>
              </a:solidFill>
              <a:latin typeface="Trebuchet MS"/>
              <a:ea typeface="Trebuchet MS"/>
              <a:cs typeface="Trebuchet MS"/>
              <a:sym typeface="Trebuchet MS"/>
            </a:endParaRPr>
          </a:p>
          <a:p>
            <a:pPr indent="-273050" lvl="0" marL="342900" rtl="0" algn="l">
              <a:spcBef>
                <a:spcPts val="700"/>
              </a:spcBef>
              <a:spcAft>
                <a:spcPts val="0"/>
              </a:spcAft>
              <a:buClr>
                <a:schemeClr val="dk1"/>
              </a:buClr>
              <a:buSzPts val="1700"/>
              <a:buFont typeface="Trebuchet MS"/>
              <a:buChar char="●"/>
            </a:pPr>
            <a:r>
              <a:rPr lang="en" sz="1700">
                <a:solidFill>
                  <a:schemeClr val="dk1"/>
                </a:solidFill>
                <a:latin typeface="Trebuchet MS"/>
                <a:ea typeface="Trebuchet MS"/>
                <a:cs typeface="Trebuchet MS"/>
                <a:sym typeface="Trebuchet MS"/>
              </a:rPr>
              <a:t>Currently we have data to determine compliance or exemption for over half of these people.</a:t>
            </a:r>
            <a:endParaRPr sz="1700">
              <a:solidFill>
                <a:schemeClr val="dk1"/>
              </a:solidFill>
              <a:latin typeface="Trebuchet MS"/>
              <a:ea typeface="Trebuchet MS"/>
              <a:cs typeface="Trebuchet MS"/>
              <a:sym typeface="Trebuchet MS"/>
            </a:endParaRPr>
          </a:p>
          <a:p>
            <a:pPr indent="-273050" lvl="0" marL="342900" rtl="0" algn="l">
              <a:spcBef>
                <a:spcPts val="0"/>
              </a:spcBef>
              <a:spcAft>
                <a:spcPts val="0"/>
              </a:spcAft>
              <a:buClr>
                <a:schemeClr val="dk1"/>
              </a:buClr>
              <a:buSzPts val="1700"/>
              <a:buFont typeface="Trebuchet MS"/>
              <a:buChar char="●"/>
            </a:pPr>
            <a:r>
              <a:rPr lang="en" sz="1700">
                <a:solidFill>
                  <a:schemeClr val="dk1"/>
                </a:solidFill>
                <a:latin typeface="Trebuchet MS"/>
                <a:ea typeface="Trebuchet MS"/>
                <a:cs typeface="Trebuchet MS"/>
                <a:sym typeface="Trebuchet MS"/>
              </a:rPr>
              <a:t>This means we are focused on supporting and mitigating coverage loss for 155,000 members. </a:t>
            </a:r>
            <a:endParaRPr sz="1700">
              <a:solidFill>
                <a:schemeClr val="dk1"/>
              </a:solidFill>
              <a:latin typeface="Trebuchet MS"/>
              <a:ea typeface="Trebuchet MS"/>
              <a:cs typeface="Trebuchet MS"/>
              <a:sym typeface="Trebuchet MS"/>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82" name="Shape 1582"/>
        <p:cNvGrpSpPr/>
        <p:nvPr/>
      </p:nvGrpSpPr>
      <p:grpSpPr>
        <a:xfrm>
          <a:off x="0" y="0"/>
          <a:ext cx="0" cy="0"/>
          <a:chOff x="0" y="0"/>
          <a:chExt cx="0" cy="0"/>
        </a:xfrm>
      </p:grpSpPr>
      <p:sp>
        <p:nvSpPr>
          <p:cNvPr id="1583" name="Google Shape;1583;p207"/>
          <p:cNvSpPr txBox="1"/>
          <p:nvPr>
            <p:ph type="title"/>
          </p:nvPr>
        </p:nvSpPr>
        <p:spPr>
          <a:xfrm>
            <a:off x="203856" y="230299"/>
            <a:ext cx="8736300" cy="7200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sz="3500"/>
              <a:t>What Members Can Expect</a:t>
            </a:r>
            <a:endParaRPr sz="3500"/>
          </a:p>
        </p:txBody>
      </p:sp>
      <p:sp>
        <p:nvSpPr>
          <p:cNvPr id="1584" name="Google Shape;1584;p207"/>
          <p:cNvSpPr txBox="1"/>
          <p:nvPr>
            <p:ph idx="1" type="body"/>
          </p:nvPr>
        </p:nvSpPr>
        <p:spPr>
          <a:xfrm>
            <a:off x="101925" y="1161075"/>
            <a:ext cx="8940300" cy="3418500"/>
          </a:xfrm>
          <a:prstGeom prst="rect">
            <a:avLst/>
          </a:prstGeom>
        </p:spPr>
        <p:txBody>
          <a:bodyPr anchorCtr="0" anchor="t" bIns="34275" lIns="68575" spcFirstLastPara="1" rIns="68575" wrap="square" tIns="34275">
            <a:noAutofit/>
          </a:bodyPr>
          <a:lstStyle/>
          <a:p>
            <a:pPr indent="-285750" lvl="0" marL="342900" rtl="0" algn="l">
              <a:lnSpc>
                <a:spcPct val="100000"/>
              </a:lnSpc>
              <a:spcBef>
                <a:spcPts val="0"/>
              </a:spcBef>
              <a:spcAft>
                <a:spcPts val="0"/>
              </a:spcAft>
              <a:buSzPts val="1900"/>
              <a:buFont typeface="Trebuchet MS"/>
              <a:buChar char="●"/>
            </a:pPr>
            <a:r>
              <a:rPr lang="en" sz="1700"/>
              <a:t>May 2026: </a:t>
            </a:r>
            <a:r>
              <a:rPr lang="en" sz="1700"/>
              <a:t>We will be notifying affected members at the end of this month.</a:t>
            </a:r>
            <a:endParaRPr sz="1700"/>
          </a:p>
          <a:p>
            <a:pPr indent="-285750" lvl="0" marL="342900" rtl="0" algn="l">
              <a:lnSpc>
                <a:spcPct val="100000"/>
              </a:lnSpc>
              <a:spcBef>
                <a:spcPts val="0"/>
              </a:spcBef>
              <a:spcAft>
                <a:spcPts val="0"/>
              </a:spcAft>
              <a:buSzPts val="1900"/>
              <a:buFont typeface="Trebuchet MS"/>
              <a:buChar char="●"/>
            </a:pPr>
            <a:r>
              <a:rPr lang="en" sz="1700"/>
              <a:t>October 1, 2026: Coverage may end if not eligible for another category of Medicaid.</a:t>
            </a:r>
            <a:endParaRPr sz="1700"/>
          </a:p>
          <a:p>
            <a:pPr indent="-349250" lvl="1" marL="914400" rtl="0" algn="l">
              <a:lnSpc>
                <a:spcPct val="100000"/>
              </a:lnSpc>
              <a:spcBef>
                <a:spcPts val="0"/>
              </a:spcBef>
              <a:spcAft>
                <a:spcPts val="0"/>
              </a:spcAft>
              <a:buSzPts val="1900"/>
              <a:buFont typeface="Trebuchet MS"/>
              <a:buChar char="○"/>
            </a:pPr>
            <a:r>
              <a:rPr lang="en" sz="1700"/>
              <a:t>We will let members know what other coverage options they have, including potential emergency Medicaid coverage.</a:t>
            </a:r>
            <a:endParaRPr sz="1700"/>
          </a:p>
          <a:p>
            <a:pPr indent="0" lvl="0" marL="342900" rtl="0" algn="l">
              <a:lnSpc>
                <a:spcPct val="100000"/>
              </a:lnSpc>
              <a:spcBef>
                <a:spcPts val="0"/>
              </a:spcBef>
              <a:spcAft>
                <a:spcPts val="0"/>
              </a:spcAft>
              <a:buClr>
                <a:schemeClr val="dk1"/>
              </a:buClr>
              <a:buSzPts val="1100"/>
              <a:buFont typeface="Arial"/>
              <a:buNone/>
            </a:pPr>
            <a:r>
              <a:t/>
            </a:r>
            <a:endParaRPr sz="1900"/>
          </a:p>
        </p:txBody>
      </p:sp>
      <p:sp>
        <p:nvSpPr>
          <p:cNvPr id="1585" name="Google Shape;1585;p207"/>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89" name="Shape 1589"/>
        <p:cNvGrpSpPr/>
        <p:nvPr/>
      </p:nvGrpSpPr>
      <p:grpSpPr>
        <a:xfrm>
          <a:off x="0" y="0"/>
          <a:ext cx="0" cy="0"/>
          <a:chOff x="0" y="0"/>
          <a:chExt cx="0" cy="0"/>
        </a:xfrm>
      </p:grpSpPr>
      <p:sp>
        <p:nvSpPr>
          <p:cNvPr id="1590" name="Google Shape;1590;p208"/>
          <p:cNvSpPr txBox="1"/>
          <p:nvPr>
            <p:ph type="title"/>
          </p:nvPr>
        </p:nvSpPr>
        <p:spPr>
          <a:xfrm>
            <a:off x="203856" y="230299"/>
            <a:ext cx="8736300" cy="7200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sz="3000"/>
              <a:t>Who Do Most of the H.R. 1 Changes Apply To?</a:t>
            </a:r>
            <a:endParaRPr sz="3000"/>
          </a:p>
        </p:txBody>
      </p:sp>
      <p:sp>
        <p:nvSpPr>
          <p:cNvPr id="1591" name="Google Shape;1591;p208"/>
          <p:cNvSpPr txBox="1"/>
          <p:nvPr>
            <p:ph idx="1" type="body"/>
          </p:nvPr>
        </p:nvSpPr>
        <p:spPr>
          <a:xfrm>
            <a:off x="638725" y="1108590"/>
            <a:ext cx="4526700" cy="3418500"/>
          </a:xfrm>
          <a:prstGeom prst="rect">
            <a:avLst/>
          </a:prstGeom>
        </p:spPr>
        <p:txBody>
          <a:bodyPr anchorCtr="0" anchor="t" bIns="34275" lIns="68575" spcFirstLastPara="1" rIns="68575" wrap="square" tIns="34275">
            <a:noAutofit/>
          </a:bodyPr>
          <a:lstStyle/>
          <a:p>
            <a:pPr indent="0" lvl="0" marL="0" rtl="0" algn="l">
              <a:lnSpc>
                <a:spcPct val="100000"/>
              </a:lnSpc>
              <a:spcBef>
                <a:spcPts val="700"/>
              </a:spcBef>
              <a:spcAft>
                <a:spcPts val="0"/>
              </a:spcAft>
              <a:buClr>
                <a:schemeClr val="dk1"/>
              </a:buClr>
              <a:buSzPts val="1100"/>
              <a:buFont typeface="Arial"/>
              <a:buNone/>
            </a:pPr>
            <a:r>
              <a:rPr b="1" lang="en" sz="1800"/>
              <a:t>6-month renewal redeterminations:</a:t>
            </a:r>
            <a:endParaRPr b="1" sz="1800"/>
          </a:p>
          <a:p>
            <a:pPr indent="-323850" lvl="0" marL="457200" rtl="0" algn="l">
              <a:lnSpc>
                <a:spcPct val="100000"/>
              </a:lnSpc>
              <a:spcBef>
                <a:spcPts val="700"/>
              </a:spcBef>
              <a:spcAft>
                <a:spcPts val="0"/>
              </a:spcAft>
              <a:buSzPts val="1500"/>
              <a:buChar char="•"/>
            </a:pPr>
            <a:r>
              <a:rPr lang="en" sz="1500"/>
              <a:t>SOME </a:t>
            </a:r>
            <a:r>
              <a:rPr lang="en" sz="1500"/>
              <a:t>adults ages 19–64 who earn up to 133% FPL</a:t>
            </a:r>
            <a:endParaRPr sz="1500"/>
          </a:p>
          <a:p>
            <a:pPr indent="0" lvl="0" marL="0" rtl="0" algn="l">
              <a:lnSpc>
                <a:spcPct val="100000"/>
              </a:lnSpc>
              <a:spcBef>
                <a:spcPts val="700"/>
              </a:spcBef>
              <a:spcAft>
                <a:spcPts val="0"/>
              </a:spcAft>
              <a:buClr>
                <a:schemeClr val="dk1"/>
              </a:buClr>
              <a:buSzPts val="1100"/>
              <a:buFont typeface="Arial"/>
              <a:buNone/>
            </a:pPr>
            <a:r>
              <a:rPr b="1" lang="en" sz="1800"/>
              <a:t>Work requirements:</a:t>
            </a:r>
            <a:endParaRPr b="1" sz="1800"/>
          </a:p>
          <a:p>
            <a:pPr indent="-323850" lvl="0" marL="457200" rtl="0" algn="l">
              <a:lnSpc>
                <a:spcPct val="100000"/>
              </a:lnSpc>
              <a:spcBef>
                <a:spcPts val="700"/>
              </a:spcBef>
              <a:spcAft>
                <a:spcPts val="0"/>
              </a:spcAft>
              <a:buSzPts val="1500"/>
              <a:buChar char="•"/>
            </a:pPr>
            <a:r>
              <a:rPr lang="en" sz="1500"/>
              <a:t>SOME adults ages 19–64 who earn up to 133% FPL</a:t>
            </a:r>
            <a:endParaRPr sz="1500"/>
          </a:p>
          <a:p>
            <a:pPr indent="0" lvl="0" marL="0" rtl="0" algn="l">
              <a:lnSpc>
                <a:spcPct val="100000"/>
              </a:lnSpc>
              <a:spcBef>
                <a:spcPts val="700"/>
              </a:spcBef>
              <a:spcAft>
                <a:spcPts val="0"/>
              </a:spcAft>
              <a:buNone/>
            </a:pPr>
            <a:r>
              <a:rPr b="1" lang="en" sz="1800"/>
              <a:t>Retroactive coverage</a:t>
            </a:r>
            <a:r>
              <a:rPr b="1" lang="en" sz="1800"/>
              <a:t>:</a:t>
            </a:r>
            <a:endParaRPr b="1" sz="1800"/>
          </a:p>
          <a:p>
            <a:pPr indent="-323850" lvl="0" marL="457200" marR="0" rtl="0" algn="l">
              <a:lnSpc>
                <a:spcPct val="100000"/>
              </a:lnSpc>
              <a:spcBef>
                <a:spcPts val="700"/>
              </a:spcBef>
              <a:spcAft>
                <a:spcPts val="0"/>
              </a:spcAft>
              <a:buSzPts val="1500"/>
              <a:buChar char="•"/>
            </a:pPr>
            <a:r>
              <a:rPr lang="en" sz="1500"/>
              <a:t>New applicants only</a:t>
            </a:r>
            <a:endParaRPr sz="1500"/>
          </a:p>
          <a:p>
            <a:pPr indent="0" lvl="0" marL="0" marR="0" rtl="0" algn="l">
              <a:lnSpc>
                <a:spcPct val="100000"/>
              </a:lnSpc>
              <a:spcBef>
                <a:spcPts val="700"/>
              </a:spcBef>
              <a:spcAft>
                <a:spcPts val="0"/>
              </a:spcAft>
              <a:buNone/>
            </a:pPr>
            <a:r>
              <a:rPr b="1" lang="en" sz="1800"/>
              <a:t>Immigrant eligibility:</a:t>
            </a:r>
            <a:endParaRPr sz="1500"/>
          </a:p>
          <a:p>
            <a:pPr indent="-323850" lvl="0" marL="457200" marR="0" rtl="0" algn="l">
              <a:lnSpc>
                <a:spcPct val="100000"/>
              </a:lnSpc>
              <a:spcBef>
                <a:spcPts val="700"/>
              </a:spcBef>
              <a:spcAft>
                <a:spcPts val="0"/>
              </a:spcAft>
              <a:buSzPts val="1500"/>
              <a:buChar char="•"/>
            </a:pPr>
            <a:r>
              <a:rPr lang="en" sz="1500"/>
              <a:t>Refugees, asylees, and some other noncitizens</a:t>
            </a:r>
            <a:endParaRPr sz="1500"/>
          </a:p>
          <a:p>
            <a:pPr indent="0" lvl="0" marL="0" marR="0" rtl="0" algn="l">
              <a:lnSpc>
                <a:spcPct val="100000"/>
              </a:lnSpc>
              <a:spcBef>
                <a:spcPts val="700"/>
              </a:spcBef>
              <a:spcAft>
                <a:spcPts val="0"/>
              </a:spcAft>
              <a:buNone/>
            </a:pPr>
            <a:r>
              <a:t/>
            </a:r>
            <a:endParaRPr sz="1500"/>
          </a:p>
          <a:p>
            <a:pPr indent="0" lvl="0" marL="457200" rtl="0" algn="l">
              <a:lnSpc>
                <a:spcPct val="100000"/>
              </a:lnSpc>
              <a:spcBef>
                <a:spcPts val="700"/>
              </a:spcBef>
              <a:spcAft>
                <a:spcPts val="0"/>
              </a:spcAft>
              <a:buNone/>
            </a:pPr>
            <a:r>
              <a:t/>
            </a:r>
            <a:endParaRPr sz="1200">
              <a:solidFill>
                <a:srgbClr val="000000"/>
              </a:solidFill>
              <a:latin typeface="Arial"/>
              <a:ea typeface="Arial"/>
              <a:cs typeface="Arial"/>
              <a:sym typeface="Arial"/>
            </a:endParaRPr>
          </a:p>
          <a:p>
            <a:pPr indent="0" lvl="0" marL="0" rtl="0" algn="l">
              <a:lnSpc>
                <a:spcPct val="100000"/>
              </a:lnSpc>
              <a:spcBef>
                <a:spcPts val="700"/>
              </a:spcBef>
              <a:spcAft>
                <a:spcPts val="0"/>
              </a:spcAft>
              <a:buNone/>
            </a:pPr>
            <a:r>
              <a:t/>
            </a:r>
            <a:endParaRPr sz="1500"/>
          </a:p>
          <a:p>
            <a:pPr indent="0" lvl="0" marL="1371600" marR="0" rtl="0" algn="l">
              <a:lnSpc>
                <a:spcPct val="150000"/>
              </a:lnSpc>
              <a:spcBef>
                <a:spcPts val="0"/>
              </a:spcBef>
              <a:spcAft>
                <a:spcPts val="0"/>
              </a:spcAft>
              <a:buNone/>
            </a:pPr>
            <a:r>
              <a:t/>
            </a:r>
            <a:endParaRPr sz="2200"/>
          </a:p>
        </p:txBody>
      </p:sp>
      <p:sp>
        <p:nvSpPr>
          <p:cNvPr id="1592" name="Google Shape;1592;p208"/>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id="1593" name="Google Shape;1593;p208" title="Screenshot 2026-05-15 082838.png"/>
          <p:cNvPicPr preferRelativeResize="0"/>
          <p:nvPr/>
        </p:nvPicPr>
        <p:blipFill>
          <a:blip r:embed="rId4">
            <a:alphaModFix/>
          </a:blip>
          <a:stretch>
            <a:fillRect/>
          </a:stretch>
        </p:blipFill>
        <p:spPr>
          <a:xfrm>
            <a:off x="5414300" y="1225863"/>
            <a:ext cx="3136500" cy="28046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97" name="Shape 1597"/>
        <p:cNvGrpSpPr/>
        <p:nvPr/>
      </p:nvGrpSpPr>
      <p:grpSpPr>
        <a:xfrm>
          <a:off x="0" y="0"/>
          <a:ext cx="0" cy="0"/>
          <a:chOff x="0" y="0"/>
          <a:chExt cx="0" cy="0"/>
        </a:xfrm>
      </p:grpSpPr>
      <p:sp>
        <p:nvSpPr>
          <p:cNvPr id="1598" name="Google Shape;1598;p209"/>
          <p:cNvSpPr txBox="1"/>
          <p:nvPr>
            <p:ph type="title"/>
          </p:nvPr>
        </p:nvSpPr>
        <p:spPr>
          <a:xfrm>
            <a:off x="203856" y="230299"/>
            <a:ext cx="8736300" cy="7200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sz="3500"/>
              <a:t>6</a:t>
            </a:r>
            <a:r>
              <a:rPr lang="en" sz="3500"/>
              <a:t>-Month Renewal Redeterminations</a:t>
            </a:r>
            <a:endParaRPr sz="3500"/>
          </a:p>
        </p:txBody>
      </p:sp>
      <p:sp>
        <p:nvSpPr>
          <p:cNvPr id="1599" name="Google Shape;1599;p209"/>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grpSp>
        <p:nvGrpSpPr>
          <p:cNvPr id="1600" name="Google Shape;1600;p209"/>
          <p:cNvGrpSpPr/>
          <p:nvPr/>
        </p:nvGrpSpPr>
        <p:grpSpPr>
          <a:xfrm>
            <a:off x="3650575" y="1067571"/>
            <a:ext cx="5075400" cy="3949905"/>
            <a:chOff x="3617600" y="579149"/>
            <a:chExt cx="5075400" cy="4652420"/>
          </a:xfrm>
        </p:grpSpPr>
        <p:sp>
          <p:nvSpPr>
            <p:cNvPr id="1601" name="Google Shape;1601;p209"/>
            <p:cNvSpPr txBox="1"/>
            <p:nvPr/>
          </p:nvSpPr>
          <p:spPr>
            <a:xfrm>
              <a:off x="3849425" y="2874447"/>
              <a:ext cx="2196600" cy="1395900"/>
            </a:xfrm>
            <a:prstGeom prst="rect">
              <a:avLst/>
            </a:prstGeom>
            <a:solidFill>
              <a:srgbClr val="93C47D"/>
            </a:solidFill>
            <a:ln>
              <a:noFill/>
            </a:ln>
          </p:spPr>
          <p:txBody>
            <a:bodyPr anchorCtr="0" anchor="t" bIns="91425" lIns="0" spcFirstLastPara="1" rIns="0" wrap="square" tIns="91425">
              <a:spAutoFit/>
            </a:bodyPr>
            <a:lstStyle/>
            <a:p>
              <a:pPr indent="0" lvl="0" marL="0" rtl="0" algn="ctr">
                <a:spcBef>
                  <a:spcPts val="0"/>
                </a:spcBef>
                <a:spcAft>
                  <a:spcPts val="0"/>
                </a:spcAft>
                <a:buNone/>
              </a:pPr>
              <a:r>
                <a:rPr b="1" lang="en" sz="1300">
                  <a:solidFill>
                    <a:schemeClr val="accent2"/>
                  </a:solidFill>
                  <a:latin typeface="Inter"/>
                  <a:ea typeface="Inter"/>
                  <a:cs typeface="Inter"/>
                  <a:sym typeface="Inter"/>
                </a:rPr>
                <a:t>American Indian / Alaska Native individuals age 19-64</a:t>
              </a:r>
              <a:endParaRPr b="1" sz="1300">
                <a:solidFill>
                  <a:schemeClr val="accent2"/>
                </a:solidFill>
                <a:latin typeface="Inter"/>
                <a:ea typeface="Inter"/>
                <a:cs typeface="Inter"/>
                <a:sym typeface="Inter"/>
              </a:endParaRPr>
            </a:p>
            <a:p>
              <a:pPr indent="0" lvl="0" marL="0" rtl="0" algn="ctr">
                <a:spcBef>
                  <a:spcPts val="0"/>
                </a:spcBef>
                <a:spcAft>
                  <a:spcPts val="0"/>
                </a:spcAft>
                <a:buNone/>
              </a:pPr>
              <a:r>
                <a:t/>
              </a:r>
              <a:endParaRPr b="1" sz="1300">
                <a:solidFill>
                  <a:schemeClr val="accent2"/>
                </a:solidFill>
                <a:latin typeface="Inter"/>
                <a:ea typeface="Inter"/>
                <a:cs typeface="Inter"/>
                <a:sym typeface="Inter"/>
              </a:endParaRPr>
            </a:p>
            <a:p>
              <a:pPr indent="0" lvl="0" marL="0" rtl="0" algn="l">
                <a:spcBef>
                  <a:spcPts val="0"/>
                </a:spcBef>
                <a:spcAft>
                  <a:spcPts val="0"/>
                </a:spcAft>
                <a:buNone/>
              </a:pPr>
              <a:r>
                <a:t/>
              </a:r>
              <a:endParaRPr b="1" sz="1300">
                <a:solidFill>
                  <a:schemeClr val="accent2"/>
                </a:solidFill>
                <a:latin typeface="Inter"/>
                <a:ea typeface="Inter"/>
                <a:cs typeface="Inter"/>
                <a:sym typeface="Inter"/>
              </a:endParaRPr>
            </a:p>
          </p:txBody>
        </p:sp>
        <p:sp>
          <p:nvSpPr>
            <p:cNvPr id="1602" name="Google Shape;1602;p209"/>
            <p:cNvSpPr txBox="1"/>
            <p:nvPr/>
          </p:nvSpPr>
          <p:spPr>
            <a:xfrm>
              <a:off x="3851750" y="579149"/>
              <a:ext cx="4503600" cy="688800"/>
            </a:xfrm>
            <a:prstGeom prst="rect">
              <a:avLst/>
            </a:prstGeom>
            <a:solidFill>
              <a:schemeClr val="dk2"/>
            </a:solidFill>
            <a:ln>
              <a:noFill/>
            </a:ln>
          </p:spPr>
          <p:txBody>
            <a:bodyPr anchorCtr="0" anchor="t" bIns="91425" lIns="0" spcFirstLastPara="1" rIns="0" wrap="square" tIns="91425">
              <a:spAutoFit/>
            </a:bodyPr>
            <a:lstStyle/>
            <a:p>
              <a:pPr indent="0" lvl="0" marL="0" rtl="0" algn="ctr">
                <a:spcBef>
                  <a:spcPts val="0"/>
                </a:spcBef>
                <a:spcAft>
                  <a:spcPts val="0"/>
                </a:spcAft>
                <a:buNone/>
              </a:pPr>
              <a:r>
                <a:rPr b="1" lang="en" sz="1300" u="sng">
                  <a:solidFill>
                    <a:srgbClr val="FDFDFD"/>
                  </a:solidFill>
                  <a:latin typeface="Inter"/>
                  <a:ea typeface="Inter"/>
                  <a:cs typeface="Inter"/>
                  <a:sym typeface="Inter"/>
                </a:rPr>
                <a:t>MOVE </a:t>
              </a:r>
              <a:r>
                <a:rPr b="1" lang="en" sz="1300" u="sng">
                  <a:solidFill>
                    <a:srgbClr val="FDFDFD"/>
                  </a:solidFill>
                  <a:latin typeface="Inter"/>
                  <a:ea typeface="Inter"/>
                  <a:cs typeface="Inter"/>
                  <a:sym typeface="Inter"/>
                </a:rPr>
                <a:t>to 6-month renewal redetermination cycles</a:t>
              </a:r>
              <a:endParaRPr b="1" sz="1300" u="sng">
                <a:solidFill>
                  <a:srgbClr val="FDFDFD"/>
                </a:solidFill>
                <a:latin typeface="Inter"/>
                <a:ea typeface="Inter"/>
                <a:cs typeface="Inter"/>
                <a:sym typeface="Inter"/>
              </a:endParaRPr>
            </a:p>
            <a:p>
              <a:pPr indent="0" lvl="0" marL="0" rtl="0" algn="ctr">
                <a:spcBef>
                  <a:spcPts val="0"/>
                </a:spcBef>
                <a:spcAft>
                  <a:spcPts val="0"/>
                </a:spcAft>
                <a:buNone/>
              </a:pPr>
              <a:r>
                <a:rPr lang="en" sz="1300">
                  <a:solidFill>
                    <a:srgbClr val="FDFDFD"/>
                  </a:solidFill>
                  <a:latin typeface="Inter"/>
                  <a:ea typeface="Inter"/>
                  <a:cs typeface="Inter"/>
                  <a:sym typeface="Inter"/>
                </a:rPr>
                <a:t>Individuals 19-64</a:t>
              </a:r>
              <a:endParaRPr sz="1300">
                <a:solidFill>
                  <a:srgbClr val="FDFDFD"/>
                </a:solidFill>
                <a:latin typeface="Inter"/>
                <a:ea typeface="Inter"/>
                <a:cs typeface="Inter"/>
                <a:sym typeface="Inter"/>
              </a:endParaRPr>
            </a:p>
          </p:txBody>
        </p:sp>
        <p:cxnSp>
          <p:nvCxnSpPr>
            <p:cNvPr id="1603" name="Google Shape;1603;p209"/>
            <p:cNvCxnSpPr/>
            <p:nvPr/>
          </p:nvCxnSpPr>
          <p:spPr>
            <a:xfrm rot="10800000">
              <a:off x="3617600" y="5231569"/>
              <a:ext cx="5075400" cy="0"/>
            </a:xfrm>
            <a:prstGeom prst="straightConnector1">
              <a:avLst/>
            </a:prstGeom>
            <a:noFill/>
            <a:ln cap="flat" cmpd="sng" w="19050">
              <a:solidFill>
                <a:srgbClr val="202124"/>
              </a:solidFill>
              <a:prstDash val="solid"/>
              <a:round/>
              <a:headEnd len="med" w="med" type="none"/>
              <a:tailEnd len="med" w="med" type="none"/>
            </a:ln>
          </p:spPr>
        </p:cxnSp>
        <p:sp>
          <p:nvSpPr>
            <p:cNvPr id="1604" name="Google Shape;1604;p209"/>
            <p:cNvSpPr txBox="1"/>
            <p:nvPr/>
          </p:nvSpPr>
          <p:spPr>
            <a:xfrm>
              <a:off x="6343025" y="2864257"/>
              <a:ext cx="2049900" cy="924600"/>
            </a:xfrm>
            <a:prstGeom prst="rect">
              <a:avLst/>
            </a:prstGeom>
            <a:solidFill>
              <a:srgbClr val="93C47D"/>
            </a:solidFill>
            <a:ln>
              <a:noFill/>
            </a:ln>
          </p:spPr>
          <p:txBody>
            <a:bodyPr anchorCtr="0" anchor="t" bIns="91425" lIns="0" spcFirstLastPara="1" rIns="0" wrap="square" tIns="91425">
              <a:spAutoFit/>
            </a:bodyPr>
            <a:lstStyle/>
            <a:p>
              <a:pPr indent="0" lvl="0" marL="0" rtl="0" algn="ctr">
                <a:spcBef>
                  <a:spcPts val="0"/>
                </a:spcBef>
                <a:spcAft>
                  <a:spcPts val="0"/>
                </a:spcAft>
                <a:buNone/>
              </a:pPr>
              <a:r>
                <a:rPr b="1" lang="en" sz="1300">
                  <a:solidFill>
                    <a:schemeClr val="accent2"/>
                  </a:solidFill>
                  <a:latin typeface="Inter"/>
                  <a:ea typeface="Inter"/>
                  <a:cs typeface="Inter"/>
                  <a:sym typeface="Inter"/>
                </a:rPr>
                <a:t>Individuals</a:t>
              </a:r>
              <a:endParaRPr b="1" sz="1300">
                <a:solidFill>
                  <a:schemeClr val="accent2"/>
                </a:solidFill>
                <a:latin typeface="Inter"/>
                <a:ea typeface="Inter"/>
                <a:cs typeface="Inter"/>
                <a:sym typeface="Inter"/>
              </a:endParaRPr>
            </a:p>
            <a:p>
              <a:pPr indent="0" lvl="0" marL="0" rtl="0" algn="ctr">
                <a:spcBef>
                  <a:spcPts val="0"/>
                </a:spcBef>
                <a:spcAft>
                  <a:spcPts val="0"/>
                </a:spcAft>
                <a:buNone/>
              </a:pPr>
              <a:r>
                <a:rPr b="1" lang="en" sz="1300">
                  <a:solidFill>
                    <a:schemeClr val="accent2"/>
                  </a:solidFill>
                  <a:latin typeface="Inter"/>
                  <a:ea typeface="Inter"/>
                  <a:cs typeface="Inter"/>
                  <a:sym typeface="Inter"/>
                </a:rPr>
                <a:t>18 and younger</a:t>
              </a:r>
              <a:endParaRPr b="1" sz="1300">
                <a:solidFill>
                  <a:schemeClr val="accent2"/>
                </a:solidFill>
                <a:latin typeface="Inter"/>
                <a:ea typeface="Inter"/>
                <a:cs typeface="Inter"/>
                <a:sym typeface="Inter"/>
              </a:endParaRPr>
            </a:p>
            <a:p>
              <a:pPr indent="0" lvl="0" marL="0" rtl="0" algn="ctr">
                <a:spcBef>
                  <a:spcPts val="0"/>
                </a:spcBef>
                <a:spcAft>
                  <a:spcPts val="0"/>
                </a:spcAft>
                <a:buNone/>
              </a:pPr>
              <a:r>
                <a:rPr b="1" lang="en" sz="1300">
                  <a:solidFill>
                    <a:schemeClr val="accent2"/>
                  </a:solidFill>
                  <a:latin typeface="Inter"/>
                  <a:ea typeface="Inter"/>
                  <a:cs typeface="Inter"/>
                  <a:sym typeface="Inter"/>
                </a:rPr>
                <a:t>65 and older</a:t>
              </a:r>
              <a:endParaRPr b="1" sz="1500">
                <a:solidFill>
                  <a:schemeClr val="accent2"/>
                </a:solidFill>
                <a:latin typeface="Inter"/>
                <a:ea typeface="Inter"/>
                <a:cs typeface="Inter"/>
                <a:sym typeface="Inter"/>
              </a:endParaRPr>
            </a:p>
          </p:txBody>
        </p:sp>
        <p:sp>
          <p:nvSpPr>
            <p:cNvPr id="1605" name="Google Shape;1605;p209"/>
            <p:cNvSpPr txBox="1"/>
            <p:nvPr/>
          </p:nvSpPr>
          <p:spPr>
            <a:xfrm>
              <a:off x="3851750" y="1214965"/>
              <a:ext cx="4503600" cy="453300"/>
            </a:xfrm>
            <a:prstGeom prst="rect">
              <a:avLst/>
            </a:prstGeom>
            <a:noFill/>
            <a:ln cap="flat" cmpd="sng" w="9525">
              <a:solidFill>
                <a:schemeClr val="dk2"/>
              </a:solidFill>
              <a:prstDash val="solid"/>
              <a:round/>
              <a:headEnd len="sm" w="sm" type="none"/>
              <a:tailEnd len="sm" w="sm" type="none"/>
            </a:ln>
          </p:spPr>
          <p:txBody>
            <a:bodyPr anchorCtr="0" anchor="t" bIns="91425" lIns="0" spcFirstLastPara="1" rIns="0" wrap="square" tIns="91425">
              <a:spAutoFit/>
            </a:bodyPr>
            <a:lstStyle/>
            <a:p>
              <a:pPr indent="0" lvl="0" marL="0" rtl="0" algn="ctr">
                <a:spcBef>
                  <a:spcPts val="0"/>
                </a:spcBef>
                <a:spcAft>
                  <a:spcPts val="0"/>
                </a:spcAft>
                <a:buNone/>
              </a:pPr>
              <a:r>
                <a:rPr lang="en" sz="1300">
                  <a:solidFill>
                    <a:srgbClr val="202124"/>
                  </a:solidFill>
                  <a:latin typeface="Trebuchet MS"/>
                  <a:ea typeface="Trebuchet MS"/>
                  <a:cs typeface="Trebuchet MS"/>
                  <a:sym typeface="Trebuchet MS"/>
                </a:rPr>
                <a:t>Work Requirements MAY apply to SOME individuals 19-64 </a:t>
              </a:r>
              <a:endParaRPr sz="1300">
                <a:solidFill>
                  <a:srgbClr val="202124"/>
                </a:solidFill>
                <a:latin typeface="Trebuchet MS"/>
                <a:ea typeface="Trebuchet MS"/>
                <a:cs typeface="Trebuchet MS"/>
                <a:sym typeface="Trebuchet MS"/>
              </a:endParaRPr>
            </a:p>
          </p:txBody>
        </p:sp>
      </p:grpSp>
      <p:sp>
        <p:nvSpPr>
          <p:cNvPr id="1606" name="Google Shape;1606;p209"/>
          <p:cNvSpPr txBox="1"/>
          <p:nvPr/>
        </p:nvSpPr>
        <p:spPr>
          <a:xfrm>
            <a:off x="277450" y="857625"/>
            <a:ext cx="3767700" cy="3570900"/>
          </a:xfrm>
          <a:prstGeom prst="rect">
            <a:avLst/>
          </a:prstGeom>
          <a:noFill/>
          <a:ln>
            <a:noFill/>
          </a:ln>
        </p:spPr>
        <p:txBody>
          <a:bodyPr anchorCtr="0" anchor="t" bIns="91425" lIns="0" spcFirstLastPara="1" rIns="0" wrap="square" tIns="91425">
            <a:spAutoFit/>
          </a:bodyPr>
          <a:lstStyle/>
          <a:p>
            <a:pPr indent="0" lvl="0" marL="0" rtl="0" algn="l">
              <a:spcBef>
                <a:spcPts val="0"/>
              </a:spcBef>
              <a:spcAft>
                <a:spcPts val="0"/>
              </a:spcAft>
              <a:buNone/>
            </a:pPr>
            <a:r>
              <a:rPr b="1" lang="en" sz="2100" u="sng">
                <a:solidFill>
                  <a:srgbClr val="202124"/>
                </a:solidFill>
                <a:latin typeface="Trebuchet MS"/>
                <a:ea typeface="Trebuchet MS"/>
                <a:cs typeface="Trebuchet MS"/>
                <a:sym typeface="Trebuchet MS"/>
              </a:rPr>
              <a:t>Who</a:t>
            </a:r>
            <a:r>
              <a:rPr lang="en" sz="2100">
                <a:solidFill>
                  <a:srgbClr val="202124"/>
                </a:solidFill>
                <a:latin typeface="Trebuchet MS"/>
                <a:ea typeface="Trebuchet MS"/>
                <a:cs typeface="Trebuchet MS"/>
                <a:sym typeface="Trebuchet MS"/>
              </a:rPr>
              <a:t>:</a:t>
            </a:r>
            <a:endParaRPr sz="2100">
              <a:solidFill>
                <a:srgbClr val="202124"/>
              </a:solidFill>
              <a:latin typeface="Trebuchet MS"/>
              <a:ea typeface="Trebuchet MS"/>
              <a:cs typeface="Trebuchet MS"/>
              <a:sym typeface="Trebuchet MS"/>
            </a:endParaRPr>
          </a:p>
          <a:p>
            <a:pPr indent="0" lvl="0" marL="0" rtl="0" algn="l">
              <a:spcBef>
                <a:spcPts val="0"/>
              </a:spcBef>
              <a:spcAft>
                <a:spcPts val="0"/>
              </a:spcAft>
              <a:buNone/>
            </a:pPr>
            <a:r>
              <a:rPr lang="en" sz="2100">
                <a:solidFill>
                  <a:schemeClr val="dk2"/>
                </a:solidFill>
                <a:latin typeface="Trebuchet MS"/>
                <a:ea typeface="Trebuchet MS"/>
                <a:cs typeface="Trebuchet MS"/>
                <a:sym typeface="Trebuchet MS"/>
              </a:rPr>
              <a:t>SOME </a:t>
            </a:r>
            <a:r>
              <a:rPr lang="en" sz="1700">
                <a:solidFill>
                  <a:schemeClr val="dk2"/>
                </a:solidFill>
                <a:latin typeface="Trebuchet MS"/>
                <a:ea typeface="Trebuchet MS"/>
                <a:cs typeface="Trebuchet MS"/>
                <a:sym typeface="Trebuchet MS"/>
              </a:rPr>
              <a:t>Individuals 19-64*</a:t>
            </a:r>
            <a:endParaRPr sz="1700">
              <a:solidFill>
                <a:schemeClr val="dk2"/>
              </a:solidFill>
              <a:latin typeface="Trebuchet MS"/>
              <a:ea typeface="Trebuchet MS"/>
              <a:cs typeface="Trebuchet MS"/>
              <a:sym typeface="Trebuchet MS"/>
            </a:endParaRPr>
          </a:p>
          <a:p>
            <a:pPr indent="0" lvl="0" marL="0" rtl="0" algn="l">
              <a:spcBef>
                <a:spcPts val="0"/>
              </a:spcBef>
              <a:spcAft>
                <a:spcPts val="0"/>
              </a:spcAft>
              <a:buNone/>
            </a:pPr>
            <a:r>
              <a:t/>
            </a:r>
            <a:endParaRPr sz="1700">
              <a:solidFill>
                <a:schemeClr val="accent2"/>
              </a:solidFill>
              <a:latin typeface="Trebuchet MS"/>
              <a:ea typeface="Trebuchet MS"/>
              <a:cs typeface="Trebuchet MS"/>
              <a:sym typeface="Trebuchet MS"/>
            </a:endParaRPr>
          </a:p>
          <a:p>
            <a:pPr indent="0" lvl="0" marL="0" rtl="0" algn="l">
              <a:spcBef>
                <a:spcPts val="0"/>
              </a:spcBef>
              <a:spcAft>
                <a:spcPts val="0"/>
              </a:spcAft>
              <a:buNone/>
            </a:pPr>
            <a:r>
              <a:t/>
            </a:r>
            <a:endParaRPr sz="1700">
              <a:solidFill>
                <a:srgbClr val="202124"/>
              </a:solidFill>
              <a:latin typeface="Trebuchet MS"/>
              <a:ea typeface="Trebuchet MS"/>
              <a:cs typeface="Trebuchet MS"/>
              <a:sym typeface="Trebuchet MS"/>
            </a:endParaRPr>
          </a:p>
          <a:p>
            <a:pPr indent="0" lvl="0" marL="0" rtl="0" algn="l">
              <a:spcBef>
                <a:spcPts val="0"/>
              </a:spcBef>
              <a:spcAft>
                <a:spcPts val="0"/>
              </a:spcAft>
              <a:buNone/>
            </a:pPr>
            <a:r>
              <a:rPr b="1" lang="en" sz="2100" u="sng">
                <a:solidFill>
                  <a:srgbClr val="202124"/>
                </a:solidFill>
                <a:latin typeface="Trebuchet MS"/>
                <a:ea typeface="Trebuchet MS"/>
                <a:cs typeface="Trebuchet MS"/>
                <a:sym typeface="Trebuchet MS"/>
              </a:rPr>
              <a:t>When</a:t>
            </a:r>
            <a:r>
              <a:rPr lang="en" sz="1700">
                <a:solidFill>
                  <a:srgbClr val="202124"/>
                </a:solidFill>
                <a:latin typeface="Trebuchet MS"/>
                <a:ea typeface="Trebuchet MS"/>
                <a:cs typeface="Trebuchet MS"/>
                <a:sym typeface="Trebuchet MS"/>
              </a:rPr>
              <a:t>:</a:t>
            </a:r>
            <a:endParaRPr sz="1700">
              <a:solidFill>
                <a:srgbClr val="202124"/>
              </a:solidFill>
              <a:latin typeface="Trebuchet MS"/>
              <a:ea typeface="Trebuchet MS"/>
              <a:cs typeface="Trebuchet MS"/>
              <a:sym typeface="Trebuchet MS"/>
            </a:endParaRPr>
          </a:p>
          <a:p>
            <a:pPr indent="0" lvl="0" marL="457200" rtl="0" algn="l">
              <a:spcBef>
                <a:spcPts val="0"/>
              </a:spcBef>
              <a:spcAft>
                <a:spcPts val="0"/>
              </a:spcAft>
              <a:buNone/>
            </a:pPr>
            <a:r>
              <a:t/>
            </a:r>
            <a:endParaRPr sz="1700">
              <a:solidFill>
                <a:srgbClr val="202124"/>
              </a:solidFill>
              <a:latin typeface="Trebuchet MS"/>
              <a:ea typeface="Trebuchet MS"/>
              <a:cs typeface="Trebuchet MS"/>
              <a:sym typeface="Trebuchet MS"/>
            </a:endParaRPr>
          </a:p>
          <a:p>
            <a:pPr indent="0" lvl="0" marL="0" rtl="0" algn="l">
              <a:spcBef>
                <a:spcPts val="0"/>
              </a:spcBef>
              <a:spcAft>
                <a:spcPts val="0"/>
              </a:spcAft>
              <a:buNone/>
            </a:pPr>
            <a:r>
              <a:rPr b="1" lang="en" sz="1700">
                <a:solidFill>
                  <a:srgbClr val="202124"/>
                </a:solidFill>
                <a:latin typeface="Trebuchet MS"/>
                <a:ea typeface="Trebuchet MS"/>
                <a:cs typeface="Trebuchet MS"/>
                <a:sym typeface="Trebuchet MS"/>
              </a:rPr>
              <a:t>January 1, 2027</a:t>
            </a:r>
            <a:endParaRPr b="1" sz="1700">
              <a:solidFill>
                <a:srgbClr val="202124"/>
              </a:solidFill>
              <a:latin typeface="Trebuchet MS"/>
              <a:ea typeface="Trebuchet MS"/>
              <a:cs typeface="Trebuchet MS"/>
              <a:sym typeface="Trebuchet MS"/>
            </a:endParaRPr>
          </a:p>
          <a:p>
            <a:pPr indent="0" lvl="0" marL="0" rtl="0" algn="l">
              <a:spcBef>
                <a:spcPts val="0"/>
              </a:spcBef>
              <a:spcAft>
                <a:spcPts val="0"/>
              </a:spcAft>
              <a:buNone/>
            </a:pPr>
            <a:r>
              <a:rPr lang="en" sz="1700">
                <a:solidFill>
                  <a:srgbClr val="202124"/>
                </a:solidFill>
                <a:latin typeface="Trebuchet MS"/>
                <a:ea typeface="Trebuchet MS"/>
                <a:cs typeface="Trebuchet MS"/>
                <a:sym typeface="Trebuchet MS"/>
              </a:rPr>
              <a:t>New Applications </a:t>
            </a:r>
            <a:endParaRPr sz="1700">
              <a:solidFill>
                <a:srgbClr val="202124"/>
              </a:solidFill>
              <a:latin typeface="Trebuchet MS"/>
              <a:ea typeface="Trebuchet MS"/>
              <a:cs typeface="Trebuchet MS"/>
              <a:sym typeface="Trebuchet MS"/>
            </a:endParaRPr>
          </a:p>
          <a:p>
            <a:pPr indent="0" lvl="0" marL="457200" rtl="0" algn="l">
              <a:spcBef>
                <a:spcPts val="0"/>
              </a:spcBef>
              <a:spcAft>
                <a:spcPts val="0"/>
              </a:spcAft>
              <a:buNone/>
            </a:pPr>
            <a:r>
              <a:t/>
            </a:r>
            <a:endParaRPr sz="1700">
              <a:solidFill>
                <a:srgbClr val="202124"/>
              </a:solidFill>
              <a:latin typeface="Trebuchet MS"/>
              <a:ea typeface="Trebuchet MS"/>
              <a:cs typeface="Trebuchet MS"/>
              <a:sym typeface="Trebuchet MS"/>
            </a:endParaRPr>
          </a:p>
          <a:p>
            <a:pPr indent="0" lvl="0" marL="0" rtl="0" algn="l">
              <a:spcBef>
                <a:spcPts val="0"/>
              </a:spcBef>
              <a:spcAft>
                <a:spcPts val="0"/>
              </a:spcAft>
              <a:buNone/>
            </a:pPr>
            <a:r>
              <a:rPr b="1" lang="en" sz="1700">
                <a:solidFill>
                  <a:srgbClr val="202124"/>
                </a:solidFill>
                <a:latin typeface="Trebuchet MS"/>
                <a:ea typeface="Trebuchet MS"/>
                <a:cs typeface="Trebuchet MS"/>
                <a:sym typeface="Trebuchet MS"/>
              </a:rPr>
              <a:t>March 2027</a:t>
            </a:r>
            <a:endParaRPr b="1" sz="1700">
              <a:solidFill>
                <a:srgbClr val="202124"/>
              </a:solidFill>
              <a:latin typeface="Trebuchet MS"/>
              <a:ea typeface="Trebuchet MS"/>
              <a:cs typeface="Trebuchet MS"/>
              <a:sym typeface="Trebuchet MS"/>
            </a:endParaRPr>
          </a:p>
          <a:p>
            <a:pPr indent="0" lvl="0" marL="0" rtl="0" algn="l">
              <a:spcBef>
                <a:spcPts val="0"/>
              </a:spcBef>
              <a:spcAft>
                <a:spcPts val="0"/>
              </a:spcAft>
              <a:buNone/>
            </a:pPr>
            <a:r>
              <a:rPr lang="en" sz="1700">
                <a:solidFill>
                  <a:srgbClr val="202124"/>
                </a:solidFill>
                <a:latin typeface="Trebuchet MS"/>
                <a:ea typeface="Trebuchet MS"/>
                <a:cs typeface="Trebuchet MS"/>
                <a:sym typeface="Trebuchet MS"/>
              </a:rPr>
              <a:t>Renewals initiating in March 2027</a:t>
            </a:r>
            <a:endParaRPr sz="1700">
              <a:solidFill>
                <a:srgbClr val="202124"/>
              </a:solidFill>
              <a:latin typeface="Trebuchet MS"/>
              <a:ea typeface="Trebuchet MS"/>
              <a:cs typeface="Trebuchet MS"/>
              <a:sym typeface="Trebuchet MS"/>
            </a:endParaRPr>
          </a:p>
          <a:p>
            <a:pPr indent="0" lvl="0" marL="0" rtl="0" algn="l">
              <a:spcBef>
                <a:spcPts val="0"/>
              </a:spcBef>
              <a:spcAft>
                <a:spcPts val="0"/>
              </a:spcAft>
              <a:buNone/>
            </a:pPr>
            <a:r>
              <a:t/>
            </a:r>
            <a:endParaRPr sz="2100">
              <a:solidFill>
                <a:srgbClr val="202124"/>
              </a:solidFill>
              <a:latin typeface="Trebuchet MS"/>
              <a:ea typeface="Trebuchet MS"/>
              <a:cs typeface="Trebuchet MS"/>
              <a:sym typeface="Trebuchet MS"/>
            </a:endParaRPr>
          </a:p>
        </p:txBody>
      </p:sp>
      <p:sp>
        <p:nvSpPr>
          <p:cNvPr id="1607" name="Google Shape;1607;p209"/>
          <p:cNvSpPr txBox="1"/>
          <p:nvPr/>
        </p:nvSpPr>
        <p:spPr>
          <a:xfrm>
            <a:off x="3882400" y="2623729"/>
            <a:ext cx="4543500" cy="384900"/>
          </a:xfrm>
          <a:prstGeom prst="rect">
            <a:avLst/>
          </a:prstGeom>
          <a:solidFill>
            <a:schemeClr val="accent2"/>
          </a:solidFill>
          <a:ln>
            <a:noFill/>
          </a:ln>
        </p:spPr>
        <p:txBody>
          <a:bodyPr anchorCtr="0" anchor="t" bIns="91425" lIns="0" spcFirstLastPara="1" rIns="0" wrap="square" tIns="91425">
            <a:spAutoFit/>
          </a:bodyPr>
          <a:lstStyle/>
          <a:p>
            <a:pPr indent="0" lvl="0" marL="0" rtl="0" algn="ctr">
              <a:spcBef>
                <a:spcPts val="0"/>
              </a:spcBef>
              <a:spcAft>
                <a:spcPts val="0"/>
              </a:spcAft>
              <a:buNone/>
            </a:pPr>
            <a:r>
              <a:rPr b="1" lang="en" sz="1300" u="sng">
                <a:solidFill>
                  <a:srgbClr val="FDFDFD"/>
                </a:solidFill>
                <a:latin typeface="Inter"/>
                <a:ea typeface="Inter"/>
                <a:cs typeface="Inter"/>
                <a:sym typeface="Inter"/>
              </a:rPr>
              <a:t>REMAIN on</a:t>
            </a:r>
            <a:r>
              <a:rPr b="1" lang="en" sz="1300" u="sng">
                <a:solidFill>
                  <a:srgbClr val="FDFDFD"/>
                </a:solidFill>
                <a:latin typeface="Inter"/>
                <a:ea typeface="Inter"/>
                <a:cs typeface="Inter"/>
                <a:sym typeface="Inter"/>
              </a:rPr>
              <a:t> 12-month renewal determination cycles</a:t>
            </a:r>
            <a:endParaRPr sz="1300">
              <a:solidFill>
                <a:srgbClr val="FDFDFD"/>
              </a:solidFill>
              <a:latin typeface="Inter"/>
              <a:ea typeface="Inter"/>
              <a:cs typeface="Inter"/>
              <a:sym typeface="Inter"/>
            </a:endParaRPr>
          </a:p>
        </p:txBody>
      </p:sp>
      <p:cxnSp>
        <p:nvCxnSpPr>
          <p:cNvPr id="1608" name="Google Shape;1608;p209"/>
          <p:cNvCxnSpPr/>
          <p:nvPr/>
        </p:nvCxnSpPr>
        <p:spPr>
          <a:xfrm>
            <a:off x="2903625" y="1411400"/>
            <a:ext cx="616800" cy="0"/>
          </a:xfrm>
          <a:prstGeom prst="straightConnector1">
            <a:avLst/>
          </a:prstGeom>
          <a:noFill/>
          <a:ln cap="flat" cmpd="sng" w="38100">
            <a:solidFill>
              <a:schemeClr val="dk2"/>
            </a:solidFill>
            <a:prstDash val="solid"/>
            <a:round/>
            <a:headEnd len="med" w="med" type="none"/>
            <a:tailEnd len="med" w="med" type="triangle"/>
          </a:ln>
        </p:spPr>
      </p:cxnSp>
      <p:sp>
        <p:nvSpPr>
          <p:cNvPr id="1609" name="Google Shape;1609;p209"/>
          <p:cNvSpPr txBox="1"/>
          <p:nvPr/>
        </p:nvSpPr>
        <p:spPr>
          <a:xfrm>
            <a:off x="5394150" y="2221650"/>
            <a:ext cx="2204400" cy="27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700">
                <a:solidFill>
                  <a:schemeClr val="accent2"/>
                </a:solidFill>
                <a:latin typeface="Trebuchet MS"/>
                <a:ea typeface="Trebuchet MS"/>
                <a:cs typeface="Trebuchet MS"/>
                <a:sym typeface="Trebuchet MS"/>
              </a:rPr>
              <a:t>*Exceptions: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13" name="Shape 1613"/>
        <p:cNvGrpSpPr/>
        <p:nvPr/>
      </p:nvGrpSpPr>
      <p:grpSpPr>
        <a:xfrm>
          <a:off x="0" y="0"/>
          <a:ext cx="0" cy="0"/>
          <a:chOff x="0" y="0"/>
          <a:chExt cx="0" cy="0"/>
        </a:xfrm>
      </p:grpSpPr>
      <p:sp>
        <p:nvSpPr>
          <p:cNvPr id="1614" name="Google Shape;1614;p210"/>
          <p:cNvSpPr txBox="1"/>
          <p:nvPr>
            <p:ph type="title"/>
          </p:nvPr>
        </p:nvSpPr>
        <p:spPr>
          <a:xfrm>
            <a:off x="255325" y="-56350"/>
            <a:ext cx="8624100" cy="879900"/>
          </a:xfrm>
          <a:prstGeom prst="rect">
            <a:avLst/>
          </a:prstGeom>
        </p:spPr>
        <p:txBody>
          <a:bodyPr anchorCtr="0" anchor="b" bIns="34275" lIns="68575" spcFirstLastPara="1" rIns="68575" wrap="square" tIns="34275">
            <a:noAutofit/>
          </a:bodyPr>
          <a:lstStyle/>
          <a:p>
            <a:pPr indent="-152400" lvl="0" marL="292100" rtl="0" algn="ctr">
              <a:lnSpc>
                <a:spcPct val="100000"/>
              </a:lnSpc>
              <a:spcBef>
                <a:spcPts val="2700"/>
              </a:spcBef>
              <a:spcAft>
                <a:spcPts val="0"/>
              </a:spcAft>
              <a:buNone/>
            </a:pPr>
            <a:r>
              <a:rPr lang="en" sz="2800"/>
              <a:t>How to Report </a:t>
            </a:r>
            <a:r>
              <a:rPr lang="en" sz="2800"/>
              <a:t>Work</a:t>
            </a:r>
            <a:r>
              <a:rPr lang="en" sz="2800"/>
              <a:t> &amp; Community Engagement Activities</a:t>
            </a:r>
            <a:endParaRPr sz="3100"/>
          </a:p>
        </p:txBody>
      </p:sp>
      <p:sp>
        <p:nvSpPr>
          <p:cNvPr id="1615" name="Google Shape;1615;p210"/>
          <p:cNvSpPr txBox="1"/>
          <p:nvPr>
            <p:ph idx="1" type="body"/>
          </p:nvPr>
        </p:nvSpPr>
        <p:spPr>
          <a:xfrm>
            <a:off x="232650" y="997700"/>
            <a:ext cx="5413200" cy="2880600"/>
          </a:xfrm>
          <a:prstGeom prst="rect">
            <a:avLst/>
          </a:prstGeom>
          <a:noFill/>
          <a:ln>
            <a:noFill/>
          </a:ln>
        </p:spPr>
        <p:txBody>
          <a:bodyPr anchorCtr="0" anchor="t" bIns="29450" lIns="58925" spcFirstLastPara="1" rIns="58925" wrap="square" tIns="29450">
            <a:noAutofit/>
          </a:bodyPr>
          <a:lstStyle/>
          <a:p>
            <a:pPr indent="-260350" lvl="0" marL="292100" rtl="0" algn="l">
              <a:lnSpc>
                <a:spcPct val="90000"/>
              </a:lnSpc>
              <a:spcBef>
                <a:spcPts val="700"/>
              </a:spcBef>
              <a:spcAft>
                <a:spcPts val="0"/>
              </a:spcAft>
              <a:buSzPts val="1700"/>
              <a:buChar char="●"/>
            </a:pPr>
            <a:r>
              <a:rPr lang="en" sz="1700"/>
              <a:t>New form with checkboxes created: </a:t>
            </a:r>
            <a:r>
              <a:rPr b="1" lang="en" sz="1700"/>
              <a:t>Worksheet J</a:t>
            </a:r>
            <a:r>
              <a:rPr lang="en" sz="1700"/>
              <a:t> </a:t>
            </a:r>
            <a:endParaRPr sz="1700"/>
          </a:p>
          <a:p>
            <a:pPr indent="-260350" lvl="1" marL="596900" rtl="0" algn="l">
              <a:lnSpc>
                <a:spcPct val="90000"/>
              </a:lnSpc>
              <a:spcBef>
                <a:spcPts val="700"/>
              </a:spcBef>
              <a:spcAft>
                <a:spcPts val="0"/>
              </a:spcAft>
              <a:buSzPts val="1700"/>
              <a:buChar char="○"/>
            </a:pPr>
            <a:r>
              <a:rPr lang="en" sz="1700"/>
              <a:t>New applicants and existing members may complete new form as part of the eligibility determination process for applications, renewal process or verification processes. </a:t>
            </a:r>
            <a:endParaRPr sz="1700"/>
          </a:p>
          <a:p>
            <a:pPr indent="-260350" lvl="1" marL="596900" rtl="0" algn="l">
              <a:lnSpc>
                <a:spcPct val="90000"/>
              </a:lnSpc>
              <a:spcBef>
                <a:spcPts val="700"/>
              </a:spcBef>
              <a:spcAft>
                <a:spcPts val="0"/>
              </a:spcAft>
              <a:buSzPts val="1700"/>
              <a:buChar char="○"/>
            </a:pPr>
            <a:r>
              <a:rPr lang="en" sz="1700"/>
              <a:t>Can be completed via application, phone, PEAK, or in person.</a:t>
            </a:r>
            <a:endParaRPr sz="1700"/>
          </a:p>
          <a:p>
            <a:pPr indent="-260350" lvl="1" marL="596900" rtl="0" algn="l">
              <a:lnSpc>
                <a:spcPct val="90000"/>
              </a:lnSpc>
              <a:spcBef>
                <a:spcPts val="700"/>
              </a:spcBef>
              <a:spcAft>
                <a:spcPts val="0"/>
              </a:spcAft>
              <a:buSzPts val="1700"/>
              <a:buChar char="○"/>
            </a:pPr>
            <a:r>
              <a:rPr lang="en" sz="1700"/>
              <a:t>Documents may be requested to verify eligibility.</a:t>
            </a:r>
            <a:endParaRPr sz="1700"/>
          </a:p>
          <a:p>
            <a:pPr indent="0" lvl="0" marL="0" rtl="0" algn="l">
              <a:lnSpc>
                <a:spcPct val="90000"/>
              </a:lnSpc>
              <a:spcBef>
                <a:spcPts val="700"/>
              </a:spcBef>
              <a:spcAft>
                <a:spcPts val="400"/>
              </a:spcAft>
              <a:buSzPts val="700"/>
              <a:buNone/>
            </a:pPr>
            <a:r>
              <a:t/>
            </a:r>
            <a:endParaRPr sz="1100">
              <a:highlight>
                <a:srgbClr val="FFFF00"/>
              </a:highlight>
            </a:endParaRPr>
          </a:p>
        </p:txBody>
      </p:sp>
      <p:sp>
        <p:nvSpPr>
          <p:cNvPr id="1616" name="Google Shape;1616;p210"/>
          <p:cNvSpPr txBox="1"/>
          <p:nvPr/>
        </p:nvSpPr>
        <p:spPr>
          <a:xfrm>
            <a:off x="5960775" y="1083375"/>
            <a:ext cx="2781600" cy="3227700"/>
          </a:xfrm>
          <a:prstGeom prst="rect">
            <a:avLst/>
          </a:prstGeom>
          <a:solidFill>
            <a:srgbClr val="D9D9D9"/>
          </a:solidFill>
          <a:ln>
            <a:noFill/>
          </a:ln>
        </p:spPr>
        <p:txBody>
          <a:bodyPr anchorCtr="0" anchor="t" bIns="91425" lIns="91425" spcFirstLastPara="1" rIns="91425" wrap="square" tIns="91425">
            <a:noAutofit/>
          </a:bodyPr>
          <a:lstStyle/>
          <a:p>
            <a:pPr indent="0" lvl="0" marL="0" rtl="0" algn="l">
              <a:lnSpc>
                <a:spcPct val="90000"/>
              </a:lnSpc>
              <a:spcBef>
                <a:spcPts val="700"/>
              </a:spcBef>
              <a:spcAft>
                <a:spcPts val="400"/>
              </a:spcAft>
              <a:buClr>
                <a:schemeClr val="dk1"/>
              </a:buClr>
              <a:buSzPts val="700"/>
              <a:buFont typeface="Arial"/>
              <a:buNone/>
            </a:pPr>
            <a:r>
              <a:rPr lang="en" sz="1700">
                <a:solidFill>
                  <a:schemeClr val="dk1"/>
                </a:solidFill>
                <a:highlight>
                  <a:srgbClr val="FFFF00"/>
                </a:highlight>
                <a:latin typeface="Trebuchet MS"/>
                <a:ea typeface="Trebuchet MS"/>
                <a:cs typeface="Trebuchet MS"/>
                <a:sym typeface="Trebuchet MS"/>
              </a:rPr>
              <a:t>Can we get some sort of visual with Worksheet J?</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166"/>
          <p:cNvSpPr txBox="1"/>
          <p:nvPr>
            <p:ph type="title"/>
          </p:nvPr>
        </p:nvSpPr>
        <p:spPr>
          <a:xfrm>
            <a:off x="446485" y="-642938"/>
            <a:ext cx="7886700" cy="3396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Clr>
                <a:schemeClr val="lt1"/>
              </a:buClr>
              <a:buSzPts val="1800"/>
              <a:buFont typeface="Trebuchet MS"/>
              <a:buNone/>
            </a:pPr>
            <a:r>
              <a:rPr lang="en" sz="1800"/>
              <a:t>Our Mission - photo</a:t>
            </a:r>
            <a:endParaRPr/>
          </a:p>
        </p:txBody>
      </p:sp>
      <p:pic>
        <p:nvPicPr>
          <p:cNvPr descr="Father points out something on laptop to family, seated on couch, as wife, son and daughter look on." id="737" name="Google Shape;737;p166"/>
          <p:cNvPicPr preferRelativeResize="0"/>
          <p:nvPr/>
        </p:nvPicPr>
        <p:blipFill rotWithShape="1">
          <a:blip r:embed="rId3">
            <a:alphaModFix/>
          </a:blip>
          <a:srcRect b="8637" l="10386" r="0" t="16328"/>
          <a:stretch/>
        </p:blipFill>
        <p:spPr>
          <a:xfrm>
            <a:off x="-1" y="-1"/>
            <a:ext cx="9143996" cy="4701688"/>
          </a:xfrm>
          <a:prstGeom prst="rect">
            <a:avLst/>
          </a:prstGeom>
          <a:noFill/>
          <a:ln>
            <a:noFill/>
          </a:ln>
        </p:spPr>
      </p:pic>
      <p:sp>
        <p:nvSpPr>
          <p:cNvPr id="738" name="Google Shape;738;p166"/>
          <p:cNvSpPr/>
          <p:nvPr/>
        </p:nvSpPr>
        <p:spPr>
          <a:xfrm>
            <a:off x="0" y="2700394"/>
            <a:ext cx="9144000" cy="1826400"/>
          </a:xfrm>
          <a:prstGeom prst="rect">
            <a:avLst/>
          </a:prstGeom>
          <a:solidFill>
            <a:srgbClr val="001970">
              <a:alpha val="80000"/>
            </a:srgbClr>
          </a:solidFill>
          <a:ln>
            <a:noFill/>
          </a:ln>
        </p:spPr>
        <p:txBody>
          <a:bodyPr anchorCtr="0" anchor="ctr" bIns="137150" lIns="97525" spcFirstLastPara="1" rIns="97525" wrap="square" tIns="48750">
            <a:noAutofit/>
          </a:bodyPr>
          <a:lstStyle/>
          <a:p>
            <a:pPr indent="0" lvl="0" marL="127000" rtl="0" algn="l">
              <a:spcBef>
                <a:spcPts val="0"/>
              </a:spcBef>
              <a:spcAft>
                <a:spcPts val="0"/>
              </a:spcAft>
              <a:buClr>
                <a:schemeClr val="dk1"/>
              </a:buClr>
              <a:buSzPts val="2600"/>
              <a:buFont typeface="Arial"/>
              <a:buNone/>
            </a:pPr>
            <a:r>
              <a:rPr b="1" lang="en" sz="3000">
                <a:solidFill>
                  <a:schemeClr val="lt1"/>
                </a:solidFill>
                <a:latin typeface="Trebuchet MS"/>
                <a:ea typeface="Trebuchet MS"/>
                <a:cs typeface="Trebuchet MS"/>
                <a:sym typeface="Trebuchet MS"/>
              </a:rPr>
              <a:t>Our Mission</a:t>
            </a:r>
            <a:r>
              <a:rPr lang="en" sz="3000">
                <a:solidFill>
                  <a:schemeClr val="lt1"/>
                </a:solidFill>
                <a:latin typeface="Trebuchet MS"/>
                <a:ea typeface="Trebuchet MS"/>
                <a:cs typeface="Trebuchet MS"/>
                <a:sym typeface="Trebuchet MS"/>
              </a:rPr>
              <a:t> </a:t>
            </a:r>
            <a:endParaRPr b="1" sz="3000">
              <a:solidFill>
                <a:schemeClr val="dk1"/>
              </a:solidFill>
            </a:endParaRPr>
          </a:p>
          <a:p>
            <a:pPr indent="0" lvl="0" marL="127000" rtl="0" algn="l">
              <a:spcBef>
                <a:spcPts val="0"/>
              </a:spcBef>
              <a:spcAft>
                <a:spcPts val="0"/>
              </a:spcAft>
              <a:buClr>
                <a:schemeClr val="dk1"/>
              </a:buClr>
              <a:buSzPts val="1500"/>
              <a:buFont typeface="Arial"/>
              <a:buNone/>
            </a:pPr>
            <a:r>
              <a:rPr lang="en" sz="18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a:solidFill>
                <a:schemeClr val="lt1"/>
              </a:solidFill>
              <a:latin typeface="Trebuchet MS"/>
              <a:ea typeface="Trebuchet MS"/>
              <a:cs typeface="Trebuchet MS"/>
              <a:sym typeface="Trebuchet MS"/>
            </a:endParaRPr>
          </a:p>
          <a:p>
            <a:pPr indent="0" lvl="0" marL="127000" rtl="0" algn="l">
              <a:spcBef>
                <a:spcPts val="0"/>
              </a:spcBef>
              <a:spcAft>
                <a:spcPts val="0"/>
              </a:spcAft>
              <a:buClr>
                <a:schemeClr val="dk1"/>
              </a:buClr>
              <a:buSzPts val="1500"/>
              <a:buFont typeface="Arial"/>
              <a:buNone/>
            </a:pPr>
            <a:r>
              <a:t/>
            </a:r>
            <a:endParaRPr b="1" sz="1400">
              <a:solidFill>
                <a:srgbClr val="FFFFFF"/>
              </a:solidFill>
              <a:latin typeface="Trebuchet MS"/>
              <a:ea typeface="Trebuchet MS"/>
              <a:cs typeface="Trebuchet MS"/>
              <a:sym typeface="Trebuchet MS"/>
            </a:endParaRPr>
          </a:p>
        </p:txBody>
      </p:sp>
      <p:sp>
        <p:nvSpPr>
          <p:cNvPr id="739" name="Google Shape;739;p166"/>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21" name="Shape 1621"/>
        <p:cNvGrpSpPr/>
        <p:nvPr/>
      </p:nvGrpSpPr>
      <p:grpSpPr>
        <a:xfrm>
          <a:off x="0" y="0"/>
          <a:ext cx="0" cy="0"/>
          <a:chOff x="0" y="0"/>
          <a:chExt cx="0" cy="0"/>
        </a:xfrm>
      </p:grpSpPr>
      <p:sp>
        <p:nvSpPr>
          <p:cNvPr id="1622" name="Google Shape;1622;p211"/>
          <p:cNvSpPr txBox="1"/>
          <p:nvPr>
            <p:ph type="title"/>
          </p:nvPr>
        </p:nvSpPr>
        <p:spPr>
          <a:xfrm>
            <a:off x="628650" y="23689"/>
            <a:ext cx="78867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How Members Can Prepare</a:t>
            </a:r>
            <a:endParaRPr sz="3200"/>
          </a:p>
        </p:txBody>
      </p:sp>
      <p:sp>
        <p:nvSpPr>
          <p:cNvPr id="1623" name="Google Shape;1623;p211"/>
          <p:cNvSpPr txBox="1"/>
          <p:nvPr>
            <p:ph idx="1" type="body"/>
          </p:nvPr>
        </p:nvSpPr>
        <p:spPr>
          <a:xfrm>
            <a:off x="308513" y="1003988"/>
            <a:ext cx="4536600" cy="3310800"/>
          </a:xfrm>
          <a:prstGeom prst="rect">
            <a:avLst/>
          </a:prstGeom>
        </p:spPr>
        <p:txBody>
          <a:bodyPr anchorCtr="0" anchor="t" bIns="34275" lIns="68575" spcFirstLastPara="1" rIns="68575" wrap="square" tIns="34275">
            <a:noAutofit/>
          </a:bodyPr>
          <a:lstStyle/>
          <a:p>
            <a:pPr indent="-292100" lvl="0" marL="342900" rtl="0" algn="l">
              <a:spcBef>
                <a:spcPts val="800"/>
              </a:spcBef>
              <a:spcAft>
                <a:spcPts val="0"/>
              </a:spcAft>
              <a:buSzPts val="2000"/>
              <a:buChar char="•"/>
            </a:pPr>
            <a:r>
              <a:rPr lang="en" sz="2000"/>
              <a:t>See if work requirements may apply to you using our</a:t>
            </a:r>
            <a:r>
              <a:rPr lang="en" sz="2000" u="sng">
                <a:solidFill>
                  <a:schemeClr val="hlink"/>
                </a:solidFill>
                <a:hlinkClick r:id="rId3"/>
              </a:rPr>
              <a:t> </a:t>
            </a:r>
            <a:r>
              <a:rPr lang="en" sz="2000" u="sng">
                <a:solidFill>
                  <a:schemeClr val="hlink"/>
                </a:solidFill>
                <a:hlinkClick r:id="rId4"/>
              </a:rPr>
              <a:t>new online screening tool. </a:t>
            </a:r>
            <a:endParaRPr sz="2000"/>
          </a:p>
          <a:p>
            <a:pPr indent="-292100" lvl="0" marL="342900" rtl="0" algn="l">
              <a:spcBef>
                <a:spcPts val="800"/>
              </a:spcBef>
              <a:spcAft>
                <a:spcPts val="0"/>
              </a:spcAft>
              <a:buSzPts val="2000"/>
              <a:buChar char="•"/>
            </a:pPr>
            <a:r>
              <a:rPr lang="en" sz="2000"/>
              <a:t>Learn more about Medicaid changes on our </a:t>
            </a:r>
            <a:r>
              <a:rPr lang="en" sz="2000" u="sng">
                <a:solidFill>
                  <a:schemeClr val="hlink"/>
                </a:solidFill>
                <a:hlinkClick r:id="rId5"/>
              </a:rPr>
              <a:t>H.R. 1 landing page</a:t>
            </a:r>
            <a:r>
              <a:rPr lang="en" sz="2000"/>
              <a:t> on the Health First Colorado site.</a:t>
            </a:r>
            <a:endParaRPr sz="2000"/>
          </a:p>
          <a:p>
            <a:pPr indent="-292100" lvl="0" marL="342900" rtl="0" algn="l">
              <a:spcBef>
                <a:spcPts val="800"/>
              </a:spcBef>
              <a:spcAft>
                <a:spcPts val="800"/>
              </a:spcAft>
              <a:buSzPts val="2000"/>
              <a:buChar char="•"/>
            </a:pPr>
            <a:r>
              <a:rPr lang="en" sz="2000"/>
              <a:t>Make plans to meet community engagement/work requirements criteria by Jan. 1, 2027.</a:t>
            </a:r>
            <a:endParaRPr sz="2000"/>
          </a:p>
        </p:txBody>
      </p:sp>
      <p:sp>
        <p:nvSpPr>
          <p:cNvPr id="1624" name="Google Shape;1624;p211"/>
          <p:cNvSpPr txBox="1"/>
          <p:nvPr>
            <p:ph idx="12" type="sldNum"/>
          </p:nvPr>
        </p:nvSpPr>
        <p:spPr>
          <a:xfrm>
            <a:off x="6880594" y="4780264"/>
            <a:ext cx="2057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id="1625" name="Google Shape;1625;p211"/>
          <p:cNvPicPr preferRelativeResize="0"/>
          <p:nvPr/>
        </p:nvPicPr>
        <p:blipFill>
          <a:blip r:embed="rId6">
            <a:alphaModFix/>
          </a:blip>
          <a:stretch>
            <a:fillRect/>
          </a:stretch>
        </p:blipFill>
        <p:spPr>
          <a:xfrm>
            <a:off x="5082805" y="1003996"/>
            <a:ext cx="3658987" cy="3363544"/>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29" name="Shape 1629"/>
        <p:cNvGrpSpPr/>
        <p:nvPr/>
      </p:nvGrpSpPr>
      <p:grpSpPr>
        <a:xfrm>
          <a:off x="0" y="0"/>
          <a:ext cx="0" cy="0"/>
          <a:chOff x="0" y="0"/>
          <a:chExt cx="0" cy="0"/>
        </a:xfrm>
      </p:grpSpPr>
      <p:sp>
        <p:nvSpPr>
          <p:cNvPr id="1630" name="Google Shape;1630;p212"/>
          <p:cNvSpPr txBox="1"/>
          <p:nvPr>
            <p:ph type="title"/>
          </p:nvPr>
        </p:nvSpPr>
        <p:spPr>
          <a:xfrm>
            <a:off x="628650" y="328489"/>
            <a:ext cx="7886700" cy="7200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Upcoming Session on </a:t>
            </a:r>
            <a:r>
              <a:rPr lang="en" sz="3200"/>
              <a:t>Medical Frailty 	</a:t>
            </a:r>
            <a:endParaRPr sz="3200"/>
          </a:p>
        </p:txBody>
      </p:sp>
      <p:sp>
        <p:nvSpPr>
          <p:cNvPr id="1631" name="Google Shape;1631;p212"/>
          <p:cNvSpPr txBox="1"/>
          <p:nvPr>
            <p:ph idx="1" type="body"/>
          </p:nvPr>
        </p:nvSpPr>
        <p:spPr>
          <a:xfrm>
            <a:off x="526775" y="1417975"/>
            <a:ext cx="7988700" cy="3430200"/>
          </a:xfrm>
          <a:prstGeom prst="rect">
            <a:avLst/>
          </a:prstGeom>
        </p:spPr>
        <p:txBody>
          <a:bodyPr anchorCtr="0" anchor="t" bIns="34275" lIns="68575" spcFirstLastPara="1" rIns="68575" wrap="square" tIns="34275">
            <a:noAutofit/>
          </a:bodyPr>
          <a:lstStyle/>
          <a:p>
            <a:pPr indent="0" lvl="0" marL="0" rtl="0" algn="l">
              <a:spcBef>
                <a:spcPts val="800"/>
              </a:spcBef>
              <a:spcAft>
                <a:spcPts val="0"/>
              </a:spcAft>
              <a:buNone/>
            </a:pPr>
            <a:r>
              <a:rPr lang="en"/>
              <a:t>Planned upcoming stakeholder engagement </a:t>
            </a:r>
            <a:endParaRPr/>
          </a:p>
          <a:p>
            <a:pPr indent="0" lvl="0" marL="0" rtl="0" algn="l">
              <a:spcBef>
                <a:spcPts val="800"/>
              </a:spcBef>
              <a:spcAft>
                <a:spcPts val="0"/>
              </a:spcAft>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35" name="Shape 1635"/>
        <p:cNvGrpSpPr/>
        <p:nvPr/>
      </p:nvGrpSpPr>
      <p:grpSpPr>
        <a:xfrm>
          <a:off x="0" y="0"/>
          <a:ext cx="0" cy="0"/>
          <a:chOff x="0" y="0"/>
          <a:chExt cx="0" cy="0"/>
        </a:xfrm>
      </p:grpSpPr>
      <p:sp>
        <p:nvSpPr>
          <p:cNvPr id="1636" name="Google Shape;1636;p213"/>
          <p:cNvSpPr txBox="1"/>
          <p:nvPr>
            <p:ph type="title"/>
          </p:nvPr>
        </p:nvSpPr>
        <p:spPr>
          <a:xfrm>
            <a:off x="203856" y="1699"/>
            <a:ext cx="8736300" cy="7200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sz="3200"/>
              <a:t>Changes to Renewal</a:t>
            </a:r>
            <a:r>
              <a:rPr lang="en" sz="3200"/>
              <a:t> </a:t>
            </a:r>
            <a:r>
              <a:rPr lang="en" sz="3200"/>
              <a:t>Frequency</a:t>
            </a:r>
            <a:endParaRPr sz="3200"/>
          </a:p>
        </p:txBody>
      </p:sp>
      <p:sp>
        <p:nvSpPr>
          <p:cNvPr id="1637" name="Google Shape;1637;p213"/>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graphicFrame>
        <p:nvGraphicFramePr>
          <p:cNvPr id="1638" name="Google Shape;1638;p213"/>
          <p:cNvGraphicFramePr/>
          <p:nvPr/>
        </p:nvGraphicFramePr>
        <p:xfrm>
          <a:off x="442600" y="931550"/>
          <a:ext cx="3000000" cy="3000000"/>
        </p:xfrm>
        <a:graphic>
          <a:graphicData uri="http://schemas.openxmlformats.org/drawingml/2006/table">
            <a:tbl>
              <a:tblPr>
                <a:noFill/>
                <a:tableStyleId>{126AD0CE-2EB5-4286-9061-54A40B0BBAD1}</a:tableStyleId>
              </a:tblPr>
              <a:tblGrid>
                <a:gridCol w="1878125"/>
                <a:gridCol w="6508650"/>
              </a:tblGrid>
              <a:tr h="381000">
                <a:tc>
                  <a:txBody>
                    <a:bodyPr/>
                    <a:lstStyle/>
                    <a:p>
                      <a:pPr indent="0" lvl="0" marL="0" rtl="0" algn="l">
                        <a:spcBef>
                          <a:spcPts val="0"/>
                        </a:spcBef>
                        <a:spcAft>
                          <a:spcPts val="0"/>
                        </a:spcAft>
                        <a:buNone/>
                      </a:pPr>
                      <a:r>
                        <a:rPr b="1" lang="en">
                          <a:latin typeface="Trebuchet MS"/>
                          <a:ea typeface="Trebuchet MS"/>
                          <a:cs typeface="Trebuchet MS"/>
                          <a:sym typeface="Trebuchet MS"/>
                        </a:rPr>
                        <a:t>Moving to 6-Month Redetermination</a:t>
                      </a:r>
                      <a:endParaRPr b="1">
                        <a:latin typeface="Trebuchet MS"/>
                        <a:ea typeface="Trebuchet MS"/>
                        <a:cs typeface="Trebuchet MS"/>
                        <a:sym typeface="Trebuchet MS"/>
                      </a:endParaRPr>
                    </a:p>
                  </a:txBody>
                  <a:tcPr marT="91425" marB="91425" marR="91425" marL="91425">
                    <a:solidFill>
                      <a:srgbClr val="CFE2EB"/>
                    </a:solidFill>
                  </a:tcPr>
                </a:tc>
                <a:tc>
                  <a:txBody>
                    <a:bodyPr/>
                    <a:lstStyle/>
                    <a:p>
                      <a:pPr indent="0" lvl="0" marL="0" rtl="0" algn="l">
                        <a:spcBef>
                          <a:spcPts val="0"/>
                        </a:spcBef>
                        <a:spcAft>
                          <a:spcPts val="0"/>
                        </a:spcAft>
                        <a:buClr>
                          <a:schemeClr val="dk1"/>
                        </a:buClr>
                        <a:buSzPts val="1100"/>
                        <a:buFont typeface="Arial"/>
                        <a:buNone/>
                      </a:pPr>
                      <a:r>
                        <a:rPr b="1" lang="en">
                          <a:solidFill>
                            <a:schemeClr val="dk1"/>
                          </a:solidFill>
                          <a:latin typeface="Trebuchet MS"/>
                          <a:ea typeface="Trebuchet MS"/>
                          <a:cs typeface="Trebuchet MS"/>
                          <a:sym typeface="Trebuchet MS"/>
                        </a:rPr>
                        <a:t>Remaining with </a:t>
                      </a:r>
                      <a:r>
                        <a:rPr b="1" lang="en">
                          <a:solidFill>
                            <a:schemeClr val="dk1"/>
                          </a:solidFill>
                          <a:latin typeface="Trebuchet MS"/>
                          <a:ea typeface="Trebuchet MS"/>
                          <a:cs typeface="Trebuchet MS"/>
                          <a:sym typeface="Trebuchet MS"/>
                        </a:rPr>
                        <a:t>12-Month Redetermination</a:t>
                      </a:r>
                      <a:endParaRPr b="1">
                        <a:latin typeface="Trebuchet MS"/>
                        <a:ea typeface="Trebuchet MS"/>
                        <a:cs typeface="Trebuchet MS"/>
                        <a:sym typeface="Trebuchet MS"/>
                      </a:endParaRPr>
                    </a:p>
                  </a:txBody>
                  <a:tcPr marT="91425" marB="91425" marR="91425" marL="91425">
                    <a:solidFill>
                      <a:srgbClr val="CFE2EB"/>
                    </a:solidFill>
                  </a:tcPr>
                </a:tc>
              </a:tr>
              <a:tr h="381000">
                <a:tc>
                  <a:txBody>
                    <a:bodyPr/>
                    <a:lstStyle/>
                    <a:p>
                      <a:pPr indent="0" lvl="0" marL="0" rtl="0" algn="l">
                        <a:spcBef>
                          <a:spcPts val="0"/>
                        </a:spcBef>
                        <a:spcAft>
                          <a:spcPts val="0"/>
                        </a:spcAft>
                        <a:buNone/>
                      </a:pPr>
                      <a:r>
                        <a:rPr lang="en" sz="1200">
                          <a:latin typeface="Trebuchet MS"/>
                          <a:ea typeface="Trebuchet MS"/>
                          <a:cs typeface="Trebuchet MS"/>
                          <a:sym typeface="Trebuchet MS"/>
                        </a:rPr>
                        <a:t>Some adults ages 19-64 who earn up to 133% of the federal poverty level</a:t>
                      </a:r>
                      <a:endParaRPr sz="1200">
                        <a:latin typeface="Trebuchet MS"/>
                        <a:ea typeface="Trebuchet MS"/>
                        <a:cs typeface="Trebuchet MS"/>
                        <a:sym typeface="Trebuchet MS"/>
                      </a:endParaRPr>
                    </a:p>
                  </a:txBody>
                  <a:tcPr marT="91425" marB="91425" marR="91425" marL="91425"/>
                </a:tc>
                <a:tc>
                  <a:txBody>
                    <a:bodyPr/>
                    <a:lstStyle/>
                    <a:p>
                      <a:pPr indent="-304800" lvl="0" marL="457200" rtl="0" algn="l">
                        <a:spcBef>
                          <a:spcPts val="0"/>
                        </a:spcBef>
                        <a:spcAft>
                          <a:spcPts val="0"/>
                        </a:spcAft>
                        <a:buSzPts val="1200"/>
                        <a:buFont typeface="Trebuchet MS"/>
                        <a:buChar char="●"/>
                      </a:pPr>
                      <a:r>
                        <a:rPr lang="en" sz="1200">
                          <a:latin typeface="Trebuchet MS"/>
                          <a:ea typeface="Trebuchet MS"/>
                          <a:cs typeface="Trebuchet MS"/>
                          <a:sym typeface="Trebuchet MS"/>
                        </a:rPr>
                        <a:t>Children age 0 to 18</a:t>
                      </a:r>
                      <a:endParaRPr sz="1200">
                        <a:latin typeface="Trebuchet MS"/>
                        <a:ea typeface="Trebuchet MS"/>
                        <a:cs typeface="Trebuchet MS"/>
                        <a:sym typeface="Trebuchet MS"/>
                      </a:endParaRPr>
                    </a:p>
                    <a:p>
                      <a:pPr indent="-304800" lvl="0" marL="457200" rtl="0" algn="l">
                        <a:spcBef>
                          <a:spcPts val="0"/>
                        </a:spcBef>
                        <a:spcAft>
                          <a:spcPts val="0"/>
                        </a:spcAft>
                        <a:buSzPts val="1200"/>
                        <a:buFont typeface="Trebuchet MS"/>
                        <a:buChar char="●"/>
                      </a:pPr>
                      <a:r>
                        <a:rPr lang="en" sz="1200">
                          <a:latin typeface="Trebuchet MS"/>
                          <a:ea typeface="Trebuchet MS"/>
                          <a:cs typeface="Trebuchet MS"/>
                          <a:sym typeface="Trebuchet MS"/>
                        </a:rPr>
                        <a:t>Adults age 65 and older</a:t>
                      </a:r>
                      <a:endParaRPr sz="1200">
                        <a:latin typeface="Trebuchet MS"/>
                        <a:ea typeface="Trebuchet MS"/>
                        <a:cs typeface="Trebuchet MS"/>
                        <a:sym typeface="Trebuchet MS"/>
                      </a:endParaRPr>
                    </a:p>
                    <a:p>
                      <a:pPr indent="-304800" lvl="0" marL="457200" rtl="0" algn="l">
                        <a:spcBef>
                          <a:spcPts val="0"/>
                        </a:spcBef>
                        <a:spcAft>
                          <a:spcPts val="0"/>
                        </a:spcAft>
                        <a:buSzPts val="1200"/>
                        <a:buFont typeface="Trebuchet MS"/>
                        <a:buChar char="●"/>
                      </a:pPr>
                      <a:r>
                        <a:rPr lang="en" sz="1200">
                          <a:latin typeface="Trebuchet MS"/>
                          <a:ea typeface="Trebuchet MS"/>
                          <a:cs typeface="Trebuchet MS"/>
                          <a:sym typeface="Trebuchet MS"/>
                        </a:rPr>
                        <a:t>Pregnant women or women who were pregnant in the last 12 months</a:t>
                      </a:r>
                      <a:endParaRPr sz="1200">
                        <a:latin typeface="Trebuchet MS"/>
                        <a:ea typeface="Trebuchet MS"/>
                        <a:cs typeface="Trebuchet MS"/>
                        <a:sym typeface="Trebuchet MS"/>
                      </a:endParaRPr>
                    </a:p>
                    <a:p>
                      <a:pPr indent="-304800" lvl="0" marL="457200" rtl="0" algn="l">
                        <a:spcBef>
                          <a:spcPts val="0"/>
                        </a:spcBef>
                        <a:spcAft>
                          <a:spcPts val="0"/>
                        </a:spcAft>
                        <a:buSzPts val="1200"/>
                        <a:buFont typeface="Trebuchet MS"/>
                        <a:buChar char="●"/>
                      </a:pPr>
                      <a:r>
                        <a:rPr lang="en" sz="1200">
                          <a:latin typeface="Trebuchet MS"/>
                          <a:ea typeface="Trebuchet MS"/>
                          <a:cs typeface="Trebuchet MS"/>
                          <a:sym typeface="Trebuchet MS"/>
                        </a:rPr>
                        <a:t>People enrolled in long-term services and supports (LTSS) </a:t>
                      </a:r>
                      <a:endParaRPr sz="1200">
                        <a:latin typeface="Trebuchet MS"/>
                        <a:ea typeface="Trebuchet MS"/>
                        <a:cs typeface="Trebuchet MS"/>
                        <a:sym typeface="Trebuchet MS"/>
                      </a:endParaRPr>
                    </a:p>
                    <a:p>
                      <a:pPr indent="-304800" lvl="0" marL="457200" rtl="0" algn="l">
                        <a:spcBef>
                          <a:spcPts val="0"/>
                        </a:spcBef>
                        <a:spcAft>
                          <a:spcPts val="0"/>
                        </a:spcAft>
                        <a:buSzPts val="1200"/>
                        <a:buFont typeface="Trebuchet MS"/>
                        <a:buChar char="●"/>
                      </a:pPr>
                      <a:r>
                        <a:rPr lang="en" sz="1200">
                          <a:latin typeface="Trebuchet MS"/>
                          <a:ea typeface="Trebuchet MS"/>
                          <a:cs typeface="Trebuchet MS"/>
                          <a:sym typeface="Trebuchet MS"/>
                        </a:rPr>
                        <a:t>People enrolled in Medicaid buy-in programs (Working Adults or Children) </a:t>
                      </a:r>
                      <a:endParaRPr sz="1200">
                        <a:latin typeface="Trebuchet MS"/>
                        <a:ea typeface="Trebuchet MS"/>
                        <a:cs typeface="Trebuchet MS"/>
                        <a:sym typeface="Trebuchet MS"/>
                      </a:endParaRPr>
                    </a:p>
                    <a:p>
                      <a:pPr indent="-304800" lvl="0" marL="457200" rtl="0" algn="l">
                        <a:spcBef>
                          <a:spcPts val="0"/>
                        </a:spcBef>
                        <a:spcAft>
                          <a:spcPts val="0"/>
                        </a:spcAft>
                        <a:buSzPts val="1200"/>
                        <a:buFont typeface="Trebuchet MS"/>
                        <a:buChar char="●"/>
                      </a:pPr>
                      <a:r>
                        <a:rPr lang="en" sz="1200">
                          <a:latin typeface="Trebuchet MS"/>
                          <a:ea typeface="Trebuchet MS"/>
                          <a:cs typeface="Trebuchet MS"/>
                          <a:sym typeface="Trebuchet MS"/>
                        </a:rPr>
                        <a:t>People who qualify for or are enrolled in Medicare</a:t>
                      </a:r>
                      <a:endParaRPr sz="1200">
                        <a:latin typeface="Trebuchet MS"/>
                        <a:ea typeface="Trebuchet MS"/>
                        <a:cs typeface="Trebuchet MS"/>
                        <a:sym typeface="Trebuchet MS"/>
                      </a:endParaRPr>
                    </a:p>
                    <a:p>
                      <a:pPr indent="-304800" lvl="0" marL="457200" rtl="0" algn="l">
                        <a:spcBef>
                          <a:spcPts val="0"/>
                        </a:spcBef>
                        <a:spcAft>
                          <a:spcPts val="0"/>
                        </a:spcAft>
                        <a:buSzPts val="1200"/>
                        <a:buFont typeface="Trebuchet MS"/>
                        <a:buChar char="●"/>
                      </a:pPr>
                      <a:r>
                        <a:rPr lang="en" sz="1200">
                          <a:latin typeface="Trebuchet MS"/>
                          <a:ea typeface="Trebuchet MS"/>
                          <a:cs typeface="Trebuchet MS"/>
                          <a:sym typeface="Trebuchet MS"/>
                        </a:rPr>
                        <a:t>Former foster care youth age 19 to 26</a:t>
                      </a:r>
                      <a:endParaRPr sz="1200">
                        <a:latin typeface="Trebuchet MS"/>
                        <a:ea typeface="Trebuchet MS"/>
                        <a:cs typeface="Trebuchet MS"/>
                        <a:sym typeface="Trebuchet MS"/>
                      </a:endParaRPr>
                    </a:p>
                    <a:p>
                      <a:pPr indent="-304800" lvl="0" marL="457200" rtl="0" algn="l">
                        <a:spcBef>
                          <a:spcPts val="0"/>
                        </a:spcBef>
                        <a:spcAft>
                          <a:spcPts val="0"/>
                        </a:spcAft>
                        <a:buSzPts val="1200"/>
                        <a:buFont typeface="Trebuchet MS"/>
                        <a:buChar char="●"/>
                      </a:pPr>
                      <a:r>
                        <a:rPr lang="en" sz="1200">
                          <a:latin typeface="Trebuchet MS"/>
                          <a:ea typeface="Trebuchet MS"/>
                          <a:cs typeface="Trebuchet MS"/>
                          <a:sym typeface="Trebuchet MS"/>
                        </a:rPr>
                        <a:t>American Indians and Alaska Natives (AI/AN) who qualify for Indian Health Services (IHS)</a:t>
                      </a:r>
                      <a:endParaRPr sz="1200">
                        <a:latin typeface="Trebuchet MS"/>
                        <a:ea typeface="Trebuchet MS"/>
                        <a:cs typeface="Trebuchet MS"/>
                        <a:sym typeface="Trebuchet MS"/>
                      </a:endParaRPr>
                    </a:p>
                  </a:txBody>
                  <a:tcPr marT="91425" marB="91425" marR="91425" marL="91425"/>
                </a:tc>
              </a:tr>
            </a:tbl>
          </a:graphicData>
        </a:graphic>
      </p:graphicFrame>
      <p:sp>
        <p:nvSpPr>
          <p:cNvPr id="1639" name="Google Shape;1639;p213"/>
          <p:cNvSpPr txBox="1"/>
          <p:nvPr/>
        </p:nvSpPr>
        <p:spPr>
          <a:xfrm>
            <a:off x="338650" y="3607350"/>
            <a:ext cx="81966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latin typeface="Trebuchet MS"/>
                <a:ea typeface="Trebuchet MS"/>
                <a:cs typeface="Trebuchet MS"/>
                <a:sym typeface="Trebuchet MS"/>
              </a:rPr>
              <a:t>WHEN:</a:t>
            </a:r>
            <a:endParaRPr b="1" sz="1500">
              <a:latin typeface="Trebuchet MS"/>
              <a:ea typeface="Trebuchet MS"/>
              <a:cs typeface="Trebuchet MS"/>
              <a:sym typeface="Trebuchet MS"/>
            </a:endParaRPr>
          </a:p>
          <a:p>
            <a:pPr indent="-323850" lvl="0" marL="457200" rtl="0" algn="l">
              <a:spcBef>
                <a:spcPts val="0"/>
              </a:spcBef>
              <a:spcAft>
                <a:spcPts val="0"/>
              </a:spcAft>
              <a:buSzPts val="1500"/>
              <a:buFont typeface="Trebuchet MS"/>
              <a:buChar char="●"/>
            </a:pPr>
            <a:r>
              <a:rPr b="1" lang="en">
                <a:solidFill>
                  <a:srgbClr val="202124"/>
                </a:solidFill>
                <a:latin typeface="Trebuchet MS"/>
                <a:ea typeface="Trebuchet MS"/>
                <a:cs typeface="Trebuchet MS"/>
                <a:sym typeface="Trebuchet MS"/>
              </a:rPr>
              <a:t>January 1, 2027 </a:t>
            </a:r>
            <a:r>
              <a:rPr lang="en">
                <a:solidFill>
                  <a:srgbClr val="202124"/>
                </a:solidFill>
                <a:latin typeface="Trebuchet MS"/>
                <a:ea typeface="Trebuchet MS"/>
                <a:cs typeface="Trebuchet MS"/>
                <a:sym typeface="Trebuchet MS"/>
              </a:rPr>
              <a:t>(New Applications) </a:t>
            </a:r>
            <a:endParaRPr>
              <a:solidFill>
                <a:srgbClr val="202124"/>
              </a:solidFill>
              <a:latin typeface="Trebuchet MS"/>
              <a:ea typeface="Trebuchet MS"/>
              <a:cs typeface="Trebuchet MS"/>
              <a:sym typeface="Trebuchet MS"/>
            </a:endParaRPr>
          </a:p>
          <a:p>
            <a:pPr indent="-323850" lvl="0" marL="457200" rtl="0" algn="l">
              <a:spcBef>
                <a:spcPts val="0"/>
              </a:spcBef>
              <a:spcAft>
                <a:spcPts val="0"/>
              </a:spcAft>
              <a:buSzPts val="1500"/>
              <a:buFont typeface="Trebuchet MS"/>
              <a:buChar char="●"/>
            </a:pPr>
            <a:r>
              <a:rPr b="1" lang="en">
                <a:solidFill>
                  <a:srgbClr val="202124"/>
                </a:solidFill>
                <a:latin typeface="Trebuchet MS"/>
                <a:ea typeface="Trebuchet MS"/>
                <a:cs typeface="Trebuchet MS"/>
                <a:sym typeface="Trebuchet MS"/>
              </a:rPr>
              <a:t>March 2027 </a:t>
            </a:r>
            <a:r>
              <a:rPr lang="en">
                <a:solidFill>
                  <a:srgbClr val="202124"/>
                </a:solidFill>
                <a:latin typeface="Trebuchet MS"/>
                <a:ea typeface="Trebuchet MS"/>
                <a:cs typeface="Trebuchet MS"/>
                <a:sym typeface="Trebuchet MS"/>
              </a:rPr>
              <a:t>(Renewals initiating in March 2027)</a:t>
            </a:r>
            <a:endParaRPr sz="1500">
              <a:latin typeface="Trebuchet MS"/>
              <a:ea typeface="Trebuchet MS"/>
              <a:cs typeface="Trebuchet MS"/>
              <a:sym typeface="Trebuchet MS"/>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43" name="Shape 1643"/>
        <p:cNvGrpSpPr/>
        <p:nvPr/>
      </p:nvGrpSpPr>
      <p:grpSpPr>
        <a:xfrm>
          <a:off x="0" y="0"/>
          <a:ext cx="0" cy="0"/>
          <a:chOff x="0" y="0"/>
          <a:chExt cx="0" cy="0"/>
        </a:xfrm>
      </p:grpSpPr>
      <p:sp>
        <p:nvSpPr>
          <p:cNvPr id="1644" name="Google Shape;1644;p214"/>
          <p:cNvSpPr txBox="1"/>
          <p:nvPr>
            <p:ph type="title"/>
          </p:nvPr>
        </p:nvSpPr>
        <p:spPr>
          <a:xfrm>
            <a:off x="203856" y="230299"/>
            <a:ext cx="8736300" cy="7200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sz="3200"/>
              <a:t>Changes to Household/Case Renewals</a:t>
            </a:r>
            <a:endParaRPr sz="3200"/>
          </a:p>
        </p:txBody>
      </p:sp>
      <p:sp>
        <p:nvSpPr>
          <p:cNvPr id="1645" name="Google Shape;1645;p214"/>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646" name="Google Shape;1646;p214"/>
          <p:cNvSpPr txBox="1"/>
          <p:nvPr/>
        </p:nvSpPr>
        <p:spPr>
          <a:xfrm>
            <a:off x="524933" y="2812267"/>
            <a:ext cx="81966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Trebuchet MS"/>
                <a:ea typeface="Trebuchet MS"/>
                <a:cs typeface="Trebuchet MS"/>
                <a:sym typeface="Trebuchet MS"/>
              </a:rPr>
              <a:t>WHEN:</a:t>
            </a:r>
            <a:endParaRPr b="1" sz="1800">
              <a:latin typeface="Trebuchet MS"/>
              <a:ea typeface="Trebuchet MS"/>
              <a:cs typeface="Trebuchet MS"/>
              <a:sym typeface="Trebuchet MS"/>
            </a:endParaRPr>
          </a:p>
          <a:p>
            <a:pPr indent="-342900" lvl="0" marL="457200" rtl="0" algn="l">
              <a:spcBef>
                <a:spcPts val="0"/>
              </a:spcBef>
              <a:spcAft>
                <a:spcPts val="0"/>
              </a:spcAft>
              <a:buSzPts val="1800"/>
              <a:buFont typeface="Trebuchet MS"/>
              <a:buChar char="●"/>
            </a:pPr>
            <a:r>
              <a:rPr lang="en" sz="1800">
                <a:latin typeface="Trebuchet MS"/>
                <a:ea typeface="Trebuchet MS"/>
                <a:cs typeface="Trebuchet MS"/>
                <a:sym typeface="Trebuchet MS"/>
              </a:rPr>
              <a:t>Renewals initiated after January 1, 2027</a:t>
            </a:r>
            <a:endParaRPr sz="1800">
              <a:latin typeface="Trebuchet MS"/>
              <a:ea typeface="Trebuchet MS"/>
              <a:cs typeface="Trebuchet MS"/>
              <a:sym typeface="Trebuchet MS"/>
            </a:endParaRPr>
          </a:p>
        </p:txBody>
      </p:sp>
      <p:sp>
        <p:nvSpPr>
          <p:cNvPr id="1647" name="Google Shape;1647;p214"/>
          <p:cNvSpPr txBox="1"/>
          <p:nvPr/>
        </p:nvSpPr>
        <p:spPr>
          <a:xfrm>
            <a:off x="473700" y="1276629"/>
            <a:ext cx="8196600" cy="1293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SzPts val="1800"/>
              <a:buFont typeface="Trebuchet MS"/>
              <a:buChar char="●"/>
            </a:pPr>
            <a:r>
              <a:rPr lang="en" sz="1800">
                <a:latin typeface="Trebuchet MS"/>
                <a:ea typeface="Trebuchet MS"/>
                <a:cs typeface="Trebuchet MS"/>
                <a:sym typeface="Trebuchet MS"/>
              </a:rPr>
              <a:t>Health First Colorado (our state’s Medicaid program) will shift to individualized renewals.</a:t>
            </a:r>
            <a:endParaRPr sz="1800">
              <a:latin typeface="Trebuchet MS"/>
              <a:ea typeface="Trebuchet MS"/>
              <a:cs typeface="Trebuchet MS"/>
              <a:sym typeface="Trebuchet MS"/>
            </a:endParaRPr>
          </a:p>
          <a:p>
            <a:pPr indent="-342900" lvl="0" marL="457200" rtl="0" algn="l">
              <a:spcBef>
                <a:spcPts val="0"/>
              </a:spcBef>
              <a:spcAft>
                <a:spcPts val="0"/>
              </a:spcAft>
              <a:buSzPts val="1800"/>
              <a:buFont typeface="Trebuchet MS"/>
              <a:buChar char="●"/>
            </a:pPr>
            <a:r>
              <a:rPr lang="en" sz="1800">
                <a:latin typeface="Trebuchet MS"/>
                <a:ea typeface="Trebuchet MS"/>
                <a:cs typeface="Trebuchet MS"/>
                <a:sym typeface="Trebuchet MS"/>
              </a:rPr>
              <a:t>Family members may have different renewal dates since some members may renew every 6 months and others every 12 months.</a:t>
            </a:r>
            <a:endParaRPr sz="1800">
              <a:latin typeface="Trebuchet MS"/>
              <a:ea typeface="Trebuchet MS"/>
              <a:cs typeface="Trebuchet MS"/>
              <a:sym typeface="Trebuchet MS"/>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51" name="Shape 1651"/>
        <p:cNvGrpSpPr/>
        <p:nvPr/>
      </p:nvGrpSpPr>
      <p:grpSpPr>
        <a:xfrm>
          <a:off x="0" y="0"/>
          <a:ext cx="0" cy="0"/>
          <a:chOff x="0" y="0"/>
          <a:chExt cx="0" cy="0"/>
        </a:xfrm>
      </p:grpSpPr>
      <p:sp>
        <p:nvSpPr>
          <p:cNvPr id="1652" name="Google Shape;1652;p215"/>
          <p:cNvSpPr txBox="1"/>
          <p:nvPr>
            <p:ph type="title"/>
          </p:nvPr>
        </p:nvSpPr>
        <p:spPr>
          <a:xfrm>
            <a:off x="203856" y="296445"/>
            <a:ext cx="8736300" cy="7200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sz="3200"/>
              <a:t>Changes to Retroactive Coverage for All New Applicants</a:t>
            </a:r>
            <a:endParaRPr sz="3200"/>
          </a:p>
        </p:txBody>
      </p:sp>
      <p:sp>
        <p:nvSpPr>
          <p:cNvPr id="1653" name="Google Shape;1653;p215"/>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graphicFrame>
        <p:nvGraphicFramePr>
          <p:cNvPr id="1654" name="Google Shape;1654;p215"/>
          <p:cNvGraphicFramePr/>
          <p:nvPr/>
        </p:nvGraphicFramePr>
        <p:xfrm>
          <a:off x="419100" y="1599367"/>
          <a:ext cx="3000000" cy="3000000"/>
        </p:xfrm>
        <a:graphic>
          <a:graphicData uri="http://schemas.openxmlformats.org/drawingml/2006/table">
            <a:tbl>
              <a:tblPr>
                <a:noFill/>
                <a:tableStyleId>{126AD0CE-2EB5-4286-9061-54A40B0BBAD1}</a:tableStyleId>
              </a:tblPr>
              <a:tblGrid>
                <a:gridCol w="3309075"/>
                <a:gridCol w="4794325"/>
              </a:tblGrid>
              <a:tr h="381000">
                <a:tc>
                  <a:txBody>
                    <a:bodyPr/>
                    <a:lstStyle/>
                    <a:p>
                      <a:pPr indent="0" lvl="0" marL="0" rtl="0" algn="l">
                        <a:spcBef>
                          <a:spcPts val="0"/>
                        </a:spcBef>
                        <a:spcAft>
                          <a:spcPts val="0"/>
                        </a:spcAft>
                        <a:buClr>
                          <a:schemeClr val="dk1"/>
                        </a:buClr>
                        <a:buSzPts val="1100"/>
                        <a:buFont typeface="Arial"/>
                        <a:buNone/>
                      </a:pPr>
                      <a:r>
                        <a:rPr b="1" lang="en" sz="1600">
                          <a:solidFill>
                            <a:schemeClr val="dk1"/>
                          </a:solidFill>
                          <a:latin typeface="Trebuchet MS"/>
                          <a:ea typeface="Trebuchet MS"/>
                          <a:cs typeface="Trebuchet MS"/>
                          <a:sym typeface="Trebuchet MS"/>
                        </a:rPr>
                        <a:t>From </a:t>
                      </a:r>
                      <a:r>
                        <a:rPr b="1" lang="en" sz="1600">
                          <a:solidFill>
                            <a:schemeClr val="dk1"/>
                          </a:solidFill>
                          <a:latin typeface="Trebuchet MS"/>
                          <a:ea typeface="Trebuchet MS"/>
                          <a:cs typeface="Trebuchet MS"/>
                          <a:sym typeface="Trebuchet MS"/>
                        </a:rPr>
                        <a:t>3 months to 1 month</a:t>
                      </a:r>
                      <a:endParaRPr b="1" sz="1600">
                        <a:latin typeface="Trebuchet MS"/>
                        <a:ea typeface="Trebuchet MS"/>
                        <a:cs typeface="Trebuchet MS"/>
                        <a:sym typeface="Trebuchet MS"/>
                      </a:endParaRPr>
                    </a:p>
                  </a:txBody>
                  <a:tcPr marT="91425" marB="91425" marR="91425" marL="91425">
                    <a:solidFill>
                      <a:srgbClr val="CFE2EB"/>
                    </a:solidFill>
                  </a:tcPr>
                </a:tc>
                <a:tc>
                  <a:txBody>
                    <a:bodyPr/>
                    <a:lstStyle/>
                    <a:p>
                      <a:pPr indent="0" lvl="0" marL="0" rtl="0" algn="l">
                        <a:spcBef>
                          <a:spcPts val="0"/>
                        </a:spcBef>
                        <a:spcAft>
                          <a:spcPts val="0"/>
                        </a:spcAft>
                        <a:buNone/>
                      </a:pPr>
                      <a:r>
                        <a:rPr b="1" lang="en" sz="1600">
                          <a:solidFill>
                            <a:schemeClr val="dk1"/>
                          </a:solidFill>
                          <a:latin typeface="Trebuchet MS"/>
                          <a:ea typeface="Trebuchet MS"/>
                          <a:cs typeface="Trebuchet MS"/>
                          <a:sym typeface="Trebuchet MS"/>
                        </a:rPr>
                        <a:t>From </a:t>
                      </a:r>
                      <a:r>
                        <a:rPr b="1" lang="en" sz="1600">
                          <a:solidFill>
                            <a:schemeClr val="dk1"/>
                          </a:solidFill>
                          <a:latin typeface="Trebuchet MS"/>
                          <a:ea typeface="Trebuchet MS"/>
                          <a:cs typeface="Trebuchet MS"/>
                          <a:sym typeface="Trebuchet MS"/>
                        </a:rPr>
                        <a:t>3 to 2 months</a:t>
                      </a:r>
                      <a:endParaRPr b="1" sz="1600">
                        <a:latin typeface="Trebuchet MS"/>
                        <a:ea typeface="Trebuchet MS"/>
                        <a:cs typeface="Trebuchet MS"/>
                        <a:sym typeface="Trebuchet MS"/>
                      </a:endParaRPr>
                    </a:p>
                  </a:txBody>
                  <a:tcPr marT="91425" marB="91425" marR="91425" marL="91425">
                    <a:solidFill>
                      <a:srgbClr val="CFE2EB"/>
                    </a:solidFill>
                  </a:tcPr>
                </a:tc>
              </a:tr>
              <a:tr h="756050">
                <a:tc>
                  <a:txBody>
                    <a:bodyPr/>
                    <a:lstStyle/>
                    <a:p>
                      <a:pPr indent="-330200" lvl="0" marL="457200" rtl="0" algn="l">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A</a:t>
                      </a:r>
                      <a:r>
                        <a:rPr lang="en" sz="1600">
                          <a:solidFill>
                            <a:schemeClr val="dk1"/>
                          </a:solidFill>
                          <a:latin typeface="Trebuchet MS"/>
                          <a:ea typeface="Trebuchet MS"/>
                          <a:cs typeface="Trebuchet MS"/>
                          <a:sym typeface="Trebuchet MS"/>
                        </a:rPr>
                        <a:t>dults ages 19-64 who earn up to 133% of the federal poverty level who are not enrolled in LTSS or Buy-In programs (those subject to work requirements)</a:t>
                      </a:r>
                      <a:endParaRPr sz="1600">
                        <a:latin typeface="Trebuchet MS"/>
                        <a:ea typeface="Trebuchet MS"/>
                        <a:cs typeface="Trebuchet MS"/>
                        <a:sym typeface="Trebuchet MS"/>
                      </a:endParaRPr>
                    </a:p>
                  </a:txBody>
                  <a:tcPr marT="91425" marB="91425" marR="91425" marL="91425"/>
                </a:tc>
                <a:tc>
                  <a:txBody>
                    <a:bodyPr/>
                    <a:lstStyle/>
                    <a:p>
                      <a:pPr indent="-330200" lvl="0" marL="457200" rtl="0" algn="l">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All applicants not subject to work requirements </a:t>
                      </a:r>
                      <a:endParaRPr sz="1600">
                        <a:solidFill>
                          <a:schemeClr val="dk1"/>
                        </a:solidFill>
                        <a:latin typeface="Trebuchet MS"/>
                        <a:ea typeface="Trebuchet MS"/>
                        <a:cs typeface="Trebuchet MS"/>
                        <a:sym typeface="Trebuchet MS"/>
                      </a:endParaRPr>
                    </a:p>
                  </a:txBody>
                  <a:tcPr marT="91425" marB="91425" marR="91425" marL="91425"/>
                </a:tc>
              </a:tr>
            </a:tbl>
          </a:graphicData>
        </a:graphic>
      </p:graphicFrame>
      <p:sp>
        <p:nvSpPr>
          <p:cNvPr id="1655" name="Google Shape;1655;p215"/>
          <p:cNvSpPr txBox="1"/>
          <p:nvPr/>
        </p:nvSpPr>
        <p:spPr>
          <a:xfrm>
            <a:off x="426375" y="1137675"/>
            <a:ext cx="8196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Trebuchet MS"/>
                <a:ea typeface="Trebuchet MS"/>
                <a:cs typeface="Trebuchet MS"/>
                <a:sym typeface="Trebuchet MS"/>
              </a:rPr>
              <a:t>WHO</a:t>
            </a:r>
            <a:endParaRPr b="1" sz="1800">
              <a:latin typeface="Trebuchet MS"/>
              <a:ea typeface="Trebuchet MS"/>
              <a:cs typeface="Trebuchet MS"/>
              <a:sym typeface="Trebuchet MS"/>
            </a:endParaRPr>
          </a:p>
        </p:txBody>
      </p:sp>
      <p:sp>
        <p:nvSpPr>
          <p:cNvPr id="1656" name="Google Shape;1656;p215"/>
          <p:cNvSpPr txBox="1"/>
          <p:nvPr/>
        </p:nvSpPr>
        <p:spPr>
          <a:xfrm>
            <a:off x="419100" y="3695975"/>
            <a:ext cx="81966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Trebuchet MS"/>
                <a:ea typeface="Trebuchet MS"/>
                <a:cs typeface="Trebuchet MS"/>
                <a:sym typeface="Trebuchet MS"/>
              </a:rPr>
              <a:t>WHEN:</a:t>
            </a:r>
            <a:endParaRPr b="1" sz="1800">
              <a:latin typeface="Trebuchet MS"/>
              <a:ea typeface="Trebuchet MS"/>
              <a:cs typeface="Trebuchet MS"/>
              <a:sym typeface="Trebuchet MS"/>
            </a:endParaRPr>
          </a:p>
          <a:p>
            <a:pPr indent="-342900" lvl="0" marL="457200" rtl="0" algn="l">
              <a:spcBef>
                <a:spcPts val="0"/>
              </a:spcBef>
              <a:spcAft>
                <a:spcPts val="0"/>
              </a:spcAft>
              <a:buSzPts val="1800"/>
              <a:buFont typeface="Trebuchet MS"/>
              <a:buChar char="●"/>
            </a:pPr>
            <a:r>
              <a:rPr lang="en" sz="1800">
                <a:latin typeface="Trebuchet MS"/>
                <a:ea typeface="Trebuchet MS"/>
                <a:cs typeface="Trebuchet MS"/>
                <a:sym typeface="Trebuchet MS"/>
              </a:rPr>
              <a:t>Applications </a:t>
            </a:r>
            <a:r>
              <a:rPr lang="en" sz="1800">
                <a:latin typeface="Trebuchet MS"/>
                <a:ea typeface="Trebuchet MS"/>
                <a:cs typeface="Trebuchet MS"/>
                <a:sym typeface="Trebuchet MS"/>
              </a:rPr>
              <a:t>initiated after January 1, 2027</a:t>
            </a:r>
            <a:endParaRPr sz="1800">
              <a:latin typeface="Trebuchet MS"/>
              <a:ea typeface="Trebuchet MS"/>
              <a:cs typeface="Trebuchet MS"/>
              <a:sym typeface="Trebuchet MS"/>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60" name="Shape 1660"/>
        <p:cNvGrpSpPr/>
        <p:nvPr/>
      </p:nvGrpSpPr>
      <p:grpSpPr>
        <a:xfrm>
          <a:off x="0" y="0"/>
          <a:ext cx="0" cy="0"/>
          <a:chOff x="0" y="0"/>
          <a:chExt cx="0" cy="0"/>
        </a:xfrm>
      </p:grpSpPr>
      <p:sp>
        <p:nvSpPr>
          <p:cNvPr id="1661" name="Google Shape;1661;p216"/>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graphicFrame>
        <p:nvGraphicFramePr>
          <p:cNvPr id="1662" name="Google Shape;1662;p216"/>
          <p:cNvGraphicFramePr/>
          <p:nvPr/>
        </p:nvGraphicFramePr>
        <p:xfrm>
          <a:off x="4270375" y="-21"/>
          <a:ext cx="3000000" cy="3000000"/>
        </p:xfrm>
        <a:graphic>
          <a:graphicData uri="http://schemas.openxmlformats.org/drawingml/2006/table">
            <a:tbl>
              <a:tblPr>
                <a:noFill/>
                <a:tableStyleId>{126AD0CE-2EB5-4286-9061-54A40B0BBAD1}</a:tableStyleId>
              </a:tblPr>
              <a:tblGrid>
                <a:gridCol w="2477725"/>
                <a:gridCol w="2395900"/>
              </a:tblGrid>
              <a:tr h="383100">
                <a:tc>
                  <a:txBody>
                    <a:bodyPr/>
                    <a:lstStyle/>
                    <a:p>
                      <a:pPr indent="0" lvl="0" marL="0" marR="0" rtl="0" algn="l">
                        <a:lnSpc>
                          <a:spcPct val="100000"/>
                        </a:lnSpc>
                        <a:spcBef>
                          <a:spcPts val="0"/>
                        </a:spcBef>
                        <a:spcAft>
                          <a:spcPts val="0"/>
                        </a:spcAft>
                        <a:buNone/>
                      </a:pPr>
                      <a:r>
                        <a:rPr b="1" lang="en" sz="1300">
                          <a:latin typeface="Trebuchet MS"/>
                          <a:ea typeface="Trebuchet MS"/>
                          <a:cs typeface="Trebuchet MS"/>
                          <a:sym typeface="Trebuchet MS"/>
                        </a:rPr>
                        <a:t>Who Will No Longer Qualify</a:t>
                      </a:r>
                      <a:endParaRPr b="1" sz="1300">
                        <a:latin typeface="Trebuchet MS"/>
                        <a:ea typeface="Trebuchet MS"/>
                        <a:cs typeface="Trebuchet MS"/>
                        <a:sym typeface="Trebuchet MS"/>
                      </a:endParaRPr>
                    </a:p>
                  </a:txBody>
                  <a:tcPr marT="91425" marB="91425" marR="91425" marL="91425">
                    <a:solidFill>
                      <a:srgbClr val="E6B8AF"/>
                    </a:solidFill>
                  </a:tcPr>
                </a:tc>
                <a:tc>
                  <a:txBody>
                    <a:bodyPr/>
                    <a:lstStyle/>
                    <a:p>
                      <a:pPr indent="0" lvl="0" marL="0" marR="0" rtl="0" algn="l">
                        <a:lnSpc>
                          <a:spcPct val="100000"/>
                        </a:lnSpc>
                        <a:spcBef>
                          <a:spcPts val="0"/>
                        </a:spcBef>
                        <a:spcAft>
                          <a:spcPts val="0"/>
                        </a:spcAft>
                        <a:buNone/>
                      </a:pPr>
                      <a:r>
                        <a:rPr b="1" lang="en" sz="1300">
                          <a:latin typeface="Trebuchet MS"/>
                          <a:ea typeface="Trebuchet MS"/>
                          <a:cs typeface="Trebuchet MS"/>
                          <a:sym typeface="Trebuchet MS"/>
                        </a:rPr>
                        <a:t>Who Is </a:t>
                      </a:r>
                      <a:r>
                        <a:rPr b="1" lang="en" sz="1300">
                          <a:solidFill>
                            <a:schemeClr val="accent6"/>
                          </a:solidFill>
                          <a:latin typeface="Trebuchet MS"/>
                          <a:ea typeface="Trebuchet MS"/>
                          <a:cs typeface="Trebuchet MS"/>
                          <a:sym typeface="Trebuchet MS"/>
                        </a:rPr>
                        <a:t>Not </a:t>
                      </a:r>
                      <a:r>
                        <a:rPr b="1" lang="en" sz="1300">
                          <a:latin typeface="Trebuchet MS"/>
                          <a:ea typeface="Trebuchet MS"/>
                          <a:cs typeface="Trebuchet MS"/>
                          <a:sym typeface="Trebuchet MS"/>
                        </a:rPr>
                        <a:t>Affected</a:t>
                      </a:r>
                      <a:endParaRPr b="1" sz="1300">
                        <a:latin typeface="Trebuchet MS"/>
                        <a:ea typeface="Trebuchet MS"/>
                        <a:cs typeface="Trebuchet MS"/>
                        <a:sym typeface="Trebuchet MS"/>
                      </a:endParaRPr>
                    </a:p>
                  </a:txBody>
                  <a:tcPr marT="91425" marB="91425" marR="91425" marL="91425">
                    <a:solidFill>
                      <a:srgbClr val="D9EAD3"/>
                    </a:solidFill>
                  </a:tcPr>
                </a:tc>
              </a:tr>
              <a:tr h="582350">
                <a:tc>
                  <a:txBody>
                    <a:bodyPr/>
                    <a:lstStyle/>
                    <a:p>
                      <a:pPr indent="0" lvl="0" marL="0" rtl="0" algn="l">
                        <a:spcBef>
                          <a:spcPts val="0"/>
                        </a:spcBef>
                        <a:spcAft>
                          <a:spcPts val="0"/>
                        </a:spcAft>
                        <a:buNone/>
                      </a:pPr>
                      <a:r>
                        <a:rPr lang="en" sz="1300">
                          <a:solidFill>
                            <a:schemeClr val="dk1"/>
                          </a:solidFill>
                          <a:latin typeface="Trebuchet MS"/>
                          <a:ea typeface="Trebuchet MS"/>
                          <a:cs typeface="Trebuchet MS"/>
                          <a:sym typeface="Trebuchet MS"/>
                        </a:rPr>
                        <a:t>Refugees and asylees</a:t>
                      </a:r>
                      <a:endParaRPr sz="1300">
                        <a:latin typeface="Trebuchet MS"/>
                        <a:ea typeface="Trebuchet MS"/>
                        <a:cs typeface="Trebuchet MS"/>
                        <a:sym typeface="Trebuchet MS"/>
                      </a:endParaRPr>
                    </a:p>
                  </a:txBody>
                  <a:tcPr marT="91425" marB="91425" marR="91425" marL="91425">
                    <a:solidFill>
                      <a:srgbClr val="E6B8AF"/>
                    </a:solidFill>
                  </a:tcPr>
                </a:tc>
                <a:tc>
                  <a:txBody>
                    <a:bodyPr/>
                    <a:lstStyle/>
                    <a:p>
                      <a:pPr indent="0" lvl="0" marL="0" rtl="0" algn="l">
                        <a:spcBef>
                          <a:spcPts val="0"/>
                        </a:spcBef>
                        <a:spcAft>
                          <a:spcPts val="0"/>
                        </a:spcAft>
                        <a:buNone/>
                      </a:pPr>
                      <a:r>
                        <a:rPr lang="en" sz="1300">
                          <a:solidFill>
                            <a:schemeClr val="dk1"/>
                          </a:solidFill>
                          <a:latin typeface="Trebuchet MS"/>
                          <a:ea typeface="Trebuchet MS"/>
                          <a:cs typeface="Trebuchet MS"/>
                          <a:sym typeface="Trebuchet MS"/>
                        </a:rPr>
                        <a:t>U.S. </a:t>
                      </a:r>
                      <a:r>
                        <a:rPr b="1" lang="en" sz="1300">
                          <a:solidFill>
                            <a:schemeClr val="dk1"/>
                          </a:solidFill>
                          <a:latin typeface="Trebuchet MS"/>
                          <a:ea typeface="Trebuchet MS"/>
                          <a:cs typeface="Trebuchet MS"/>
                          <a:sym typeface="Trebuchet MS"/>
                        </a:rPr>
                        <a:t>citizens </a:t>
                      </a:r>
                      <a:r>
                        <a:rPr lang="en" sz="1300">
                          <a:solidFill>
                            <a:schemeClr val="dk1"/>
                          </a:solidFill>
                          <a:latin typeface="Trebuchet MS"/>
                          <a:ea typeface="Trebuchet MS"/>
                          <a:cs typeface="Trebuchet MS"/>
                          <a:sym typeface="Trebuchet MS"/>
                        </a:rPr>
                        <a:t>or U.S. </a:t>
                      </a:r>
                      <a:r>
                        <a:rPr b="1" lang="en" sz="1300">
                          <a:solidFill>
                            <a:schemeClr val="dk1"/>
                          </a:solidFill>
                          <a:latin typeface="Trebuchet MS"/>
                          <a:ea typeface="Trebuchet MS"/>
                          <a:cs typeface="Trebuchet MS"/>
                          <a:sym typeface="Trebuchet MS"/>
                        </a:rPr>
                        <a:t>nationals</a:t>
                      </a:r>
                      <a:endParaRPr b="1" sz="1300">
                        <a:latin typeface="Trebuchet MS"/>
                        <a:ea typeface="Trebuchet MS"/>
                        <a:cs typeface="Trebuchet MS"/>
                        <a:sym typeface="Trebuchet MS"/>
                      </a:endParaRPr>
                    </a:p>
                  </a:txBody>
                  <a:tcPr marT="91425" marB="91425" marR="91425" marL="91425">
                    <a:solidFill>
                      <a:srgbClr val="D9EAD3"/>
                    </a:solidFill>
                  </a:tcPr>
                </a:tc>
              </a:tr>
              <a:tr h="582350">
                <a:tc>
                  <a:txBody>
                    <a:bodyPr/>
                    <a:lstStyle/>
                    <a:p>
                      <a:pPr indent="0" lvl="0" marL="0" rtl="0" algn="l">
                        <a:spcBef>
                          <a:spcPts val="0"/>
                        </a:spcBef>
                        <a:spcAft>
                          <a:spcPts val="0"/>
                        </a:spcAft>
                        <a:buClr>
                          <a:schemeClr val="dk1"/>
                        </a:buClr>
                        <a:buSzPts val="1100"/>
                        <a:buFont typeface="Arial"/>
                        <a:buNone/>
                      </a:pPr>
                      <a:r>
                        <a:rPr lang="en" sz="1300">
                          <a:solidFill>
                            <a:schemeClr val="dk1"/>
                          </a:solidFill>
                          <a:latin typeface="Trebuchet MS"/>
                          <a:ea typeface="Trebuchet MS"/>
                          <a:cs typeface="Trebuchet MS"/>
                          <a:sym typeface="Trebuchet MS"/>
                        </a:rPr>
                        <a:t>People granted withholding of removal</a:t>
                      </a:r>
                      <a:endParaRPr sz="1300">
                        <a:latin typeface="Trebuchet MS"/>
                        <a:ea typeface="Trebuchet MS"/>
                        <a:cs typeface="Trebuchet MS"/>
                        <a:sym typeface="Trebuchet MS"/>
                      </a:endParaRPr>
                    </a:p>
                  </a:txBody>
                  <a:tcPr marT="91425" marB="91425" marR="91425" marL="91425">
                    <a:solidFill>
                      <a:srgbClr val="E6B8AF"/>
                    </a:solidFill>
                  </a:tcPr>
                </a:tc>
                <a:tc>
                  <a:txBody>
                    <a:bodyPr/>
                    <a:lstStyle/>
                    <a:p>
                      <a:pPr indent="0" lvl="0" marL="0" rtl="0" algn="l">
                        <a:spcBef>
                          <a:spcPts val="0"/>
                        </a:spcBef>
                        <a:spcAft>
                          <a:spcPts val="0"/>
                        </a:spcAft>
                        <a:buNone/>
                      </a:pPr>
                      <a:r>
                        <a:rPr b="1" lang="en" sz="1300">
                          <a:solidFill>
                            <a:schemeClr val="dk1"/>
                          </a:solidFill>
                          <a:latin typeface="Trebuchet MS"/>
                          <a:ea typeface="Trebuchet MS"/>
                          <a:cs typeface="Trebuchet MS"/>
                          <a:sym typeface="Trebuchet MS"/>
                        </a:rPr>
                        <a:t>Lawfully present </a:t>
                      </a:r>
                      <a:r>
                        <a:rPr b="1" lang="en" sz="1300">
                          <a:solidFill>
                            <a:schemeClr val="dk1"/>
                          </a:solidFill>
                          <a:latin typeface="Trebuchet MS"/>
                          <a:ea typeface="Trebuchet MS"/>
                          <a:cs typeface="Trebuchet MS"/>
                          <a:sym typeface="Trebuchet MS"/>
                        </a:rPr>
                        <a:t>children </a:t>
                      </a:r>
                      <a:r>
                        <a:rPr lang="en" sz="1300">
                          <a:solidFill>
                            <a:schemeClr val="dk1"/>
                          </a:solidFill>
                          <a:latin typeface="Trebuchet MS"/>
                          <a:ea typeface="Trebuchet MS"/>
                          <a:cs typeface="Trebuchet MS"/>
                          <a:sym typeface="Trebuchet MS"/>
                        </a:rPr>
                        <a:t>under age 19</a:t>
                      </a:r>
                      <a:endParaRPr sz="1300">
                        <a:latin typeface="Trebuchet MS"/>
                        <a:ea typeface="Trebuchet MS"/>
                        <a:cs typeface="Trebuchet MS"/>
                        <a:sym typeface="Trebuchet MS"/>
                      </a:endParaRPr>
                    </a:p>
                  </a:txBody>
                  <a:tcPr marT="91425" marB="91425" marR="91425" marL="91425">
                    <a:solidFill>
                      <a:srgbClr val="D9EAD3"/>
                    </a:solidFill>
                  </a:tcPr>
                </a:tc>
              </a:tr>
              <a:tr h="582350">
                <a:tc>
                  <a:txBody>
                    <a:bodyPr/>
                    <a:lstStyle/>
                    <a:p>
                      <a:pPr indent="0" lvl="0" marL="0" rtl="0" algn="l">
                        <a:spcBef>
                          <a:spcPts val="0"/>
                        </a:spcBef>
                        <a:spcAft>
                          <a:spcPts val="0"/>
                        </a:spcAft>
                        <a:buNone/>
                      </a:pPr>
                      <a:r>
                        <a:rPr lang="en" sz="1300">
                          <a:solidFill>
                            <a:schemeClr val="dk1"/>
                          </a:solidFill>
                          <a:latin typeface="Trebuchet MS"/>
                          <a:ea typeface="Trebuchet MS"/>
                          <a:cs typeface="Trebuchet MS"/>
                          <a:sym typeface="Trebuchet MS"/>
                        </a:rPr>
                        <a:t>Certain p</a:t>
                      </a:r>
                      <a:r>
                        <a:rPr lang="en" sz="1300">
                          <a:solidFill>
                            <a:schemeClr val="dk1"/>
                          </a:solidFill>
                          <a:latin typeface="Trebuchet MS"/>
                          <a:ea typeface="Trebuchet MS"/>
                          <a:cs typeface="Trebuchet MS"/>
                          <a:sym typeface="Trebuchet MS"/>
                        </a:rPr>
                        <a:t>eople granted humanitarian parole</a:t>
                      </a:r>
                      <a:endParaRPr sz="1300">
                        <a:solidFill>
                          <a:schemeClr val="dk1"/>
                        </a:solidFill>
                        <a:latin typeface="Trebuchet MS"/>
                        <a:ea typeface="Trebuchet MS"/>
                        <a:cs typeface="Trebuchet MS"/>
                        <a:sym typeface="Trebuchet MS"/>
                      </a:endParaRPr>
                    </a:p>
                  </a:txBody>
                  <a:tcPr marT="91425" marB="91425" marR="91425" marL="91425">
                    <a:solidFill>
                      <a:srgbClr val="E6B8AF"/>
                    </a:solidFill>
                  </a:tcPr>
                </a:tc>
                <a:tc>
                  <a:txBody>
                    <a:bodyPr/>
                    <a:lstStyle/>
                    <a:p>
                      <a:pPr indent="0" lvl="0" marL="0" rtl="0" algn="l">
                        <a:spcBef>
                          <a:spcPts val="0"/>
                        </a:spcBef>
                        <a:spcAft>
                          <a:spcPts val="0"/>
                        </a:spcAft>
                        <a:buNone/>
                      </a:pPr>
                      <a:r>
                        <a:rPr lang="en" sz="1300">
                          <a:solidFill>
                            <a:schemeClr val="dk1"/>
                          </a:solidFill>
                          <a:latin typeface="Trebuchet MS"/>
                          <a:ea typeface="Trebuchet MS"/>
                          <a:cs typeface="Trebuchet MS"/>
                          <a:sym typeface="Trebuchet MS"/>
                        </a:rPr>
                        <a:t>Certain La</a:t>
                      </a:r>
                      <a:r>
                        <a:rPr lang="en" sz="1300">
                          <a:solidFill>
                            <a:schemeClr val="dk1"/>
                          </a:solidFill>
                          <a:latin typeface="Trebuchet MS"/>
                          <a:ea typeface="Trebuchet MS"/>
                          <a:cs typeface="Trebuchet MS"/>
                          <a:sym typeface="Trebuchet MS"/>
                        </a:rPr>
                        <a:t>wful Permanent Resident status holders</a:t>
                      </a:r>
                      <a:endParaRPr sz="1300">
                        <a:latin typeface="Trebuchet MS"/>
                        <a:ea typeface="Trebuchet MS"/>
                        <a:cs typeface="Trebuchet MS"/>
                        <a:sym typeface="Trebuchet MS"/>
                      </a:endParaRPr>
                    </a:p>
                  </a:txBody>
                  <a:tcPr marT="91425" marB="91425" marR="91425" marL="91425">
                    <a:solidFill>
                      <a:srgbClr val="D9EAD3"/>
                    </a:solidFill>
                  </a:tcPr>
                </a:tc>
              </a:tr>
              <a:tr h="781575">
                <a:tc>
                  <a:txBody>
                    <a:bodyPr/>
                    <a:lstStyle/>
                    <a:p>
                      <a:pPr indent="0" lvl="0" marL="0" rtl="0" algn="l">
                        <a:spcBef>
                          <a:spcPts val="0"/>
                        </a:spcBef>
                        <a:spcAft>
                          <a:spcPts val="0"/>
                        </a:spcAft>
                        <a:buNone/>
                      </a:pPr>
                      <a:r>
                        <a:rPr lang="en" sz="1300">
                          <a:solidFill>
                            <a:schemeClr val="dk1"/>
                          </a:solidFill>
                          <a:latin typeface="Trebuchet MS"/>
                          <a:ea typeface="Trebuchet MS"/>
                          <a:cs typeface="Trebuchet MS"/>
                          <a:sym typeface="Trebuchet MS"/>
                        </a:rPr>
                        <a:t>Survivors of domestic violence under the Violence Against Women Act</a:t>
                      </a:r>
                      <a:endParaRPr sz="1300">
                        <a:solidFill>
                          <a:schemeClr val="dk1"/>
                        </a:solidFill>
                        <a:latin typeface="Trebuchet MS"/>
                        <a:ea typeface="Trebuchet MS"/>
                        <a:cs typeface="Trebuchet MS"/>
                        <a:sym typeface="Trebuchet MS"/>
                      </a:endParaRPr>
                    </a:p>
                  </a:txBody>
                  <a:tcPr marT="91425" marB="91425" marR="91425" marL="91425">
                    <a:solidFill>
                      <a:srgbClr val="E6B8AF"/>
                    </a:solidFill>
                  </a:tcPr>
                </a:tc>
                <a:tc>
                  <a:txBody>
                    <a:bodyPr/>
                    <a:lstStyle/>
                    <a:p>
                      <a:pPr indent="0" lvl="0" marL="0" rtl="0" algn="l">
                        <a:spcBef>
                          <a:spcPts val="0"/>
                        </a:spcBef>
                        <a:spcAft>
                          <a:spcPts val="0"/>
                        </a:spcAft>
                        <a:buNone/>
                      </a:pPr>
                      <a:r>
                        <a:rPr lang="en" sz="1300">
                          <a:solidFill>
                            <a:schemeClr val="dk1"/>
                          </a:solidFill>
                          <a:latin typeface="Trebuchet MS"/>
                          <a:ea typeface="Trebuchet MS"/>
                          <a:cs typeface="Trebuchet MS"/>
                          <a:sym typeface="Trebuchet MS"/>
                        </a:rPr>
                        <a:t>Certain</a:t>
                      </a:r>
                      <a:r>
                        <a:rPr b="1" lang="en" sz="1300">
                          <a:solidFill>
                            <a:schemeClr val="dk1"/>
                          </a:solidFill>
                          <a:latin typeface="Trebuchet MS"/>
                          <a:ea typeface="Trebuchet MS"/>
                          <a:cs typeface="Trebuchet MS"/>
                          <a:sym typeface="Trebuchet MS"/>
                        </a:rPr>
                        <a:t> Cuban or Haitian entrant</a:t>
                      </a:r>
                      <a:r>
                        <a:rPr lang="en" sz="1300">
                          <a:solidFill>
                            <a:schemeClr val="dk1"/>
                          </a:solidFill>
                          <a:latin typeface="Trebuchet MS"/>
                          <a:ea typeface="Trebuchet MS"/>
                          <a:cs typeface="Trebuchet MS"/>
                          <a:sym typeface="Trebuchet MS"/>
                        </a:rPr>
                        <a:t>s</a:t>
                      </a:r>
                      <a:endParaRPr sz="1300">
                        <a:latin typeface="Trebuchet MS"/>
                        <a:ea typeface="Trebuchet MS"/>
                        <a:cs typeface="Trebuchet MS"/>
                        <a:sym typeface="Trebuchet MS"/>
                      </a:endParaRPr>
                    </a:p>
                  </a:txBody>
                  <a:tcPr marT="91425" marB="91425" marR="91425" marL="91425">
                    <a:solidFill>
                      <a:srgbClr val="D9EAD3"/>
                    </a:solidFill>
                  </a:tcPr>
                </a:tc>
              </a:tr>
              <a:tr h="980825">
                <a:tc>
                  <a:txBody>
                    <a:bodyPr/>
                    <a:lstStyle/>
                    <a:p>
                      <a:pPr indent="0" lvl="0" marL="0" marR="0" rtl="0" algn="l">
                        <a:lnSpc>
                          <a:spcPct val="100000"/>
                        </a:lnSpc>
                        <a:spcBef>
                          <a:spcPts val="0"/>
                        </a:spcBef>
                        <a:spcAft>
                          <a:spcPts val="0"/>
                        </a:spcAft>
                        <a:buNone/>
                      </a:pPr>
                      <a:r>
                        <a:rPr lang="en" sz="1300">
                          <a:solidFill>
                            <a:schemeClr val="dk1"/>
                          </a:solidFill>
                          <a:latin typeface="Trebuchet MS"/>
                          <a:ea typeface="Trebuchet MS"/>
                          <a:cs typeface="Trebuchet MS"/>
                          <a:sym typeface="Trebuchet MS"/>
                        </a:rPr>
                        <a:t>Members of a U.S. federally recognized Indian tribe or American Indian born in Canada</a:t>
                      </a:r>
                      <a:endParaRPr sz="1300">
                        <a:solidFill>
                          <a:schemeClr val="dk1"/>
                        </a:solidFill>
                        <a:latin typeface="Trebuchet MS"/>
                        <a:ea typeface="Trebuchet MS"/>
                        <a:cs typeface="Trebuchet MS"/>
                        <a:sym typeface="Trebuchet MS"/>
                      </a:endParaRPr>
                    </a:p>
                  </a:txBody>
                  <a:tcPr marT="91425" marB="91425" marR="91425" marL="91425">
                    <a:solidFill>
                      <a:srgbClr val="E6B8AF"/>
                    </a:solidFill>
                  </a:tcPr>
                </a:tc>
                <a:tc>
                  <a:txBody>
                    <a:bodyPr/>
                    <a:lstStyle/>
                    <a:p>
                      <a:pPr indent="0" lvl="0" marL="0" rtl="0" algn="l">
                        <a:spcBef>
                          <a:spcPts val="0"/>
                        </a:spcBef>
                        <a:spcAft>
                          <a:spcPts val="0"/>
                        </a:spcAft>
                        <a:buNone/>
                      </a:pPr>
                      <a:r>
                        <a:rPr lang="en" sz="1300">
                          <a:solidFill>
                            <a:schemeClr val="dk1"/>
                          </a:solidFill>
                          <a:latin typeface="Trebuchet MS"/>
                          <a:ea typeface="Trebuchet MS"/>
                          <a:cs typeface="Trebuchet MS"/>
                          <a:sym typeface="Trebuchet MS"/>
                        </a:rPr>
                        <a:t>Citizens of the Marshall Islands, Micronesia, and Palau living in one of the U.S states or territories </a:t>
                      </a:r>
                      <a:endParaRPr sz="1300">
                        <a:solidFill>
                          <a:schemeClr val="dk1"/>
                        </a:solidFill>
                        <a:latin typeface="Trebuchet MS"/>
                        <a:ea typeface="Trebuchet MS"/>
                        <a:cs typeface="Trebuchet MS"/>
                        <a:sym typeface="Trebuchet MS"/>
                      </a:endParaRPr>
                    </a:p>
                  </a:txBody>
                  <a:tcPr marT="91425" marB="91425" marR="91425" marL="91425">
                    <a:solidFill>
                      <a:srgbClr val="D9EAD3"/>
                    </a:solidFill>
                  </a:tcPr>
                </a:tc>
              </a:tr>
              <a:tr h="781575">
                <a:tc>
                  <a:txBody>
                    <a:bodyPr/>
                    <a:lstStyle/>
                    <a:p>
                      <a:pPr indent="0" lvl="0" marL="0" marR="0" rtl="0" algn="l">
                        <a:lnSpc>
                          <a:spcPct val="100000"/>
                        </a:lnSpc>
                        <a:spcBef>
                          <a:spcPts val="0"/>
                        </a:spcBef>
                        <a:spcAft>
                          <a:spcPts val="0"/>
                        </a:spcAft>
                        <a:buNone/>
                      </a:pPr>
                      <a:r>
                        <a:rPr lang="en" sz="1300">
                          <a:solidFill>
                            <a:schemeClr val="dk1"/>
                          </a:solidFill>
                          <a:latin typeface="Trebuchet MS"/>
                          <a:ea typeface="Trebuchet MS"/>
                          <a:cs typeface="Trebuchet MS"/>
                          <a:sym typeface="Trebuchet MS"/>
                        </a:rPr>
                        <a:t>Refugees who have a “conditional entrant” status granted before 1980</a:t>
                      </a:r>
                      <a:endParaRPr sz="1300">
                        <a:solidFill>
                          <a:schemeClr val="dk1"/>
                        </a:solidFill>
                        <a:latin typeface="Trebuchet MS"/>
                        <a:ea typeface="Trebuchet MS"/>
                        <a:cs typeface="Trebuchet MS"/>
                        <a:sym typeface="Trebuchet MS"/>
                      </a:endParaRPr>
                    </a:p>
                  </a:txBody>
                  <a:tcPr marT="91425" marB="91425" marR="91425" marL="91425">
                    <a:solidFill>
                      <a:srgbClr val="E6B8AF"/>
                    </a:solidFill>
                  </a:tcPr>
                </a:tc>
                <a:tc>
                  <a:txBody>
                    <a:bodyPr/>
                    <a:lstStyle/>
                    <a:p>
                      <a:pPr indent="0" lvl="0" marL="0" marR="0" rtl="0" algn="l">
                        <a:lnSpc>
                          <a:spcPct val="100000"/>
                        </a:lnSpc>
                        <a:spcBef>
                          <a:spcPts val="0"/>
                        </a:spcBef>
                        <a:spcAft>
                          <a:spcPts val="0"/>
                        </a:spcAft>
                        <a:buNone/>
                      </a:pPr>
                      <a:r>
                        <a:rPr b="1" lang="en" sz="1300">
                          <a:solidFill>
                            <a:schemeClr val="dk1"/>
                          </a:solidFill>
                          <a:latin typeface="Trebuchet MS"/>
                          <a:ea typeface="Trebuchet MS"/>
                          <a:cs typeface="Trebuchet MS"/>
                          <a:sym typeface="Trebuchet MS"/>
                        </a:rPr>
                        <a:t>Lawfully present pregnant </a:t>
                      </a:r>
                      <a:r>
                        <a:rPr lang="en" sz="1300">
                          <a:solidFill>
                            <a:schemeClr val="dk1"/>
                          </a:solidFill>
                          <a:latin typeface="Trebuchet MS"/>
                          <a:ea typeface="Trebuchet MS"/>
                          <a:cs typeface="Trebuchet MS"/>
                          <a:sym typeface="Trebuchet MS"/>
                        </a:rPr>
                        <a:t>women, or pregnant within the last 12 months</a:t>
                      </a:r>
                      <a:endParaRPr sz="1300">
                        <a:solidFill>
                          <a:schemeClr val="dk1"/>
                        </a:solidFill>
                        <a:latin typeface="Trebuchet MS"/>
                        <a:ea typeface="Trebuchet MS"/>
                        <a:cs typeface="Trebuchet MS"/>
                        <a:sym typeface="Trebuchet MS"/>
                      </a:endParaRPr>
                    </a:p>
                  </a:txBody>
                  <a:tcPr marT="91425" marB="91425" marR="91425" marL="91425">
                    <a:solidFill>
                      <a:srgbClr val="D9EAD3"/>
                    </a:solidFill>
                  </a:tcPr>
                </a:tc>
              </a:tr>
            </a:tbl>
          </a:graphicData>
        </a:graphic>
      </p:graphicFrame>
      <p:sp>
        <p:nvSpPr>
          <p:cNvPr id="1663" name="Google Shape;1663;p216"/>
          <p:cNvSpPr txBox="1"/>
          <p:nvPr>
            <p:ph type="title"/>
          </p:nvPr>
        </p:nvSpPr>
        <p:spPr>
          <a:xfrm>
            <a:off x="203875" y="380350"/>
            <a:ext cx="4066500" cy="4845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lang="en" sz="3200"/>
              <a:t>Changes for Certain </a:t>
            </a:r>
            <a:r>
              <a:rPr lang="en" sz="3200"/>
              <a:t>Immigrants</a:t>
            </a:r>
            <a:endParaRPr sz="3200"/>
          </a:p>
          <a:p>
            <a:pPr indent="0" lvl="0" marL="0" rtl="0" algn="ctr">
              <a:spcBef>
                <a:spcPts val="0"/>
              </a:spcBef>
              <a:spcAft>
                <a:spcPts val="0"/>
              </a:spcAft>
              <a:buNone/>
            </a:pPr>
            <a:r>
              <a:t/>
            </a:r>
            <a:endParaRPr sz="3200"/>
          </a:p>
        </p:txBody>
      </p:sp>
      <p:sp>
        <p:nvSpPr>
          <p:cNvPr id="1664" name="Google Shape;1664;p216"/>
          <p:cNvSpPr txBox="1"/>
          <p:nvPr/>
        </p:nvSpPr>
        <p:spPr>
          <a:xfrm>
            <a:off x="0" y="864850"/>
            <a:ext cx="4385400" cy="347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latin typeface="Trebuchet MS"/>
                <a:ea typeface="Trebuchet MS"/>
                <a:cs typeface="Trebuchet MS"/>
                <a:sym typeface="Trebuchet MS"/>
              </a:rPr>
              <a:t>October 1, 2026:</a:t>
            </a:r>
            <a:r>
              <a:rPr lang="en" sz="1800">
                <a:solidFill>
                  <a:schemeClr val="dk1"/>
                </a:solidFill>
                <a:latin typeface="Trebuchet MS"/>
                <a:ea typeface="Trebuchet MS"/>
                <a:cs typeface="Trebuchet MS"/>
                <a:sym typeface="Trebuchet MS"/>
              </a:rPr>
              <a:t> Coverage may end if ineligible for another Medicaid category</a:t>
            </a:r>
            <a:endParaRPr sz="18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We</a:t>
            </a:r>
            <a:r>
              <a:rPr lang="en" sz="1600">
                <a:solidFill>
                  <a:schemeClr val="dk1"/>
                </a:solidFill>
                <a:latin typeface="Trebuchet MS"/>
                <a:ea typeface="Trebuchet MS"/>
                <a:cs typeface="Trebuchet MS"/>
                <a:sym typeface="Trebuchet MS"/>
              </a:rPr>
              <a:t> will let members know what other coverage options they have, including potential emergency Medicaid coverage.</a:t>
            </a:r>
            <a:endParaRPr b="1" sz="1800">
              <a:solidFill>
                <a:schemeClr val="dk1"/>
              </a:solidFill>
              <a:latin typeface="Trebuchet MS"/>
              <a:ea typeface="Trebuchet MS"/>
              <a:cs typeface="Trebuchet MS"/>
              <a:sym typeface="Trebuchet MS"/>
            </a:endParaRPr>
          </a:p>
          <a:p>
            <a:pPr indent="0" lvl="0" marL="0" rtl="0" algn="l">
              <a:spcBef>
                <a:spcPts val="0"/>
              </a:spcBef>
              <a:spcAft>
                <a:spcPts val="0"/>
              </a:spcAft>
              <a:buNone/>
            </a:pPr>
            <a:r>
              <a:rPr b="1" lang="en" sz="1800">
                <a:solidFill>
                  <a:schemeClr val="dk1"/>
                </a:solidFill>
                <a:latin typeface="Trebuchet MS"/>
                <a:ea typeface="Trebuchet MS"/>
                <a:cs typeface="Trebuchet MS"/>
                <a:sym typeface="Trebuchet MS"/>
              </a:rPr>
              <a:t>Timeline:</a:t>
            </a:r>
            <a:endParaRPr b="1" sz="18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Char char="●"/>
            </a:pPr>
            <a:r>
              <a:rPr b="1" lang="en" sz="1600">
                <a:solidFill>
                  <a:schemeClr val="dk1"/>
                </a:solidFill>
                <a:latin typeface="Trebuchet MS"/>
                <a:ea typeface="Trebuchet MS"/>
                <a:cs typeface="Trebuchet MS"/>
                <a:sym typeface="Trebuchet MS"/>
              </a:rPr>
              <a:t>May 2026: </a:t>
            </a:r>
            <a:r>
              <a:rPr lang="en" sz="1600">
                <a:solidFill>
                  <a:schemeClr val="dk1"/>
                </a:solidFill>
                <a:latin typeface="Trebuchet MS"/>
                <a:ea typeface="Trebuchet MS"/>
                <a:cs typeface="Trebuchet MS"/>
                <a:sym typeface="Trebuchet MS"/>
              </a:rPr>
              <a:t>HCPF sent a notice to current members who may be affected.</a:t>
            </a:r>
            <a:endParaRPr sz="16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Char char="●"/>
            </a:pPr>
            <a:r>
              <a:rPr b="1" lang="en" sz="1600">
                <a:solidFill>
                  <a:schemeClr val="dk1"/>
                </a:solidFill>
                <a:latin typeface="Trebuchet MS"/>
                <a:ea typeface="Trebuchet MS"/>
                <a:cs typeface="Trebuchet MS"/>
                <a:sym typeface="Trebuchet MS"/>
              </a:rPr>
              <a:t>June - August 2026: </a:t>
            </a:r>
            <a:r>
              <a:rPr lang="en" sz="1600">
                <a:solidFill>
                  <a:schemeClr val="dk1"/>
                </a:solidFill>
                <a:latin typeface="Trebuchet MS"/>
                <a:ea typeface="Trebuchet MS"/>
                <a:cs typeface="Trebuchet MS"/>
                <a:sym typeface="Trebuchet MS"/>
              </a:rPr>
              <a:t>Outreach to ensure members and communities are aware</a:t>
            </a:r>
            <a:endParaRPr sz="16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Char char="●"/>
            </a:pPr>
            <a:r>
              <a:rPr b="1" lang="en" sz="1600">
                <a:solidFill>
                  <a:schemeClr val="dk1"/>
                </a:solidFill>
                <a:latin typeface="Trebuchet MS"/>
                <a:ea typeface="Trebuchet MS"/>
                <a:cs typeface="Trebuchet MS"/>
                <a:sym typeface="Trebuchet MS"/>
              </a:rPr>
              <a:t>September, 2026:</a:t>
            </a:r>
            <a:r>
              <a:rPr lang="en" sz="1600">
                <a:solidFill>
                  <a:schemeClr val="dk1"/>
                </a:solidFill>
                <a:latin typeface="Trebuchet MS"/>
                <a:ea typeface="Trebuchet MS"/>
                <a:cs typeface="Trebuchet MS"/>
                <a:sym typeface="Trebuchet MS"/>
              </a:rPr>
              <a:t> Notice to members who will lose coverage</a:t>
            </a:r>
            <a:endParaRPr sz="1600">
              <a:solidFill>
                <a:schemeClr val="dk1"/>
              </a:solidFill>
              <a:latin typeface="Trebuchet MS"/>
              <a:ea typeface="Trebuchet MS"/>
              <a:cs typeface="Trebuchet MS"/>
              <a:sym typeface="Trebuchet MS"/>
            </a:endParaRPr>
          </a:p>
          <a:p>
            <a:pPr indent="-266700" lvl="0" marL="342900" rtl="0" algn="l">
              <a:spcBef>
                <a:spcPts val="0"/>
              </a:spcBef>
              <a:spcAft>
                <a:spcPts val="0"/>
              </a:spcAft>
              <a:buClr>
                <a:schemeClr val="dk1"/>
              </a:buClr>
              <a:buSzPts val="1600"/>
              <a:buChar char="●"/>
            </a:pPr>
            <a:r>
              <a:rPr b="1" lang="en" sz="1600">
                <a:solidFill>
                  <a:schemeClr val="dk1"/>
                </a:solidFill>
                <a:latin typeface="Trebuchet MS"/>
                <a:ea typeface="Trebuchet MS"/>
                <a:cs typeface="Trebuchet MS"/>
                <a:sym typeface="Trebuchet MS"/>
              </a:rPr>
              <a:t>October 2026: </a:t>
            </a:r>
            <a:r>
              <a:rPr lang="en" sz="1600">
                <a:solidFill>
                  <a:schemeClr val="dk1"/>
                </a:solidFill>
                <a:latin typeface="Trebuchet MS"/>
                <a:ea typeface="Trebuchet MS"/>
                <a:cs typeface="Trebuchet MS"/>
                <a:sym typeface="Trebuchet MS"/>
              </a:rPr>
              <a:t>Changes implemented</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68" name="Shape 1668"/>
        <p:cNvGrpSpPr/>
        <p:nvPr/>
      </p:nvGrpSpPr>
      <p:grpSpPr>
        <a:xfrm>
          <a:off x="0" y="0"/>
          <a:ext cx="0" cy="0"/>
          <a:chOff x="0" y="0"/>
          <a:chExt cx="0" cy="0"/>
        </a:xfrm>
      </p:grpSpPr>
      <p:sp>
        <p:nvSpPr>
          <p:cNvPr id="1669" name="Google Shape;1669;p217"/>
          <p:cNvSpPr txBox="1"/>
          <p:nvPr>
            <p:ph type="title"/>
          </p:nvPr>
        </p:nvSpPr>
        <p:spPr>
          <a:xfrm>
            <a:off x="203875" y="155453"/>
            <a:ext cx="8736300" cy="4161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sz="3200"/>
              <a:t>Changes for </a:t>
            </a:r>
            <a:r>
              <a:rPr lang="en" sz="3200"/>
              <a:t>Certain </a:t>
            </a:r>
            <a:r>
              <a:rPr lang="en" sz="3200"/>
              <a:t>Immigrants</a:t>
            </a:r>
            <a:endParaRPr sz="3200"/>
          </a:p>
        </p:txBody>
      </p:sp>
      <p:sp>
        <p:nvSpPr>
          <p:cNvPr id="1670" name="Google Shape;1670;p217"/>
          <p:cNvSpPr txBox="1"/>
          <p:nvPr>
            <p:ph idx="1" type="body"/>
          </p:nvPr>
        </p:nvSpPr>
        <p:spPr>
          <a:xfrm>
            <a:off x="0" y="571550"/>
            <a:ext cx="9178200" cy="4482900"/>
          </a:xfrm>
          <a:prstGeom prst="rect">
            <a:avLst/>
          </a:prstGeom>
        </p:spPr>
        <p:txBody>
          <a:bodyPr anchorCtr="0" anchor="t" bIns="34275" lIns="68575" spcFirstLastPara="1" rIns="68575" wrap="square" tIns="34275">
            <a:noAutofit/>
          </a:bodyPr>
          <a:lstStyle/>
          <a:p>
            <a:pPr indent="-279400" lvl="0" marL="342900" rtl="0" algn="l">
              <a:lnSpc>
                <a:spcPct val="100000"/>
              </a:lnSpc>
              <a:spcBef>
                <a:spcPts val="0"/>
              </a:spcBef>
              <a:spcAft>
                <a:spcPts val="0"/>
              </a:spcAft>
              <a:buSzPts val="1800"/>
              <a:buChar char="●"/>
            </a:pPr>
            <a:r>
              <a:rPr b="1" lang="en" sz="1800"/>
              <a:t>October 1, 2026:</a:t>
            </a:r>
            <a:r>
              <a:rPr lang="en" sz="1800"/>
              <a:t> Coverage may end if ineligible for another Medicaid category</a:t>
            </a:r>
            <a:endParaRPr sz="1800"/>
          </a:p>
          <a:p>
            <a:pPr indent="-266700" lvl="1" marL="685800" rtl="0" algn="l">
              <a:lnSpc>
                <a:spcPct val="100000"/>
              </a:lnSpc>
              <a:spcBef>
                <a:spcPts val="0"/>
              </a:spcBef>
              <a:spcAft>
                <a:spcPts val="0"/>
              </a:spcAft>
              <a:buSzPts val="1600"/>
              <a:buFont typeface="Trebuchet MS"/>
              <a:buChar char="○"/>
            </a:pPr>
            <a:r>
              <a:rPr lang="en" sz="1600"/>
              <a:t>We</a:t>
            </a:r>
            <a:r>
              <a:rPr lang="en" sz="1600"/>
              <a:t> will let members know what other coverage options they have, including potential emergency Medicaid coverage.</a:t>
            </a:r>
            <a:endParaRPr sz="1600"/>
          </a:p>
          <a:p>
            <a:pPr indent="-279400" lvl="0" marL="342900" rtl="0" algn="l">
              <a:lnSpc>
                <a:spcPct val="100000"/>
              </a:lnSpc>
              <a:spcBef>
                <a:spcPts val="0"/>
              </a:spcBef>
              <a:spcAft>
                <a:spcPts val="0"/>
              </a:spcAft>
              <a:buSzPts val="1800"/>
              <a:buChar char="●"/>
            </a:pPr>
            <a:r>
              <a:rPr b="1" lang="en" sz="1800"/>
              <a:t>Impact approximately 7,</a:t>
            </a:r>
            <a:r>
              <a:rPr b="1" lang="en" sz="1800"/>
              <a:t>000</a:t>
            </a:r>
            <a:r>
              <a:rPr b="1" lang="en" sz="1800"/>
              <a:t> members including:</a:t>
            </a:r>
            <a:endParaRPr b="1" sz="1800"/>
          </a:p>
          <a:p>
            <a:pPr indent="-266700" lvl="1" marL="685800" rtl="0" algn="l">
              <a:lnSpc>
                <a:spcPct val="100000"/>
              </a:lnSpc>
              <a:spcBef>
                <a:spcPts val="0"/>
              </a:spcBef>
              <a:spcAft>
                <a:spcPts val="0"/>
              </a:spcAft>
              <a:buSzPts val="1600"/>
              <a:buChar char="○"/>
            </a:pPr>
            <a:r>
              <a:rPr lang="en" sz="1600"/>
              <a:t>Refugees and asylees</a:t>
            </a:r>
            <a:endParaRPr sz="1600"/>
          </a:p>
          <a:p>
            <a:pPr indent="-266700" lvl="1" marL="685800" rtl="0" algn="l">
              <a:lnSpc>
                <a:spcPct val="100000"/>
              </a:lnSpc>
              <a:spcBef>
                <a:spcPts val="0"/>
              </a:spcBef>
              <a:spcAft>
                <a:spcPts val="0"/>
              </a:spcAft>
              <a:buSzPts val="1600"/>
              <a:buChar char="○"/>
            </a:pPr>
            <a:r>
              <a:rPr lang="en" sz="1600"/>
              <a:t>People granted withholding of removal</a:t>
            </a:r>
            <a:endParaRPr sz="1600"/>
          </a:p>
          <a:p>
            <a:pPr indent="-266700" lvl="1" marL="685800" rtl="0" algn="l">
              <a:lnSpc>
                <a:spcPct val="100000"/>
              </a:lnSpc>
              <a:spcBef>
                <a:spcPts val="0"/>
              </a:spcBef>
              <a:spcAft>
                <a:spcPts val="0"/>
              </a:spcAft>
              <a:buSzPts val="1600"/>
              <a:buChar char="○"/>
            </a:pPr>
            <a:r>
              <a:rPr lang="en" sz="1600"/>
              <a:t>People granted humanitarian parole, such as certain Afghans who aided U.S. military operations in Afghanistan or people fleeing violence in Ukraine</a:t>
            </a:r>
            <a:endParaRPr sz="1600"/>
          </a:p>
          <a:p>
            <a:pPr indent="-266700" lvl="1" marL="685800" rtl="0" algn="l">
              <a:lnSpc>
                <a:spcPct val="100000"/>
              </a:lnSpc>
              <a:spcBef>
                <a:spcPts val="0"/>
              </a:spcBef>
              <a:spcAft>
                <a:spcPts val="0"/>
              </a:spcAft>
              <a:buSzPts val="1600"/>
              <a:buChar char="○"/>
            </a:pPr>
            <a:r>
              <a:rPr lang="en" sz="1600"/>
              <a:t>Survivors of domestic violence applying under the Violence Against Women Act</a:t>
            </a:r>
            <a:endParaRPr sz="1600"/>
          </a:p>
          <a:p>
            <a:pPr indent="-266700" lvl="1" marL="685800" rtl="0" algn="l">
              <a:lnSpc>
                <a:spcPct val="100000"/>
              </a:lnSpc>
              <a:spcBef>
                <a:spcPts val="0"/>
              </a:spcBef>
              <a:spcAft>
                <a:spcPts val="0"/>
              </a:spcAft>
              <a:buSzPts val="1600"/>
              <a:buChar char="○"/>
            </a:pPr>
            <a:r>
              <a:rPr lang="en" sz="1600"/>
              <a:t>Members of a U.S. federally recognized Indian tribe or American Indian born in Canada</a:t>
            </a:r>
            <a:endParaRPr sz="1600"/>
          </a:p>
          <a:p>
            <a:pPr indent="-266700" lvl="1" marL="685800" rtl="0" algn="l">
              <a:lnSpc>
                <a:spcPct val="100000"/>
              </a:lnSpc>
              <a:spcBef>
                <a:spcPts val="0"/>
              </a:spcBef>
              <a:spcAft>
                <a:spcPts val="0"/>
              </a:spcAft>
              <a:buSzPts val="1600"/>
              <a:buChar char="○"/>
            </a:pPr>
            <a:r>
              <a:rPr lang="en" sz="1600"/>
              <a:t>Refugees who have a “conditional entrant” status granted before 1980</a:t>
            </a:r>
            <a:endParaRPr b="1" sz="1600"/>
          </a:p>
          <a:p>
            <a:pPr indent="-279400" lvl="0" marL="342900" rtl="0" algn="l">
              <a:lnSpc>
                <a:spcPct val="100000"/>
              </a:lnSpc>
              <a:spcBef>
                <a:spcPts val="0"/>
              </a:spcBef>
              <a:spcAft>
                <a:spcPts val="0"/>
              </a:spcAft>
              <a:buSzPts val="1800"/>
              <a:buChar char="●"/>
            </a:pPr>
            <a:r>
              <a:rPr b="1" lang="en" sz="1800"/>
              <a:t>Timeline:</a:t>
            </a:r>
            <a:endParaRPr b="1" sz="1800"/>
          </a:p>
          <a:p>
            <a:pPr indent="-266700" lvl="1" marL="685800" rtl="0" algn="l">
              <a:lnSpc>
                <a:spcPct val="100000"/>
              </a:lnSpc>
              <a:spcBef>
                <a:spcPts val="0"/>
              </a:spcBef>
              <a:spcAft>
                <a:spcPts val="0"/>
              </a:spcAft>
              <a:buSzPts val="1600"/>
              <a:buChar char="○"/>
            </a:pPr>
            <a:r>
              <a:rPr b="1" lang="en" sz="1600"/>
              <a:t>May 2026: </a:t>
            </a:r>
            <a:r>
              <a:rPr lang="en" sz="1600"/>
              <a:t>HCPF sent a notice to current members who may be affected.</a:t>
            </a:r>
            <a:endParaRPr sz="1600"/>
          </a:p>
          <a:p>
            <a:pPr indent="-266700" lvl="1" marL="685800" rtl="0" algn="l">
              <a:lnSpc>
                <a:spcPct val="100000"/>
              </a:lnSpc>
              <a:spcBef>
                <a:spcPts val="0"/>
              </a:spcBef>
              <a:spcAft>
                <a:spcPts val="0"/>
              </a:spcAft>
              <a:buSzPts val="1600"/>
              <a:buChar char="○"/>
            </a:pPr>
            <a:r>
              <a:rPr b="1" lang="en" sz="1600"/>
              <a:t>June - August 2026: </a:t>
            </a:r>
            <a:r>
              <a:rPr lang="en" sz="1600"/>
              <a:t>Outreach to ensure </a:t>
            </a:r>
            <a:r>
              <a:rPr lang="en" sz="1600"/>
              <a:t>members</a:t>
            </a:r>
            <a:r>
              <a:rPr lang="en" sz="1600"/>
              <a:t> and communities are aware</a:t>
            </a:r>
            <a:endParaRPr sz="1600"/>
          </a:p>
          <a:p>
            <a:pPr indent="-266700" lvl="1" marL="685800" rtl="0" algn="l">
              <a:lnSpc>
                <a:spcPct val="100000"/>
              </a:lnSpc>
              <a:spcBef>
                <a:spcPts val="0"/>
              </a:spcBef>
              <a:spcAft>
                <a:spcPts val="0"/>
              </a:spcAft>
              <a:buSzPts val="1600"/>
              <a:buChar char="○"/>
            </a:pPr>
            <a:r>
              <a:rPr b="1" lang="en" sz="1600"/>
              <a:t>September, 2026:</a:t>
            </a:r>
            <a:r>
              <a:rPr lang="en" sz="1600"/>
              <a:t> Notice to members who will lose coverage</a:t>
            </a:r>
            <a:endParaRPr sz="1600"/>
          </a:p>
          <a:p>
            <a:pPr indent="-266700" lvl="1" marL="685800" rtl="0" algn="l">
              <a:lnSpc>
                <a:spcPct val="100000"/>
              </a:lnSpc>
              <a:spcBef>
                <a:spcPts val="0"/>
              </a:spcBef>
              <a:spcAft>
                <a:spcPts val="0"/>
              </a:spcAft>
              <a:buSzPts val="1600"/>
              <a:buChar char="○"/>
            </a:pPr>
            <a:r>
              <a:rPr b="1" lang="en" sz="1600"/>
              <a:t>October 2026: </a:t>
            </a:r>
            <a:r>
              <a:rPr lang="en" sz="1600"/>
              <a:t>Changes implemented</a:t>
            </a:r>
            <a:endParaRPr sz="1600"/>
          </a:p>
        </p:txBody>
      </p:sp>
      <p:sp>
        <p:nvSpPr>
          <p:cNvPr id="1671" name="Google Shape;1671;p217"/>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75" name="Shape 1675"/>
        <p:cNvGrpSpPr/>
        <p:nvPr/>
      </p:nvGrpSpPr>
      <p:grpSpPr>
        <a:xfrm>
          <a:off x="0" y="0"/>
          <a:ext cx="0" cy="0"/>
          <a:chOff x="0" y="0"/>
          <a:chExt cx="0" cy="0"/>
        </a:xfrm>
      </p:grpSpPr>
      <p:sp>
        <p:nvSpPr>
          <p:cNvPr id="1676" name="Google Shape;1676;p218"/>
          <p:cNvSpPr txBox="1"/>
          <p:nvPr>
            <p:ph type="ctrTitle"/>
          </p:nvPr>
        </p:nvSpPr>
        <p:spPr>
          <a:xfrm>
            <a:off x="3459750" y="1291525"/>
            <a:ext cx="5024100" cy="25605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More about Medical Frailty</a:t>
            </a:r>
            <a:endParaRPr>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rPr i="1" lang="en" sz="2700">
                <a:latin typeface="Trebuchet MS"/>
                <a:ea typeface="Trebuchet MS"/>
                <a:cs typeface="Trebuchet MS"/>
                <a:sym typeface="Trebuchet MS"/>
              </a:rPr>
              <a:t>Adela Flores-Brennan</a:t>
            </a:r>
            <a:endParaRPr i="1" sz="2700">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t/>
            </a:r>
            <a:endParaRPr sz="3300">
              <a:latin typeface="Trebuchet MS"/>
              <a:ea typeface="Trebuchet MS"/>
              <a:cs typeface="Trebuchet MS"/>
              <a:sym typeface="Trebuchet MS"/>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80" name="Shape 1680"/>
        <p:cNvGrpSpPr/>
        <p:nvPr/>
      </p:nvGrpSpPr>
      <p:grpSpPr>
        <a:xfrm>
          <a:off x="0" y="0"/>
          <a:ext cx="0" cy="0"/>
          <a:chOff x="0" y="0"/>
          <a:chExt cx="0" cy="0"/>
        </a:xfrm>
      </p:grpSpPr>
      <p:sp>
        <p:nvSpPr>
          <p:cNvPr id="1681" name="Google Shape;1681;p219"/>
          <p:cNvSpPr txBox="1"/>
          <p:nvPr>
            <p:ph type="title"/>
          </p:nvPr>
        </p:nvSpPr>
        <p:spPr>
          <a:xfrm>
            <a:off x="892025" y="97353"/>
            <a:ext cx="7886700" cy="6732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Medical Frailty 	</a:t>
            </a:r>
            <a:endParaRPr sz="3200"/>
          </a:p>
        </p:txBody>
      </p:sp>
      <p:sp>
        <p:nvSpPr>
          <p:cNvPr id="1682" name="Google Shape;1682;p219"/>
          <p:cNvSpPr txBox="1"/>
          <p:nvPr>
            <p:ph idx="1" type="body"/>
          </p:nvPr>
        </p:nvSpPr>
        <p:spPr>
          <a:xfrm>
            <a:off x="526775" y="770550"/>
            <a:ext cx="7842900" cy="3253200"/>
          </a:xfrm>
          <a:prstGeom prst="rect">
            <a:avLst/>
          </a:prstGeom>
        </p:spPr>
        <p:txBody>
          <a:bodyPr anchorCtr="0" anchor="t" bIns="34275" lIns="68575" spcFirstLastPara="1" rIns="68575" wrap="square" tIns="34275">
            <a:noAutofit/>
          </a:bodyPr>
          <a:lstStyle/>
          <a:p>
            <a:pPr indent="0" lvl="0" marL="0" rtl="0" algn="l">
              <a:lnSpc>
                <a:spcPct val="115000"/>
              </a:lnSpc>
              <a:spcBef>
                <a:spcPts val="0"/>
              </a:spcBef>
              <a:spcAft>
                <a:spcPts val="0"/>
              </a:spcAft>
              <a:buNone/>
            </a:pPr>
            <a:r>
              <a:t/>
            </a:r>
            <a:endParaRPr sz="1900"/>
          </a:p>
          <a:p>
            <a:pPr indent="-349250" lvl="0" marL="457200" rtl="0" algn="l">
              <a:lnSpc>
                <a:spcPct val="115000"/>
              </a:lnSpc>
              <a:spcBef>
                <a:spcPts val="0"/>
              </a:spcBef>
              <a:spcAft>
                <a:spcPts val="0"/>
              </a:spcAft>
              <a:buSzPts val="1900"/>
              <a:buFont typeface="Trebuchet MS"/>
              <a:buChar char="•"/>
            </a:pPr>
            <a:r>
              <a:rPr lang="en" sz="1900"/>
              <a:t>People who are medically frail: </a:t>
            </a:r>
            <a:endParaRPr sz="1900"/>
          </a:p>
          <a:p>
            <a:pPr indent="-349250" lvl="1" marL="914400" rtl="0" algn="l">
              <a:lnSpc>
                <a:spcPct val="115000"/>
              </a:lnSpc>
              <a:spcBef>
                <a:spcPts val="0"/>
              </a:spcBef>
              <a:spcAft>
                <a:spcPts val="0"/>
              </a:spcAft>
              <a:buSzPts val="1900"/>
              <a:buFont typeface="Trebuchet MS"/>
              <a:buChar char="⮚"/>
            </a:pPr>
            <a:r>
              <a:rPr lang="en" sz="1900"/>
              <a:t>Are blind or have a disability</a:t>
            </a:r>
            <a:endParaRPr sz="1900"/>
          </a:p>
          <a:p>
            <a:pPr indent="-349250" lvl="1" marL="914400" rtl="0" algn="l">
              <a:lnSpc>
                <a:spcPct val="115000"/>
              </a:lnSpc>
              <a:spcBef>
                <a:spcPts val="0"/>
              </a:spcBef>
              <a:spcAft>
                <a:spcPts val="0"/>
              </a:spcAft>
              <a:buSzPts val="1900"/>
              <a:buFont typeface="Trebuchet MS"/>
              <a:buChar char="⮚"/>
            </a:pPr>
            <a:r>
              <a:rPr lang="en" sz="1900"/>
              <a:t>Have a substance use disorder</a:t>
            </a:r>
            <a:endParaRPr sz="1900"/>
          </a:p>
          <a:p>
            <a:pPr indent="-349250" lvl="1" marL="914400" rtl="0" algn="l">
              <a:lnSpc>
                <a:spcPct val="115000"/>
              </a:lnSpc>
              <a:spcBef>
                <a:spcPts val="0"/>
              </a:spcBef>
              <a:spcAft>
                <a:spcPts val="0"/>
              </a:spcAft>
              <a:buSzPts val="1900"/>
              <a:buFont typeface="Trebuchet MS"/>
              <a:buChar char="⮚"/>
            </a:pPr>
            <a:r>
              <a:rPr lang="en" sz="1900"/>
              <a:t>Have a disabling mental health condition</a:t>
            </a:r>
            <a:endParaRPr sz="1900"/>
          </a:p>
          <a:p>
            <a:pPr indent="-349250" lvl="1" marL="914400" rtl="0" algn="l">
              <a:lnSpc>
                <a:spcPct val="115000"/>
              </a:lnSpc>
              <a:spcBef>
                <a:spcPts val="0"/>
              </a:spcBef>
              <a:spcAft>
                <a:spcPts val="0"/>
              </a:spcAft>
              <a:buSzPts val="1900"/>
              <a:buFont typeface="Trebuchet MS"/>
              <a:buChar char="⮚"/>
            </a:pPr>
            <a:r>
              <a:rPr lang="en" sz="1900"/>
              <a:t>Have a physical, intellectual, or developmental disability that makes it hard to do daily activities</a:t>
            </a:r>
            <a:endParaRPr sz="1900"/>
          </a:p>
          <a:p>
            <a:pPr indent="-349250" lvl="1" marL="914400" rtl="0" algn="l">
              <a:lnSpc>
                <a:spcPct val="115000"/>
              </a:lnSpc>
              <a:spcBef>
                <a:spcPts val="0"/>
              </a:spcBef>
              <a:spcAft>
                <a:spcPts val="0"/>
              </a:spcAft>
              <a:buSzPts val="1900"/>
              <a:buFont typeface="Trebuchet MS"/>
              <a:buChar char="⮚"/>
            </a:pPr>
            <a:r>
              <a:rPr lang="en" sz="1900"/>
              <a:t>Have a serious or complex medical condition</a:t>
            </a:r>
            <a:endParaRPr sz="1900"/>
          </a:p>
          <a:p>
            <a:pPr indent="0" lvl="0" marL="914400" rtl="0" algn="l">
              <a:lnSpc>
                <a:spcPct val="115000"/>
              </a:lnSpc>
              <a:spcBef>
                <a:spcPts val="0"/>
              </a:spcBef>
              <a:spcAft>
                <a:spcPts val="0"/>
              </a:spcAft>
              <a:buNone/>
            </a:pPr>
            <a:r>
              <a:t/>
            </a:r>
            <a:endParaRPr sz="1900"/>
          </a:p>
          <a:p>
            <a:pPr indent="0" lvl="0" marL="0" rtl="0" algn="l">
              <a:spcBef>
                <a:spcPts val="800"/>
              </a:spcBef>
              <a:spcAft>
                <a:spcPts val="0"/>
              </a:spcAft>
              <a:buNone/>
            </a:pPr>
            <a:r>
              <a:t/>
            </a:r>
            <a:endParaRPr sz="350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86" name="Shape 1686"/>
        <p:cNvGrpSpPr/>
        <p:nvPr/>
      </p:nvGrpSpPr>
      <p:grpSpPr>
        <a:xfrm>
          <a:off x="0" y="0"/>
          <a:ext cx="0" cy="0"/>
          <a:chOff x="0" y="0"/>
          <a:chExt cx="0" cy="0"/>
        </a:xfrm>
      </p:grpSpPr>
      <p:sp>
        <p:nvSpPr>
          <p:cNvPr id="1687" name="Google Shape;1687;p220"/>
          <p:cNvSpPr txBox="1"/>
          <p:nvPr>
            <p:ph type="title"/>
          </p:nvPr>
        </p:nvSpPr>
        <p:spPr>
          <a:xfrm>
            <a:off x="526775" y="152900"/>
            <a:ext cx="7988700" cy="5994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Medical Frailty </a:t>
            </a:r>
            <a:r>
              <a:rPr lang="en" sz="3200"/>
              <a:t>Screener</a:t>
            </a:r>
            <a:r>
              <a:rPr lang="en" sz="3200"/>
              <a:t> </a:t>
            </a:r>
            <a:endParaRPr sz="3200"/>
          </a:p>
        </p:txBody>
      </p:sp>
      <p:sp>
        <p:nvSpPr>
          <p:cNvPr id="1688" name="Google Shape;1688;p220"/>
          <p:cNvSpPr txBox="1"/>
          <p:nvPr>
            <p:ph idx="1" type="body"/>
          </p:nvPr>
        </p:nvSpPr>
        <p:spPr>
          <a:xfrm>
            <a:off x="526775" y="802975"/>
            <a:ext cx="7988700" cy="3588000"/>
          </a:xfrm>
          <a:prstGeom prst="rect">
            <a:avLst/>
          </a:prstGeom>
        </p:spPr>
        <p:txBody>
          <a:bodyPr anchorCtr="0" anchor="t" bIns="34275" lIns="68575" spcFirstLastPara="1" rIns="68575" wrap="square" tIns="34275">
            <a:noAutofit/>
          </a:bodyPr>
          <a:lstStyle/>
          <a:p>
            <a:pPr indent="0" lvl="0" marL="914400" rtl="0" algn="l">
              <a:lnSpc>
                <a:spcPct val="115000"/>
              </a:lnSpc>
              <a:spcBef>
                <a:spcPts val="0"/>
              </a:spcBef>
              <a:spcAft>
                <a:spcPts val="0"/>
              </a:spcAft>
              <a:buNone/>
            </a:pPr>
            <a:r>
              <a:t/>
            </a:r>
            <a:endParaRPr sz="1200">
              <a:latin typeface="Arial"/>
              <a:ea typeface="Arial"/>
              <a:cs typeface="Arial"/>
              <a:sym typeface="Arial"/>
            </a:endParaRPr>
          </a:p>
          <a:p>
            <a:pPr indent="-361950" lvl="0" marL="457200" rtl="0" algn="l">
              <a:spcBef>
                <a:spcPts val="800"/>
              </a:spcBef>
              <a:spcAft>
                <a:spcPts val="0"/>
              </a:spcAft>
              <a:buSzPts val="2100"/>
              <a:buChar char="•"/>
            </a:pPr>
            <a:r>
              <a:rPr lang="en" sz="2100"/>
              <a:t>Do you have a physical or intellectual disability, mental health condition, or other special medical need that makes it hard or impossible for you to work</a:t>
            </a:r>
            <a:endParaRPr sz="2100"/>
          </a:p>
          <a:p>
            <a:pPr indent="0" lvl="0" marL="457200" rtl="0" algn="l">
              <a:spcBef>
                <a:spcPts val="800"/>
              </a:spcBef>
              <a:spcAft>
                <a:spcPts val="0"/>
              </a:spcAft>
              <a:buNone/>
            </a:pPr>
            <a:r>
              <a:t/>
            </a:r>
            <a:endParaRPr sz="400"/>
          </a:p>
          <a:p>
            <a:pPr indent="-361950" lvl="0" marL="457200" rtl="0" algn="l">
              <a:spcBef>
                <a:spcPts val="800"/>
              </a:spcBef>
              <a:spcAft>
                <a:spcPts val="0"/>
              </a:spcAft>
              <a:buSzPts val="2100"/>
              <a:buChar char="•"/>
            </a:pPr>
            <a:r>
              <a:rPr lang="en" sz="2100"/>
              <a:t>Are you medically frail? A medically frail person has significant health needs, such as a disabling mental health condition, substance use disorder, or other complex medical condition that limits daily functioning or requires ongoing medical care.</a:t>
            </a:r>
            <a:endParaRPr sz="2100"/>
          </a:p>
          <a:p>
            <a:pPr indent="0" lvl="0" marL="457200" rtl="0" algn="l">
              <a:spcBef>
                <a:spcPts val="800"/>
              </a:spcBef>
              <a:spcAft>
                <a:spcPts val="0"/>
              </a:spcAft>
              <a:buNone/>
            </a:pPr>
            <a:r>
              <a:t/>
            </a:r>
            <a:endParaRPr sz="2100"/>
          </a:p>
          <a:p>
            <a:pPr indent="0" lvl="0" marL="457200" rtl="0" algn="l">
              <a:spcBef>
                <a:spcPts val="800"/>
              </a:spcBef>
              <a:spcAft>
                <a:spcPts val="0"/>
              </a:spcAft>
              <a:buNone/>
            </a:pPr>
            <a:r>
              <a:t/>
            </a:r>
            <a:endParaRPr sz="2000"/>
          </a:p>
          <a:p>
            <a:pPr indent="0" lvl="0" marL="0" rtl="0" algn="l">
              <a:spcBef>
                <a:spcPts val="800"/>
              </a:spcBef>
              <a:spcAft>
                <a:spcPts val="0"/>
              </a:spcAft>
              <a:buNone/>
            </a:pPr>
            <a:r>
              <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167"/>
          <p:cNvSpPr txBox="1"/>
          <p:nvPr>
            <p:ph type="title"/>
          </p:nvPr>
        </p:nvSpPr>
        <p:spPr>
          <a:xfrm>
            <a:off x="2634969" y="386944"/>
            <a:ext cx="3909900" cy="7200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4500"/>
              <a:buNone/>
            </a:pPr>
            <a:r>
              <a:rPr lang="en"/>
              <a:t>What We Do</a:t>
            </a:r>
            <a:endParaRPr/>
          </a:p>
        </p:txBody>
      </p:sp>
      <p:sp>
        <p:nvSpPr>
          <p:cNvPr id="745" name="Google Shape;745;p167"/>
          <p:cNvSpPr txBox="1"/>
          <p:nvPr>
            <p:ph idx="1" type="body"/>
          </p:nvPr>
        </p:nvSpPr>
        <p:spPr>
          <a:xfrm>
            <a:off x="628650" y="1590975"/>
            <a:ext cx="7922400" cy="29526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SzPts val="2700"/>
              <a:buNone/>
            </a:pPr>
            <a:r>
              <a:rPr lang="en" sz="2400">
                <a:solidFill>
                  <a:schemeClr val="dk2"/>
                </a:solidFill>
              </a:rPr>
              <a:t>The Colorado Department of Health Care Policy and Financing </a:t>
            </a:r>
            <a:r>
              <a:rPr lang="en" sz="2400">
                <a:solidFill>
                  <a:schemeClr val="dk2"/>
                </a:solidFill>
              </a:rPr>
              <a:t>(HCPF) </a:t>
            </a:r>
            <a:r>
              <a:rPr lang="en" sz="2400">
                <a:solidFill>
                  <a:schemeClr val="dk2"/>
                </a:solidFill>
              </a:rPr>
              <a:t>administers Health First Colorado (Colorado’s Medicaid program), Child Health Plan </a:t>
            </a:r>
            <a:r>
              <a:rPr i="1" lang="en" sz="2400">
                <a:solidFill>
                  <a:schemeClr val="dk2"/>
                </a:solidFill>
              </a:rPr>
              <a:t>Plus </a:t>
            </a:r>
            <a:r>
              <a:rPr lang="en" sz="2400">
                <a:solidFill>
                  <a:schemeClr val="dk2"/>
                </a:solidFill>
              </a:rPr>
              <a:t>(CHP+) and other health care programs for Coloradans who qualify. </a:t>
            </a:r>
            <a:endParaRPr b="0" i="0" sz="2400" u="none" strike="noStrike">
              <a:solidFill>
                <a:schemeClr val="dk2"/>
              </a:solidFill>
              <a:latin typeface="Trebuchet MS"/>
              <a:ea typeface="Trebuchet MS"/>
              <a:cs typeface="Trebuchet MS"/>
              <a:sym typeface="Trebuchet MS"/>
            </a:endParaRPr>
          </a:p>
        </p:txBody>
      </p:sp>
      <p:sp>
        <p:nvSpPr>
          <p:cNvPr id="746" name="Google Shape;746;p167"/>
          <p:cNvSpPr txBox="1"/>
          <p:nvPr>
            <p:ph idx="12" type="sldNum"/>
          </p:nvPr>
        </p:nvSpPr>
        <p:spPr>
          <a:xfrm>
            <a:off x="5160456" y="4778063"/>
            <a:ext cx="37533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92" name="Shape 1692"/>
        <p:cNvGrpSpPr/>
        <p:nvPr/>
      </p:nvGrpSpPr>
      <p:grpSpPr>
        <a:xfrm>
          <a:off x="0" y="0"/>
          <a:ext cx="0" cy="0"/>
          <a:chOff x="0" y="0"/>
          <a:chExt cx="0" cy="0"/>
        </a:xfrm>
      </p:grpSpPr>
      <p:sp>
        <p:nvSpPr>
          <p:cNvPr id="1693" name="Google Shape;1693;p221"/>
          <p:cNvSpPr txBox="1"/>
          <p:nvPr>
            <p:ph type="title"/>
          </p:nvPr>
        </p:nvSpPr>
        <p:spPr>
          <a:xfrm>
            <a:off x="526650" y="181900"/>
            <a:ext cx="7988700" cy="599400"/>
          </a:xfrm>
          <a:prstGeom prst="rect">
            <a:avLst/>
          </a:prstGeom>
        </p:spPr>
        <p:txBody>
          <a:bodyPr anchorCtr="0" anchor="b" bIns="34275" lIns="68575" spcFirstLastPara="1" rIns="68575" wrap="square" tIns="34275">
            <a:noAutofit/>
          </a:bodyPr>
          <a:lstStyle/>
          <a:p>
            <a:pPr indent="0" lvl="0" marL="0" rtl="0" algn="ctr">
              <a:spcBef>
                <a:spcPts val="0"/>
              </a:spcBef>
              <a:spcAft>
                <a:spcPts val="0"/>
              </a:spcAft>
              <a:buNone/>
            </a:pPr>
            <a:r>
              <a:rPr lang="en" sz="3200"/>
              <a:t>Medical Frailty </a:t>
            </a:r>
            <a:r>
              <a:rPr lang="en" sz="3200"/>
              <a:t>Screener</a:t>
            </a:r>
            <a:r>
              <a:rPr lang="en" sz="3200"/>
              <a:t> </a:t>
            </a:r>
            <a:endParaRPr sz="3200"/>
          </a:p>
        </p:txBody>
      </p:sp>
      <p:sp>
        <p:nvSpPr>
          <p:cNvPr id="1694" name="Google Shape;1694;p221"/>
          <p:cNvSpPr txBox="1"/>
          <p:nvPr>
            <p:ph idx="1" type="body"/>
          </p:nvPr>
        </p:nvSpPr>
        <p:spPr>
          <a:xfrm>
            <a:off x="526775" y="955375"/>
            <a:ext cx="7988700" cy="3588000"/>
          </a:xfrm>
          <a:prstGeom prst="rect">
            <a:avLst/>
          </a:prstGeom>
        </p:spPr>
        <p:txBody>
          <a:bodyPr anchorCtr="0" anchor="t" bIns="34275" lIns="68575" spcFirstLastPara="1" rIns="68575" wrap="square" tIns="34275">
            <a:noAutofit/>
          </a:bodyPr>
          <a:lstStyle/>
          <a:p>
            <a:pPr indent="0" lvl="0" marL="914400" rtl="0" algn="l">
              <a:lnSpc>
                <a:spcPct val="115000"/>
              </a:lnSpc>
              <a:spcBef>
                <a:spcPts val="0"/>
              </a:spcBef>
              <a:spcAft>
                <a:spcPts val="0"/>
              </a:spcAft>
              <a:buNone/>
            </a:pPr>
            <a:r>
              <a:t/>
            </a:r>
            <a:endParaRPr sz="1200">
              <a:latin typeface="Arial"/>
              <a:ea typeface="Arial"/>
              <a:cs typeface="Arial"/>
              <a:sym typeface="Arial"/>
            </a:endParaRPr>
          </a:p>
          <a:p>
            <a:pPr indent="-361950" lvl="0" marL="457200" rtl="0" algn="l">
              <a:spcBef>
                <a:spcPts val="800"/>
              </a:spcBef>
              <a:spcAft>
                <a:spcPts val="0"/>
              </a:spcAft>
              <a:buSzPts val="2100"/>
              <a:buChar char="•"/>
            </a:pPr>
            <a:r>
              <a:rPr lang="en" sz="2100"/>
              <a:t>Are you living with a physical, intellectual, or developmental disability that makes it hard to do daily activities?</a:t>
            </a:r>
            <a:endParaRPr sz="2100"/>
          </a:p>
          <a:p>
            <a:pPr indent="0" lvl="0" marL="457200" rtl="0" algn="l">
              <a:spcBef>
                <a:spcPts val="800"/>
              </a:spcBef>
              <a:spcAft>
                <a:spcPts val="0"/>
              </a:spcAft>
              <a:buNone/>
            </a:pPr>
            <a:r>
              <a:t/>
            </a:r>
            <a:endParaRPr sz="300"/>
          </a:p>
          <a:p>
            <a:pPr indent="-361950" lvl="0" marL="457200" rtl="0" algn="l">
              <a:spcBef>
                <a:spcPts val="800"/>
              </a:spcBef>
              <a:spcAft>
                <a:spcPts val="0"/>
              </a:spcAft>
              <a:buSzPts val="2100"/>
              <a:buChar char="•"/>
            </a:pPr>
            <a:r>
              <a:rPr lang="en" sz="2100"/>
              <a:t>Are you living with a mental health disorder (such as schizophrenia, major depression, or OCD)?</a:t>
            </a:r>
            <a:endParaRPr sz="2100"/>
          </a:p>
          <a:p>
            <a:pPr indent="0" lvl="0" marL="457200" rtl="0" algn="l">
              <a:spcBef>
                <a:spcPts val="800"/>
              </a:spcBef>
              <a:spcAft>
                <a:spcPts val="0"/>
              </a:spcAft>
              <a:buNone/>
            </a:pPr>
            <a:r>
              <a:t/>
            </a:r>
            <a:endParaRPr sz="300"/>
          </a:p>
          <a:p>
            <a:pPr indent="-361950" lvl="0" marL="457200" rtl="0" algn="l">
              <a:spcBef>
                <a:spcPts val="800"/>
              </a:spcBef>
              <a:spcAft>
                <a:spcPts val="0"/>
              </a:spcAft>
              <a:buSzPts val="2100"/>
              <a:buChar char="•"/>
            </a:pPr>
            <a:r>
              <a:rPr lang="en" sz="2100"/>
              <a:t>Are you living with a serious health condition that requires regular treatment (such as an autoimmune disorder, heart or </a:t>
            </a:r>
            <a:r>
              <a:rPr lang="en" sz="2100"/>
              <a:t>kidney failure, or other severe condition)?</a:t>
            </a:r>
            <a:endParaRPr sz="2100"/>
          </a:p>
          <a:p>
            <a:pPr indent="0" lvl="0" marL="457200" rtl="0" algn="l">
              <a:spcBef>
                <a:spcPts val="800"/>
              </a:spcBef>
              <a:spcAft>
                <a:spcPts val="0"/>
              </a:spcAft>
              <a:buNone/>
            </a:pPr>
            <a:r>
              <a:t/>
            </a:r>
            <a:endParaRPr sz="2000"/>
          </a:p>
          <a:p>
            <a:pPr indent="0" lvl="0" marL="0" rtl="0" algn="l">
              <a:spcBef>
                <a:spcPts val="800"/>
              </a:spcBef>
              <a:spcAft>
                <a:spcPts val="0"/>
              </a:spcAft>
              <a:buNone/>
            </a:pPr>
            <a:r>
              <a:t/>
            </a:r>
            <a:endParaRPr sz="2000"/>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98" name="Shape 1698"/>
        <p:cNvGrpSpPr/>
        <p:nvPr/>
      </p:nvGrpSpPr>
      <p:grpSpPr>
        <a:xfrm>
          <a:off x="0" y="0"/>
          <a:ext cx="0" cy="0"/>
          <a:chOff x="0" y="0"/>
          <a:chExt cx="0" cy="0"/>
        </a:xfrm>
      </p:grpSpPr>
      <p:sp>
        <p:nvSpPr>
          <p:cNvPr id="1699" name="Google Shape;1699;p222"/>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700" name="Google Shape;1700;p222"/>
          <p:cNvSpPr txBox="1"/>
          <p:nvPr>
            <p:ph type="title"/>
          </p:nvPr>
        </p:nvSpPr>
        <p:spPr>
          <a:xfrm>
            <a:off x="166575" y="151600"/>
            <a:ext cx="8679300" cy="5439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600"/>
              <a:buNone/>
            </a:pPr>
            <a:r>
              <a:rPr lang="en" sz="3200">
                <a:solidFill>
                  <a:schemeClr val="dk2"/>
                </a:solidFill>
              </a:rPr>
              <a:t>H</a:t>
            </a:r>
            <a:r>
              <a:rPr lang="en" sz="3200">
                <a:solidFill>
                  <a:schemeClr val="dk2"/>
                </a:solidFill>
              </a:rPr>
              <a:t>.R. 1 Changes </a:t>
            </a:r>
            <a:r>
              <a:rPr lang="en" sz="3200">
                <a:solidFill>
                  <a:schemeClr val="dk2"/>
                </a:solidFill>
              </a:rPr>
              <a:t>to </a:t>
            </a:r>
            <a:r>
              <a:rPr lang="en" sz="3200">
                <a:solidFill>
                  <a:schemeClr val="dk2"/>
                </a:solidFill>
              </a:rPr>
              <a:t>Medicaid</a:t>
            </a:r>
            <a:r>
              <a:rPr lang="en" sz="3200">
                <a:solidFill>
                  <a:schemeClr val="dk2"/>
                </a:solidFill>
              </a:rPr>
              <a:t> Eligibility </a:t>
            </a:r>
            <a:endParaRPr sz="3200">
              <a:solidFill>
                <a:schemeClr val="dk2"/>
              </a:solidFill>
            </a:endParaRPr>
          </a:p>
        </p:txBody>
      </p:sp>
      <p:sp>
        <p:nvSpPr>
          <p:cNvPr id="1701" name="Google Shape;1701;p222"/>
          <p:cNvSpPr txBox="1"/>
          <p:nvPr/>
        </p:nvSpPr>
        <p:spPr>
          <a:xfrm>
            <a:off x="2556575" y="1324104"/>
            <a:ext cx="8499600" cy="31215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None/>
            </a:pPr>
            <a:r>
              <a:rPr lang="en" sz="1900">
                <a:solidFill>
                  <a:schemeClr val="dk1"/>
                </a:solidFill>
                <a:latin typeface="Trebuchet MS"/>
                <a:ea typeface="Trebuchet MS"/>
                <a:cs typeface="Trebuchet MS"/>
                <a:sym typeface="Trebuchet MS"/>
              </a:rPr>
              <a:t>Most Medicaid members will not be affected, but there are important eligibility changes to know about:</a:t>
            </a:r>
            <a:endParaRPr sz="1900">
              <a:solidFill>
                <a:schemeClr val="dk1"/>
              </a:solidFill>
              <a:latin typeface="Trebuchet MS"/>
              <a:ea typeface="Trebuchet MS"/>
              <a:cs typeface="Trebuchet MS"/>
              <a:sym typeface="Trebuchet MS"/>
            </a:endParaRPr>
          </a:p>
          <a:p>
            <a:pPr indent="-349250" lvl="0" marL="457200" marR="0" rtl="0" algn="l">
              <a:lnSpc>
                <a:spcPct val="115000"/>
              </a:lnSpc>
              <a:spcBef>
                <a:spcPts val="0"/>
              </a:spcBef>
              <a:spcAft>
                <a:spcPts val="0"/>
              </a:spcAft>
              <a:buClr>
                <a:schemeClr val="dk1"/>
              </a:buClr>
              <a:buSzPts val="1900"/>
              <a:buFont typeface="Trebuchet MS"/>
              <a:buChar char="●"/>
            </a:pPr>
            <a:r>
              <a:rPr lang="en" sz="1900">
                <a:solidFill>
                  <a:schemeClr val="dk1"/>
                </a:solidFill>
                <a:latin typeface="Trebuchet MS"/>
                <a:ea typeface="Trebuchet MS"/>
                <a:cs typeface="Trebuchet MS"/>
                <a:sym typeface="Trebuchet MS"/>
              </a:rPr>
              <a:t>Changes to renewals</a:t>
            </a:r>
            <a:endParaRPr sz="1900">
              <a:solidFill>
                <a:schemeClr val="dk1"/>
              </a:solidFill>
              <a:latin typeface="Trebuchet MS"/>
              <a:ea typeface="Trebuchet MS"/>
              <a:cs typeface="Trebuchet MS"/>
              <a:sym typeface="Trebuchet MS"/>
            </a:endParaRPr>
          </a:p>
          <a:p>
            <a:pPr indent="-349250" lvl="1" marL="914400" rtl="0" algn="l">
              <a:lnSpc>
                <a:spcPct val="115000"/>
              </a:lnSpc>
              <a:spcBef>
                <a:spcPts val="0"/>
              </a:spcBef>
              <a:spcAft>
                <a:spcPts val="0"/>
              </a:spcAft>
              <a:buClr>
                <a:schemeClr val="dk1"/>
              </a:buClr>
              <a:buSzPts val="1900"/>
              <a:buFont typeface="Trebuchet MS"/>
              <a:buChar char="○"/>
            </a:pPr>
            <a:r>
              <a:rPr lang="en" sz="1900">
                <a:solidFill>
                  <a:schemeClr val="dk1"/>
                </a:solidFill>
                <a:latin typeface="Trebuchet MS"/>
                <a:ea typeface="Trebuchet MS"/>
                <a:cs typeface="Trebuchet MS"/>
                <a:sym typeface="Trebuchet MS"/>
              </a:rPr>
              <a:t>Renewal frequency (6 months vs. 12 months) </a:t>
            </a:r>
            <a:endParaRPr sz="1900">
              <a:solidFill>
                <a:schemeClr val="dk1"/>
              </a:solidFill>
              <a:latin typeface="Trebuchet MS"/>
              <a:ea typeface="Trebuchet MS"/>
              <a:cs typeface="Trebuchet MS"/>
              <a:sym typeface="Trebuchet MS"/>
            </a:endParaRPr>
          </a:p>
          <a:p>
            <a:pPr indent="-349250" lvl="1" marL="914400" rtl="0" algn="l">
              <a:lnSpc>
                <a:spcPct val="115000"/>
              </a:lnSpc>
              <a:spcBef>
                <a:spcPts val="0"/>
              </a:spcBef>
              <a:spcAft>
                <a:spcPts val="0"/>
              </a:spcAft>
              <a:buClr>
                <a:schemeClr val="dk1"/>
              </a:buClr>
              <a:buSzPts val="1900"/>
              <a:buFont typeface="Trebuchet MS"/>
              <a:buChar char="○"/>
            </a:pPr>
            <a:r>
              <a:rPr lang="en" sz="1900">
                <a:solidFill>
                  <a:schemeClr val="dk1"/>
                </a:solidFill>
                <a:latin typeface="Trebuchet MS"/>
                <a:ea typeface="Trebuchet MS"/>
                <a:cs typeface="Trebuchet MS"/>
                <a:sym typeface="Trebuchet MS"/>
              </a:rPr>
              <a:t>Individual vs. household renewals</a:t>
            </a:r>
            <a:endParaRPr sz="1900">
              <a:solidFill>
                <a:schemeClr val="dk1"/>
              </a:solidFill>
              <a:latin typeface="Trebuchet MS"/>
              <a:ea typeface="Trebuchet MS"/>
              <a:cs typeface="Trebuchet MS"/>
              <a:sym typeface="Trebuchet MS"/>
            </a:endParaRPr>
          </a:p>
          <a:p>
            <a:pPr indent="-349250" lvl="0" marL="457200" rtl="0" algn="l">
              <a:lnSpc>
                <a:spcPct val="115000"/>
              </a:lnSpc>
              <a:spcBef>
                <a:spcPts val="0"/>
              </a:spcBef>
              <a:spcAft>
                <a:spcPts val="0"/>
              </a:spcAft>
              <a:buClr>
                <a:schemeClr val="dk1"/>
              </a:buClr>
              <a:buSzPts val="1900"/>
              <a:buFont typeface="Trebuchet MS"/>
              <a:buChar char="●"/>
            </a:pPr>
            <a:r>
              <a:rPr lang="en" sz="1900">
                <a:solidFill>
                  <a:schemeClr val="dk1"/>
                </a:solidFill>
                <a:latin typeface="Trebuchet MS"/>
                <a:ea typeface="Trebuchet MS"/>
                <a:cs typeface="Trebuchet MS"/>
                <a:sym typeface="Trebuchet MS"/>
              </a:rPr>
              <a:t>Changes to retroactive coverage </a:t>
            </a:r>
            <a:endParaRPr sz="1900">
              <a:solidFill>
                <a:schemeClr val="dk1"/>
              </a:solidFill>
              <a:latin typeface="Trebuchet MS"/>
              <a:ea typeface="Trebuchet MS"/>
              <a:cs typeface="Trebuchet MS"/>
              <a:sym typeface="Trebuchet MS"/>
            </a:endParaRPr>
          </a:p>
          <a:p>
            <a:pPr indent="-349250" lvl="0" marL="457200" rtl="0" algn="l">
              <a:lnSpc>
                <a:spcPct val="115000"/>
              </a:lnSpc>
              <a:spcBef>
                <a:spcPts val="0"/>
              </a:spcBef>
              <a:spcAft>
                <a:spcPts val="0"/>
              </a:spcAft>
              <a:buClr>
                <a:schemeClr val="dk1"/>
              </a:buClr>
              <a:buSzPts val="1900"/>
              <a:buFont typeface="Trebuchet MS"/>
              <a:buChar char="●"/>
            </a:pPr>
            <a:r>
              <a:rPr lang="en" sz="1900">
                <a:solidFill>
                  <a:schemeClr val="dk1"/>
                </a:solidFill>
                <a:latin typeface="Trebuchet MS"/>
                <a:ea typeface="Trebuchet MS"/>
                <a:cs typeface="Trebuchet MS"/>
                <a:sym typeface="Trebuchet MS"/>
              </a:rPr>
              <a:t>Changes for certain immigrants</a:t>
            </a:r>
            <a:endParaRPr sz="1900">
              <a:solidFill>
                <a:schemeClr val="dk1"/>
              </a:solidFill>
              <a:latin typeface="Trebuchet MS"/>
              <a:ea typeface="Trebuchet MS"/>
              <a:cs typeface="Trebuchet MS"/>
              <a:sym typeface="Trebuchet MS"/>
            </a:endParaRPr>
          </a:p>
          <a:p>
            <a:pPr indent="-349250" lvl="0" marL="457200" rtl="0" algn="l">
              <a:lnSpc>
                <a:spcPct val="115000"/>
              </a:lnSpc>
              <a:spcBef>
                <a:spcPts val="0"/>
              </a:spcBef>
              <a:spcAft>
                <a:spcPts val="0"/>
              </a:spcAft>
              <a:buClr>
                <a:schemeClr val="dk1"/>
              </a:buClr>
              <a:buSzPts val="1900"/>
              <a:buFont typeface="Trebuchet MS"/>
              <a:buChar char="●"/>
            </a:pPr>
            <a:r>
              <a:rPr lang="en" sz="1900">
                <a:solidFill>
                  <a:schemeClr val="dk1"/>
                </a:solidFill>
                <a:latin typeface="Trebuchet MS"/>
                <a:ea typeface="Trebuchet MS"/>
                <a:cs typeface="Trebuchet MS"/>
                <a:sym typeface="Trebuchet MS"/>
              </a:rPr>
              <a:t>Work requirements (also called “community engagement”)</a:t>
            </a:r>
            <a:endParaRPr sz="1900">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sz="1900">
              <a:solidFill>
                <a:schemeClr val="dk1"/>
              </a:solidFill>
              <a:latin typeface="Trebuchet MS"/>
              <a:ea typeface="Trebuchet MS"/>
              <a:cs typeface="Trebuchet MS"/>
              <a:sym typeface="Trebuchet MS"/>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05" name="Shape 1705"/>
        <p:cNvGrpSpPr/>
        <p:nvPr/>
      </p:nvGrpSpPr>
      <p:grpSpPr>
        <a:xfrm>
          <a:off x="0" y="0"/>
          <a:ext cx="0" cy="0"/>
          <a:chOff x="0" y="0"/>
          <a:chExt cx="0" cy="0"/>
        </a:xfrm>
      </p:grpSpPr>
      <p:sp>
        <p:nvSpPr>
          <p:cNvPr id="1706" name="Google Shape;1706;p223"/>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707" name="Google Shape;1707;p223"/>
          <p:cNvSpPr txBox="1"/>
          <p:nvPr>
            <p:ph type="title"/>
          </p:nvPr>
        </p:nvSpPr>
        <p:spPr>
          <a:xfrm>
            <a:off x="166575" y="85454"/>
            <a:ext cx="8679300" cy="5439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600"/>
              <a:buNone/>
            </a:pPr>
            <a:r>
              <a:rPr lang="en" sz="3200"/>
              <a:t>Who Do </a:t>
            </a:r>
            <a:r>
              <a:rPr lang="en" sz="3200">
                <a:solidFill>
                  <a:schemeClr val="dk2"/>
                </a:solidFill>
              </a:rPr>
              <a:t>H</a:t>
            </a:r>
            <a:r>
              <a:rPr lang="en" sz="3200">
                <a:solidFill>
                  <a:schemeClr val="dk2"/>
                </a:solidFill>
              </a:rPr>
              <a:t>.R.1 Changes </a:t>
            </a:r>
            <a:r>
              <a:rPr lang="en" sz="3200"/>
              <a:t>Apply To?</a:t>
            </a:r>
            <a:endParaRPr sz="3200">
              <a:solidFill>
                <a:schemeClr val="dk2"/>
              </a:solidFill>
            </a:endParaRPr>
          </a:p>
        </p:txBody>
      </p:sp>
      <p:sp>
        <p:nvSpPr>
          <p:cNvPr id="1708" name="Google Shape;1708;p223"/>
          <p:cNvSpPr txBox="1"/>
          <p:nvPr/>
        </p:nvSpPr>
        <p:spPr>
          <a:xfrm>
            <a:off x="838200" y="822817"/>
            <a:ext cx="7442400" cy="26460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None/>
            </a:pPr>
            <a:r>
              <a:rPr lang="en" sz="1800">
                <a:solidFill>
                  <a:schemeClr val="dk1"/>
                </a:solidFill>
                <a:latin typeface="Trebuchet MS"/>
                <a:ea typeface="Trebuchet MS"/>
                <a:cs typeface="Trebuchet MS"/>
                <a:sym typeface="Trebuchet MS"/>
              </a:rPr>
              <a:t>In general, H.R. 1 changes apply to: </a:t>
            </a:r>
            <a:endParaRPr sz="1800">
              <a:solidFill>
                <a:schemeClr val="dk1"/>
              </a:solidFill>
              <a:latin typeface="Trebuchet MS"/>
              <a:ea typeface="Trebuchet MS"/>
              <a:cs typeface="Trebuchet MS"/>
              <a:sym typeface="Trebuchet MS"/>
            </a:endParaRPr>
          </a:p>
          <a:p>
            <a:pPr indent="-342900" lvl="0" marL="457200" marR="0" rtl="0" algn="l">
              <a:lnSpc>
                <a:spcPct val="115000"/>
              </a:lnSpc>
              <a:spcBef>
                <a:spcPts val="0"/>
              </a:spcBef>
              <a:spcAft>
                <a:spcPts val="0"/>
              </a:spcAft>
              <a:buClr>
                <a:schemeClr val="dk1"/>
              </a:buClr>
              <a:buSzPts val="1800"/>
              <a:buFont typeface="Trebuchet MS"/>
              <a:buChar char="●"/>
            </a:pPr>
            <a:r>
              <a:rPr b="1" lang="en" sz="1800">
                <a:solidFill>
                  <a:schemeClr val="dk1"/>
                </a:solidFill>
                <a:latin typeface="Trebuchet MS"/>
                <a:ea typeface="Trebuchet MS"/>
                <a:cs typeface="Trebuchet MS"/>
                <a:sym typeface="Trebuchet MS"/>
              </a:rPr>
              <a:t>Some adults</a:t>
            </a:r>
            <a:r>
              <a:rPr lang="en" sz="1800">
                <a:solidFill>
                  <a:schemeClr val="dk1"/>
                </a:solidFill>
                <a:latin typeface="Trebuchet MS"/>
                <a:ea typeface="Trebuchet MS"/>
                <a:cs typeface="Trebuchet MS"/>
                <a:sym typeface="Trebuchet MS"/>
              </a:rPr>
              <a:t> </a:t>
            </a:r>
            <a:r>
              <a:rPr b="1" lang="en" sz="1800">
                <a:solidFill>
                  <a:schemeClr val="dk1"/>
                </a:solidFill>
                <a:latin typeface="Trebuchet MS"/>
                <a:ea typeface="Trebuchet MS"/>
                <a:cs typeface="Trebuchet MS"/>
                <a:sym typeface="Trebuchet MS"/>
              </a:rPr>
              <a:t>ages 19-64 who earn up to 133% of the federal poverty level</a:t>
            </a:r>
            <a:endParaRPr b="1" sz="1800">
              <a:solidFill>
                <a:schemeClr val="dk1"/>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rPr lang="en" sz="1800">
                <a:solidFill>
                  <a:schemeClr val="dk1"/>
                </a:solidFill>
                <a:latin typeface="Trebuchet MS"/>
                <a:ea typeface="Trebuchet MS"/>
                <a:cs typeface="Trebuchet MS"/>
                <a:sym typeface="Trebuchet MS"/>
              </a:rPr>
              <a:t>Depending on the provision, there are many exceptions, for example:</a:t>
            </a:r>
            <a:endParaRPr sz="1800">
              <a:solidFill>
                <a:schemeClr val="dk1"/>
              </a:solidFill>
              <a:latin typeface="Trebuchet MS"/>
              <a:ea typeface="Trebuchet MS"/>
              <a:cs typeface="Trebuchet MS"/>
              <a:sym typeface="Trebuchet MS"/>
            </a:endParaRPr>
          </a:p>
          <a:p>
            <a:pPr indent="-342900" lvl="0" marL="457200" marR="0" rtl="0" algn="l">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Medical conditions</a:t>
            </a:r>
            <a:endParaRPr sz="1800">
              <a:solidFill>
                <a:schemeClr val="dk1"/>
              </a:solidFill>
              <a:latin typeface="Trebuchet MS"/>
              <a:ea typeface="Trebuchet MS"/>
              <a:cs typeface="Trebuchet MS"/>
              <a:sym typeface="Trebuchet MS"/>
            </a:endParaRPr>
          </a:p>
          <a:p>
            <a:pPr indent="-342900" lvl="0" marL="457200" marR="0" rtl="0" algn="l">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Caregiver status</a:t>
            </a:r>
            <a:endParaRPr sz="1800">
              <a:solidFill>
                <a:schemeClr val="dk1"/>
              </a:solidFill>
              <a:latin typeface="Trebuchet MS"/>
              <a:ea typeface="Trebuchet MS"/>
              <a:cs typeface="Trebuchet MS"/>
              <a:sym typeface="Trebuchet MS"/>
            </a:endParaRPr>
          </a:p>
          <a:p>
            <a:pPr indent="-342900" lvl="0" marL="457200" rtl="0" algn="l">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Enrollment in certain programs</a:t>
            </a:r>
            <a:endParaRPr sz="1800">
              <a:solidFill>
                <a:schemeClr val="dk1"/>
              </a:solidFill>
              <a:latin typeface="Trebuchet MS"/>
              <a:ea typeface="Trebuchet MS"/>
              <a:cs typeface="Trebuchet MS"/>
              <a:sym typeface="Trebuchet MS"/>
            </a:endParaRPr>
          </a:p>
          <a:p>
            <a:pPr indent="0" lvl="0" marL="457200" rtl="0" algn="l">
              <a:lnSpc>
                <a:spcPct val="115000"/>
              </a:lnSpc>
              <a:spcBef>
                <a:spcPts val="0"/>
              </a:spcBef>
              <a:spcAft>
                <a:spcPts val="0"/>
              </a:spcAft>
              <a:buNone/>
            </a:pPr>
            <a:r>
              <a:t/>
            </a:r>
            <a:endParaRPr sz="1800">
              <a:solidFill>
                <a:schemeClr val="dk1"/>
              </a:solidFill>
              <a:latin typeface="Trebuchet MS"/>
              <a:ea typeface="Trebuchet MS"/>
              <a:cs typeface="Trebuchet MS"/>
              <a:sym typeface="Trebuchet MS"/>
            </a:endParaRPr>
          </a:p>
        </p:txBody>
      </p:sp>
      <p:sp>
        <p:nvSpPr>
          <p:cNvPr id="1709" name="Google Shape;1709;p223"/>
          <p:cNvSpPr/>
          <p:nvPr/>
        </p:nvSpPr>
        <p:spPr>
          <a:xfrm>
            <a:off x="843525" y="3425974"/>
            <a:ext cx="8300400" cy="890400"/>
          </a:xfrm>
          <a:prstGeom prst="rect">
            <a:avLst/>
          </a:prstGeom>
          <a:solidFill>
            <a:srgbClr val="FFE599"/>
          </a:solidFill>
          <a:ln>
            <a:noFill/>
          </a:ln>
        </p:spPr>
        <p:txBody>
          <a:bodyPr anchorCtr="0" anchor="ctr" bIns="85925" lIns="85925" spcFirstLastPara="1" rIns="85925" wrap="square" tIns="85925">
            <a:noAutofit/>
          </a:bodyPr>
          <a:lstStyle/>
          <a:p>
            <a:pPr indent="0" lvl="0" marL="0" rtl="0" algn="ctr">
              <a:spcBef>
                <a:spcPts val="0"/>
              </a:spcBef>
              <a:spcAft>
                <a:spcPts val="0"/>
              </a:spcAft>
              <a:buClr>
                <a:schemeClr val="dk1"/>
              </a:buClr>
              <a:buSzPts val="1000"/>
              <a:buFont typeface="Arial"/>
              <a:buNone/>
            </a:pPr>
            <a:r>
              <a:rPr b="1" lang="en" sz="2500">
                <a:solidFill>
                  <a:schemeClr val="dk1"/>
                </a:solidFill>
                <a:latin typeface="Trebuchet MS"/>
                <a:ea typeface="Trebuchet MS"/>
                <a:cs typeface="Trebuchet MS"/>
                <a:sym typeface="Trebuchet MS"/>
              </a:rPr>
              <a:t>North Star:</a:t>
            </a:r>
            <a:r>
              <a:rPr b="1" lang="en" sz="2200">
                <a:solidFill>
                  <a:schemeClr val="dk1"/>
                </a:solidFill>
                <a:latin typeface="Trebuchet MS"/>
                <a:ea typeface="Trebuchet MS"/>
                <a:cs typeface="Trebuchet MS"/>
                <a:sym typeface="Trebuchet MS"/>
              </a:rPr>
              <a:t> Reduce coverage losses </a:t>
            </a:r>
            <a:r>
              <a:rPr lang="en" sz="2200">
                <a:solidFill>
                  <a:schemeClr val="dk1"/>
                </a:solidFill>
                <a:latin typeface="Trebuchet MS"/>
                <a:ea typeface="Trebuchet MS"/>
                <a:cs typeface="Trebuchet MS"/>
                <a:sym typeface="Trebuchet MS"/>
              </a:rPr>
              <a:t>and negative consequences to Coloradans, </a:t>
            </a:r>
            <a:r>
              <a:rPr lang="en" sz="2200">
                <a:solidFill>
                  <a:schemeClr val="dk1"/>
                </a:solidFill>
                <a:latin typeface="Trebuchet MS"/>
                <a:ea typeface="Trebuchet MS"/>
                <a:cs typeface="Trebuchet MS"/>
                <a:sym typeface="Trebuchet MS"/>
              </a:rPr>
              <a:t>providers</a:t>
            </a:r>
            <a:r>
              <a:rPr lang="en" sz="2200">
                <a:solidFill>
                  <a:schemeClr val="dk1"/>
                </a:solidFill>
                <a:latin typeface="Trebuchet MS"/>
                <a:ea typeface="Trebuchet MS"/>
                <a:cs typeface="Trebuchet MS"/>
                <a:sym typeface="Trebuchet MS"/>
              </a:rPr>
              <a:t> &amp; economy</a:t>
            </a:r>
            <a:endParaRPr b="1" sz="2200">
              <a:solidFill>
                <a:schemeClr val="dk1"/>
              </a:solidFill>
              <a:latin typeface="Trebuchet MS"/>
              <a:ea typeface="Trebuchet MS"/>
              <a:cs typeface="Trebuchet MS"/>
              <a:sym typeface="Trebuchet MS"/>
            </a:endParaRPr>
          </a:p>
        </p:txBody>
      </p:sp>
      <p:sp>
        <p:nvSpPr>
          <p:cNvPr descr="star" id="1710" name="Google Shape;1710;p223" title="star"/>
          <p:cNvSpPr/>
          <p:nvPr/>
        </p:nvSpPr>
        <p:spPr>
          <a:xfrm>
            <a:off x="0" y="3420882"/>
            <a:ext cx="843600" cy="742200"/>
          </a:xfrm>
          <a:prstGeom prst="star5">
            <a:avLst>
              <a:gd fmla="val 19098" name="adj"/>
              <a:gd fmla="val 105146" name="hf"/>
              <a:gd fmla="val 110557" name="vf"/>
            </a:avLst>
          </a:prstGeom>
          <a:solidFill>
            <a:srgbClr val="FFE599"/>
          </a:solidFill>
          <a:ln>
            <a:noFill/>
          </a:ln>
        </p:spPr>
        <p:txBody>
          <a:bodyPr anchorCtr="0" anchor="ctr" bIns="85925" lIns="85925" spcFirstLastPara="1" rIns="85925" wrap="square" tIns="85925">
            <a:noAutofit/>
          </a:bodyPr>
          <a:lstStyle/>
          <a:p>
            <a:pPr indent="0" lvl="0" marL="0" rtl="0" algn="ctr">
              <a:spcBef>
                <a:spcPts val="0"/>
              </a:spcBef>
              <a:spcAft>
                <a:spcPts val="0"/>
              </a:spcAft>
              <a:buNone/>
            </a:pPr>
            <a:r>
              <a:t/>
            </a:r>
            <a:endParaRPr b="1" sz="18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168"/>
          <p:cNvSpPr txBox="1"/>
          <p:nvPr>
            <p:ph type="title"/>
          </p:nvPr>
        </p:nvSpPr>
        <p:spPr>
          <a:xfrm>
            <a:off x="203856" y="230299"/>
            <a:ext cx="8736300" cy="720000"/>
          </a:xfrm>
          <a:prstGeom prst="rect">
            <a:avLst/>
          </a:prstGeom>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None/>
            </a:pPr>
            <a:r>
              <a:rPr lang="en" sz="3400"/>
              <a:t>Agenda</a:t>
            </a:r>
            <a:endParaRPr sz="3500">
              <a:solidFill>
                <a:schemeClr val="accent3"/>
              </a:solidFill>
            </a:endParaRPr>
          </a:p>
        </p:txBody>
      </p:sp>
      <p:sp>
        <p:nvSpPr>
          <p:cNvPr id="752" name="Google Shape;752;p168"/>
          <p:cNvSpPr txBox="1"/>
          <p:nvPr>
            <p:ph idx="1" type="body"/>
          </p:nvPr>
        </p:nvSpPr>
        <p:spPr>
          <a:xfrm>
            <a:off x="101925" y="1112484"/>
            <a:ext cx="8940300" cy="3418500"/>
          </a:xfrm>
          <a:prstGeom prst="rect">
            <a:avLst/>
          </a:prstGeom>
        </p:spPr>
        <p:txBody>
          <a:bodyPr anchorCtr="0" anchor="t" bIns="34275" lIns="68575" spcFirstLastPara="1" rIns="68575" wrap="square" tIns="34275">
            <a:noAutofit/>
          </a:bodyPr>
          <a:lstStyle/>
          <a:p>
            <a:pPr indent="0" lvl="0" marL="514350" marR="0" rtl="0" algn="l">
              <a:lnSpc>
                <a:spcPct val="150000"/>
              </a:lnSpc>
              <a:spcBef>
                <a:spcPts val="0"/>
              </a:spcBef>
              <a:spcAft>
                <a:spcPts val="0"/>
              </a:spcAft>
              <a:buNone/>
            </a:pPr>
            <a:r>
              <a:rPr b="1" lang="en" sz="2200"/>
              <a:t>Introduction</a:t>
            </a:r>
            <a:r>
              <a:rPr b="1" lang="en" sz="2200"/>
              <a:t> |</a:t>
            </a:r>
            <a:r>
              <a:rPr i="1" lang="en" sz="2200"/>
              <a:t> </a:t>
            </a:r>
            <a:r>
              <a:rPr i="1" lang="en" sz="2200"/>
              <a:t>Kyra Acuna</a:t>
            </a:r>
            <a:endParaRPr i="1" sz="2200"/>
          </a:p>
          <a:p>
            <a:pPr indent="0" lvl="0" marL="514350" marR="0" rtl="0" algn="l">
              <a:lnSpc>
                <a:spcPct val="150000"/>
              </a:lnSpc>
              <a:spcBef>
                <a:spcPts val="0"/>
              </a:spcBef>
              <a:spcAft>
                <a:spcPts val="0"/>
              </a:spcAft>
              <a:buNone/>
            </a:pPr>
            <a:r>
              <a:rPr b="1" lang="en" sz="2200"/>
              <a:t>H.R. 1 Overview | </a:t>
            </a:r>
            <a:r>
              <a:rPr i="1" lang="en" sz="2200"/>
              <a:t>Adela</a:t>
            </a:r>
            <a:r>
              <a:rPr i="1" lang="en" sz="2200"/>
              <a:t> Flores-Brennan</a:t>
            </a:r>
            <a:endParaRPr i="1" sz="2200"/>
          </a:p>
          <a:p>
            <a:pPr indent="0" lvl="0" marL="514350" rtl="0" algn="l">
              <a:lnSpc>
                <a:spcPct val="150000"/>
              </a:lnSpc>
              <a:spcBef>
                <a:spcPts val="0"/>
              </a:spcBef>
              <a:spcAft>
                <a:spcPts val="0"/>
              </a:spcAft>
              <a:buNone/>
            </a:pPr>
            <a:r>
              <a:rPr b="1" lang="en" sz="2200"/>
              <a:t>Work Requirements| </a:t>
            </a:r>
            <a:r>
              <a:rPr i="1" lang="en" sz="2200"/>
              <a:t>Marivel Klueckman</a:t>
            </a:r>
            <a:endParaRPr b="1" sz="2200"/>
          </a:p>
          <a:p>
            <a:pPr indent="0" lvl="0" marL="514350" rtl="0" algn="l">
              <a:lnSpc>
                <a:spcPct val="115000"/>
              </a:lnSpc>
              <a:spcBef>
                <a:spcPts val="0"/>
              </a:spcBef>
              <a:spcAft>
                <a:spcPts val="0"/>
              </a:spcAft>
              <a:buClr>
                <a:schemeClr val="dk1"/>
              </a:buClr>
              <a:buSzPts val="1100"/>
              <a:buFont typeface="Arial"/>
              <a:buNone/>
            </a:pPr>
            <a:r>
              <a:rPr b="1" lang="en" sz="2200"/>
              <a:t>When and How to Comply with Work Requirements |      </a:t>
            </a:r>
            <a:endParaRPr b="1" sz="2200"/>
          </a:p>
          <a:p>
            <a:pPr indent="400050" lvl="0" marL="971550" rtl="0" algn="l">
              <a:lnSpc>
                <a:spcPct val="115000"/>
              </a:lnSpc>
              <a:spcBef>
                <a:spcPts val="0"/>
              </a:spcBef>
              <a:spcAft>
                <a:spcPts val="0"/>
              </a:spcAft>
              <a:buClr>
                <a:schemeClr val="dk1"/>
              </a:buClr>
              <a:buSzPts val="1100"/>
              <a:buFont typeface="Arial"/>
              <a:buNone/>
            </a:pPr>
            <a:r>
              <a:rPr i="1" lang="en" sz="2200"/>
              <a:t>Marivel Klueckman</a:t>
            </a:r>
            <a:endParaRPr i="1" sz="2200"/>
          </a:p>
          <a:p>
            <a:pPr indent="0" lvl="0" marL="514350" marR="0" rtl="0" algn="l">
              <a:lnSpc>
                <a:spcPct val="150000"/>
              </a:lnSpc>
              <a:spcBef>
                <a:spcPts val="0"/>
              </a:spcBef>
              <a:spcAft>
                <a:spcPts val="0"/>
              </a:spcAft>
              <a:buNone/>
            </a:pPr>
            <a:r>
              <a:rPr b="1" lang="en" sz="2200"/>
              <a:t>What’s Next and How to Engage | </a:t>
            </a:r>
            <a:r>
              <a:rPr i="1" lang="en" sz="2200"/>
              <a:t>Kyra Acuna</a:t>
            </a:r>
            <a:endParaRPr i="1" sz="2200"/>
          </a:p>
          <a:p>
            <a:pPr indent="0" lvl="0" marL="514350" marR="0" rtl="0" algn="l">
              <a:lnSpc>
                <a:spcPct val="150000"/>
              </a:lnSpc>
              <a:spcBef>
                <a:spcPts val="0"/>
              </a:spcBef>
              <a:spcAft>
                <a:spcPts val="0"/>
              </a:spcAft>
              <a:buNone/>
            </a:pPr>
            <a:r>
              <a:t/>
            </a:r>
            <a:endParaRPr i="1" sz="2200"/>
          </a:p>
        </p:txBody>
      </p:sp>
      <p:sp>
        <p:nvSpPr>
          <p:cNvPr id="753" name="Google Shape;753;p168"/>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169"/>
          <p:cNvSpPr txBox="1"/>
          <p:nvPr>
            <p:ph type="ctrTitle"/>
          </p:nvPr>
        </p:nvSpPr>
        <p:spPr>
          <a:xfrm>
            <a:off x="3459750" y="1291525"/>
            <a:ext cx="5024100" cy="25605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H.R. 1 Overview</a:t>
            </a:r>
            <a:endParaRPr>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rPr i="1" lang="en" sz="2700">
                <a:latin typeface="Trebuchet MS"/>
                <a:ea typeface="Trebuchet MS"/>
                <a:cs typeface="Trebuchet MS"/>
                <a:sym typeface="Trebuchet MS"/>
              </a:rPr>
              <a:t>Adela Flores-Brennan</a:t>
            </a:r>
            <a:endParaRPr i="1" sz="2700">
              <a:latin typeface="Trebuchet MS"/>
              <a:ea typeface="Trebuchet MS"/>
              <a:cs typeface="Trebuchet MS"/>
              <a:sym typeface="Trebuchet MS"/>
            </a:endParaRPr>
          </a:p>
          <a:p>
            <a:pPr indent="0" lvl="0" marL="0" rtl="0" algn="l">
              <a:lnSpc>
                <a:spcPct val="90000"/>
              </a:lnSpc>
              <a:spcBef>
                <a:spcPts val="0"/>
              </a:spcBef>
              <a:spcAft>
                <a:spcPts val="0"/>
              </a:spcAft>
              <a:buClr>
                <a:schemeClr val="accent1"/>
              </a:buClr>
              <a:buSzPts val="5000"/>
              <a:buFont typeface="Arial"/>
              <a:buNone/>
            </a:pPr>
            <a:r>
              <a:t/>
            </a:r>
            <a:endParaRPr sz="3300">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170"/>
          <p:cNvSpPr txBox="1"/>
          <p:nvPr>
            <p:ph idx="12" type="sldNum"/>
          </p:nvPr>
        </p:nvSpPr>
        <p:spPr>
          <a:xfrm>
            <a:off x="6880594" y="4780264"/>
            <a:ext cx="2057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764" name="Google Shape;764;p170"/>
          <p:cNvSpPr txBox="1"/>
          <p:nvPr>
            <p:ph type="title"/>
          </p:nvPr>
        </p:nvSpPr>
        <p:spPr>
          <a:xfrm>
            <a:off x="166575" y="320128"/>
            <a:ext cx="8679300" cy="5439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chemeClr val="dk1"/>
              </a:buClr>
              <a:buSzPts val="600"/>
              <a:buFont typeface="Arial"/>
              <a:buNone/>
            </a:pPr>
            <a:r>
              <a:rPr lang="en" sz="3200"/>
              <a:t>H</a:t>
            </a:r>
            <a:r>
              <a:rPr lang="en" sz="3200"/>
              <a:t>.R. 1 Changes to </a:t>
            </a:r>
            <a:r>
              <a:rPr lang="en" sz="3200"/>
              <a:t>Medicaid</a:t>
            </a:r>
            <a:r>
              <a:rPr lang="en" sz="3200"/>
              <a:t> Eligibility </a:t>
            </a:r>
            <a:endParaRPr sz="3200"/>
          </a:p>
          <a:p>
            <a:pPr indent="0" lvl="0" marL="0" rtl="0" algn="ctr">
              <a:lnSpc>
                <a:spcPct val="100000"/>
              </a:lnSpc>
              <a:spcBef>
                <a:spcPts val="0"/>
              </a:spcBef>
              <a:spcAft>
                <a:spcPts val="0"/>
              </a:spcAft>
              <a:buSzPts val="600"/>
              <a:buNone/>
            </a:pPr>
            <a:r>
              <a:t/>
            </a:r>
            <a:endParaRPr sz="3200"/>
          </a:p>
        </p:txBody>
      </p:sp>
      <p:sp>
        <p:nvSpPr>
          <p:cNvPr id="765" name="Google Shape;765;p170"/>
          <p:cNvSpPr txBox="1"/>
          <p:nvPr/>
        </p:nvSpPr>
        <p:spPr>
          <a:xfrm>
            <a:off x="473300" y="822825"/>
            <a:ext cx="8464800" cy="2681400"/>
          </a:xfrm>
          <a:prstGeom prst="rect">
            <a:avLst/>
          </a:prstGeom>
          <a:noFill/>
          <a:ln>
            <a:noFill/>
          </a:ln>
        </p:spPr>
        <p:txBody>
          <a:bodyPr anchorCtr="0" anchor="t" bIns="68575" lIns="68575" spcFirstLastPara="1" rIns="68575" wrap="square" tIns="68575">
            <a:spAutoFit/>
          </a:bodyPr>
          <a:lstStyle/>
          <a:p>
            <a:pPr indent="-349250" lvl="0" marL="457200" rtl="0" algn="l">
              <a:lnSpc>
                <a:spcPct val="115000"/>
              </a:lnSpc>
              <a:spcBef>
                <a:spcPts val="0"/>
              </a:spcBef>
              <a:spcAft>
                <a:spcPts val="0"/>
              </a:spcAft>
              <a:buClr>
                <a:schemeClr val="dk1"/>
              </a:buClr>
              <a:buSzPts val="1900"/>
              <a:buFont typeface="Trebuchet MS"/>
              <a:buChar char="●"/>
            </a:pPr>
            <a:r>
              <a:rPr lang="en" sz="1900">
                <a:solidFill>
                  <a:schemeClr val="dk1"/>
                </a:solidFill>
                <a:latin typeface="Trebuchet MS"/>
                <a:ea typeface="Trebuchet MS"/>
                <a:cs typeface="Trebuchet MS"/>
                <a:sym typeface="Trebuchet MS"/>
              </a:rPr>
              <a:t>Most Medicaid members will not be affected, but there are some important eligibility changes: </a:t>
            </a:r>
            <a:endParaRPr sz="1900">
              <a:solidFill>
                <a:schemeClr val="dk1"/>
              </a:solidFill>
              <a:latin typeface="Trebuchet MS"/>
              <a:ea typeface="Trebuchet MS"/>
              <a:cs typeface="Trebuchet MS"/>
              <a:sym typeface="Trebuchet MS"/>
            </a:endParaRPr>
          </a:p>
          <a:p>
            <a:pPr indent="-342900" lvl="1" marL="914400" rtl="0" algn="l">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Renewal frequency, retroactive coverage, immigrant coverage, and work requirements (also called “community engagement”)</a:t>
            </a:r>
            <a:endParaRPr sz="1700">
              <a:solidFill>
                <a:schemeClr val="dk1"/>
              </a:solidFill>
              <a:latin typeface="Trebuchet MS"/>
              <a:ea typeface="Trebuchet MS"/>
              <a:cs typeface="Trebuchet MS"/>
              <a:sym typeface="Trebuchet MS"/>
            </a:endParaRPr>
          </a:p>
          <a:p>
            <a:pPr indent="-342900" lvl="0" marL="457200" marR="0" rtl="0" algn="l">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In general, H.R. 1 changes apply to: </a:t>
            </a:r>
            <a:endParaRPr sz="1800">
              <a:solidFill>
                <a:schemeClr val="dk1"/>
              </a:solidFill>
              <a:latin typeface="Trebuchet MS"/>
              <a:ea typeface="Trebuchet MS"/>
              <a:cs typeface="Trebuchet MS"/>
              <a:sym typeface="Trebuchet MS"/>
            </a:endParaRPr>
          </a:p>
          <a:p>
            <a:pPr indent="-342900" lvl="1" marL="914400" marR="0" rtl="0" algn="l">
              <a:lnSpc>
                <a:spcPct val="115000"/>
              </a:lnSpc>
              <a:spcBef>
                <a:spcPts val="0"/>
              </a:spcBef>
              <a:spcAft>
                <a:spcPts val="0"/>
              </a:spcAft>
              <a:buClr>
                <a:schemeClr val="dk1"/>
              </a:buClr>
              <a:buSzPts val="1800"/>
              <a:buFont typeface="Trebuchet MS"/>
              <a:buChar char="○"/>
            </a:pPr>
            <a:r>
              <a:rPr b="1" lang="en" sz="1800">
                <a:solidFill>
                  <a:schemeClr val="dk1"/>
                </a:solidFill>
                <a:latin typeface="Trebuchet MS"/>
                <a:ea typeface="Trebuchet MS"/>
                <a:cs typeface="Trebuchet MS"/>
                <a:sym typeface="Trebuchet MS"/>
              </a:rPr>
              <a:t>Some adults</a:t>
            </a:r>
            <a:r>
              <a:rPr lang="en" sz="1800">
                <a:solidFill>
                  <a:schemeClr val="dk1"/>
                </a:solidFill>
                <a:latin typeface="Trebuchet MS"/>
                <a:ea typeface="Trebuchet MS"/>
                <a:cs typeface="Trebuchet MS"/>
                <a:sym typeface="Trebuchet MS"/>
              </a:rPr>
              <a:t> </a:t>
            </a:r>
            <a:r>
              <a:rPr b="1" lang="en" sz="1800">
                <a:solidFill>
                  <a:schemeClr val="dk1"/>
                </a:solidFill>
                <a:latin typeface="Trebuchet MS"/>
                <a:ea typeface="Trebuchet MS"/>
                <a:cs typeface="Trebuchet MS"/>
                <a:sym typeface="Trebuchet MS"/>
              </a:rPr>
              <a:t>ages 19-64 who earn up to 133% of the federal poverty level.</a:t>
            </a:r>
            <a:endParaRPr b="1" sz="1800">
              <a:solidFill>
                <a:schemeClr val="dk1"/>
              </a:solidFill>
              <a:latin typeface="Trebuchet MS"/>
              <a:ea typeface="Trebuchet MS"/>
              <a:cs typeface="Trebuchet MS"/>
              <a:sym typeface="Trebuchet MS"/>
            </a:endParaRPr>
          </a:p>
          <a:p>
            <a:pPr indent="-342900" lvl="1" marL="914400" marR="0" rtl="0" algn="l">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Depending on the provision, there are many </a:t>
            </a:r>
            <a:r>
              <a:rPr b="1" lang="en" sz="1800">
                <a:solidFill>
                  <a:schemeClr val="dk1"/>
                </a:solidFill>
                <a:latin typeface="Trebuchet MS"/>
                <a:ea typeface="Trebuchet MS"/>
                <a:cs typeface="Trebuchet MS"/>
                <a:sym typeface="Trebuchet MS"/>
              </a:rPr>
              <a:t>exceptions</a:t>
            </a:r>
            <a:r>
              <a:rPr lang="en" sz="1800">
                <a:solidFill>
                  <a:schemeClr val="dk1"/>
                </a:solidFill>
                <a:latin typeface="Trebuchet MS"/>
                <a:ea typeface="Trebuchet MS"/>
                <a:cs typeface="Trebuchet MS"/>
                <a:sym typeface="Trebuchet MS"/>
              </a:rPr>
              <a:t>.</a:t>
            </a:r>
            <a:endParaRPr sz="1800">
              <a:solidFill>
                <a:schemeClr val="dk1"/>
              </a:solidFill>
              <a:latin typeface="Trebuchet MS"/>
              <a:ea typeface="Trebuchet MS"/>
              <a:cs typeface="Trebuchet MS"/>
              <a:sym typeface="Trebuchet MS"/>
            </a:endParaRPr>
          </a:p>
        </p:txBody>
      </p:sp>
      <p:sp>
        <p:nvSpPr>
          <p:cNvPr id="766" name="Google Shape;766;p170"/>
          <p:cNvSpPr/>
          <p:nvPr/>
        </p:nvSpPr>
        <p:spPr>
          <a:xfrm>
            <a:off x="843525" y="3640770"/>
            <a:ext cx="8300400" cy="890400"/>
          </a:xfrm>
          <a:prstGeom prst="rect">
            <a:avLst/>
          </a:prstGeom>
          <a:solidFill>
            <a:srgbClr val="FFE599"/>
          </a:solidFill>
          <a:ln>
            <a:noFill/>
          </a:ln>
        </p:spPr>
        <p:txBody>
          <a:bodyPr anchorCtr="0" anchor="ctr" bIns="85925" lIns="85925" spcFirstLastPara="1" rIns="85925" wrap="square" tIns="85925">
            <a:noAutofit/>
          </a:bodyPr>
          <a:lstStyle/>
          <a:p>
            <a:pPr indent="0" lvl="0" marL="0" rtl="0" algn="ctr">
              <a:spcBef>
                <a:spcPts val="0"/>
              </a:spcBef>
              <a:spcAft>
                <a:spcPts val="0"/>
              </a:spcAft>
              <a:buClr>
                <a:schemeClr val="dk1"/>
              </a:buClr>
              <a:buSzPts val="1000"/>
              <a:buFont typeface="Arial"/>
              <a:buNone/>
            </a:pPr>
            <a:r>
              <a:rPr b="1" lang="en" sz="2300">
                <a:solidFill>
                  <a:schemeClr val="dk1"/>
                </a:solidFill>
                <a:latin typeface="Trebuchet MS"/>
                <a:ea typeface="Trebuchet MS"/>
                <a:cs typeface="Trebuchet MS"/>
                <a:sym typeface="Trebuchet MS"/>
              </a:rPr>
              <a:t>HCPF’s </a:t>
            </a:r>
            <a:r>
              <a:rPr b="1" lang="en" sz="2300">
                <a:solidFill>
                  <a:schemeClr val="dk1"/>
                </a:solidFill>
                <a:latin typeface="Trebuchet MS"/>
                <a:ea typeface="Trebuchet MS"/>
                <a:cs typeface="Trebuchet MS"/>
                <a:sym typeface="Trebuchet MS"/>
              </a:rPr>
              <a:t>North Star: Reduce coverage losses </a:t>
            </a:r>
            <a:r>
              <a:rPr lang="en" sz="2300">
                <a:solidFill>
                  <a:schemeClr val="dk1"/>
                </a:solidFill>
                <a:latin typeface="Trebuchet MS"/>
                <a:ea typeface="Trebuchet MS"/>
                <a:cs typeface="Trebuchet MS"/>
                <a:sym typeface="Trebuchet MS"/>
              </a:rPr>
              <a:t>and negative consequences to Coloradans, </a:t>
            </a:r>
            <a:r>
              <a:rPr lang="en" sz="2300">
                <a:solidFill>
                  <a:schemeClr val="dk1"/>
                </a:solidFill>
                <a:latin typeface="Trebuchet MS"/>
                <a:ea typeface="Trebuchet MS"/>
                <a:cs typeface="Trebuchet MS"/>
                <a:sym typeface="Trebuchet MS"/>
              </a:rPr>
              <a:t>providers</a:t>
            </a:r>
            <a:r>
              <a:rPr lang="en" sz="2300">
                <a:solidFill>
                  <a:schemeClr val="dk1"/>
                </a:solidFill>
                <a:latin typeface="Trebuchet MS"/>
                <a:ea typeface="Trebuchet MS"/>
                <a:cs typeface="Trebuchet MS"/>
                <a:sym typeface="Trebuchet MS"/>
              </a:rPr>
              <a:t> and economy</a:t>
            </a:r>
            <a:endParaRPr b="1" sz="2300">
              <a:solidFill>
                <a:schemeClr val="dk1"/>
              </a:solidFill>
              <a:latin typeface="Trebuchet MS"/>
              <a:ea typeface="Trebuchet MS"/>
              <a:cs typeface="Trebuchet MS"/>
              <a:sym typeface="Trebuchet MS"/>
            </a:endParaRPr>
          </a:p>
        </p:txBody>
      </p:sp>
      <p:sp>
        <p:nvSpPr>
          <p:cNvPr descr="star" id="767" name="Google Shape;767;p170" title="star"/>
          <p:cNvSpPr/>
          <p:nvPr/>
        </p:nvSpPr>
        <p:spPr>
          <a:xfrm>
            <a:off x="0" y="3635678"/>
            <a:ext cx="843600" cy="742200"/>
          </a:xfrm>
          <a:prstGeom prst="star5">
            <a:avLst>
              <a:gd fmla="val 19098" name="adj"/>
              <a:gd fmla="val 105146" name="hf"/>
              <a:gd fmla="val 110557" name="vf"/>
            </a:avLst>
          </a:prstGeom>
          <a:solidFill>
            <a:srgbClr val="FFE599"/>
          </a:solidFill>
          <a:ln>
            <a:noFill/>
          </a:ln>
        </p:spPr>
        <p:txBody>
          <a:bodyPr anchorCtr="0" anchor="ctr" bIns="85925" lIns="85925" spcFirstLastPara="1" rIns="85925" wrap="square" tIns="85925">
            <a:noAutofit/>
          </a:bodyPr>
          <a:lstStyle/>
          <a:p>
            <a:pPr indent="0" lvl="0" marL="0" rtl="0" algn="ctr">
              <a:spcBef>
                <a:spcPts val="0"/>
              </a:spcBef>
              <a:spcAft>
                <a:spcPts val="0"/>
              </a:spcAft>
              <a:buNone/>
            </a:pPr>
            <a:r>
              <a:t/>
            </a:r>
            <a:endParaRPr b="1" sz="18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Important Campaign Style">
  <a:themeElements>
    <a:clrScheme name="Important Campaign Colors">
      <a:dk1>
        <a:srgbClr val="080808"/>
      </a:dk1>
      <a:lt1>
        <a:srgbClr val="FFFFFF"/>
      </a:lt1>
      <a:dk2>
        <a:srgbClr val="7B256F"/>
      </a:dk2>
      <a:lt2>
        <a:srgbClr val="9D9D9D"/>
      </a:lt2>
      <a:accent1>
        <a:srgbClr val="001970"/>
      </a:accent1>
      <a:accent2>
        <a:srgbClr val="245D38"/>
      </a:accent2>
      <a:accent3>
        <a:srgbClr val="0067AB"/>
      </a:accent3>
      <a:accent4>
        <a:srgbClr val="6BA542"/>
      </a:accent4>
      <a:accent5>
        <a:srgbClr val="E6F6EC"/>
      </a:accent5>
      <a:accent6>
        <a:srgbClr val="FFDDFF"/>
      </a:accent6>
      <a:hlink>
        <a:srgbClr val="E1F3FF"/>
      </a:hlink>
      <a:folHlink>
        <a:srgbClr val="FFD1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