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5143500" type="screen16x9"/>
  <p:notesSz cx="51435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" roundtripDataSignature="AMtx7mjn9Nwl+w7vVh88fR94ACp/rLWWZ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22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customschemas.google.com/relationships/presentationmetadata" Target="metadata"/><Relationship Id="rId11" Type="http://schemas.microsoft.com/office/2016/11/relationships/changesInfo" Target="changesInfos/changesInfo1.xml"/><Relationship Id="rId10" Type="http://schemas.openxmlformats.org/officeDocument/2006/relationships/tableStyles" Target="tableStyles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den, Nicky" userId="0070bd44-4fbc-4962-bbbb-fbd18b1fec52" providerId="ADAL" clId="{B476C3EF-72A4-4734-8521-F19FFF604DEF}"/>
    <pc:docChg chg="modSld">
      <pc:chgData name="Alden, Nicky" userId="0070bd44-4fbc-4962-bbbb-fbd18b1fec52" providerId="ADAL" clId="{B476C3EF-72A4-4734-8521-F19FFF604DEF}" dt="2026-07-06T23:17:27.714" v="2" actId="20577"/>
      <pc:docMkLst>
        <pc:docMk/>
      </pc:docMkLst>
      <pc:sldChg chg="modSp mod">
        <pc:chgData name="Alden, Nicky" userId="0070bd44-4fbc-4962-bbbb-fbd18b1fec52" providerId="ADAL" clId="{B476C3EF-72A4-4734-8521-F19FFF604DEF}" dt="2026-07-06T23:17:27.714" v="2" actId="20577"/>
        <pc:sldMkLst>
          <pc:docMk/>
          <pc:sldMk cId="0" sldId="256"/>
        </pc:sldMkLst>
        <pc:spChg chg="mod">
          <ac:chgData name="Alden, Nicky" userId="0070bd44-4fbc-4962-bbbb-fbd18b1fec52" providerId="ADAL" clId="{B476C3EF-72A4-4734-8521-F19FFF604DEF}" dt="2026-07-06T23:17:27.714" v="2" actId="20577"/>
          <ac:spMkLst>
            <pc:docMk/>
            <pc:sldMk cId="0" sldId="256"/>
            <ac:spMk id="1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857400" y="685800"/>
            <a:ext cx="34291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" name="Google Shape;9;p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o.gov/PEA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"/>
          <p:cNvSpPr/>
          <p:nvPr/>
        </p:nvSpPr>
        <p:spPr>
          <a:xfrm>
            <a:off x="457199" y="1130662"/>
            <a:ext cx="8468797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8256E"/>
              </a:buClr>
              <a:buSzPts val="1600"/>
              <a:buFont typeface="Verdana"/>
              <a:buNone/>
            </a:pPr>
            <a:r>
              <a:rPr lang="en-US" sz="1600" b="1" i="0" u="none" strike="noStrike" cap="none">
                <a:solidFill>
                  <a:srgbClr val="78256E"/>
                </a:solidFill>
                <a:latin typeface="Verdana"/>
                <a:ea typeface="Verdana"/>
                <a:cs typeface="Verdana"/>
                <a:sym typeface="Verdana"/>
              </a:rPr>
              <a:t>Not everyone will be affected in the same way, but you need to stay informed.</a:t>
            </a:r>
            <a:endParaRPr sz="1600" b="1" i="0" u="none" strike="noStrike" cap="none">
              <a:solidFill>
                <a:srgbClr val="7825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1"/>
          <p:cNvSpPr/>
          <p:nvPr/>
        </p:nvSpPr>
        <p:spPr>
          <a:xfrm>
            <a:off x="888552" y="1550965"/>
            <a:ext cx="75342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1A1A1A"/>
                </a:solidFill>
                <a:latin typeface="Verdana"/>
                <a:ea typeface="Verdana"/>
                <a:cs typeface="Verdana"/>
                <a:sym typeface="Verdana"/>
              </a:rPr>
              <a:t>Make sure your contact information and communication preferences are up to date.</a:t>
            </a:r>
            <a:endParaRPr sz="1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"/>
          <p:cNvSpPr/>
          <p:nvPr/>
        </p:nvSpPr>
        <p:spPr>
          <a:xfrm>
            <a:off x="1226763" y="2029444"/>
            <a:ext cx="65538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Char char="•"/>
            </a:pPr>
            <a:r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Call or go in person to your county human services department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Char char="•"/>
            </a:pPr>
            <a:r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Update online at Colorado PEAK: </a:t>
            </a:r>
            <a:r>
              <a:rPr lang="en-US" sz="1200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3"/>
              </a:rPr>
              <a:t>co.gov/PEAK</a:t>
            </a:r>
            <a:r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or in the app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1"/>
          <p:cNvSpPr/>
          <p:nvPr/>
        </p:nvSpPr>
        <p:spPr>
          <a:xfrm>
            <a:off x="457199" y="3084370"/>
            <a:ext cx="75342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200"/>
              <a:buFont typeface="Verdana"/>
              <a:buNone/>
            </a:pPr>
            <a:r>
              <a:rPr lang="en-US" sz="1200" b="1">
                <a:solidFill>
                  <a:srgbClr val="1A1A1A"/>
                </a:solidFill>
                <a:latin typeface="Verdana"/>
                <a:ea typeface="Verdana"/>
                <a:cs typeface="Verdana"/>
                <a:sym typeface="Verdana"/>
              </a:rPr>
              <a:t>The best way to avoid gaps in your coverage is to stay connected.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1"/>
          <p:cNvSpPr/>
          <p:nvPr/>
        </p:nvSpPr>
        <p:spPr>
          <a:xfrm>
            <a:off x="457199" y="3490760"/>
            <a:ext cx="777240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</a:pPr>
            <a:r>
              <a:rPr lang="en-US" sz="12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For the latest updates and guidance visit: </a:t>
            </a:r>
            <a:r>
              <a:rPr lang="en-US" sz="1200" b="1">
                <a:solidFill>
                  <a:srgbClr val="0067AB"/>
                </a:solidFill>
                <a:latin typeface="Verdana"/>
                <a:ea typeface="Verdana"/>
                <a:cs typeface="Verdana"/>
                <a:sym typeface="Verdana"/>
              </a:rPr>
              <a:t>HealthFirstColorado.gov/</a:t>
            </a:r>
            <a:r>
              <a:rPr lang="en-US" sz="1200" b="1" dirty="0">
                <a:solidFill>
                  <a:srgbClr val="0067AB"/>
                </a:solidFill>
                <a:latin typeface="Verdana"/>
                <a:ea typeface="Verdana"/>
                <a:cs typeface="Verdana"/>
                <a:sym typeface="Verdana"/>
              </a:rPr>
              <a:t>Changes</a:t>
            </a:r>
            <a:endParaRPr sz="1200" dirty="0">
              <a:solidFill>
                <a:srgbClr val="0067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1"/>
          <p:cNvSpPr/>
          <p:nvPr/>
        </p:nvSpPr>
        <p:spPr>
          <a:xfrm>
            <a:off x="0" y="4617720"/>
            <a:ext cx="9144000" cy="525780"/>
          </a:xfrm>
          <a:prstGeom prst="rect">
            <a:avLst/>
          </a:prstGeom>
          <a:solidFill>
            <a:srgbClr val="78256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"/>
          <p:cNvSpPr/>
          <p:nvPr/>
        </p:nvSpPr>
        <p:spPr>
          <a:xfrm>
            <a:off x="457200" y="4711708"/>
            <a:ext cx="59436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Verdana"/>
              <a:buNone/>
            </a:pPr>
            <a:r>
              <a:rPr lang="en-US" sz="9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IMPORTANT! Federal Changes to Health First Colorado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" name="Google Shape;1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91435" y="140737"/>
            <a:ext cx="2452570" cy="842243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1"/>
          <p:cNvSpPr/>
          <p:nvPr/>
        </p:nvSpPr>
        <p:spPr>
          <a:xfrm>
            <a:off x="888552" y="2563376"/>
            <a:ext cx="75342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Act right away if you get an official letter about your health coverage.</a:t>
            </a:r>
            <a:endParaRPr sz="1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1"/>
          <p:cNvSpPr/>
          <p:nvPr/>
        </p:nvSpPr>
        <p:spPr>
          <a:xfrm>
            <a:off x="457198" y="3963353"/>
            <a:ext cx="8468797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We know these changes may feel confusing or stressful. We will continue sharing updates and resources to help people prepare.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" name="Google Shape;22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99825" y="4717959"/>
            <a:ext cx="1880322" cy="3200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" name="Google Shape;23;p1"/>
          <p:cNvGrpSpPr/>
          <p:nvPr/>
        </p:nvGrpSpPr>
        <p:grpSpPr>
          <a:xfrm>
            <a:off x="447512" y="1645704"/>
            <a:ext cx="354300" cy="354300"/>
            <a:chOff x="447512" y="1645704"/>
            <a:chExt cx="354300" cy="354300"/>
          </a:xfrm>
        </p:grpSpPr>
        <p:sp>
          <p:nvSpPr>
            <p:cNvPr id="24" name="Google Shape;24;p1"/>
            <p:cNvSpPr/>
            <p:nvPr/>
          </p:nvSpPr>
          <p:spPr>
            <a:xfrm>
              <a:off x="447512" y="1645704"/>
              <a:ext cx="354300" cy="354300"/>
            </a:xfrm>
            <a:prstGeom prst="ellipse">
              <a:avLst/>
            </a:prstGeom>
            <a:solidFill>
              <a:srgbClr val="FFD1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" name="Google Shape;25;p1"/>
            <p:cNvGrpSpPr/>
            <p:nvPr/>
          </p:nvGrpSpPr>
          <p:grpSpPr>
            <a:xfrm>
              <a:off x="508833" y="1743513"/>
              <a:ext cx="231672" cy="170856"/>
              <a:chOff x="6908425" y="348098"/>
              <a:chExt cx="418634" cy="308627"/>
            </a:xfrm>
          </p:grpSpPr>
          <p:sp>
            <p:nvSpPr>
              <p:cNvPr id="26" name="Google Shape;26;p1"/>
              <p:cNvSpPr/>
              <p:nvPr/>
            </p:nvSpPr>
            <p:spPr>
              <a:xfrm rot="2692686">
                <a:off x="6894522" y="549544"/>
                <a:ext cx="199405" cy="43063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50600" tIns="50600" rIns="50600" bIns="5060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775"/>
              </a:p>
            </p:txBody>
          </p:sp>
          <p:sp>
            <p:nvSpPr>
              <p:cNvPr id="27" name="Google Shape;27;p1"/>
              <p:cNvSpPr/>
              <p:nvPr/>
            </p:nvSpPr>
            <p:spPr>
              <a:xfrm rot="-2692551" flipH="1">
                <a:off x="6976460" y="479600"/>
                <a:ext cx="391597" cy="45396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50600" tIns="50600" rIns="50600" bIns="5060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775"/>
              </a:p>
            </p:txBody>
          </p:sp>
        </p:grpSp>
      </p:grpSp>
      <p:grpSp>
        <p:nvGrpSpPr>
          <p:cNvPr id="28" name="Google Shape;28;p1"/>
          <p:cNvGrpSpPr/>
          <p:nvPr/>
        </p:nvGrpSpPr>
        <p:grpSpPr>
          <a:xfrm>
            <a:off x="447512" y="2640797"/>
            <a:ext cx="354300" cy="354300"/>
            <a:chOff x="447512" y="2640797"/>
            <a:chExt cx="354300" cy="354300"/>
          </a:xfrm>
        </p:grpSpPr>
        <p:sp>
          <p:nvSpPr>
            <p:cNvPr id="29" name="Google Shape;29;p1"/>
            <p:cNvSpPr/>
            <p:nvPr/>
          </p:nvSpPr>
          <p:spPr>
            <a:xfrm>
              <a:off x="447512" y="2640797"/>
              <a:ext cx="354300" cy="354300"/>
            </a:xfrm>
            <a:prstGeom prst="ellipse">
              <a:avLst/>
            </a:prstGeom>
            <a:solidFill>
              <a:srgbClr val="FFD1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" name="Google Shape;30;p1"/>
            <p:cNvGrpSpPr/>
            <p:nvPr/>
          </p:nvGrpSpPr>
          <p:grpSpPr>
            <a:xfrm>
              <a:off x="508833" y="2745601"/>
              <a:ext cx="231672" cy="170856"/>
              <a:chOff x="6908425" y="348098"/>
              <a:chExt cx="418634" cy="308627"/>
            </a:xfrm>
          </p:grpSpPr>
          <p:sp>
            <p:nvSpPr>
              <p:cNvPr id="31" name="Google Shape;31;p1"/>
              <p:cNvSpPr/>
              <p:nvPr/>
            </p:nvSpPr>
            <p:spPr>
              <a:xfrm rot="2692686">
                <a:off x="6894522" y="549544"/>
                <a:ext cx="199405" cy="43063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50600" tIns="50600" rIns="50600" bIns="5060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775"/>
              </a:p>
            </p:txBody>
          </p:sp>
          <p:sp>
            <p:nvSpPr>
              <p:cNvPr id="32" name="Google Shape;32;p1"/>
              <p:cNvSpPr/>
              <p:nvPr/>
            </p:nvSpPr>
            <p:spPr>
              <a:xfrm rot="-2692551" flipH="1">
                <a:off x="6976460" y="479600"/>
                <a:ext cx="391597" cy="45396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50600" tIns="50600" rIns="50600" bIns="5060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775"/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128</Words>
  <Application>Microsoft Office PowerPoint</Application>
  <PresentationFormat>On-screen Show (16:9)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Verdana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Carman Creative</dc:creator>
  <cp:lastModifiedBy>Alden, Nicky</cp:lastModifiedBy>
  <cp:revision>1</cp:revision>
  <dcterms:created xsi:type="dcterms:W3CDTF">2026-05-14T20:36:08Z</dcterms:created>
  <dcterms:modified xsi:type="dcterms:W3CDTF">2026-07-06T23:17:27Z</dcterms:modified>
</cp:coreProperties>
</file>