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2.xml" ContentType="application/vnd.openxmlformats-officedocument.presentationml.comments+xml"/>
  <Override PartName="/ppt/notesSlides/notesSlide18.xml" ContentType="application/vnd.openxmlformats-officedocument.presentationml.notesSlide+xml"/>
  <Override PartName="/ppt/comments/comment3.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67" r:id="rId1"/>
    <p:sldMasterId id="2147483868" r:id="rId2"/>
    <p:sldMasterId id="2147483869" r:id="rId3"/>
    <p:sldMasterId id="2147483870" r:id="rId4"/>
    <p:sldMasterId id="2147483871" r:id="rId5"/>
    <p:sldMasterId id="2147483872" r:id="rId6"/>
    <p:sldMasterId id="2147483873" r:id="rId7"/>
    <p:sldMasterId id="2147483874" r:id="rId8"/>
    <p:sldMasterId id="2147483875" r:id="rId9"/>
  </p:sldMasterIdLst>
  <p:notesMasterIdLst>
    <p:notesMasterId r:id="rId90"/>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Lst>
  <p:sldSz cx="9144000" cy="5143500" type="screen16x9"/>
  <p:notesSz cx="6858000" cy="9144000"/>
  <p:embeddedFontLst>
    <p:embeddedFont>
      <p:font typeface="Georgia" panose="02040502050405020303" pitchFamily="18" charset="0"/>
      <p:regular r:id="rId91"/>
      <p:bold r:id="rId92"/>
      <p:italic r:id="rId93"/>
      <p:boldItalic r:id="rId94"/>
    </p:embeddedFont>
    <p:embeddedFont>
      <p:font typeface="Lato" panose="020F0502020204030203" pitchFamily="34" charset="0"/>
      <p:regular r:id="rId95"/>
      <p:bold r:id="rId96"/>
      <p:italic r:id="rId97"/>
      <p:boldItalic r:id="rId98"/>
    </p:embeddedFont>
    <p:embeddedFont>
      <p:font typeface="Open Sans" panose="020B0606030504020204" pitchFamily="34" charset="0"/>
      <p:regular r:id="rId99"/>
      <p:bold r:id="rId100"/>
      <p:italic r:id="rId101"/>
      <p:boldItalic r:id="rId102"/>
    </p:embeddedFont>
    <p:embeddedFont>
      <p:font typeface="Open Sans SemiBold" panose="020B0706030804020204" pitchFamily="34" charset="0"/>
      <p:regular r:id="rId103"/>
      <p:bold r:id="rId104"/>
      <p:italic r:id="rId105"/>
      <p:boldItalic r:id="rId106"/>
    </p:embeddedFont>
    <p:embeddedFont>
      <p:font typeface="Roboto Slab" pitchFamily="2" charset="0"/>
      <p:regular r:id="rId107"/>
      <p:bold r:id="rId108"/>
    </p:embeddedFont>
    <p:embeddedFont>
      <p:font typeface="Roboto Slab Black" pitchFamily="2" charset="0"/>
      <p:bold r:id="rId109"/>
    </p:embeddedFont>
    <p:embeddedFont>
      <p:font typeface="Trebuchet MS" panose="020B0603020202020204" pitchFamily="34" charset="0"/>
      <p:regular r:id="rId110"/>
      <p:bold r:id="rId111"/>
      <p:italic r:id="rId112"/>
      <p:boldItalic r:id="rId113"/>
    </p:embeddedFont>
    <p:embeddedFont>
      <p:font typeface="Verdana" panose="020B0604030504040204" pitchFamily="34" charset="0"/>
      <p:regular r:id="rId114"/>
      <p:bold r:id="rId115"/>
      <p:italic r:id="rId116"/>
      <p:boldItalic r:id="rId1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yra Acuna - HCPF She Her" initials="" lastIdx="4" clrIdx="0"/>
  <p:cmAuthor id="1" name="Marivel Klueckman - HCPF" initials="" lastIdx="1" clrIdx="1"/>
  <p:cmAuthor id="2" name="Natalie Coulter - HCPF" initials="" lastIdx="2" clrIdx="2"/>
  <p:cmAuthor id="3" name="Ashley Caldwell - CDHS" initials="" lastIdx="1" clrIdx="3"/>
  <p:cmAuthor id="4" name="Jan Cartwright - HCPF" initials="" lastIdx="2" clrIdx="4"/>
  <p:cmAuthor id="5" name="Carrie Cortiglio - HCPF" initials=""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88"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117" Type="http://schemas.openxmlformats.org/officeDocument/2006/relationships/font" Target="fonts/font27.fntdata"/><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font" Target="fonts/font22.fntdata"/><Relationship Id="rId16" Type="http://schemas.openxmlformats.org/officeDocument/2006/relationships/slide" Target="slides/slide7.xml"/><Relationship Id="rId107" Type="http://schemas.openxmlformats.org/officeDocument/2006/relationships/font" Target="fonts/font17.fntdata"/><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font" Target="fonts/font12.fntdata"/><Relationship Id="rId5" Type="http://schemas.openxmlformats.org/officeDocument/2006/relationships/slideMaster" Target="slideMasters/slideMaster5.xml"/><Relationship Id="rId90" Type="http://schemas.openxmlformats.org/officeDocument/2006/relationships/notesMaster" Target="notesMasters/notesMaster1.xml"/><Relationship Id="rId95" Type="http://schemas.openxmlformats.org/officeDocument/2006/relationships/font" Target="fonts/font5.fntdata"/><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font" Target="fonts/font23.fntdata"/><Relationship Id="rId118" Type="http://schemas.openxmlformats.org/officeDocument/2006/relationships/commentAuthors" Target="commentAuthor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font" Target="fonts/font13.fntdata"/><Relationship Id="rId108" Type="http://schemas.openxmlformats.org/officeDocument/2006/relationships/font" Target="fonts/font18.fntdata"/><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font" Target="fonts/font24.fntdata"/><Relationship Id="rId119" Type="http://schemas.openxmlformats.org/officeDocument/2006/relationships/presProps" Target="presProps.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font" Target="fonts/font19.fntdata"/><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font" Target="fonts/font7.fntdata"/><Relationship Id="rId104" Type="http://schemas.openxmlformats.org/officeDocument/2006/relationships/font" Target="fonts/font14.fntdata"/><Relationship Id="rId120"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font" Target="fonts/font2.fntdata"/><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font" Target="fonts/font20.fntdata"/><Relationship Id="rId115" Type="http://schemas.openxmlformats.org/officeDocument/2006/relationships/font" Target="fonts/font25.fntdata"/><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font" Target="fonts/font10.fntdata"/><Relationship Id="rId105" Type="http://schemas.openxmlformats.org/officeDocument/2006/relationships/font" Target="fonts/font15.fntdata"/><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font" Target="fonts/font3.fntdata"/><Relationship Id="rId98" Type="http://schemas.openxmlformats.org/officeDocument/2006/relationships/font" Target="fonts/font8.fntdata"/><Relationship Id="rId121"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font" Target="fonts/font26.fntdata"/><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font" Target="fonts/font21.fntdata"/><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font" Target="fonts/font16.fntdata"/><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1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16T16:38:47.268" idx="1">
    <p:pos x="6000" y="0"/>
    <p:text>@carrie.cortiglio@state.co.us CDHS slides have been added in. From this slide on, I think you will need to renumber</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6-07-16T16:45:55.224" idx="1">
    <p:pos x="575" y="2505"/>
    <p:text>@kyra.acuna@state.co.us I'm concerned about this 2nd statement. HR1 does state that we can exclude individuals from Medicaid that meet agreed upon TANF (Colorado Works).</p:text>
  </p:cm>
  <p:cm authorId="2" dt="2026-07-16T16:48:02.526" idx="1">
    <p:pos x="575" y="2505"/>
    <p:text>Agree with Marivel. The way we have stated things is: If someone complies with SNAP/TANF work requirements, then they automatically comply with Medicaid. However, someone who complies with the Medicaid work requirement does not automatically comply with SNAP or TANF requirements. I think it needs to be rephrased to reflect this for a Medicaid audience
1 total reaction
Marivel Klueckman - HCPF reacted with 👍 at 2026-07-16 4:48 PM UTC</p:text>
  </p:cm>
  <p:cm authorId="0" dt="2026-07-16T17:10:53.055" idx="2">
    <p:pos x="575" y="2505"/>
    <p:text>@natalie.coulter@state.co.us are you more comfortable with this now after CDHS revised the previous language?</p:text>
  </p:cm>
  <p:cm authorId="3" dt="2026-07-16T17:10:53.055" idx="1">
    <p:pos x="575" y="2505"/>
    <p:text>Hey there, I'm happy to just copy over the note I have on slide 18 to here. Please let me know what you think, thank you</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6-07-16T17:10:55.160" idx="3">
    <p:pos x="322" y="2532"/>
    <p:text>@natalie.coulter@state.co.us @marivel.klueckman@state.co.us Please review this statement as well</p:text>
  </p:cm>
  <p:cm authorId="2" dt="2026-07-16T17:10:55.160" idx="2">
    <p:pos x="322" y="2532"/>
    <p:text>this works, thanks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document/d/1pIxlY10bnOP_kE5b0Y3lkng1pifGcerGsOxNICx0qRs/edit?tab=t.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8" Type="http://schemas.openxmlformats.org/officeDocument/2006/relationships/hyperlink" Target="https://www.linkedin.com/company/colorado-department-of-health-care-policy-and-financing/posts/?feedView=all" TargetMode="External"/><Relationship Id="rId3" Type="http://schemas.openxmlformats.org/officeDocument/2006/relationships/hyperlink" Target="https://hcpf.colorado.gov/hr1-resources" TargetMode="External"/><Relationship Id="rId7" Type="http://schemas.openxmlformats.org/officeDocument/2006/relationships/hyperlink" Target="https://www.facebook.com/COHCPF" TargetMode="External"/><Relationship Id="rId2" Type="http://schemas.openxmlformats.org/officeDocument/2006/relationships/slide" Target="../slides/slide79.xml"/><Relationship Id="rId1" Type="http://schemas.openxmlformats.org/officeDocument/2006/relationships/notesMaster" Target="../notesMasters/notesMaster1.xml"/><Relationship Id="rId6" Type="http://schemas.openxmlformats.org/officeDocument/2006/relationships/hyperlink" Target="https://lp.constantcontactpages.com/sl/P5xXjrw" TargetMode="External"/><Relationship Id="rId5" Type="http://schemas.openxmlformats.org/officeDocument/2006/relationships/hyperlink" Target="https://hr1toolkit.healthfirstcolorado.gov/" TargetMode="External"/><Relationship Id="rId4" Type="http://schemas.openxmlformats.org/officeDocument/2006/relationships/hyperlink" Target="https://www.healthfirstcolorado.gov/changes-are-coming-to-health-first-colorado-colorados-medicaid-progra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3ef888ce6f8_0_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Speaker Notes, </a:t>
            </a:r>
            <a:r>
              <a:rPr lang="en" u="sng">
                <a:solidFill>
                  <a:schemeClr val="hlink"/>
                </a:solidFill>
                <a:hlinkClick r:id="rId3"/>
              </a:rPr>
              <a:t>please see our Google Doc</a:t>
            </a:r>
            <a:r>
              <a:rPr lang="en">
                <a:solidFill>
                  <a:schemeClr val="dk1"/>
                </a:solidFill>
              </a:rPr>
              <a:t>. </a:t>
            </a:r>
            <a:endParaRPr>
              <a:solidFill>
                <a:schemeClr val="dk1"/>
              </a:solidFill>
            </a:endParaRPr>
          </a:p>
        </p:txBody>
      </p:sp>
      <p:sp>
        <p:nvSpPr>
          <p:cNvPr id="1398" name="Google Shape;1398;g3ef888ce6f8_0_6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3ef888ce6f8_0_25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7" name="Google Shape;1477;g3ef888ce6f8_0_25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3efe0b17e4a_0_3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3efe0b17e4a_0_3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484" name="Google Shape;1484;g3efe0b17e4a_0_33: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g3f175ab77ee_0_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2" name="Google Shape;1492;g3f175ab77ee_0_1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a:latin typeface="Arial"/>
              <a:ea typeface="Arial"/>
              <a:cs typeface="Arial"/>
              <a:sym typeface="Arial"/>
            </a:endParaRPr>
          </a:p>
        </p:txBody>
      </p:sp>
      <p:sp>
        <p:nvSpPr>
          <p:cNvPr id="1493" name="Google Shape;1493;g3f175ab77ee_0_1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3f82355a7f6_0_173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3f82355a7f6_0_17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Introduce self and slide deck</a:t>
            </a:r>
            <a:endParaRPr/>
          </a:p>
          <a:p>
            <a:pPr marL="0" lvl="0" indent="0" algn="l" rtl="0">
              <a:spcBef>
                <a:spcPts val="0"/>
              </a:spcBef>
              <a:spcAft>
                <a:spcPts val="0"/>
              </a:spcAft>
              <a:buNone/>
            </a:pPr>
            <a:endParaRPr/>
          </a:p>
          <a:p>
            <a:pPr marL="0" lvl="0" indent="0" algn="l" rtl="0">
              <a:lnSpc>
                <a:spcPct val="115000"/>
              </a:lnSpc>
              <a:spcBef>
                <a:spcPts val="0"/>
              </a:spcBef>
              <a:spcAft>
                <a:spcPts val="1200"/>
              </a:spcAft>
              <a:buNone/>
            </a:pPr>
            <a:r>
              <a:rPr lang="en" i="1">
                <a:solidFill>
                  <a:schemeClr val="dk1"/>
                </a:solidFill>
                <a:latin typeface="Trebuchet MS"/>
                <a:ea typeface="Trebuchet MS"/>
                <a:cs typeface="Trebuchet MS"/>
                <a:sym typeface="Trebuchet MS"/>
              </a:rPr>
              <a:t>TAKE A BEAT FOR TRANSLATION, AND SPEAK SLOWLY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g3f82355a7f6_0_174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4" name="Google Shape;1504;g3f82355a7f6_0_174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(Optional to review.)</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g3f82355a7f6_0_175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4" name="Google Shape;1514;g3f82355a7f6_0_17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i="1">
                <a:solidFill>
                  <a:schemeClr val="dk1"/>
                </a:solidFill>
                <a:latin typeface="Trebuchet MS"/>
                <a:ea typeface="Trebuchet MS"/>
                <a:cs typeface="Trebuchet MS"/>
                <a:sym typeface="Trebuchet MS"/>
              </a:rPr>
              <a:t>TAKE A BEAT FOR TRANSLATION, AND SPEAK SLOWLY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f82355a7f6_0_177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3f82355a7f6_0_17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By January of 2027, it is anticipated that approximately 375,000 members will need to comply with new federally mandated work requirements when applying for or reviewing their Medicaid coverage. In order to comply with this policy change, members can either: </a:t>
            </a:r>
            <a:endParaRPr i="1">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Complete 80 hours of approved activities</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Earn at least $580 from paid work or</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A combination of these per month</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 i="1">
                <a:solidFill>
                  <a:schemeClr val="dk1"/>
                </a:solidFill>
                <a:latin typeface="Trebuchet MS"/>
                <a:ea typeface="Trebuchet MS"/>
                <a:cs typeface="Trebuchet MS"/>
                <a:sym typeface="Trebuchet MS"/>
              </a:rPr>
              <a:t>This means that in the new year, Coloradans who do not comply with the federally mandated work requirement are as risk of losing coverage. It is essential that we find ways to mitigate this risk. </a:t>
            </a:r>
            <a:endParaRPr i="1">
              <a:solidFill>
                <a:schemeClr val="dk1"/>
              </a:solidFill>
              <a:latin typeface="Trebuchet MS"/>
              <a:ea typeface="Trebuchet MS"/>
              <a:cs typeface="Trebuchet MS"/>
              <a:sym typeface="Trebuchet M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g3f82355a7f6_0_178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0" name="Google Shape;1530;g3f82355a7f6_0_17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maintain eligibility for TANF benefits, most adult recipients recipients must participate in an approved work or job preparation activities for a minimum of 20-30 hours per week. </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get and stay comply with TANF work requirements: </a:t>
            </a:r>
            <a:endParaRPr i="1">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Complete an Assessment:</a:t>
            </a:r>
            <a:r>
              <a:rPr lang="en" i="1">
                <a:solidFill>
                  <a:schemeClr val="dk1"/>
                </a:solidFill>
                <a:latin typeface="Trebuchet MS"/>
                <a:ea typeface="Trebuchet MS"/>
                <a:cs typeface="Trebuchet MS"/>
                <a:sym typeface="Trebuchet MS"/>
              </a:rPr>
              <a:t> Within 90 days of applying, recipients must meet with a caseworker.</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Sign an Individual Responsibility Plan (IRP):</a:t>
            </a:r>
            <a:r>
              <a:rPr lang="en" i="1">
                <a:solidFill>
                  <a:schemeClr val="dk1"/>
                </a:solidFill>
                <a:latin typeface="Trebuchet MS"/>
                <a:ea typeface="Trebuchet MS"/>
                <a:cs typeface="Trebuchet MS"/>
                <a:sym typeface="Trebuchet MS"/>
              </a:rPr>
              <a:t> Recipients and their caseworker must create a step-by-step roadmap outlining the job goals and the activities required.</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Participate in Approved Activities: </a:t>
            </a:r>
            <a:r>
              <a:rPr lang="en" i="1">
                <a:solidFill>
                  <a:schemeClr val="dk1"/>
                </a:solidFill>
                <a:latin typeface="Trebuchet MS"/>
                <a:ea typeface="Trebuchet MS"/>
                <a:cs typeface="Trebuchet MS"/>
                <a:sym typeface="Trebuchet MS"/>
              </a:rPr>
              <a:t>This includes unsubsidized employment, on-the-job training, job search, or education directly tied to getting a job.</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Report Your Hours: </a:t>
            </a:r>
            <a:r>
              <a:rPr lang="en" i="1">
                <a:solidFill>
                  <a:schemeClr val="dk1"/>
                </a:solidFill>
                <a:latin typeface="Trebuchet MS"/>
                <a:ea typeface="Trebuchet MS"/>
                <a:cs typeface="Trebuchet MS"/>
                <a:sym typeface="Trebuchet MS"/>
              </a:rPr>
              <a:t>Recipients must track and report their hours to your caseworker on time to keep their benefits active.</a:t>
            </a:r>
            <a:endParaRPr i="1">
              <a:solidFill>
                <a:schemeClr val="dk1"/>
              </a:solidFill>
              <a:highlight>
                <a:schemeClr val="accent4"/>
              </a:highlight>
              <a:latin typeface="Trebuchet MS"/>
              <a:ea typeface="Trebuchet MS"/>
              <a:cs typeface="Trebuchet MS"/>
              <a:sym typeface="Trebuchet M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3f82355a7f6_0_180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3f82355a7f6_0_18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Many recipients of another well-known federally funded program are also subject to a similar work requirement. This is the Supplemental Nutrition Assistance Program or SNAP. </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maintain eligibility for SNAP benefits, non-exempt recipients must participate in an approved work activity for 20 hours per week or 80 hours per month. </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There are several ways to do this: </a:t>
            </a:r>
            <a:endParaRPr i="1">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Paid work</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Unpaid work (volunteering/in-kind work)</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Participation in Employment First</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Participation in another qualifying work program (ex: Workforce Innovation and Opportunity Act (WIOA), Trade Adjustment Assistance (TAA), employment and training for veterans operated by the Department of Labor or the Department of Veterans Affairs) </a:t>
            </a:r>
            <a:endParaRPr i="1">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Combination of these</a:t>
            </a:r>
            <a:endParaRPr i="1">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 i="1">
                <a:solidFill>
                  <a:schemeClr val="dk1"/>
                </a:solidFill>
                <a:latin typeface="Trebuchet MS"/>
                <a:ea typeface="Trebuchet MS"/>
                <a:cs typeface="Trebuchet MS"/>
                <a:sym typeface="Trebuchet MS"/>
              </a:rPr>
              <a:t>Because many Medicaid members also qualify for SNAP, complying with the SNAP work requirement could satisfy the Medicaid work requirement as well. While there are several ways to meet the work requirements, the remainder of this presentation will cover the basics of Employment First.</a:t>
            </a:r>
            <a:endParaRPr i="1">
              <a:solidFill>
                <a:schemeClr val="dk1"/>
              </a:solidFill>
              <a:latin typeface="Trebuchet MS"/>
              <a:ea typeface="Trebuchet MS"/>
              <a:cs typeface="Trebuchet MS"/>
              <a:sym typeface="Trebuchet M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g3f82355a7f6_0_181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6" name="Google Shape;1546;g3f82355a7f6_0_18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3f175ab77ee_2_11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6" name="Google Shape;1406;g3f175ab77ee_2_11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b="0"/>
          </a:p>
        </p:txBody>
      </p:sp>
      <p:sp>
        <p:nvSpPr>
          <p:cNvPr id="1407" name="Google Shape;1407;g3f175ab77ee_2_11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3f82355a7f6_0_183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3" name="Google Shape;1553;g3f82355a7f6_0_18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i="1">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a:t>Read from slide</a:t>
            </a:r>
            <a:endParaRPr i="1">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3f82355a7f6_0_184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3f82355a7f6_0_18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To the left is a list of all counties supported by Employment First partners. To the left is a map of what kinds of providers can be found there. </a:t>
            </a:r>
            <a:endParaRPr/>
          </a:p>
          <a:p>
            <a:pPr marL="0" lvl="0" indent="0" algn="l" rtl="0">
              <a:spcBef>
                <a:spcPts val="0"/>
              </a:spcBef>
              <a:spcAft>
                <a:spcPts val="0"/>
              </a:spcAft>
              <a:buNone/>
            </a:pPr>
            <a:endParaRPr/>
          </a:p>
          <a:p>
            <a:pPr marL="0" lvl="0" indent="0" algn="l" rtl="0">
              <a:spcBef>
                <a:spcPts val="0"/>
              </a:spcBef>
              <a:spcAft>
                <a:spcPts val="0"/>
              </a:spcAft>
              <a:buNone/>
            </a:pPr>
            <a:r>
              <a:rPr lang="en"/>
              <a:t>Purple counties are supported by both county Departments of Human Services and Third Party Partners</a:t>
            </a:r>
            <a:endParaRPr/>
          </a:p>
          <a:p>
            <a:pPr marL="0" lvl="0" indent="0" algn="l" rtl="0">
              <a:spcBef>
                <a:spcPts val="0"/>
              </a:spcBef>
              <a:spcAft>
                <a:spcPts val="0"/>
              </a:spcAft>
              <a:buNone/>
            </a:pPr>
            <a:r>
              <a:rPr lang="en"/>
              <a:t>Yellow counties are operated by counties only</a:t>
            </a:r>
            <a:endParaRPr/>
          </a:p>
          <a:p>
            <a:pPr marL="0" lvl="0" indent="0" algn="l" rtl="0">
              <a:spcBef>
                <a:spcPts val="0"/>
              </a:spcBef>
              <a:spcAft>
                <a:spcPts val="0"/>
              </a:spcAft>
              <a:buNone/>
            </a:pPr>
            <a:r>
              <a:rPr lang="en"/>
              <a:t>And blue counties are operated by Third Party Partners only</a:t>
            </a:r>
            <a:endParaRPr/>
          </a:p>
          <a:p>
            <a:pPr marL="0" lvl="0" indent="0" algn="l" rtl="0">
              <a:spcBef>
                <a:spcPts val="0"/>
              </a:spcBef>
              <a:spcAft>
                <a:spcPts val="0"/>
              </a:spcAft>
              <a:buNone/>
            </a:pPr>
            <a:endParaRPr/>
          </a:p>
          <a:p>
            <a:pPr marL="0" lvl="0" indent="0" algn="l" rtl="0">
              <a:spcBef>
                <a:spcPts val="0"/>
              </a:spcBef>
              <a:spcAft>
                <a:spcPts val="0"/>
              </a:spcAft>
              <a:buNone/>
            </a:pPr>
            <a:r>
              <a:rPr lang="en"/>
              <a:t>Please note, these service areas are subject to change as federal fiscal years change.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9"/>
        <p:cNvGrpSpPr/>
        <p:nvPr/>
      </p:nvGrpSpPr>
      <p:grpSpPr>
        <a:xfrm>
          <a:off x="0" y="0"/>
          <a:ext cx="0" cy="0"/>
          <a:chOff x="0" y="0"/>
          <a:chExt cx="0" cy="0"/>
        </a:xfrm>
      </p:grpSpPr>
      <p:sp>
        <p:nvSpPr>
          <p:cNvPr id="1570" name="Google Shape;1570;g3f82355a7f6_0_186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1" name="Google Shape;1571;g3f82355a7f6_0_18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Read from slide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6"/>
        <p:cNvGrpSpPr/>
        <p:nvPr/>
      </p:nvGrpSpPr>
      <p:grpSpPr>
        <a:xfrm>
          <a:off x="0" y="0"/>
          <a:ext cx="0" cy="0"/>
          <a:chOff x="0" y="0"/>
          <a:chExt cx="0" cy="0"/>
        </a:xfrm>
      </p:grpSpPr>
      <p:sp>
        <p:nvSpPr>
          <p:cNvPr id="1577" name="Google Shape;1577;g3f82355a7f6_0_187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8" name="Google Shape;1578;g3f82355a7f6_0_18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Here are resources that we welcome you to share in your offices and with clients.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g3f82355a7f6_0_189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8" name="Google Shape;1588;g3f82355a7f6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g3ef888ce6f8_0_186: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5" name="Google Shape;1595;g3ef888ce6f8_0_18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3ef888ce6f8_0_32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3ef888ce6f8_0_32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602" name="Google Shape;1602;g3ef888ce6f8_0_321: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ef888ce6f8_0_31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3ef888ce6f8_0_31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613" name="Google Shape;1613;g3ef888ce6f8_0_31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3efe0b17e4a_0_18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3efe0b17e4a_0_1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624" name="Google Shape;1624;g3efe0b17e4a_0_1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g3f175ab77ee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2" name="Google Shape;1632;g3f175ab77ee_0_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a:latin typeface="Arial"/>
              <a:ea typeface="Arial"/>
              <a:cs typeface="Arial"/>
              <a:sym typeface="Arial"/>
            </a:endParaRPr>
          </a:p>
        </p:txBody>
      </p:sp>
      <p:sp>
        <p:nvSpPr>
          <p:cNvPr id="1633" name="Google Shape;1633;g3f175ab77ee_0_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3f175ab77ee_2_12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5" name="Google Shape;1415;g3f175ab77ee_2_126: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6" name="Google Shape;1416;g3f175ab77ee_2_126: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g3f82355a7f6_0_231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9" name="Google Shape;1639;g3f82355a7f6_0_2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3f82355a7f6_0_28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7" name="Google Shape;1647;g3f82355a7f6_0_2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g3f82355a7f6_0_337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7" name="Google Shape;1657;g3f82355a7f6_0_3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3f82355a7f6_0_389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system for all.</a:t>
            </a:r>
            <a:endParaRPr/>
          </a:p>
          <a:p>
            <a:pPr marL="0" lvl="0" indent="0" algn="l" rtl="0">
              <a:spcBef>
                <a:spcPts val="0"/>
              </a:spcBef>
              <a:spcAft>
                <a:spcPts val="0"/>
              </a:spcAft>
              <a:buNone/>
            </a:pPr>
            <a:r>
              <a:rPr lang="en"/>
              <a:t>Connecting Colorado was designed specifically to support both customers in the workforce, the job seeker and the employer.</a:t>
            </a:r>
            <a:endParaRPr/>
          </a:p>
          <a:p>
            <a:pPr marL="0" lvl="0" indent="0" algn="l" rtl="0">
              <a:spcBef>
                <a:spcPts val="0"/>
              </a:spcBef>
              <a:spcAft>
                <a:spcPts val="0"/>
              </a:spcAft>
              <a:buNone/>
            </a:pPr>
            <a:r>
              <a:rPr lang="en"/>
              <a:t>This modernized system has streamlined tools to connect job seekers and employers based on the skills employers need, and the skills that job seekers have.</a:t>
            </a:r>
            <a:endParaRPr/>
          </a:p>
        </p:txBody>
      </p:sp>
      <p:sp>
        <p:nvSpPr>
          <p:cNvPr id="1666" name="Google Shape;1666;g3f82355a7f6_0_38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4"/>
        <p:cNvGrpSpPr/>
        <p:nvPr/>
      </p:nvGrpSpPr>
      <p:grpSpPr>
        <a:xfrm>
          <a:off x="0" y="0"/>
          <a:ext cx="0" cy="0"/>
          <a:chOff x="0" y="0"/>
          <a:chExt cx="0" cy="0"/>
        </a:xfrm>
      </p:grpSpPr>
      <p:sp>
        <p:nvSpPr>
          <p:cNvPr id="1675" name="Google Shape;1675;g3f82355a7f6_0_44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 is much easier to sign up and start using this powerful tool</a:t>
            </a:r>
            <a:endParaRPr/>
          </a:p>
        </p:txBody>
      </p:sp>
      <p:sp>
        <p:nvSpPr>
          <p:cNvPr id="1676" name="Google Shape;1676;g3f82355a7f6_0_4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3f82355a7f6_0_49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create, or update your profile. Drop in your resume, or skip and quickly build your profile. </a:t>
            </a:r>
            <a:endParaRPr/>
          </a:p>
          <a:p>
            <a:pPr marL="0" lvl="0" indent="0" algn="l" rtl="0">
              <a:spcBef>
                <a:spcPts val="0"/>
              </a:spcBef>
              <a:spcAft>
                <a:spcPts val="0"/>
              </a:spcAft>
              <a:buNone/>
            </a:pPr>
            <a:endParaRPr/>
          </a:p>
        </p:txBody>
      </p:sp>
      <p:sp>
        <p:nvSpPr>
          <p:cNvPr id="1683" name="Google Shape;1683;g3f82355a7f6_0_49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3f82355a7f6_0_54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update your profile</a:t>
            </a:r>
            <a:endParaRPr/>
          </a:p>
          <a:p>
            <a:pPr marL="0" lvl="0" indent="0" algn="l" rtl="0">
              <a:spcBef>
                <a:spcPts val="0"/>
              </a:spcBef>
              <a:spcAft>
                <a:spcPts val="0"/>
              </a:spcAft>
              <a:buNone/>
            </a:pPr>
            <a:endParaRPr/>
          </a:p>
        </p:txBody>
      </p:sp>
      <p:sp>
        <p:nvSpPr>
          <p:cNvPr id="1690" name="Google Shape;1690;g3f82355a7f6_0_5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f82355a7f6_0_599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positions that match your skills and apply. You can also build a targeted resume for the position in seconds. Identify which skills you have that match the position. </a:t>
            </a:r>
            <a:endParaRPr/>
          </a:p>
          <a:p>
            <a:pPr marL="0" lvl="0" indent="0" algn="l" rtl="0">
              <a:spcBef>
                <a:spcPts val="0"/>
              </a:spcBef>
              <a:spcAft>
                <a:spcPts val="0"/>
              </a:spcAft>
              <a:buNone/>
            </a:pPr>
            <a:endParaRPr/>
          </a:p>
        </p:txBody>
      </p:sp>
      <p:sp>
        <p:nvSpPr>
          <p:cNvPr id="1697" name="Google Shape;1697;g3f82355a7f6_0_59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3f82355a7f6_0_65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search for jobs using a variety of filters. We continue to add new filters and one of our current projects is to be able to add a filter based on Industry and another one that is coming soon by payscale</a:t>
            </a:r>
            <a:endParaRPr/>
          </a:p>
          <a:p>
            <a:pPr marL="0" lvl="0" indent="0" algn="l" rtl="0">
              <a:spcBef>
                <a:spcPts val="0"/>
              </a:spcBef>
              <a:spcAft>
                <a:spcPts val="0"/>
              </a:spcAft>
              <a:buNone/>
            </a:pPr>
            <a:endParaRPr/>
          </a:p>
        </p:txBody>
      </p:sp>
      <p:sp>
        <p:nvSpPr>
          <p:cNvPr id="1704" name="Google Shape;1704;g3f82355a7f6_0_65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9"/>
        <p:cNvGrpSpPr/>
        <p:nvPr/>
      </p:nvGrpSpPr>
      <p:grpSpPr>
        <a:xfrm>
          <a:off x="0" y="0"/>
          <a:ext cx="0" cy="0"/>
          <a:chOff x="0" y="0"/>
          <a:chExt cx="0" cy="0"/>
        </a:xfrm>
      </p:grpSpPr>
      <p:sp>
        <p:nvSpPr>
          <p:cNvPr id="1710" name="Google Shape;1710;g3f82355a7f6_0_70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1" name="Google Shape;1711;g3f82355a7f6_0_70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g3f175ab77ee_2_29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3" name="Google Shape;1423;g3f175ab77ee_2_29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3f82355a7f6_0_75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6" name="Google Shape;1726;g3f82355a7f6_0_7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courses to fill skill gaps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3f82355a7f6_0_81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 for both general and targeted resumes.</a:t>
            </a:r>
            <a:endParaRPr/>
          </a:p>
          <a:p>
            <a:pPr marL="0" lvl="0" indent="0" algn="l" rtl="0">
              <a:spcBef>
                <a:spcPts val="0"/>
              </a:spcBef>
              <a:spcAft>
                <a:spcPts val="0"/>
              </a:spcAft>
              <a:buNone/>
            </a:pPr>
            <a:r>
              <a:rPr lang="en"/>
              <a:t>Build a resume in seconds..not hours</a:t>
            </a:r>
            <a:endParaRPr/>
          </a:p>
          <a:p>
            <a:pPr marL="0" lvl="0" indent="0" algn="l" rtl="0">
              <a:spcBef>
                <a:spcPts val="0"/>
              </a:spcBef>
              <a:spcAft>
                <a:spcPts val="0"/>
              </a:spcAft>
              <a:buNone/>
            </a:pPr>
            <a:endParaRPr/>
          </a:p>
        </p:txBody>
      </p:sp>
      <p:sp>
        <p:nvSpPr>
          <p:cNvPr id="1734" name="Google Shape;1734;g3f82355a7f6_0_8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g3f82355a7f6_0_86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Think into your future career and identify how to get there</a:t>
            </a:r>
            <a:endParaRPr/>
          </a:p>
        </p:txBody>
      </p:sp>
      <p:sp>
        <p:nvSpPr>
          <p:cNvPr id="1741" name="Google Shape;1741;g3f82355a7f6_0_86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g3f82355a7f6_0_91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8" name="Google Shape;1748;g3f82355a7f6_0_9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3f82355a7f6_0_967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7" name="Google Shape;1757;g3f82355a7f6_0_96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3ef888ce6f8_0_24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g3ef888ce6f8_0_24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2"/>
        <p:cNvGrpSpPr/>
        <p:nvPr/>
      </p:nvGrpSpPr>
      <p:grpSpPr>
        <a:xfrm>
          <a:off x="0" y="0"/>
          <a:ext cx="0" cy="0"/>
          <a:chOff x="0" y="0"/>
          <a:chExt cx="0" cy="0"/>
        </a:xfrm>
      </p:grpSpPr>
      <p:sp>
        <p:nvSpPr>
          <p:cNvPr id="1773" name="Google Shape;1773;g3efe0b17e4a_0_4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4" name="Google Shape;1774;g3efe0b17e4a_0_4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775" name="Google Shape;1775;g3efe0b17e4a_0_4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2"/>
        <p:cNvGrpSpPr/>
        <p:nvPr/>
      </p:nvGrpSpPr>
      <p:grpSpPr>
        <a:xfrm>
          <a:off x="0" y="0"/>
          <a:ext cx="0" cy="0"/>
          <a:chOff x="0" y="0"/>
          <a:chExt cx="0" cy="0"/>
        </a:xfrm>
      </p:grpSpPr>
      <p:sp>
        <p:nvSpPr>
          <p:cNvPr id="1783" name="Google Shape;1783;g3efe0b17e4a_0_5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4" name="Google Shape;1784;g3efe0b17e4a_0_59: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785" name="Google Shape;1785;g3efe0b17e4a_0_59: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3f175ab77ee_0_2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4" name="Google Shape;1794;g3f175ab77ee_0_2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a:latin typeface="Arial"/>
              <a:ea typeface="Arial"/>
              <a:cs typeface="Arial"/>
              <a:sym typeface="Arial"/>
            </a:endParaRPr>
          </a:p>
        </p:txBody>
      </p:sp>
      <p:sp>
        <p:nvSpPr>
          <p:cNvPr id="1795" name="Google Shape;1795;g3f175ab77ee_0_2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3f80f9601ca_0_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1" name="Google Shape;1801;g3f80f9601ca_0_2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3f175ab77ee_2_30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1430" name="Google Shape;1430;g3f175ab77ee_2_301:notes"/>
          <p:cNvSpPr>
            <a:spLocks noGrp="1" noRot="1" noChangeAspect="1"/>
          </p:cNvSpPr>
          <p:nvPr>
            <p:ph type="sldImg" idx="2"/>
          </p:nvPr>
        </p:nvSpPr>
        <p:spPr>
          <a:xfrm>
            <a:off x="365938" y="185738"/>
            <a:ext cx="61275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8"/>
        <p:cNvGrpSpPr/>
        <p:nvPr/>
      </p:nvGrpSpPr>
      <p:grpSpPr>
        <a:xfrm>
          <a:off x="0" y="0"/>
          <a:ext cx="0" cy="0"/>
          <a:chOff x="0" y="0"/>
          <a:chExt cx="0" cy="0"/>
        </a:xfrm>
      </p:grpSpPr>
      <p:sp>
        <p:nvSpPr>
          <p:cNvPr id="1809" name="Google Shape;1809;g3f80f9601ca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0" name="Google Shape;1810;g3f80f9601ca_0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811" name="Google Shape;1811;g3f80f9601ca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g3f80f9601c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8" name="Google Shape;1818;g3f80f9601c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3f80f9601ca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6" name="Google Shape;1826;g3f80f9601ca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3f80f9601ca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5" name="Google Shape;1835;g3f80f9601ca_0_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1"/>
        <p:cNvGrpSpPr/>
        <p:nvPr/>
      </p:nvGrpSpPr>
      <p:grpSpPr>
        <a:xfrm>
          <a:off x="0" y="0"/>
          <a:ext cx="0" cy="0"/>
          <a:chOff x="0" y="0"/>
          <a:chExt cx="0" cy="0"/>
        </a:xfrm>
      </p:grpSpPr>
      <p:sp>
        <p:nvSpPr>
          <p:cNvPr id="1842" name="Google Shape;1842;g3f80f9601ca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3" name="Google Shape;1843;g3f80f9601ca_0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g3ef888ce6f8_0_24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0" name="Google Shape;1850;g3ef888ce6f8_0_24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4"/>
        <p:cNvGrpSpPr/>
        <p:nvPr/>
      </p:nvGrpSpPr>
      <p:grpSpPr>
        <a:xfrm>
          <a:off x="0" y="0"/>
          <a:ext cx="0" cy="0"/>
          <a:chOff x="0" y="0"/>
          <a:chExt cx="0" cy="0"/>
        </a:xfrm>
      </p:grpSpPr>
      <p:sp>
        <p:nvSpPr>
          <p:cNvPr id="1855" name="Google Shape;1855;g3efe0b17e4a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6" name="Google Shape;1856;g3efe0b17e4a_0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857" name="Google Shape;1857;g3efe0b17e4a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3f175ab77ee_0_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7" name="Google Shape;1867;g3f175ab77ee_0_3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a:latin typeface="Arial"/>
              <a:ea typeface="Arial"/>
              <a:cs typeface="Arial"/>
              <a:sym typeface="Arial"/>
            </a:endParaRPr>
          </a:p>
        </p:txBody>
      </p:sp>
      <p:sp>
        <p:nvSpPr>
          <p:cNvPr id="1868" name="Google Shape;1868;g3f175ab77ee_0_3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3efe0b17e4a_0_16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g3efe0b17e4a_0_16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875" name="Google Shape;1875;g3efe0b17e4a_0_167: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g3f82355a7f6_0_10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3" name="Google Shape;1883;g3f82355a7f6_0_10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
              <a:t>Actual presentation time is 10.30am to 10.55am on July 21</a:t>
            </a:r>
            <a:r>
              <a:rPr lang="en" baseline="30000"/>
              <a:t>st</a:t>
            </a:r>
            <a:r>
              <a:rPr lang="en"/>
              <a:t>.</a:t>
            </a:r>
            <a:endParaRPr/>
          </a:p>
          <a:p>
            <a:pPr marL="171450" lvl="0" indent="-171450" algn="l" rtl="0">
              <a:spcBef>
                <a:spcPts val="0"/>
              </a:spcBef>
              <a:spcAft>
                <a:spcPts val="0"/>
              </a:spcAft>
              <a:buClr>
                <a:schemeClr val="dk1"/>
              </a:buClr>
              <a:buSzPts val="1200"/>
              <a:buFont typeface="Arial"/>
              <a:buChar char="•"/>
            </a:pPr>
            <a:r>
              <a:rPr lang="en"/>
              <a:t>Please arrive online at 10.20am.</a:t>
            </a:r>
            <a:endParaRPr/>
          </a:p>
          <a:p>
            <a:pPr marL="171450" lvl="0" indent="-171450" algn="l" rtl="0">
              <a:spcBef>
                <a:spcPts val="0"/>
              </a:spcBef>
              <a:spcAft>
                <a:spcPts val="0"/>
              </a:spcAft>
              <a:buClr>
                <a:schemeClr val="dk1"/>
              </a:buClr>
              <a:buSzPts val="1200"/>
              <a:buFont typeface="Arial"/>
              <a:buChar char="•"/>
            </a:pPr>
            <a:r>
              <a:rPr lang="en"/>
              <a:t>There are 2000 people registered to attend, no live questions, will be recorded.</a:t>
            </a:r>
            <a:endParaRPr/>
          </a:p>
          <a:p>
            <a:pPr marL="171450" lvl="0" indent="-171450" algn="l" rtl="0">
              <a:spcBef>
                <a:spcPts val="0"/>
              </a:spcBef>
              <a:spcAft>
                <a:spcPts val="0"/>
              </a:spcAft>
              <a:buClr>
                <a:schemeClr val="dk1"/>
              </a:buClr>
              <a:buSzPts val="1200"/>
              <a:buFont typeface="Arial"/>
              <a:buChar char="•"/>
            </a:pPr>
            <a:r>
              <a:rPr lang="en"/>
              <a:t>Focus on presentation.</a:t>
            </a:r>
            <a:endParaRPr/>
          </a:p>
        </p:txBody>
      </p:sp>
      <p:sp>
        <p:nvSpPr>
          <p:cNvPr id="1884" name="Google Shape;1884;g3f82355a7f6_0_10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3f175ab77ee_2_37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7" name="Google Shape;1437;g3f175ab77ee_2_374: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8" name="Google Shape;1438;g3f175ab77ee_2_374: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200"/>
              <a:buFont typeface="Trebuchet MS"/>
              <a:buNone/>
            </a:pPr>
            <a:fld id="{00000000-1234-1234-1234-123412341234}" type="slidenum">
              <a:rPr lang="en" sz="1200" b="0" i="0" u="none" strike="noStrike" cap="none">
                <a:solidFill>
                  <a:schemeClr val="dk1"/>
                </a:solidFill>
                <a:latin typeface="Trebuchet MS"/>
                <a:ea typeface="Trebuchet MS"/>
                <a:cs typeface="Trebuchet MS"/>
                <a:sym typeface="Trebuchet MS"/>
              </a:rPr>
              <a:t>6</a:t>
            </a:fld>
            <a:endParaRPr sz="1200" b="0" i="0" u="none" strike="noStrike" cap="none">
              <a:solidFill>
                <a:schemeClr val="dk1"/>
              </a:solidFill>
              <a:latin typeface="Trebuchet MS"/>
              <a:ea typeface="Trebuchet MS"/>
              <a:cs typeface="Trebuchet MS"/>
              <a:sym typeface="Trebuchet M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g3f82355a7f6_0_108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2" name="Google Shape;1892;g3f82355a7f6_0_108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3" name="Google Shape;1893;g3f82355a7f6_0_108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3f82355a7f6_0_11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0" name="Google Shape;1900;g3f82355a7f6_0_11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1" name="Google Shape;1901;g3f82355a7f6_0_11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6"/>
        <p:cNvGrpSpPr/>
        <p:nvPr/>
      </p:nvGrpSpPr>
      <p:grpSpPr>
        <a:xfrm>
          <a:off x="0" y="0"/>
          <a:ext cx="0" cy="0"/>
          <a:chOff x="0" y="0"/>
          <a:chExt cx="0" cy="0"/>
        </a:xfrm>
      </p:grpSpPr>
      <p:sp>
        <p:nvSpPr>
          <p:cNvPr id="1907" name="Google Shape;1907;g3f82355a7f6_0_114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8" name="Google Shape;1908;g3f82355a7f6_0_114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9" name="Google Shape;1909;g3f82355a7f6_0_114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4"/>
        <p:cNvGrpSpPr/>
        <p:nvPr/>
      </p:nvGrpSpPr>
      <p:grpSpPr>
        <a:xfrm>
          <a:off x="0" y="0"/>
          <a:ext cx="0" cy="0"/>
          <a:chOff x="0" y="0"/>
          <a:chExt cx="0" cy="0"/>
        </a:xfrm>
      </p:grpSpPr>
      <p:sp>
        <p:nvSpPr>
          <p:cNvPr id="1915" name="Google Shape;1915;g3f82355a7f6_0_11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6" name="Google Shape;1916;g3f82355a7f6_0_117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List other types of training, certificates, etc. There are many types of options! </a:t>
            </a:r>
            <a:endParaRPr/>
          </a:p>
        </p:txBody>
      </p:sp>
      <p:sp>
        <p:nvSpPr>
          <p:cNvPr id="1917" name="Google Shape;1917;g3f82355a7f6_0_117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3f82355a7f6_0_120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-Program include residential, online, and hybrid</a:t>
            </a:r>
            <a:endParaRPr/>
          </a:p>
        </p:txBody>
      </p:sp>
      <p:sp>
        <p:nvSpPr>
          <p:cNvPr id="1924" name="Google Shape;1924;g3f82355a7f6_0_120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f82355a7f6_0_123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2" name="Google Shape;1932;g3f82355a7f6_0_123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7"/>
        <p:cNvGrpSpPr/>
        <p:nvPr/>
      </p:nvGrpSpPr>
      <p:grpSpPr>
        <a:xfrm>
          <a:off x="0" y="0"/>
          <a:ext cx="0" cy="0"/>
          <a:chOff x="0" y="0"/>
          <a:chExt cx="0" cy="0"/>
        </a:xfrm>
      </p:grpSpPr>
      <p:sp>
        <p:nvSpPr>
          <p:cNvPr id="1938" name="Google Shape;1938;g3f82355a7f6_0_126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9" name="Google Shape;1939;g3f82355a7f6_0_126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0" name="Google Shape;1940;g3f82355a7f6_0_126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g3f82355a7f6_0_129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7" name="Google Shape;1947;g3f82355a7f6_0_129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8" name="Google Shape;1948;g3f82355a7f6_0_129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3"/>
        <p:cNvGrpSpPr/>
        <p:nvPr/>
      </p:nvGrpSpPr>
      <p:grpSpPr>
        <a:xfrm>
          <a:off x="0" y="0"/>
          <a:ext cx="0" cy="0"/>
          <a:chOff x="0" y="0"/>
          <a:chExt cx="0" cy="0"/>
        </a:xfrm>
      </p:grpSpPr>
      <p:sp>
        <p:nvSpPr>
          <p:cNvPr id="1954" name="Google Shape;1954;g3f82355a7f6_0_132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5" name="Google Shape;1955;g3f82355a7f6_0_13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g3f82355a7f6_0_135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2" name="Google Shape;1962;g3f82355a7f6_0_135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3" name="Google Shape;1963;g3f82355a7f6_0_135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3f175ab77ee_0_0: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8" name="Google Shape;1448;g3f175ab77ee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9" name="Google Shape;1449;g3f175ab77ee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200"/>
              <a:buFont typeface="Trebuchet MS"/>
              <a:buNone/>
            </a:pPr>
            <a:fld id="{00000000-1234-1234-1234-123412341234}" type="slidenum">
              <a:rPr lang="en" sz="1200" b="0" i="0" u="none" strike="noStrike" cap="none">
                <a:solidFill>
                  <a:schemeClr val="dk1"/>
                </a:solidFill>
                <a:latin typeface="Trebuchet MS"/>
                <a:ea typeface="Trebuchet MS"/>
                <a:cs typeface="Trebuchet MS"/>
                <a:sym typeface="Trebuchet MS"/>
              </a:rPr>
              <a:t>7</a:t>
            </a:fld>
            <a:endParaRPr sz="1200" b="0" i="0" u="none" strike="noStrike" cap="none">
              <a:solidFill>
                <a:schemeClr val="dk1"/>
              </a:solidFill>
              <a:latin typeface="Trebuchet MS"/>
              <a:ea typeface="Trebuchet MS"/>
              <a:cs typeface="Trebuchet MS"/>
              <a:sym typeface="Trebuchet M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g3f82355a7f6_0_138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0" name="Google Shape;1970;g3f82355a7f6_0_138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1" name="Google Shape;1971;g3f82355a7f6_0_138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3f82355a7f6_0_14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8" name="Google Shape;1978;g3f82355a7f6_0_14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9" name="Google Shape;1979;g3f82355a7f6_0_141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4"/>
        <p:cNvGrpSpPr/>
        <p:nvPr/>
      </p:nvGrpSpPr>
      <p:grpSpPr>
        <a:xfrm>
          <a:off x="0" y="0"/>
          <a:ext cx="0" cy="0"/>
          <a:chOff x="0" y="0"/>
          <a:chExt cx="0" cy="0"/>
        </a:xfrm>
      </p:grpSpPr>
      <p:sp>
        <p:nvSpPr>
          <p:cNvPr id="1985" name="Google Shape;1985;g3f82355a7f6_0_144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6" name="Google Shape;1986;g3f82355a7f6_0_144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7" name="Google Shape;1987;g3f82355a7f6_0_144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2"/>
        <p:cNvGrpSpPr/>
        <p:nvPr/>
      </p:nvGrpSpPr>
      <p:grpSpPr>
        <a:xfrm>
          <a:off x="0" y="0"/>
          <a:ext cx="0" cy="0"/>
          <a:chOff x="0" y="0"/>
          <a:chExt cx="0" cy="0"/>
        </a:xfrm>
      </p:grpSpPr>
      <p:sp>
        <p:nvSpPr>
          <p:cNvPr id="1993" name="Google Shape;1993;g3f82355a7f6_0_147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4" name="Google Shape;1994;g3f82355a7f6_0_147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5" name="Google Shape;1995;g3f82355a7f6_0_147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0"/>
        <p:cNvGrpSpPr/>
        <p:nvPr/>
      </p:nvGrpSpPr>
      <p:grpSpPr>
        <a:xfrm>
          <a:off x="0" y="0"/>
          <a:ext cx="0" cy="0"/>
          <a:chOff x="0" y="0"/>
          <a:chExt cx="0" cy="0"/>
        </a:xfrm>
      </p:grpSpPr>
      <p:sp>
        <p:nvSpPr>
          <p:cNvPr id="2001" name="Google Shape;2001;g3f82355a7f6_0_150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2" name="Google Shape;2002;g3f82355a7f6_0_150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7"/>
        <p:cNvGrpSpPr/>
        <p:nvPr/>
      </p:nvGrpSpPr>
      <p:grpSpPr>
        <a:xfrm>
          <a:off x="0" y="0"/>
          <a:ext cx="0" cy="0"/>
          <a:chOff x="0" y="0"/>
          <a:chExt cx="0" cy="0"/>
        </a:xfrm>
      </p:grpSpPr>
      <p:sp>
        <p:nvSpPr>
          <p:cNvPr id="2008" name="Google Shape;2008;g3f82355a7f6_0_153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9" name="Google Shape;2009;g3f82355a7f6_0_153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6"/>
        <p:cNvGrpSpPr/>
        <p:nvPr/>
      </p:nvGrpSpPr>
      <p:grpSpPr>
        <a:xfrm>
          <a:off x="0" y="0"/>
          <a:ext cx="0" cy="0"/>
          <a:chOff x="0" y="0"/>
          <a:chExt cx="0" cy="0"/>
        </a:xfrm>
      </p:grpSpPr>
      <p:sp>
        <p:nvSpPr>
          <p:cNvPr id="2017" name="Google Shape;2017;g3f82355a7f6_0_1570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8" name="Google Shape;2018;g3f82355a7f6_0_15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5"/>
        <p:cNvGrpSpPr/>
        <p:nvPr/>
      </p:nvGrpSpPr>
      <p:grpSpPr>
        <a:xfrm>
          <a:off x="0" y="0"/>
          <a:ext cx="0" cy="0"/>
          <a:chOff x="0" y="0"/>
          <a:chExt cx="0" cy="0"/>
        </a:xfrm>
      </p:grpSpPr>
      <p:sp>
        <p:nvSpPr>
          <p:cNvPr id="2026" name="Google Shape;2026;g3f82355a7f6_0_163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7" name="Google Shape;2027;g3f82355a7f6_0_163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4"/>
        <p:cNvGrpSpPr/>
        <p:nvPr/>
      </p:nvGrpSpPr>
      <p:grpSpPr>
        <a:xfrm>
          <a:off x="0" y="0"/>
          <a:ext cx="0" cy="0"/>
          <a:chOff x="0" y="0"/>
          <a:chExt cx="0" cy="0"/>
        </a:xfrm>
      </p:grpSpPr>
      <p:sp>
        <p:nvSpPr>
          <p:cNvPr id="2035" name="Google Shape;2035;g3f82355a7f6_0_16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6" name="Google Shape;2036;g3f82355a7f6_0_16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7" name="Google Shape;2037;g3f82355a7f6_0_16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3f175ab77ee_2_58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4" name="Google Shape;2044;g3f175ab77ee_2_5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rebuchet MS"/>
                <a:ea typeface="Trebuchet MS"/>
                <a:cs typeface="Trebuchet MS"/>
                <a:sym typeface="Trebuchet MS"/>
              </a:rPr>
              <a:t>LInks to share:</a:t>
            </a:r>
            <a:br>
              <a:rPr lang="en" sz="1200">
                <a:latin typeface="Trebuchet MS"/>
                <a:ea typeface="Trebuchet MS"/>
                <a:cs typeface="Trebuchet MS"/>
                <a:sym typeface="Trebuchet MS"/>
              </a:rPr>
            </a:br>
            <a:br>
              <a:rPr lang="en" sz="1200">
                <a:latin typeface="Trebuchet MS"/>
                <a:ea typeface="Trebuchet MS"/>
                <a:cs typeface="Trebuchet MS"/>
                <a:sym typeface="Trebuchet MS"/>
              </a:rPr>
            </a:br>
            <a:r>
              <a:rPr lang="en" sz="1200">
                <a:solidFill>
                  <a:schemeClr val="dk1"/>
                </a:solidFill>
                <a:uFill>
                  <a:noFill/>
                </a:u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H.R.1 Resources</a:t>
            </a:r>
            <a:r>
              <a:rPr lang="en" sz="1200">
                <a:solidFill>
                  <a:schemeClr val="dk1"/>
                </a:solidFill>
                <a:latin typeface="Trebuchet MS"/>
                <a:ea typeface="Trebuchet MS"/>
                <a:cs typeface="Trebuchet MS"/>
                <a:sym typeface="Trebuchet MS"/>
              </a:rPr>
              <a:t> for partners: </a:t>
            </a:r>
            <a:r>
              <a:rPr lang="en" sz="1200">
                <a:solidFill>
                  <a:schemeClr val="hlink"/>
                </a:solidFill>
                <a:uFill>
                  <a:noFill/>
                </a:uFill>
                <a:latin typeface="Trebuchet MS"/>
                <a:ea typeface="Trebuchet MS"/>
                <a:cs typeface="Trebuchet MS"/>
                <a:sym typeface="Trebuchet MS"/>
                <a:hlinkClick r:id="rId3"/>
              </a:rPr>
              <a:t>https://hcpf.colorado.gov/hr1-resources</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sz="1200">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Health First Colorado H.R. 1 page</a:t>
            </a:r>
            <a:r>
              <a:rPr lang="en" sz="1200">
                <a:solidFill>
                  <a:schemeClr val="dk1"/>
                </a:solidFill>
                <a:latin typeface="Trebuchet MS"/>
                <a:ea typeface="Trebuchet MS"/>
                <a:cs typeface="Trebuchet MS"/>
                <a:sym typeface="Trebuchet MS"/>
              </a:rPr>
              <a:t> for members: </a:t>
            </a:r>
            <a:r>
              <a:rPr lang="en" sz="1200">
                <a:solidFill>
                  <a:schemeClr val="hlink"/>
                </a:solidFill>
                <a:uFill>
                  <a:noFill/>
                </a:uFill>
                <a:latin typeface="Trebuchet MS"/>
                <a:ea typeface="Trebuchet MS"/>
                <a:cs typeface="Trebuchet MS"/>
                <a:sym typeface="Trebuchet MS"/>
                <a:hlinkClick r:id="rId4"/>
              </a:rPr>
              <a:t>https://www.healthfirstcolorado.gov/changes-are-coming-to-health-first-colorado-colorados-medicaid-program/</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sz="120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sz="1200">
                <a:solidFill>
                  <a:schemeClr val="dk1"/>
                </a:solidFill>
                <a:uFill>
                  <a:noFill/>
                </a:u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H.R. 1 Communications Toolkit</a:t>
            </a:r>
            <a:r>
              <a:rPr lang="en" sz="1200">
                <a:solidFill>
                  <a:schemeClr val="dk1"/>
                </a:solidFill>
                <a:latin typeface="Trebuchet MS"/>
                <a:ea typeface="Trebuchet MS"/>
                <a:cs typeface="Trebuchet MS"/>
                <a:sym typeface="Trebuchet MS"/>
              </a:rPr>
              <a:t> for partners: </a:t>
            </a:r>
            <a:r>
              <a:rPr lang="en" sz="1200">
                <a:solidFill>
                  <a:schemeClr val="hlink"/>
                </a:solidFill>
                <a:uFill>
                  <a:noFill/>
                </a:uFill>
                <a:latin typeface="Trebuchet MS"/>
                <a:ea typeface="Trebuchet MS"/>
                <a:cs typeface="Trebuchet MS"/>
                <a:sym typeface="Trebuchet MS"/>
                <a:hlinkClick r:id="rId5"/>
              </a:rPr>
              <a:t>https://hr1toolkit.healthfirstcolorado.gov/</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None/>
            </a:pPr>
            <a:r>
              <a:rPr lang="en" sz="1200">
                <a:solidFill>
                  <a:schemeClr val="dk1"/>
                </a:solidFill>
                <a:uFill>
                  <a:noFill/>
                </a:u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Sign up for At a Glance</a:t>
            </a:r>
            <a:r>
              <a:rPr lang="en" sz="1200">
                <a:solidFill>
                  <a:schemeClr val="dk1"/>
                </a:solidFill>
                <a:latin typeface="Trebuchet MS"/>
                <a:ea typeface="Trebuchet MS"/>
                <a:cs typeface="Trebuchet MS"/>
                <a:sym typeface="Trebuchet MS"/>
              </a:rPr>
              <a:t> newsletter: </a:t>
            </a:r>
            <a:r>
              <a:rPr lang="en" sz="1200" u="sng">
                <a:solidFill>
                  <a:schemeClr val="hlink"/>
                </a:solidFill>
                <a:latin typeface="Trebuchet MS"/>
                <a:ea typeface="Trebuchet MS"/>
                <a:cs typeface="Trebuchet MS"/>
                <a:sym typeface="Trebuchet MS"/>
                <a:hlinkClick r:id="rId6"/>
              </a:rPr>
              <a:t>https://lp.constantcontactpages.com/sl/P5xXjrw</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None/>
            </a:pPr>
            <a:r>
              <a:rPr lang="en" sz="1200">
                <a:solidFill>
                  <a:schemeClr val="dk1"/>
                </a:solidFill>
                <a:latin typeface="Trebuchet MS"/>
                <a:ea typeface="Trebuchet MS"/>
                <a:cs typeface="Trebuchet MS"/>
                <a:sym typeface="Trebuchet MS"/>
              </a:rPr>
              <a:t>HCPF Facebook: </a:t>
            </a:r>
            <a:r>
              <a:rPr lang="en" sz="1200">
                <a:solidFill>
                  <a:schemeClr val="hlink"/>
                </a:solidFill>
                <a:uFill>
                  <a:noFill/>
                </a:uFill>
                <a:latin typeface="Trebuchet MS"/>
                <a:ea typeface="Trebuchet MS"/>
                <a:cs typeface="Trebuchet MS"/>
                <a:sym typeface="Trebuchet MS"/>
                <a:hlinkClick r:id="rId7"/>
              </a:rPr>
              <a:t>https://www.facebook.com/COHCPF</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HCPF LinkedIn: </a:t>
            </a:r>
            <a:r>
              <a:rPr lang="en" sz="1200">
                <a:solidFill>
                  <a:schemeClr val="hlink"/>
                </a:solidFill>
                <a:uFill>
                  <a:noFill/>
                </a:uFill>
                <a:latin typeface="Trebuchet MS"/>
                <a:ea typeface="Trebuchet MS"/>
                <a:cs typeface="Trebuchet MS"/>
                <a:sym typeface="Trebuchet MS"/>
                <a:hlinkClick r:id="rId8"/>
              </a:rPr>
              <a:t>https://www.linkedin.com/company/colorado-department-of-health-care-policy-and-financing/posts/?feedView=all</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p:txBody>
      </p:sp>
      <p:sp>
        <p:nvSpPr>
          <p:cNvPr id="2045" name="Google Shape;2045;g3f175ab77ee_2_5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g3efe0b17e4a_0_10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6" name="Google Shape;1456;g3efe0b17e4a_0_10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endParaRPr/>
          </a:p>
        </p:txBody>
      </p:sp>
      <p:sp>
        <p:nvSpPr>
          <p:cNvPr id="1457" name="Google Shape;1457;g3efe0b17e4a_0_10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g3f175ab77ee_2_5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2" name="Google Shape;2052;g3f175ab77ee_2_597: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3" name="Google Shape;2053;g3f175ab77ee_2_597: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80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g3f175ab77ee_2_48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9" name="Google Shape;1469;g3f175ab77ee_2_48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a:p>
        </p:txBody>
      </p:sp>
      <p:sp>
        <p:nvSpPr>
          <p:cNvPr id="1470" name="Google Shape;1470;g3f175ab77ee_2_485: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Master" Target="../slideMasters/slideMaster9.xml"/><Relationship Id="rId4" Type="http://schemas.openxmlformats.org/officeDocument/2006/relationships/image" Target="../media/image35.png"/></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ext_Heavy_03">
  <p:cSld name="Text_Heavy_03">
    <p:spTree>
      <p:nvGrpSpPr>
        <p:cNvPr id="1" name="Shape 463"/>
        <p:cNvGrpSpPr/>
        <p:nvPr/>
      </p:nvGrpSpPr>
      <p:grpSpPr>
        <a:xfrm>
          <a:off x="0" y="0"/>
          <a:ext cx="0" cy="0"/>
          <a:chOff x="0" y="0"/>
          <a:chExt cx="0" cy="0"/>
        </a:xfrm>
      </p:grpSpPr>
      <p:sp>
        <p:nvSpPr>
          <p:cNvPr id="464" name="Google Shape;464;p108"/>
          <p:cNvSpPr txBox="1">
            <a:spLocks noGrp="1"/>
          </p:cNvSpPr>
          <p:nvPr>
            <p:ph type="title"/>
          </p:nvPr>
        </p:nvSpPr>
        <p:spPr>
          <a:xfrm>
            <a:off x="0" y="1"/>
            <a:ext cx="9144000" cy="965700"/>
          </a:xfrm>
          <a:prstGeom prst="rect">
            <a:avLst/>
          </a:prstGeom>
          <a:solidFill>
            <a:schemeClr val="lt2"/>
          </a:solid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000"/>
              <a:buNone/>
              <a:defRPr/>
            </a:lvl1pPr>
            <a:lvl2pPr lvl="1">
              <a:spcBef>
                <a:spcPts val="0"/>
              </a:spcBef>
              <a:spcAft>
                <a:spcPts val="0"/>
              </a:spcAft>
              <a:buSzPts val="3000"/>
              <a:buFont typeface="Roboto Slab Black"/>
              <a:buNone/>
              <a:defRPr sz="3000">
                <a:latin typeface="Roboto Slab Black"/>
                <a:ea typeface="Roboto Slab Black"/>
                <a:cs typeface="Roboto Slab Black"/>
                <a:sym typeface="Roboto Slab Black"/>
              </a:defRPr>
            </a:lvl2pPr>
            <a:lvl3pPr lvl="2">
              <a:spcBef>
                <a:spcPts val="0"/>
              </a:spcBef>
              <a:spcAft>
                <a:spcPts val="0"/>
              </a:spcAft>
              <a:buSzPts val="3000"/>
              <a:buFont typeface="Roboto Slab Black"/>
              <a:buNone/>
              <a:defRPr sz="3000">
                <a:latin typeface="Roboto Slab Black"/>
                <a:ea typeface="Roboto Slab Black"/>
                <a:cs typeface="Roboto Slab Black"/>
                <a:sym typeface="Roboto Slab Black"/>
              </a:defRPr>
            </a:lvl3pPr>
            <a:lvl4pPr lvl="3">
              <a:spcBef>
                <a:spcPts val="0"/>
              </a:spcBef>
              <a:spcAft>
                <a:spcPts val="0"/>
              </a:spcAft>
              <a:buSzPts val="3000"/>
              <a:buFont typeface="Roboto Slab Black"/>
              <a:buNone/>
              <a:defRPr sz="3000">
                <a:latin typeface="Roboto Slab Black"/>
                <a:ea typeface="Roboto Slab Black"/>
                <a:cs typeface="Roboto Slab Black"/>
                <a:sym typeface="Roboto Slab Black"/>
              </a:defRPr>
            </a:lvl4pPr>
            <a:lvl5pPr lvl="4">
              <a:spcBef>
                <a:spcPts val="0"/>
              </a:spcBef>
              <a:spcAft>
                <a:spcPts val="0"/>
              </a:spcAft>
              <a:buSzPts val="3000"/>
              <a:buFont typeface="Roboto Slab Black"/>
              <a:buNone/>
              <a:defRPr sz="3000">
                <a:latin typeface="Roboto Slab Black"/>
                <a:ea typeface="Roboto Slab Black"/>
                <a:cs typeface="Roboto Slab Black"/>
                <a:sym typeface="Roboto Slab Black"/>
              </a:defRPr>
            </a:lvl5pPr>
            <a:lvl6pPr lvl="5">
              <a:spcBef>
                <a:spcPts val="0"/>
              </a:spcBef>
              <a:spcAft>
                <a:spcPts val="0"/>
              </a:spcAft>
              <a:buSzPts val="3000"/>
              <a:buFont typeface="Roboto Slab Black"/>
              <a:buNone/>
              <a:defRPr sz="3000">
                <a:latin typeface="Roboto Slab Black"/>
                <a:ea typeface="Roboto Slab Black"/>
                <a:cs typeface="Roboto Slab Black"/>
                <a:sym typeface="Roboto Slab Black"/>
              </a:defRPr>
            </a:lvl6pPr>
            <a:lvl7pPr lvl="6">
              <a:spcBef>
                <a:spcPts val="0"/>
              </a:spcBef>
              <a:spcAft>
                <a:spcPts val="0"/>
              </a:spcAft>
              <a:buSzPts val="3000"/>
              <a:buFont typeface="Roboto Slab Black"/>
              <a:buNone/>
              <a:defRPr sz="3000">
                <a:latin typeface="Roboto Slab Black"/>
                <a:ea typeface="Roboto Slab Black"/>
                <a:cs typeface="Roboto Slab Black"/>
                <a:sym typeface="Roboto Slab Black"/>
              </a:defRPr>
            </a:lvl7pPr>
            <a:lvl8pPr lvl="7">
              <a:spcBef>
                <a:spcPts val="0"/>
              </a:spcBef>
              <a:spcAft>
                <a:spcPts val="0"/>
              </a:spcAft>
              <a:buSzPts val="3000"/>
              <a:buFont typeface="Roboto Slab Black"/>
              <a:buNone/>
              <a:defRPr sz="3000">
                <a:latin typeface="Roboto Slab Black"/>
                <a:ea typeface="Roboto Slab Black"/>
                <a:cs typeface="Roboto Slab Black"/>
                <a:sym typeface="Roboto Slab Black"/>
              </a:defRPr>
            </a:lvl8pPr>
            <a:lvl9pPr lvl="8">
              <a:spcBef>
                <a:spcPts val="0"/>
              </a:spcBef>
              <a:spcAft>
                <a:spcPts val="0"/>
              </a:spcAft>
              <a:buSzPts val="3000"/>
              <a:buFont typeface="Roboto Slab Black"/>
              <a:buNone/>
              <a:defRPr sz="3000">
                <a:latin typeface="Roboto Slab Black"/>
                <a:ea typeface="Roboto Slab Black"/>
                <a:cs typeface="Roboto Slab Black"/>
                <a:sym typeface="Roboto Slab Black"/>
              </a:defRPr>
            </a:lvl9pPr>
          </a:lstStyle>
          <a:p>
            <a:endParaRPr/>
          </a:p>
        </p:txBody>
      </p:sp>
      <p:sp>
        <p:nvSpPr>
          <p:cNvPr id="465" name="Google Shape;465;p108"/>
          <p:cNvSpPr txBox="1">
            <a:spLocks noGrp="1"/>
          </p:cNvSpPr>
          <p:nvPr>
            <p:ph type="body" idx="1"/>
          </p:nvPr>
        </p:nvSpPr>
        <p:spPr>
          <a:xfrm>
            <a:off x="819785" y="839633"/>
            <a:ext cx="2503200" cy="390300"/>
          </a:xfrm>
          <a:prstGeom prst="rect">
            <a:avLst/>
          </a:prstGeom>
          <a:solidFill>
            <a:schemeClr val="accent1"/>
          </a:solid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accent3"/>
              </a:buClr>
              <a:buSzPts val="1400"/>
              <a:buFont typeface="Lato"/>
              <a:buNone/>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66" name="Google Shape;466;p108"/>
          <p:cNvSpPr txBox="1">
            <a:spLocks noGrp="1"/>
          </p:cNvSpPr>
          <p:nvPr>
            <p:ph type="body" idx="2"/>
          </p:nvPr>
        </p:nvSpPr>
        <p:spPr>
          <a:xfrm>
            <a:off x="456530" y="1478348"/>
            <a:ext cx="8253900" cy="29931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9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67" name="Google Shape;467;p10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Heavy_Standard_Grey_Bottom">
  <p:cSld name="Heavy_Standard_Grey_Bottom">
    <p:spTree>
      <p:nvGrpSpPr>
        <p:cNvPr id="1" name="Shape 468"/>
        <p:cNvGrpSpPr/>
        <p:nvPr/>
      </p:nvGrpSpPr>
      <p:grpSpPr>
        <a:xfrm>
          <a:off x="0" y="0"/>
          <a:ext cx="0" cy="0"/>
          <a:chOff x="0" y="0"/>
          <a:chExt cx="0" cy="0"/>
        </a:xfrm>
      </p:grpSpPr>
      <p:sp>
        <p:nvSpPr>
          <p:cNvPr id="469" name="Google Shape;469;p109"/>
          <p:cNvSpPr/>
          <p:nvPr/>
        </p:nvSpPr>
        <p:spPr>
          <a:xfrm>
            <a:off x="-1" y="2928025"/>
            <a:ext cx="9144000" cy="22155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70" name="Google Shape;470;p109"/>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1" name="Google Shape;471;p109"/>
          <p:cNvSpPr txBox="1">
            <a:spLocks noGrp="1"/>
          </p:cNvSpPr>
          <p:nvPr>
            <p:ph type="body" idx="1"/>
          </p:nvPr>
        </p:nvSpPr>
        <p:spPr>
          <a:xfrm>
            <a:off x="366000" y="1423450"/>
            <a:ext cx="8412000" cy="3070500"/>
          </a:xfrm>
          <a:prstGeom prst="rect">
            <a:avLst/>
          </a:prstGeom>
          <a:noFill/>
          <a:ln>
            <a:noFill/>
          </a:ln>
        </p:spPr>
        <p:txBody>
          <a:bodyPr spcFirstLastPara="1" wrap="square" lIns="68575" tIns="34275" rIns="68575" bIns="34275" anchor="t" anchorCtr="0">
            <a:noAutofit/>
          </a:bodyPr>
          <a:lstStyle>
            <a:lvl1pPr marL="457200" marR="0" lvl="0" indent="-228600" algn="l">
              <a:lnSpc>
                <a:spcPct val="115000"/>
              </a:lnSpc>
              <a:spcBef>
                <a:spcPts val="9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72" name="Google Shape;472;p109"/>
          <p:cNvSpPr txBox="1">
            <a:spLocks noGrp="1"/>
          </p:cNvSpPr>
          <p:nvPr>
            <p:ph type="body" idx="2"/>
          </p:nvPr>
        </p:nvSpPr>
        <p:spPr>
          <a:xfrm>
            <a:off x="366002" y="886459"/>
            <a:ext cx="25683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73" name="Google Shape;473;p10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Heavy_Three_Column">
  <p:cSld name="Heavy_Three_Column">
    <p:spTree>
      <p:nvGrpSpPr>
        <p:cNvPr id="1" name="Shape 474"/>
        <p:cNvGrpSpPr/>
        <p:nvPr/>
      </p:nvGrpSpPr>
      <p:grpSpPr>
        <a:xfrm>
          <a:off x="0" y="0"/>
          <a:ext cx="0" cy="0"/>
          <a:chOff x="0" y="0"/>
          <a:chExt cx="0" cy="0"/>
        </a:xfrm>
      </p:grpSpPr>
      <p:sp>
        <p:nvSpPr>
          <p:cNvPr id="475" name="Google Shape;475;p110"/>
          <p:cNvSpPr txBox="1">
            <a:spLocks noGrp="1"/>
          </p:cNvSpPr>
          <p:nvPr>
            <p:ph type="title"/>
          </p:nvPr>
        </p:nvSpPr>
        <p:spPr>
          <a:xfrm>
            <a:off x="366002" y="347545"/>
            <a:ext cx="8412000" cy="504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6" name="Google Shape;476;p110"/>
          <p:cNvSpPr txBox="1">
            <a:spLocks noGrp="1"/>
          </p:cNvSpPr>
          <p:nvPr>
            <p:ph type="body" idx="1"/>
          </p:nvPr>
        </p:nvSpPr>
        <p:spPr>
          <a:xfrm>
            <a:off x="1104824"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77" name="Google Shape;477;p110"/>
          <p:cNvSpPr txBox="1">
            <a:spLocks noGrp="1"/>
          </p:cNvSpPr>
          <p:nvPr>
            <p:ph type="body" idx="2"/>
          </p:nvPr>
        </p:nvSpPr>
        <p:spPr>
          <a:xfrm>
            <a:off x="3557078"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cxnSp>
        <p:nvCxnSpPr>
          <p:cNvPr id="478" name="Google Shape;478;p110"/>
          <p:cNvCxnSpPr/>
          <p:nvPr/>
        </p:nvCxnSpPr>
        <p:spPr>
          <a:xfrm>
            <a:off x="1104824" y="1744574"/>
            <a:ext cx="2029800" cy="0"/>
          </a:xfrm>
          <a:prstGeom prst="straightConnector1">
            <a:avLst/>
          </a:prstGeom>
          <a:noFill/>
          <a:ln w="25400" cap="flat" cmpd="sng">
            <a:solidFill>
              <a:schemeClr val="accent3"/>
            </a:solidFill>
            <a:prstDash val="solid"/>
            <a:miter lim="800000"/>
            <a:headEnd type="none" w="sm" len="sm"/>
            <a:tailEnd type="none" w="sm" len="sm"/>
          </a:ln>
        </p:spPr>
      </p:cxnSp>
      <p:cxnSp>
        <p:nvCxnSpPr>
          <p:cNvPr id="479" name="Google Shape;479;p110"/>
          <p:cNvCxnSpPr/>
          <p:nvPr/>
        </p:nvCxnSpPr>
        <p:spPr>
          <a:xfrm>
            <a:off x="3557078" y="1743019"/>
            <a:ext cx="2029800" cy="0"/>
          </a:xfrm>
          <a:prstGeom prst="straightConnector1">
            <a:avLst/>
          </a:prstGeom>
          <a:noFill/>
          <a:ln w="25400" cap="flat" cmpd="sng">
            <a:solidFill>
              <a:schemeClr val="accent3"/>
            </a:solidFill>
            <a:prstDash val="solid"/>
            <a:miter lim="800000"/>
            <a:headEnd type="none" w="sm" len="sm"/>
            <a:tailEnd type="none" w="sm" len="sm"/>
          </a:ln>
        </p:spPr>
      </p:cxnSp>
      <p:cxnSp>
        <p:nvCxnSpPr>
          <p:cNvPr id="480" name="Google Shape;480;p110"/>
          <p:cNvCxnSpPr/>
          <p:nvPr/>
        </p:nvCxnSpPr>
        <p:spPr>
          <a:xfrm>
            <a:off x="6009333" y="1743019"/>
            <a:ext cx="2029800" cy="0"/>
          </a:xfrm>
          <a:prstGeom prst="straightConnector1">
            <a:avLst/>
          </a:prstGeom>
          <a:noFill/>
          <a:ln w="25400" cap="flat" cmpd="sng">
            <a:solidFill>
              <a:schemeClr val="accent3"/>
            </a:solidFill>
            <a:prstDash val="solid"/>
            <a:miter lim="800000"/>
            <a:headEnd type="none" w="sm" len="sm"/>
            <a:tailEnd type="none" w="sm" len="sm"/>
          </a:ln>
        </p:spPr>
      </p:cxnSp>
      <p:sp>
        <p:nvSpPr>
          <p:cNvPr id="481" name="Google Shape;481;p11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82" name="Google Shape;482;p110"/>
          <p:cNvSpPr txBox="1">
            <a:spLocks noGrp="1"/>
          </p:cNvSpPr>
          <p:nvPr>
            <p:ph type="body" idx="3"/>
          </p:nvPr>
        </p:nvSpPr>
        <p:spPr>
          <a:xfrm>
            <a:off x="1104824" y="1293670"/>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
        <p:nvSpPr>
          <p:cNvPr id="483" name="Google Shape;483;p110"/>
          <p:cNvSpPr txBox="1">
            <a:spLocks noGrp="1"/>
          </p:cNvSpPr>
          <p:nvPr>
            <p:ph type="body" idx="4"/>
          </p:nvPr>
        </p:nvSpPr>
        <p:spPr>
          <a:xfrm>
            <a:off x="3557078" y="1292115"/>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
        <p:nvSpPr>
          <p:cNvPr id="484" name="Google Shape;484;p110"/>
          <p:cNvSpPr txBox="1">
            <a:spLocks noGrp="1"/>
          </p:cNvSpPr>
          <p:nvPr>
            <p:ph type="body" idx="5"/>
          </p:nvPr>
        </p:nvSpPr>
        <p:spPr>
          <a:xfrm>
            <a:off x="6009333"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85" name="Google Shape;485;p110"/>
          <p:cNvSpPr txBox="1">
            <a:spLocks noGrp="1"/>
          </p:cNvSpPr>
          <p:nvPr>
            <p:ph type="body" idx="6"/>
          </p:nvPr>
        </p:nvSpPr>
        <p:spPr>
          <a:xfrm>
            <a:off x="6009333" y="1292115"/>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Heavy_Six_Column">
  <p:cSld name="Heavy_Six_Column">
    <p:spTree>
      <p:nvGrpSpPr>
        <p:cNvPr id="1" name="Shape 486"/>
        <p:cNvGrpSpPr/>
        <p:nvPr/>
      </p:nvGrpSpPr>
      <p:grpSpPr>
        <a:xfrm>
          <a:off x="0" y="0"/>
          <a:ext cx="0" cy="0"/>
          <a:chOff x="0" y="0"/>
          <a:chExt cx="0" cy="0"/>
        </a:xfrm>
      </p:grpSpPr>
      <p:sp>
        <p:nvSpPr>
          <p:cNvPr id="487" name="Google Shape;487;p111"/>
          <p:cNvSpPr/>
          <p:nvPr/>
        </p:nvSpPr>
        <p:spPr>
          <a:xfrm>
            <a:off x="115784" y="4622471"/>
            <a:ext cx="1407300" cy="426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88" name="Google Shape;488;p11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89" name="Google Shape;489;p111"/>
          <p:cNvSpPr/>
          <p:nvPr/>
        </p:nvSpPr>
        <p:spPr>
          <a:xfrm>
            <a:off x="6099048" y="0"/>
            <a:ext cx="30450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90" name="Google Shape;490;p111"/>
          <p:cNvSpPr/>
          <p:nvPr/>
        </p:nvSpPr>
        <p:spPr>
          <a:xfrm>
            <a:off x="0" y="0"/>
            <a:ext cx="30450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91" name="Google Shape;491;p111"/>
          <p:cNvSpPr/>
          <p:nvPr/>
        </p:nvSpPr>
        <p:spPr>
          <a:xfrm>
            <a:off x="3043900" y="2571750"/>
            <a:ext cx="30633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92" name="Google Shape;492;p111"/>
          <p:cNvSpPr txBox="1">
            <a:spLocks noGrp="1"/>
          </p:cNvSpPr>
          <p:nvPr>
            <p:ph type="body" idx="1"/>
          </p:nvPr>
        </p:nvSpPr>
        <p:spPr>
          <a:xfrm>
            <a:off x="6382800"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493" name="Google Shape;493;p111"/>
          <p:cNvSpPr txBox="1">
            <a:spLocks noGrp="1"/>
          </p:cNvSpPr>
          <p:nvPr>
            <p:ph type="body" idx="2"/>
          </p:nvPr>
        </p:nvSpPr>
        <p:spPr>
          <a:xfrm>
            <a:off x="271794"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494" name="Google Shape;494;p111"/>
          <p:cNvSpPr txBox="1">
            <a:spLocks noGrp="1"/>
          </p:cNvSpPr>
          <p:nvPr>
            <p:ph type="body" idx="3"/>
          </p:nvPr>
        </p:nvSpPr>
        <p:spPr>
          <a:xfrm>
            <a:off x="3319402" y="2837662"/>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accent3"/>
              </a:buClr>
              <a:buSzPts val="1400"/>
              <a:buFont typeface="Lato"/>
              <a:buNone/>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495" name="Google Shape;495;p111"/>
          <p:cNvSpPr txBox="1">
            <a:spLocks noGrp="1"/>
          </p:cNvSpPr>
          <p:nvPr>
            <p:ph type="body" idx="4"/>
          </p:nvPr>
        </p:nvSpPr>
        <p:spPr>
          <a:xfrm>
            <a:off x="3323514" y="75277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96" name="Google Shape;496;p111"/>
          <p:cNvSpPr txBox="1">
            <a:spLocks noGrp="1"/>
          </p:cNvSpPr>
          <p:nvPr>
            <p:ph type="body" idx="5"/>
          </p:nvPr>
        </p:nvSpPr>
        <p:spPr>
          <a:xfrm>
            <a:off x="274857" y="780232"/>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497" name="Google Shape;497;p111"/>
          <p:cNvSpPr txBox="1">
            <a:spLocks noGrp="1"/>
          </p:cNvSpPr>
          <p:nvPr>
            <p:ph type="body" idx="6"/>
          </p:nvPr>
        </p:nvSpPr>
        <p:spPr>
          <a:xfrm>
            <a:off x="6375311" y="780232"/>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498" name="Google Shape;498;p111"/>
          <p:cNvSpPr txBox="1">
            <a:spLocks noGrp="1"/>
          </p:cNvSpPr>
          <p:nvPr>
            <p:ph type="body" idx="7"/>
          </p:nvPr>
        </p:nvSpPr>
        <p:spPr>
          <a:xfrm>
            <a:off x="6385863"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99" name="Google Shape;499;p111"/>
          <p:cNvSpPr txBox="1">
            <a:spLocks noGrp="1"/>
          </p:cNvSpPr>
          <p:nvPr>
            <p:ph type="body" idx="8"/>
          </p:nvPr>
        </p:nvSpPr>
        <p:spPr>
          <a:xfrm>
            <a:off x="274857"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500" name="Google Shape;500;p111"/>
          <p:cNvSpPr txBox="1">
            <a:spLocks noGrp="1"/>
          </p:cNvSpPr>
          <p:nvPr>
            <p:ph type="body" idx="9"/>
          </p:nvPr>
        </p:nvSpPr>
        <p:spPr>
          <a:xfrm>
            <a:off x="3322465" y="332452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501" name="Google Shape;501;p111"/>
          <p:cNvSpPr txBox="1">
            <a:spLocks noGrp="1"/>
          </p:cNvSpPr>
          <p:nvPr>
            <p:ph type="body" idx="13"/>
          </p:nvPr>
        </p:nvSpPr>
        <p:spPr>
          <a:xfrm>
            <a:off x="3320451" y="265912"/>
            <a:ext cx="2494500" cy="3903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502" name="Google Shape;502;p111"/>
          <p:cNvSpPr txBox="1">
            <a:spLocks noGrp="1"/>
          </p:cNvSpPr>
          <p:nvPr>
            <p:ph type="body" idx="14"/>
          </p:nvPr>
        </p:nvSpPr>
        <p:spPr>
          <a:xfrm>
            <a:off x="6382800" y="29337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accent3"/>
              </a:buClr>
              <a:buSzPts val="1400"/>
              <a:buFont typeface="Lato"/>
              <a:buNone/>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03" name="Google Shape;503;p111"/>
          <p:cNvSpPr txBox="1">
            <a:spLocks noGrp="1"/>
          </p:cNvSpPr>
          <p:nvPr>
            <p:ph type="body" idx="15"/>
          </p:nvPr>
        </p:nvSpPr>
        <p:spPr>
          <a:xfrm>
            <a:off x="271794" y="293374"/>
            <a:ext cx="2494500" cy="3903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Heavy_Tables">
  <p:cSld name="Heavy_Tables">
    <p:spTree>
      <p:nvGrpSpPr>
        <p:cNvPr id="1" name="Shape 504"/>
        <p:cNvGrpSpPr/>
        <p:nvPr/>
      </p:nvGrpSpPr>
      <p:grpSpPr>
        <a:xfrm>
          <a:off x="0" y="0"/>
          <a:ext cx="0" cy="0"/>
          <a:chOff x="0" y="0"/>
          <a:chExt cx="0" cy="0"/>
        </a:xfrm>
      </p:grpSpPr>
      <p:sp>
        <p:nvSpPr>
          <p:cNvPr id="505" name="Google Shape;505;p112"/>
          <p:cNvSpPr txBox="1">
            <a:spLocks noGrp="1"/>
          </p:cNvSpPr>
          <p:nvPr>
            <p:ph type="title"/>
          </p:nvPr>
        </p:nvSpPr>
        <p:spPr>
          <a:xfrm>
            <a:off x="252663" y="273844"/>
            <a:ext cx="8626500" cy="56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6" name="Google Shape;506;p112"/>
          <p:cNvSpPr txBox="1">
            <a:spLocks noGrp="1"/>
          </p:cNvSpPr>
          <p:nvPr>
            <p:ph type="body" idx="1"/>
          </p:nvPr>
        </p:nvSpPr>
        <p:spPr>
          <a:xfrm>
            <a:off x="252413" y="1088231"/>
            <a:ext cx="8627400" cy="36039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507" name="Google Shape;507;p11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8"/>
        <p:cNvGrpSpPr/>
        <p:nvPr/>
      </p:nvGrpSpPr>
      <p:grpSpPr>
        <a:xfrm>
          <a:off x="0" y="0"/>
          <a:ext cx="0" cy="0"/>
          <a:chOff x="0" y="0"/>
          <a:chExt cx="0" cy="0"/>
        </a:xfrm>
      </p:grpSpPr>
      <p:sp>
        <p:nvSpPr>
          <p:cNvPr id="509" name="Google Shape;509;p113"/>
          <p:cNvSpPr txBox="1">
            <a:spLocks noGrp="1"/>
          </p:cNvSpPr>
          <p:nvPr>
            <p:ph type="title"/>
          </p:nvPr>
        </p:nvSpPr>
        <p:spPr>
          <a:xfrm>
            <a:off x="58240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0" name="Google Shape;510;p11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ver_01">
  <p:cSld name="Cover_01">
    <p:bg>
      <p:bgPr>
        <a:solidFill>
          <a:schemeClr val="lt1"/>
        </a:solidFill>
        <a:effectLst/>
      </p:bgPr>
    </p:bg>
    <p:spTree>
      <p:nvGrpSpPr>
        <p:cNvPr id="1" name="Shape 511"/>
        <p:cNvGrpSpPr/>
        <p:nvPr/>
      </p:nvGrpSpPr>
      <p:grpSpPr>
        <a:xfrm>
          <a:off x="0" y="0"/>
          <a:ext cx="0" cy="0"/>
          <a:chOff x="0" y="0"/>
          <a:chExt cx="0" cy="0"/>
        </a:xfrm>
      </p:grpSpPr>
      <p:sp>
        <p:nvSpPr>
          <p:cNvPr id="512" name="Google Shape;512;p114"/>
          <p:cNvSpPr/>
          <p:nvPr/>
        </p:nvSpPr>
        <p:spPr>
          <a:xfrm>
            <a:off x="117308" y="4627779"/>
            <a:ext cx="1344600" cy="421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13" name="Google Shape;513;p114"/>
          <p:cNvSpPr/>
          <p:nvPr/>
        </p:nvSpPr>
        <p:spPr>
          <a:xfrm>
            <a:off x="4572000" y="0"/>
            <a:ext cx="4572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14" name="Google Shape;514;p114"/>
          <p:cNvGrpSpPr/>
          <p:nvPr/>
        </p:nvGrpSpPr>
        <p:grpSpPr>
          <a:xfrm>
            <a:off x="524225" y="361988"/>
            <a:ext cx="8105019" cy="4265843"/>
            <a:chOff x="708393" y="482651"/>
            <a:chExt cx="10806692" cy="5687790"/>
          </a:xfrm>
        </p:grpSpPr>
        <p:sp>
          <p:nvSpPr>
            <p:cNvPr id="515" name="Google Shape;515;p114"/>
            <p:cNvSpPr/>
            <p:nvPr/>
          </p:nvSpPr>
          <p:spPr>
            <a:xfrm>
              <a:off x="5227385" y="482651"/>
              <a:ext cx="6287700" cy="47322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6" name="Google Shape;516;p114"/>
            <p:cNvSpPr/>
            <p:nvPr/>
          </p:nvSpPr>
          <p:spPr>
            <a:xfrm>
              <a:off x="708393" y="1438241"/>
              <a:ext cx="6287700" cy="47322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517" name="Google Shape;517;p114"/>
          <p:cNvSpPr txBox="1">
            <a:spLocks noGrp="1"/>
          </p:cNvSpPr>
          <p:nvPr>
            <p:ph type="title"/>
          </p:nvPr>
        </p:nvSpPr>
        <p:spPr>
          <a:xfrm>
            <a:off x="841008" y="1379926"/>
            <a:ext cx="2709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None/>
              <a:defRPr i="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8" name="Google Shape;518;p114"/>
          <p:cNvSpPr>
            <a:spLocks noGrp="1"/>
          </p:cNvSpPr>
          <p:nvPr>
            <p:ph type="pic" idx="2"/>
          </p:nvPr>
        </p:nvSpPr>
        <p:spPr>
          <a:xfrm>
            <a:off x="3714750" y="615553"/>
            <a:ext cx="4716000" cy="3548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19" name="Google Shape;519;p114"/>
          <p:cNvSpPr txBox="1">
            <a:spLocks noGrp="1"/>
          </p:cNvSpPr>
          <p:nvPr>
            <p:ph type="body" idx="1"/>
          </p:nvPr>
        </p:nvSpPr>
        <p:spPr>
          <a:xfrm>
            <a:off x="840581" y="2491163"/>
            <a:ext cx="2709900" cy="7884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20" name="Google Shape;520;p114"/>
          <p:cNvPicPr preferRelativeResize="0"/>
          <p:nvPr/>
        </p:nvPicPr>
        <p:blipFill rotWithShape="1">
          <a:blip r:embed="rId2">
            <a:alphaModFix/>
          </a:blip>
          <a:srcRect/>
          <a:stretch/>
        </p:blipFill>
        <p:spPr>
          <a:xfrm>
            <a:off x="840581" y="3528187"/>
            <a:ext cx="2234217" cy="411465"/>
          </a:xfrm>
          <a:prstGeom prst="rect">
            <a:avLst/>
          </a:prstGeom>
          <a:noFill/>
          <a:ln>
            <a:noFill/>
          </a:ln>
        </p:spPr>
      </p:pic>
      <p:sp>
        <p:nvSpPr>
          <p:cNvPr id="521" name="Google Shape;521;p11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ver_02">
  <p:cSld name="Cover_02">
    <p:spTree>
      <p:nvGrpSpPr>
        <p:cNvPr id="1" name="Shape 522"/>
        <p:cNvGrpSpPr/>
        <p:nvPr/>
      </p:nvGrpSpPr>
      <p:grpSpPr>
        <a:xfrm>
          <a:off x="0" y="0"/>
          <a:ext cx="0" cy="0"/>
          <a:chOff x="0" y="0"/>
          <a:chExt cx="0" cy="0"/>
        </a:xfrm>
      </p:grpSpPr>
      <p:sp>
        <p:nvSpPr>
          <p:cNvPr id="523" name="Google Shape;523;p11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24" name="Google Shape;524;p115"/>
          <p:cNvSpPr/>
          <p:nvPr/>
        </p:nvSpPr>
        <p:spPr>
          <a:xfrm>
            <a:off x="2143355" y="1764481"/>
            <a:ext cx="4857291" cy="1318706"/>
          </a:xfrm>
          <a:custGeom>
            <a:avLst/>
            <a:gdLst/>
            <a:ahLst/>
            <a:cxnLst/>
            <a:rect l="l" t="t" r="r" b="b"/>
            <a:pathLst>
              <a:path w="6476388" h="1758275" extrusionOk="0">
                <a:moveTo>
                  <a:pt x="1714194" y="1752220"/>
                </a:moveTo>
                <a:lnTo>
                  <a:pt x="0" y="1753367"/>
                </a:lnTo>
                <a:lnTo>
                  <a:pt x="0" y="0"/>
                </a:lnTo>
                <a:lnTo>
                  <a:pt x="6476388" y="0"/>
                </a:lnTo>
                <a:lnTo>
                  <a:pt x="6476388" y="1753367"/>
                </a:lnTo>
                <a:lnTo>
                  <a:pt x="4740823" y="1758275"/>
                </a:lnTo>
              </a:path>
            </a:pathLst>
          </a:cu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5" name="Google Shape;525;p11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26" name="Google Shape;526;p115"/>
          <p:cNvSpPr txBox="1">
            <a:spLocks noGrp="1"/>
          </p:cNvSpPr>
          <p:nvPr>
            <p:ph type="title"/>
          </p:nvPr>
        </p:nvSpPr>
        <p:spPr>
          <a:xfrm>
            <a:off x="2355275" y="1899234"/>
            <a:ext cx="44334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27" name="Google Shape;527;p115"/>
          <p:cNvPicPr preferRelativeResize="0"/>
          <p:nvPr/>
        </p:nvPicPr>
        <p:blipFill rotWithShape="1">
          <a:blip r:embed="rId2">
            <a:alphaModFix/>
          </a:blip>
          <a:srcRect/>
          <a:stretch/>
        </p:blipFill>
        <p:spPr>
          <a:xfrm>
            <a:off x="3689998" y="2979403"/>
            <a:ext cx="1764004" cy="331511"/>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over_03">
  <p:cSld name="Cover_03">
    <p:spTree>
      <p:nvGrpSpPr>
        <p:cNvPr id="1" name="Shape 528"/>
        <p:cNvGrpSpPr/>
        <p:nvPr/>
      </p:nvGrpSpPr>
      <p:grpSpPr>
        <a:xfrm>
          <a:off x="0" y="0"/>
          <a:ext cx="0" cy="0"/>
          <a:chOff x="0" y="0"/>
          <a:chExt cx="0" cy="0"/>
        </a:xfrm>
      </p:grpSpPr>
      <p:sp>
        <p:nvSpPr>
          <p:cNvPr id="529" name="Google Shape;529;p11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530" name="Google Shape;530;p116"/>
          <p:cNvSpPr/>
          <p:nvPr/>
        </p:nvSpPr>
        <p:spPr>
          <a:xfrm>
            <a:off x="1"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31" name="Google Shape;531;p116"/>
          <p:cNvSpPr txBox="1"/>
          <p:nvPr/>
        </p:nvSpPr>
        <p:spPr>
          <a:xfrm>
            <a:off x="8636296" y="4775237"/>
            <a:ext cx="39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800" i="0" u="none" strike="noStrike" cap="none">
                <a:solidFill>
                  <a:schemeClr val="accent3"/>
                </a:solidFill>
                <a:latin typeface="Lato"/>
                <a:ea typeface="Lato"/>
                <a:cs typeface="Lato"/>
                <a:sym typeface="Lato"/>
              </a:rPr>
              <a:t>‹#›</a:t>
            </a:fld>
            <a:endParaRPr sz="800" i="0" u="none" strike="noStrike" cap="none">
              <a:solidFill>
                <a:schemeClr val="accent3"/>
              </a:solidFill>
              <a:latin typeface="Lato"/>
              <a:ea typeface="Lato"/>
              <a:cs typeface="Lato"/>
              <a:sym typeface="Lato"/>
            </a:endParaRPr>
          </a:p>
        </p:txBody>
      </p:sp>
      <p:sp>
        <p:nvSpPr>
          <p:cNvPr id="532" name="Google Shape;532;p116"/>
          <p:cNvSpPr>
            <a:spLocks noGrp="1"/>
          </p:cNvSpPr>
          <p:nvPr>
            <p:ph type="pic" idx="2"/>
          </p:nvPr>
        </p:nvSpPr>
        <p:spPr>
          <a:xfrm>
            <a:off x="3386732" y="563174"/>
            <a:ext cx="2370600" cy="23706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3" name="Google Shape;533;p116"/>
          <p:cNvSpPr txBox="1">
            <a:spLocks noGrp="1"/>
          </p:cNvSpPr>
          <p:nvPr>
            <p:ph type="body" idx="1"/>
          </p:nvPr>
        </p:nvSpPr>
        <p:spPr>
          <a:xfrm>
            <a:off x="2894032" y="4140154"/>
            <a:ext cx="3355800" cy="5874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34" name="Google Shape;534;p116"/>
          <p:cNvSpPr txBox="1">
            <a:spLocks noGrp="1"/>
          </p:cNvSpPr>
          <p:nvPr>
            <p:ph type="title"/>
          </p:nvPr>
        </p:nvSpPr>
        <p:spPr>
          <a:xfrm>
            <a:off x="2600324" y="3057209"/>
            <a:ext cx="39432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ver_04">
  <p:cSld name="Cover_04">
    <p:spTree>
      <p:nvGrpSpPr>
        <p:cNvPr id="1" name="Shape 535"/>
        <p:cNvGrpSpPr/>
        <p:nvPr/>
      </p:nvGrpSpPr>
      <p:grpSpPr>
        <a:xfrm>
          <a:off x="0" y="0"/>
          <a:ext cx="0" cy="0"/>
          <a:chOff x="0" y="0"/>
          <a:chExt cx="0" cy="0"/>
        </a:xfrm>
      </p:grpSpPr>
      <p:sp>
        <p:nvSpPr>
          <p:cNvPr id="536" name="Google Shape;536;p11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117"/>
          <p:cNvSpPr/>
          <p:nvPr/>
        </p:nvSpPr>
        <p:spPr>
          <a:xfrm>
            <a:off x="0" y="0"/>
            <a:ext cx="9144000" cy="3282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8" name="Google Shape;538;p117"/>
          <p:cNvSpPr txBox="1">
            <a:spLocks noGrp="1"/>
          </p:cNvSpPr>
          <p:nvPr>
            <p:ph type="title"/>
          </p:nvPr>
        </p:nvSpPr>
        <p:spPr>
          <a:xfrm>
            <a:off x="800769" y="1191555"/>
            <a:ext cx="3428400" cy="998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9" name="Google Shape;539;p117"/>
          <p:cNvSpPr/>
          <p:nvPr/>
        </p:nvSpPr>
        <p:spPr>
          <a:xfrm>
            <a:off x="5201884" y="758184"/>
            <a:ext cx="3633000" cy="36141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0" name="Google Shape;540;p117"/>
          <p:cNvSpPr>
            <a:spLocks noGrp="1"/>
          </p:cNvSpPr>
          <p:nvPr>
            <p:ph type="pic" idx="2"/>
          </p:nvPr>
        </p:nvSpPr>
        <p:spPr>
          <a:xfrm>
            <a:off x="5543550" y="1089422"/>
            <a:ext cx="2950500" cy="2950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1" name="Google Shape;541;p117"/>
          <p:cNvSpPr txBox="1">
            <a:spLocks noGrp="1"/>
          </p:cNvSpPr>
          <p:nvPr>
            <p:ph type="body" idx="1"/>
          </p:nvPr>
        </p:nvSpPr>
        <p:spPr>
          <a:xfrm>
            <a:off x="789572" y="2300288"/>
            <a:ext cx="3412200" cy="4845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accent3"/>
              </a:buClr>
              <a:buSzPts val="1400"/>
              <a:buFont typeface="Lato"/>
              <a:buChar char="●"/>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42" name="Google Shape;542;p117"/>
          <p:cNvSpPr/>
          <p:nvPr/>
        </p:nvSpPr>
        <p:spPr>
          <a:xfrm>
            <a:off x="117308" y="4627779"/>
            <a:ext cx="1344600" cy="421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3" name="Google Shape;543;p117"/>
          <p:cNvPicPr preferRelativeResize="0"/>
          <p:nvPr/>
        </p:nvPicPr>
        <p:blipFill rotWithShape="1">
          <a:blip r:embed="rId2">
            <a:alphaModFix/>
          </a:blip>
          <a:srcRect/>
          <a:stretch/>
        </p:blipFill>
        <p:spPr>
          <a:xfrm>
            <a:off x="800769" y="3553113"/>
            <a:ext cx="2181723" cy="40179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ver_5">
  <p:cSld name="Cover_5">
    <p:bg>
      <p:bgPr>
        <a:solidFill>
          <a:schemeClr val="lt1"/>
        </a:solidFill>
        <a:effectLst/>
      </p:bgPr>
    </p:bg>
    <p:spTree>
      <p:nvGrpSpPr>
        <p:cNvPr id="1" name="Shape 544"/>
        <p:cNvGrpSpPr/>
        <p:nvPr/>
      </p:nvGrpSpPr>
      <p:grpSpPr>
        <a:xfrm>
          <a:off x="0" y="0"/>
          <a:ext cx="0" cy="0"/>
          <a:chOff x="0" y="0"/>
          <a:chExt cx="0" cy="0"/>
        </a:xfrm>
      </p:grpSpPr>
      <p:sp>
        <p:nvSpPr>
          <p:cNvPr id="545" name="Google Shape;545;p118"/>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6" name="Google Shape;546;p118"/>
          <p:cNvSpPr>
            <a:spLocks noGrp="1"/>
          </p:cNvSpPr>
          <p:nvPr>
            <p:ph type="pic" idx="2"/>
          </p:nvPr>
        </p:nvSpPr>
        <p:spPr>
          <a:xfrm>
            <a:off x="840581" y="0"/>
            <a:ext cx="27096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7" name="Google Shape;547;p11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48" name="Google Shape;548;p118"/>
          <p:cNvSpPr/>
          <p:nvPr/>
        </p:nvSpPr>
        <p:spPr>
          <a:xfrm>
            <a:off x="3074798" y="637391"/>
            <a:ext cx="5378400" cy="3302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49" name="Google Shape;549;p118"/>
          <p:cNvSpPr txBox="1">
            <a:spLocks noGrp="1"/>
          </p:cNvSpPr>
          <p:nvPr>
            <p:ph type="title"/>
          </p:nvPr>
        </p:nvSpPr>
        <p:spPr>
          <a:xfrm>
            <a:off x="3550654" y="1042485"/>
            <a:ext cx="4412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0" name="Google Shape;550;p118"/>
          <p:cNvSpPr txBox="1">
            <a:spLocks noGrp="1"/>
          </p:cNvSpPr>
          <p:nvPr>
            <p:ph type="body" idx="1"/>
          </p:nvPr>
        </p:nvSpPr>
        <p:spPr>
          <a:xfrm>
            <a:off x="3550227" y="2153722"/>
            <a:ext cx="4413000" cy="6996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51" name="Google Shape;551;p118"/>
          <p:cNvPicPr preferRelativeResize="0"/>
          <p:nvPr/>
        </p:nvPicPr>
        <p:blipFill rotWithShape="1">
          <a:blip r:embed="rId2">
            <a:alphaModFix/>
          </a:blip>
          <a:srcRect/>
          <a:stretch/>
        </p:blipFill>
        <p:spPr>
          <a:xfrm>
            <a:off x="3550227" y="3190745"/>
            <a:ext cx="2234217" cy="411465"/>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ver_06">
  <p:cSld name="Cover_06">
    <p:spTree>
      <p:nvGrpSpPr>
        <p:cNvPr id="1" name="Shape 552"/>
        <p:cNvGrpSpPr/>
        <p:nvPr/>
      </p:nvGrpSpPr>
      <p:grpSpPr>
        <a:xfrm>
          <a:off x="0" y="0"/>
          <a:ext cx="0" cy="0"/>
          <a:chOff x="0" y="0"/>
          <a:chExt cx="0" cy="0"/>
        </a:xfrm>
      </p:grpSpPr>
      <p:sp>
        <p:nvSpPr>
          <p:cNvPr id="553" name="Google Shape;553;p119"/>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54" name="Google Shape;554;p119"/>
          <p:cNvSpPr/>
          <p:nvPr/>
        </p:nvSpPr>
        <p:spPr>
          <a:xfrm>
            <a:off x="0" y="661392"/>
            <a:ext cx="9144000" cy="2233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Open Sans"/>
              <a:ea typeface="Open Sans"/>
              <a:cs typeface="Open Sans"/>
              <a:sym typeface="Open Sans"/>
            </a:endParaRPr>
          </a:p>
        </p:txBody>
      </p:sp>
      <p:sp>
        <p:nvSpPr>
          <p:cNvPr id="555" name="Google Shape;555;p119"/>
          <p:cNvSpPr txBox="1"/>
          <p:nvPr/>
        </p:nvSpPr>
        <p:spPr>
          <a:xfrm>
            <a:off x="8636296" y="4775237"/>
            <a:ext cx="39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800" i="0" u="none" strike="noStrike" cap="none">
                <a:solidFill>
                  <a:schemeClr val="accent3"/>
                </a:solidFill>
                <a:latin typeface="Lato"/>
                <a:ea typeface="Lato"/>
                <a:cs typeface="Lato"/>
                <a:sym typeface="Lato"/>
              </a:rPr>
              <a:t>‹#›</a:t>
            </a:fld>
            <a:endParaRPr sz="800" i="0" u="none" strike="noStrike" cap="none">
              <a:solidFill>
                <a:schemeClr val="accent3"/>
              </a:solidFill>
              <a:latin typeface="Lato"/>
              <a:ea typeface="Lato"/>
              <a:cs typeface="Lato"/>
              <a:sym typeface="Lato"/>
            </a:endParaRPr>
          </a:p>
        </p:txBody>
      </p:sp>
      <p:sp>
        <p:nvSpPr>
          <p:cNvPr id="556" name="Google Shape;556;p119"/>
          <p:cNvSpPr txBox="1">
            <a:spLocks noGrp="1"/>
          </p:cNvSpPr>
          <p:nvPr>
            <p:ph type="body" idx="1"/>
          </p:nvPr>
        </p:nvSpPr>
        <p:spPr>
          <a:xfrm>
            <a:off x="477486" y="1577428"/>
            <a:ext cx="8158800" cy="3045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57" name="Google Shape;557;p119"/>
          <p:cNvPicPr preferRelativeResize="0"/>
          <p:nvPr/>
        </p:nvPicPr>
        <p:blipFill rotWithShape="1">
          <a:blip r:embed="rId2">
            <a:alphaModFix/>
          </a:blip>
          <a:srcRect/>
          <a:stretch/>
        </p:blipFill>
        <p:spPr>
          <a:xfrm>
            <a:off x="477486" y="2188707"/>
            <a:ext cx="2234217" cy="411465"/>
          </a:xfrm>
          <a:prstGeom prst="rect">
            <a:avLst/>
          </a:prstGeom>
          <a:noFill/>
          <a:ln>
            <a:noFill/>
          </a:ln>
        </p:spPr>
      </p:pic>
      <p:sp>
        <p:nvSpPr>
          <p:cNvPr id="558" name="Google Shape;558;p119"/>
          <p:cNvSpPr txBox="1">
            <a:spLocks noGrp="1"/>
          </p:cNvSpPr>
          <p:nvPr>
            <p:ph type="body" idx="3"/>
          </p:nvPr>
        </p:nvSpPr>
        <p:spPr>
          <a:xfrm>
            <a:off x="476833" y="959854"/>
            <a:ext cx="8158800" cy="577200"/>
          </a:xfrm>
          <a:prstGeom prst="rect">
            <a:avLst/>
          </a:prstGeom>
          <a:noFill/>
          <a:ln>
            <a:noFill/>
          </a:ln>
        </p:spPr>
        <p:txBody>
          <a:bodyPr spcFirstLastPara="1" wrap="square" lIns="68575" tIns="34275" rIns="68575" bIns="34275" anchor="ctr" anchorCtr="0">
            <a:noAutofit/>
          </a:bodyPr>
          <a:lstStyle>
            <a:lvl1pPr marL="457200" lvl="0" indent="-419100">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over_07">
  <p:cSld name="Cover_07">
    <p:spTree>
      <p:nvGrpSpPr>
        <p:cNvPr id="1" name="Shape 559"/>
        <p:cNvGrpSpPr/>
        <p:nvPr/>
      </p:nvGrpSpPr>
      <p:grpSpPr>
        <a:xfrm>
          <a:off x="0" y="0"/>
          <a:ext cx="0" cy="0"/>
          <a:chOff x="0" y="0"/>
          <a:chExt cx="0" cy="0"/>
        </a:xfrm>
      </p:grpSpPr>
      <p:sp>
        <p:nvSpPr>
          <p:cNvPr id="560" name="Google Shape;560;p120"/>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61" name="Google Shape;561;p12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62" name="Google Shape;562;p120"/>
          <p:cNvSpPr/>
          <p:nvPr/>
        </p:nvSpPr>
        <p:spPr>
          <a:xfrm>
            <a:off x="2143355" y="616774"/>
            <a:ext cx="4857300" cy="39099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3" name="Google Shape;563;p120"/>
          <p:cNvSpPr txBox="1">
            <a:spLocks noGrp="1"/>
          </p:cNvSpPr>
          <p:nvPr>
            <p:ph type="title"/>
          </p:nvPr>
        </p:nvSpPr>
        <p:spPr>
          <a:xfrm>
            <a:off x="2355275" y="1340099"/>
            <a:ext cx="44334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64" name="Google Shape;564;p120"/>
          <p:cNvPicPr preferRelativeResize="0"/>
          <p:nvPr/>
        </p:nvPicPr>
        <p:blipFill rotWithShape="1">
          <a:blip r:embed="rId2">
            <a:alphaModFix/>
          </a:blip>
          <a:srcRect/>
          <a:stretch/>
        </p:blipFill>
        <p:spPr>
          <a:xfrm>
            <a:off x="3549013" y="3519362"/>
            <a:ext cx="2138008" cy="401798"/>
          </a:xfrm>
          <a:prstGeom prst="rect">
            <a:avLst/>
          </a:prstGeom>
          <a:noFill/>
          <a:ln>
            <a:noFill/>
          </a:ln>
        </p:spPr>
      </p:pic>
      <p:sp>
        <p:nvSpPr>
          <p:cNvPr id="565" name="Google Shape;565;p120"/>
          <p:cNvSpPr txBox="1">
            <a:spLocks noGrp="1"/>
          </p:cNvSpPr>
          <p:nvPr>
            <p:ph type="body" idx="1"/>
          </p:nvPr>
        </p:nvSpPr>
        <p:spPr>
          <a:xfrm>
            <a:off x="2355275" y="2608923"/>
            <a:ext cx="4433400" cy="4845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over_08">
  <p:cSld name="Cover_08">
    <p:bg>
      <p:bgPr>
        <a:solidFill>
          <a:schemeClr val="lt1"/>
        </a:solidFill>
        <a:effectLst/>
      </p:bgPr>
    </p:bg>
    <p:spTree>
      <p:nvGrpSpPr>
        <p:cNvPr id="1" name="Shape 566"/>
        <p:cNvGrpSpPr/>
        <p:nvPr/>
      </p:nvGrpSpPr>
      <p:grpSpPr>
        <a:xfrm>
          <a:off x="0" y="0"/>
          <a:ext cx="0" cy="0"/>
          <a:chOff x="0" y="0"/>
          <a:chExt cx="0" cy="0"/>
        </a:xfrm>
      </p:grpSpPr>
      <p:sp>
        <p:nvSpPr>
          <p:cNvPr id="567" name="Google Shape;567;p121"/>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8" name="Google Shape;568;p121"/>
          <p:cNvSpPr/>
          <p:nvPr/>
        </p:nvSpPr>
        <p:spPr>
          <a:xfrm>
            <a:off x="632159" y="599549"/>
            <a:ext cx="3257700" cy="35490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9" name="Google Shape;569;p121"/>
          <p:cNvSpPr txBox="1">
            <a:spLocks noGrp="1"/>
          </p:cNvSpPr>
          <p:nvPr>
            <p:ph type="title"/>
          </p:nvPr>
        </p:nvSpPr>
        <p:spPr>
          <a:xfrm>
            <a:off x="4572427" y="1379926"/>
            <a:ext cx="40641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None/>
              <a:defRPr i="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0" name="Google Shape;570;p121"/>
          <p:cNvSpPr txBox="1">
            <a:spLocks noGrp="1"/>
          </p:cNvSpPr>
          <p:nvPr>
            <p:ph type="body" idx="1"/>
          </p:nvPr>
        </p:nvSpPr>
        <p:spPr>
          <a:xfrm>
            <a:off x="4572000" y="2491164"/>
            <a:ext cx="4064400" cy="4845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pic>
        <p:nvPicPr>
          <p:cNvPr id="571" name="Google Shape;571;p121"/>
          <p:cNvPicPr preferRelativeResize="0"/>
          <p:nvPr/>
        </p:nvPicPr>
        <p:blipFill rotWithShape="1">
          <a:blip r:embed="rId2">
            <a:alphaModFix/>
          </a:blip>
          <a:srcRect/>
          <a:stretch/>
        </p:blipFill>
        <p:spPr>
          <a:xfrm>
            <a:off x="4594385" y="3528187"/>
            <a:ext cx="2189445" cy="411464"/>
          </a:xfrm>
          <a:prstGeom prst="rect">
            <a:avLst/>
          </a:prstGeom>
          <a:noFill/>
          <a:ln>
            <a:noFill/>
          </a:ln>
        </p:spPr>
      </p:pic>
      <p:sp>
        <p:nvSpPr>
          <p:cNvPr id="572" name="Google Shape;572;p12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73" name="Google Shape;573;p121"/>
          <p:cNvSpPr>
            <a:spLocks noGrp="1"/>
          </p:cNvSpPr>
          <p:nvPr>
            <p:ph type="pic" idx="2"/>
          </p:nvPr>
        </p:nvSpPr>
        <p:spPr>
          <a:xfrm>
            <a:off x="837250" y="798957"/>
            <a:ext cx="3257700" cy="35457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Divider_01">
  <p:cSld name="Divider_01">
    <p:bg>
      <p:bgPr>
        <a:solidFill>
          <a:srgbClr val="001970"/>
        </a:solidFill>
        <a:effectLst/>
      </p:bgPr>
    </p:bg>
    <p:spTree>
      <p:nvGrpSpPr>
        <p:cNvPr id="1" name="Shape 574"/>
        <p:cNvGrpSpPr/>
        <p:nvPr/>
      </p:nvGrpSpPr>
      <p:grpSpPr>
        <a:xfrm>
          <a:off x="0" y="0"/>
          <a:ext cx="0" cy="0"/>
          <a:chOff x="0" y="0"/>
          <a:chExt cx="0" cy="0"/>
        </a:xfrm>
      </p:grpSpPr>
      <p:sp>
        <p:nvSpPr>
          <p:cNvPr id="575" name="Google Shape;575;p122"/>
          <p:cNvSpPr txBox="1">
            <a:spLocks noGrp="1"/>
          </p:cNvSpPr>
          <p:nvPr>
            <p:ph type="title"/>
          </p:nvPr>
        </p:nvSpPr>
        <p:spPr>
          <a:xfrm>
            <a:off x="544592" y="3397847"/>
            <a:ext cx="4178100" cy="440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6" name="Google Shape;576;p12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cxnSp>
        <p:nvCxnSpPr>
          <p:cNvPr id="577" name="Google Shape;577;p122"/>
          <p:cNvCxnSpPr/>
          <p:nvPr/>
        </p:nvCxnSpPr>
        <p:spPr>
          <a:xfrm>
            <a:off x="544592" y="4076236"/>
            <a:ext cx="3621300" cy="0"/>
          </a:xfrm>
          <a:prstGeom prst="straightConnector1">
            <a:avLst/>
          </a:prstGeom>
          <a:noFill/>
          <a:ln w="25400" cap="flat" cmpd="sng">
            <a:solidFill>
              <a:schemeClr val="accent3"/>
            </a:solidFill>
            <a:prstDash val="solid"/>
            <a:miter lim="800000"/>
            <a:headEnd type="none" w="sm" len="sm"/>
            <a:tailEnd type="none" w="sm" len="sm"/>
          </a:ln>
        </p:spPr>
      </p:cxnSp>
      <p:sp>
        <p:nvSpPr>
          <p:cNvPr id="578" name="Google Shape;578;p122"/>
          <p:cNvSpPr>
            <a:spLocks noGrp="1"/>
          </p:cNvSpPr>
          <p:nvPr>
            <p:ph type="pic" idx="2"/>
          </p:nvPr>
        </p:nvSpPr>
        <p:spPr>
          <a:xfrm>
            <a:off x="4165994" y="276957"/>
            <a:ext cx="2633700" cy="14376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79" name="Google Shape;579;p122"/>
          <p:cNvSpPr>
            <a:spLocks noGrp="1"/>
          </p:cNvSpPr>
          <p:nvPr>
            <p:ph type="pic" idx="3"/>
          </p:nvPr>
        </p:nvSpPr>
        <p:spPr>
          <a:xfrm>
            <a:off x="4165997" y="1884406"/>
            <a:ext cx="995400" cy="9774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80" name="Google Shape;580;p122"/>
          <p:cNvSpPr>
            <a:spLocks noGrp="1"/>
          </p:cNvSpPr>
          <p:nvPr>
            <p:ph type="pic" idx="4"/>
          </p:nvPr>
        </p:nvSpPr>
        <p:spPr>
          <a:xfrm>
            <a:off x="5300663" y="1884406"/>
            <a:ext cx="1499100" cy="19530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81" name="Google Shape;581;p122"/>
          <p:cNvSpPr>
            <a:spLocks noGrp="1"/>
          </p:cNvSpPr>
          <p:nvPr>
            <p:ph type="pic" idx="5"/>
          </p:nvPr>
        </p:nvSpPr>
        <p:spPr>
          <a:xfrm>
            <a:off x="6937772" y="277416"/>
            <a:ext cx="1988400" cy="25515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82" name="Google Shape;582;p122"/>
          <p:cNvSpPr>
            <a:spLocks noGrp="1"/>
          </p:cNvSpPr>
          <p:nvPr>
            <p:ph type="pic" idx="6"/>
          </p:nvPr>
        </p:nvSpPr>
        <p:spPr>
          <a:xfrm>
            <a:off x="6937772" y="2997280"/>
            <a:ext cx="1988400" cy="11502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83" name="Google Shape;583;p122"/>
          <p:cNvSpPr/>
          <p:nvPr/>
        </p:nvSpPr>
        <p:spPr>
          <a:xfrm>
            <a:off x="231354" y="4610559"/>
            <a:ext cx="1470900" cy="4386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84" name="Google Shape;584;p122"/>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585" name="Google Shape;585;p122"/>
          <p:cNvSpPr txBox="1">
            <a:spLocks noGrp="1"/>
          </p:cNvSpPr>
          <p:nvPr>
            <p:ph type="body" idx="1"/>
          </p:nvPr>
        </p:nvSpPr>
        <p:spPr>
          <a:xfrm>
            <a:off x="417875" y="1157476"/>
            <a:ext cx="2325000" cy="2366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Divider_02">
  <p:cSld name="Divider_02">
    <p:spTree>
      <p:nvGrpSpPr>
        <p:cNvPr id="1" name="Shape 586"/>
        <p:cNvGrpSpPr/>
        <p:nvPr/>
      </p:nvGrpSpPr>
      <p:grpSpPr>
        <a:xfrm>
          <a:off x="0" y="0"/>
          <a:ext cx="0" cy="0"/>
          <a:chOff x="0" y="0"/>
          <a:chExt cx="0" cy="0"/>
        </a:xfrm>
      </p:grpSpPr>
      <p:sp>
        <p:nvSpPr>
          <p:cNvPr id="587" name="Google Shape;587;p12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88" name="Google Shape;588;p123"/>
          <p:cNvSpPr/>
          <p:nvPr/>
        </p:nvSpPr>
        <p:spPr>
          <a:xfrm>
            <a:off x="0" y="0"/>
            <a:ext cx="4536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89" name="Google Shape;589;p123"/>
          <p:cNvSpPr>
            <a:spLocks noGrp="1"/>
          </p:cNvSpPr>
          <p:nvPr>
            <p:ph type="pic" idx="2"/>
          </p:nvPr>
        </p:nvSpPr>
        <p:spPr>
          <a:xfrm>
            <a:off x="472678" y="464344"/>
            <a:ext cx="8217600" cy="42267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0" name="Google Shape;590;p123"/>
          <p:cNvSpPr txBox="1">
            <a:spLocks noGrp="1"/>
          </p:cNvSpPr>
          <p:nvPr>
            <p:ph type="title"/>
          </p:nvPr>
        </p:nvSpPr>
        <p:spPr>
          <a:xfrm>
            <a:off x="2754125" y="2231065"/>
            <a:ext cx="3394800" cy="678900"/>
          </a:xfrm>
          <a:prstGeom prst="rect">
            <a:avLst/>
          </a:prstGeom>
          <a:solidFill>
            <a:schemeClr val="accent1"/>
          </a:solid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591" name="Google Shape;591;p123"/>
          <p:cNvCxnSpPr/>
          <p:nvPr/>
        </p:nvCxnSpPr>
        <p:spPr>
          <a:xfrm flipH="1">
            <a:off x="6151271" y="2233493"/>
            <a:ext cx="2045400" cy="338100"/>
          </a:xfrm>
          <a:prstGeom prst="bentConnector3">
            <a:avLst>
              <a:gd name="adj1" fmla="val -1176"/>
            </a:avLst>
          </a:prstGeom>
          <a:noFill/>
          <a:ln w="25400" cap="flat" cmpd="sng">
            <a:solidFill>
              <a:schemeClr val="accent3"/>
            </a:solidFill>
            <a:prstDash val="solid"/>
            <a:miter lim="800000"/>
            <a:headEnd type="none" w="sm" len="sm"/>
            <a:tailEnd type="none" w="sm" len="sm"/>
          </a:ln>
        </p:spPr>
      </p:cxnSp>
      <p:sp>
        <p:nvSpPr>
          <p:cNvPr id="592" name="Google Shape;592;p123"/>
          <p:cNvSpPr txBox="1">
            <a:spLocks noGrp="1"/>
          </p:cNvSpPr>
          <p:nvPr>
            <p:ph type="body" idx="1"/>
          </p:nvPr>
        </p:nvSpPr>
        <p:spPr>
          <a:xfrm>
            <a:off x="6365101" y="373335"/>
            <a:ext cx="2325000" cy="2366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Divider_03">
  <p:cSld name="Divider_03">
    <p:bg>
      <p:bgPr>
        <a:solidFill>
          <a:srgbClr val="001970"/>
        </a:solidFill>
        <a:effectLst/>
      </p:bgPr>
    </p:bg>
    <p:spTree>
      <p:nvGrpSpPr>
        <p:cNvPr id="1" name="Shape 593"/>
        <p:cNvGrpSpPr/>
        <p:nvPr/>
      </p:nvGrpSpPr>
      <p:grpSpPr>
        <a:xfrm>
          <a:off x="0" y="0"/>
          <a:ext cx="0" cy="0"/>
          <a:chOff x="0" y="0"/>
          <a:chExt cx="0" cy="0"/>
        </a:xfrm>
      </p:grpSpPr>
      <p:sp>
        <p:nvSpPr>
          <p:cNvPr id="594" name="Google Shape;594;p124"/>
          <p:cNvSpPr/>
          <p:nvPr/>
        </p:nvSpPr>
        <p:spPr>
          <a:xfrm>
            <a:off x="117308" y="4627779"/>
            <a:ext cx="1344600" cy="421200"/>
          </a:xfrm>
          <a:prstGeom prst="rect">
            <a:avLst/>
          </a:prstGeom>
          <a:solidFill>
            <a:srgbClr val="00498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95" name="Google Shape;595;p12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96" name="Google Shape;596;p124"/>
          <p:cNvSpPr txBox="1">
            <a:spLocks noGrp="1"/>
          </p:cNvSpPr>
          <p:nvPr>
            <p:ph type="body" idx="1"/>
          </p:nvPr>
        </p:nvSpPr>
        <p:spPr>
          <a:xfrm>
            <a:off x="3257301" y="1281549"/>
            <a:ext cx="2355000" cy="1790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1pPr>
            <a:lvl2pPr marL="914400" lvl="1"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2pPr>
            <a:lvl3pPr marL="1371600" lvl="2"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3pPr>
            <a:lvl4pPr marL="1828800" lvl="3"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4pPr>
            <a:lvl5pPr marL="2286000" lvl="4"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5pPr>
            <a:lvl6pPr marL="2743200" lvl="5"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6pPr>
            <a:lvl7pPr marL="3200400" lvl="6"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7pPr>
            <a:lvl8pPr marL="3657600" lvl="7"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8pPr>
            <a:lvl9pPr marL="4114800" lvl="8"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9pPr>
          </a:lstStyle>
          <a:p>
            <a:endParaRPr/>
          </a:p>
        </p:txBody>
      </p:sp>
      <p:sp>
        <p:nvSpPr>
          <p:cNvPr id="597" name="Google Shape;597;p124"/>
          <p:cNvSpPr txBox="1">
            <a:spLocks noGrp="1"/>
          </p:cNvSpPr>
          <p:nvPr>
            <p:ph type="title"/>
          </p:nvPr>
        </p:nvSpPr>
        <p:spPr>
          <a:xfrm>
            <a:off x="5875693" y="2679322"/>
            <a:ext cx="2760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8" name="Google Shape;598;p124"/>
          <p:cNvSpPr txBox="1">
            <a:spLocks noGrp="1"/>
          </p:cNvSpPr>
          <p:nvPr>
            <p:ph type="body" idx="2"/>
          </p:nvPr>
        </p:nvSpPr>
        <p:spPr>
          <a:xfrm>
            <a:off x="5875692" y="3790114"/>
            <a:ext cx="2760600" cy="679500"/>
          </a:xfrm>
          <a:prstGeom prst="rect">
            <a:avLst/>
          </a:prstGeom>
          <a:noFill/>
          <a:ln>
            <a:noFill/>
          </a:ln>
        </p:spPr>
        <p:txBody>
          <a:bodyPr spcFirstLastPara="1" wrap="square" lIns="68575" tIns="34275" rIns="68575" bIns="34275" anchor="t" anchorCtr="0">
            <a:noAutofit/>
          </a:bodyPr>
          <a:lstStyle>
            <a:lvl1pPr marL="457200" lvl="0"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Divider_04">
  <p:cSld name="Divider_04">
    <p:spTree>
      <p:nvGrpSpPr>
        <p:cNvPr id="1" name="Shape 599"/>
        <p:cNvGrpSpPr/>
        <p:nvPr/>
      </p:nvGrpSpPr>
      <p:grpSpPr>
        <a:xfrm>
          <a:off x="0" y="0"/>
          <a:ext cx="0" cy="0"/>
          <a:chOff x="0" y="0"/>
          <a:chExt cx="0" cy="0"/>
        </a:xfrm>
      </p:grpSpPr>
      <p:sp>
        <p:nvSpPr>
          <p:cNvPr id="600" name="Google Shape;600;p12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01" name="Google Shape;601;p125"/>
          <p:cNvSpPr/>
          <p:nvPr/>
        </p:nvSpPr>
        <p:spPr>
          <a:xfrm>
            <a:off x="546641" y="519431"/>
            <a:ext cx="8096400" cy="40932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accent3"/>
              </a:solidFill>
              <a:latin typeface="Calibri"/>
              <a:ea typeface="Calibri"/>
              <a:cs typeface="Calibri"/>
              <a:sym typeface="Calibri"/>
            </a:endParaRPr>
          </a:p>
        </p:txBody>
      </p:sp>
      <p:sp>
        <p:nvSpPr>
          <p:cNvPr id="602" name="Google Shape;602;p125"/>
          <p:cNvSpPr txBox="1">
            <a:spLocks noGrp="1"/>
          </p:cNvSpPr>
          <p:nvPr>
            <p:ph type="title"/>
          </p:nvPr>
        </p:nvSpPr>
        <p:spPr>
          <a:xfrm>
            <a:off x="628650" y="2838459"/>
            <a:ext cx="78867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3" name="Google Shape;603;p12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604" name="Google Shape;604;p125"/>
          <p:cNvSpPr txBox="1">
            <a:spLocks noGrp="1"/>
          </p:cNvSpPr>
          <p:nvPr>
            <p:ph type="body" idx="1"/>
          </p:nvPr>
        </p:nvSpPr>
        <p:spPr>
          <a:xfrm>
            <a:off x="3248025" y="1048351"/>
            <a:ext cx="2647800" cy="1790100"/>
          </a:xfrm>
          <a:prstGeom prst="rect">
            <a:avLst/>
          </a:prstGeom>
          <a:noFill/>
          <a:ln>
            <a:noFill/>
          </a:ln>
        </p:spPr>
        <p:txBody>
          <a:bodyPr spcFirstLastPara="1" wrap="square" lIns="68575" tIns="34275" rIns="68575" bIns="34275" anchor="t" anchorCtr="0">
            <a:noAutofit/>
          </a:bodyPr>
          <a:lstStyle>
            <a:lvl1pPr marL="457200" lvl="0"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Divider_05">
  <p:cSld name="Divider_05">
    <p:spTree>
      <p:nvGrpSpPr>
        <p:cNvPr id="1" name="Shape 605"/>
        <p:cNvGrpSpPr/>
        <p:nvPr/>
      </p:nvGrpSpPr>
      <p:grpSpPr>
        <a:xfrm>
          <a:off x="0" y="0"/>
          <a:ext cx="0" cy="0"/>
          <a:chOff x="0" y="0"/>
          <a:chExt cx="0" cy="0"/>
        </a:xfrm>
      </p:grpSpPr>
      <p:sp>
        <p:nvSpPr>
          <p:cNvPr id="606" name="Google Shape;606;p126"/>
          <p:cNvSpPr/>
          <p:nvPr/>
        </p:nvSpPr>
        <p:spPr>
          <a:xfrm>
            <a:off x="-1" y="0"/>
            <a:ext cx="3374700" cy="280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07" name="Google Shape;607;p126"/>
          <p:cNvSpPr>
            <a:spLocks noGrp="1"/>
          </p:cNvSpPr>
          <p:nvPr>
            <p:ph type="pic" idx="2"/>
          </p:nvPr>
        </p:nvSpPr>
        <p:spPr>
          <a:xfrm>
            <a:off x="3657088" y="3073411"/>
            <a:ext cx="5487000" cy="207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08" name="Google Shape;608;p126"/>
          <p:cNvSpPr/>
          <p:nvPr/>
        </p:nvSpPr>
        <p:spPr>
          <a:xfrm rot="-5400000">
            <a:off x="1477950" y="1595953"/>
            <a:ext cx="298800" cy="3254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09" name="Google Shape;609;p126"/>
          <p:cNvSpPr>
            <a:spLocks noGrp="1"/>
          </p:cNvSpPr>
          <p:nvPr>
            <p:ph type="pic" idx="3"/>
          </p:nvPr>
        </p:nvSpPr>
        <p:spPr>
          <a:xfrm>
            <a:off x="3657089" y="-3732"/>
            <a:ext cx="5487000" cy="2807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0" name="Google Shape;610;p126"/>
          <p:cNvSpPr>
            <a:spLocks noGrp="1"/>
          </p:cNvSpPr>
          <p:nvPr>
            <p:ph type="pic" idx="4"/>
          </p:nvPr>
        </p:nvSpPr>
        <p:spPr>
          <a:xfrm>
            <a:off x="-1" y="3073925"/>
            <a:ext cx="3374700" cy="20697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1" name="Google Shape;611;p126"/>
          <p:cNvSpPr/>
          <p:nvPr/>
        </p:nvSpPr>
        <p:spPr>
          <a:xfrm>
            <a:off x="1807387" y="2210053"/>
            <a:ext cx="3462300" cy="1812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2" name="Google Shape;612;p126"/>
          <p:cNvSpPr txBox="1">
            <a:spLocks noGrp="1"/>
          </p:cNvSpPr>
          <p:nvPr>
            <p:ph type="title"/>
          </p:nvPr>
        </p:nvSpPr>
        <p:spPr>
          <a:xfrm>
            <a:off x="2047298" y="2579479"/>
            <a:ext cx="2982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3" name="Google Shape;613;p12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614" name="Google Shape;614;p126"/>
          <p:cNvSpPr txBox="1">
            <a:spLocks noGrp="1"/>
          </p:cNvSpPr>
          <p:nvPr>
            <p:ph type="body" idx="1"/>
          </p:nvPr>
        </p:nvSpPr>
        <p:spPr>
          <a:xfrm>
            <a:off x="438454" y="133063"/>
            <a:ext cx="2355000" cy="1790100"/>
          </a:xfrm>
          <a:prstGeom prst="rect">
            <a:avLst/>
          </a:prstGeom>
          <a:noFill/>
          <a:ln>
            <a:noFill/>
          </a:ln>
        </p:spPr>
        <p:txBody>
          <a:bodyPr spcFirstLastPara="1" wrap="square" lIns="68575" tIns="34275" rIns="68575" bIns="34275" anchor="t" anchorCtr="0">
            <a:noAutofit/>
          </a:bodyPr>
          <a:lstStyle>
            <a:lvl1pPr marL="457200" lvl="0"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1pPr>
            <a:lvl2pPr marL="914400" lvl="1"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2pPr>
            <a:lvl3pPr marL="1371600" lvl="2"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3pPr>
            <a:lvl4pPr marL="1828800" lvl="3"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4pPr>
            <a:lvl5pPr marL="2286000" lvl="4"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5pPr>
            <a:lvl6pPr marL="2743200" lvl="5"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6pPr>
            <a:lvl7pPr marL="3200400" lvl="6"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7pPr>
            <a:lvl8pPr marL="3657600" lvl="7"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8pPr>
            <a:lvl9pPr marL="4114800" lvl="8"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Divider_06">
  <p:cSld name="Divider_06">
    <p:spTree>
      <p:nvGrpSpPr>
        <p:cNvPr id="1" name="Shape 615"/>
        <p:cNvGrpSpPr/>
        <p:nvPr/>
      </p:nvGrpSpPr>
      <p:grpSpPr>
        <a:xfrm>
          <a:off x="0" y="0"/>
          <a:ext cx="0" cy="0"/>
          <a:chOff x="0" y="0"/>
          <a:chExt cx="0" cy="0"/>
        </a:xfrm>
      </p:grpSpPr>
      <p:sp>
        <p:nvSpPr>
          <p:cNvPr id="616" name="Google Shape;616;p127"/>
          <p:cNvSpPr>
            <a:spLocks noGrp="1"/>
          </p:cNvSpPr>
          <p:nvPr>
            <p:ph type="pic" idx="2"/>
          </p:nvPr>
        </p:nvSpPr>
        <p:spPr>
          <a:xfrm>
            <a:off x="0" y="0"/>
            <a:ext cx="9144000" cy="3486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7" name="Google Shape;617;p12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618" name="Google Shape;618;p127"/>
          <p:cNvSpPr txBox="1">
            <a:spLocks noGrp="1"/>
          </p:cNvSpPr>
          <p:nvPr>
            <p:ph type="title"/>
          </p:nvPr>
        </p:nvSpPr>
        <p:spPr>
          <a:xfrm>
            <a:off x="628650" y="3486150"/>
            <a:ext cx="7886700" cy="994200"/>
          </a:xfrm>
          <a:prstGeom prst="rect">
            <a:avLst/>
          </a:prstGeom>
          <a:noFill/>
          <a:ln>
            <a:noFill/>
          </a:ln>
        </p:spPr>
        <p:txBody>
          <a:bodyPr spcFirstLastPara="1" wrap="square" lIns="68575" tIns="34275" rIns="68575" bIns="34275" anchor="ctr" anchorCtr="0">
            <a:noAutofit/>
          </a:bodyPr>
          <a:lstStyle>
            <a:lvl1pPr lvl="0" algn="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9" name="Google Shape;619;p127"/>
          <p:cNvSpPr txBox="1">
            <a:spLocks noGrp="1"/>
          </p:cNvSpPr>
          <p:nvPr>
            <p:ph type="body" idx="1"/>
          </p:nvPr>
        </p:nvSpPr>
        <p:spPr>
          <a:xfrm>
            <a:off x="6190488" y="1676696"/>
            <a:ext cx="2325000" cy="2366100"/>
          </a:xfrm>
          <a:prstGeom prst="rect">
            <a:avLst/>
          </a:prstGeom>
          <a:noFill/>
          <a:ln>
            <a:noFill/>
          </a:ln>
        </p:spPr>
        <p:txBody>
          <a:bodyPr spcFirstLastPara="1" wrap="square" lIns="68575" tIns="34275" rIns="68575" bIns="34275" anchor="t" anchorCtr="0">
            <a:noAutofit/>
          </a:bodyPr>
          <a:lstStyle>
            <a:lvl1pPr marL="457200" lvl="0" indent="-1174750" algn="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780393" y="751122"/>
            <a:ext cx="7583214" cy="74266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1143000" y="1661004"/>
            <a:ext cx="6858000" cy="554051"/>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lt1"/>
              </a:buClr>
              <a:buSzPts val="37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59" name="Google Shape;59;p14"/>
          <p:cNvSpPr txBox="1">
            <a:spLocks noGrp="1"/>
          </p:cNvSpPr>
          <p:nvPr>
            <p:ph type="dt" idx="10"/>
          </p:nvPr>
        </p:nvSpPr>
        <p:spPr>
          <a:xfrm>
            <a:off x="3543300" y="3688167"/>
            <a:ext cx="20574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14"/>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14"/>
          <p:cNvSpPr txBox="1">
            <a:spLocks noGrp="1"/>
          </p:cNvSpPr>
          <p:nvPr>
            <p:ph type="body" idx="2"/>
          </p:nvPr>
        </p:nvSpPr>
        <p:spPr>
          <a:xfrm>
            <a:off x="1435396" y="2382275"/>
            <a:ext cx="6273209"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Equal_Image_Left_01">
  <p:cSld name="Equal_Image_Left_01">
    <p:spTree>
      <p:nvGrpSpPr>
        <p:cNvPr id="1" name="Shape 620"/>
        <p:cNvGrpSpPr/>
        <p:nvPr/>
      </p:nvGrpSpPr>
      <p:grpSpPr>
        <a:xfrm>
          <a:off x="0" y="0"/>
          <a:ext cx="0" cy="0"/>
          <a:chOff x="0" y="0"/>
          <a:chExt cx="0" cy="0"/>
        </a:xfrm>
      </p:grpSpPr>
      <p:sp>
        <p:nvSpPr>
          <p:cNvPr id="621" name="Google Shape;621;p128"/>
          <p:cNvSpPr/>
          <p:nvPr/>
        </p:nvSpPr>
        <p:spPr>
          <a:xfrm>
            <a:off x="205730" y="208344"/>
            <a:ext cx="3909000" cy="46530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22" name="Google Shape;622;p12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623" name="Google Shape;623;p128"/>
          <p:cNvSpPr txBox="1">
            <a:spLocks noGrp="1"/>
          </p:cNvSpPr>
          <p:nvPr>
            <p:ph type="title"/>
          </p:nvPr>
        </p:nvSpPr>
        <p:spPr>
          <a:xfrm>
            <a:off x="830600" y="2124874"/>
            <a:ext cx="2774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4" name="Google Shape;624;p128"/>
          <p:cNvSpPr txBox="1">
            <a:spLocks noGrp="1"/>
          </p:cNvSpPr>
          <p:nvPr>
            <p:ph type="body" idx="1"/>
          </p:nvPr>
        </p:nvSpPr>
        <p:spPr>
          <a:xfrm>
            <a:off x="4571999" y="1408697"/>
            <a:ext cx="4072800" cy="390300"/>
          </a:xfrm>
          <a:prstGeom prst="rect">
            <a:avLst/>
          </a:prstGeom>
          <a:no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25" name="Google Shape;625;p128"/>
          <p:cNvSpPr>
            <a:spLocks noGrp="1"/>
          </p:cNvSpPr>
          <p:nvPr>
            <p:ph type="pic" idx="2"/>
          </p:nvPr>
        </p:nvSpPr>
        <p:spPr>
          <a:xfrm>
            <a:off x="0" y="0"/>
            <a:ext cx="38802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26" name="Google Shape;626;p128"/>
          <p:cNvSpPr txBox="1">
            <a:spLocks noGrp="1"/>
          </p:cNvSpPr>
          <p:nvPr>
            <p:ph type="body" idx="3"/>
          </p:nvPr>
        </p:nvSpPr>
        <p:spPr>
          <a:xfrm>
            <a:off x="4575288" y="1895556"/>
            <a:ext cx="4069500" cy="29658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27" name="Google Shape;627;p128"/>
          <p:cNvSpPr txBox="1">
            <a:spLocks noGrp="1"/>
          </p:cNvSpPr>
          <p:nvPr>
            <p:ph type="body" idx="4"/>
          </p:nvPr>
        </p:nvSpPr>
        <p:spPr>
          <a:xfrm>
            <a:off x="4572000" y="208360"/>
            <a:ext cx="4064700" cy="1020600"/>
          </a:xfrm>
          <a:prstGeom prst="rect">
            <a:avLst/>
          </a:prstGeom>
          <a:noFill/>
          <a:ln>
            <a:noFill/>
          </a:ln>
        </p:spPr>
        <p:txBody>
          <a:bodyPr spcFirstLastPara="1" wrap="square" lIns="68575" tIns="34275" rIns="68575" bIns="34275" anchor="ctr" anchorCtr="0">
            <a:noAutofit/>
          </a:bodyPr>
          <a:lstStyle>
            <a:lvl1pPr marL="457200" lvl="0" indent="-419100">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Equal_Image_Left_02">
  <p:cSld name="Equal_Image_Left_02">
    <p:spTree>
      <p:nvGrpSpPr>
        <p:cNvPr id="1" name="Shape 628"/>
        <p:cNvGrpSpPr/>
        <p:nvPr/>
      </p:nvGrpSpPr>
      <p:grpSpPr>
        <a:xfrm>
          <a:off x="0" y="0"/>
          <a:ext cx="0" cy="0"/>
          <a:chOff x="0" y="0"/>
          <a:chExt cx="0" cy="0"/>
        </a:xfrm>
      </p:grpSpPr>
      <p:sp>
        <p:nvSpPr>
          <p:cNvPr id="629" name="Google Shape;629;p129"/>
          <p:cNvSpPr>
            <a:spLocks noGrp="1"/>
          </p:cNvSpPr>
          <p:nvPr>
            <p:ph type="pic" idx="2"/>
          </p:nvPr>
        </p:nvSpPr>
        <p:spPr>
          <a:xfrm>
            <a:off x="676429" y="677650"/>
            <a:ext cx="3789300" cy="3788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30" name="Google Shape;630;p12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31" name="Google Shape;631;p129"/>
          <p:cNvSpPr txBox="1">
            <a:spLocks noGrp="1"/>
          </p:cNvSpPr>
          <p:nvPr>
            <p:ph type="body" idx="1"/>
          </p:nvPr>
        </p:nvSpPr>
        <p:spPr>
          <a:xfrm>
            <a:off x="4852367" y="1877987"/>
            <a:ext cx="3792300" cy="3903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32" name="Google Shape;632;p129"/>
          <p:cNvSpPr txBox="1">
            <a:spLocks noGrp="1"/>
          </p:cNvSpPr>
          <p:nvPr>
            <p:ph type="body" idx="3"/>
          </p:nvPr>
        </p:nvSpPr>
        <p:spPr>
          <a:xfrm>
            <a:off x="4855429" y="2364846"/>
            <a:ext cx="3789300" cy="21009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33" name="Google Shape;633;p129"/>
          <p:cNvSpPr txBox="1">
            <a:spLocks noGrp="1"/>
          </p:cNvSpPr>
          <p:nvPr>
            <p:ph type="body" idx="4"/>
          </p:nvPr>
        </p:nvSpPr>
        <p:spPr>
          <a:xfrm>
            <a:off x="4851824" y="677650"/>
            <a:ext cx="3785100" cy="1020600"/>
          </a:xfrm>
          <a:prstGeom prst="rect">
            <a:avLst/>
          </a:prstGeom>
          <a:noFill/>
          <a:ln>
            <a:noFill/>
          </a:ln>
        </p:spPr>
        <p:txBody>
          <a:bodyPr spcFirstLastPara="1" wrap="square" lIns="68575" tIns="34275" rIns="68575" bIns="34275" anchor="ctr" anchorCtr="0">
            <a:noAutofit/>
          </a:bodyPr>
          <a:lstStyle>
            <a:lvl1pPr marL="457200" lvl="0" indent="-419100" algn="l">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Equal_Image_Text_Alternate_Columns">
  <p:cSld name="Equal_Image_Text_Alternate_Columns">
    <p:spTree>
      <p:nvGrpSpPr>
        <p:cNvPr id="1" name="Shape 634"/>
        <p:cNvGrpSpPr/>
        <p:nvPr/>
      </p:nvGrpSpPr>
      <p:grpSpPr>
        <a:xfrm>
          <a:off x="0" y="0"/>
          <a:ext cx="0" cy="0"/>
          <a:chOff x="0" y="0"/>
          <a:chExt cx="0" cy="0"/>
        </a:xfrm>
      </p:grpSpPr>
      <p:sp>
        <p:nvSpPr>
          <p:cNvPr id="635" name="Google Shape;635;p130"/>
          <p:cNvSpPr txBox="1">
            <a:spLocks noGrp="1"/>
          </p:cNvSpPr>
          <p:nvPr>
            <p:ph type="body" idx="1"/>
          </p:nvPr>
        </p:nvSpPr>
        <p:spPr>
          <a:xfrm>
            <a:off x="6385863"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36" name="Google Shape;636;p130"/>
          <p:cNvSpPr/>
          <p:nvPr/>
        </p:nvSpPr>
        <p:spPr>
          <a:xfrm>
            <a:off x="62345" y="4613563"/>
            <a:ext cx="1683300" cy="435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37" name="Google Shape;637;p130"/>
          <p:cNvSpPr>
            <a:spLocks noGrp="1"/>
          </p:cNvSpPr>
          <p:nvPr>
            <p:ph type="pic" idx="2"/>
          </p:nvPr>
        </p:nvSpPr>
        <p:spPr>
          <a:xfrm>
            <a:off x="0" y="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38" name="Google Shape;638;p13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639" name="Google Shape;639;p130"/>
          <p:cNvSpPr txBox="1">
            <a:spLocks noGrp="1"/>
          </p:cNvSpPr>
          <p:nvPr>
            <p:ph type="body" idx="3"/>
          </p:nvPr>
        </p:nvSpPr>
        <p:spPr>
          <a:xfrm>
            <a:off x="3323514" y="75277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40" name="Google Shape;640;p130"/>
          <p:cNvSpPr>
            <a:spLocks noGrp="1"/>
          </p:cNvSpPr>
          <p:nvPr>
            <p:ph type="pic" idx="4"/>
          </p:nvPr>
        </p:nvSpPr>
        <p:spPr>
          <a:xfrm>
            <a:off x="3054098" y="257175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1" name="Google Shape;641;p130"/>
          <p:cNvSpPr>
            <a:spLocks noGrp="1"/>
          </p:cNvSpPr>
          <p:nvPr>
            <p:ph type="pic" idx="5"/>
          </p:nvPr>
        </p:nvSpPr>
        <p:spPr>
          <a:xfrm>
            <a:off x="6108195" y="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2" name="Google Shape;642;p130"/>
          <p:cNvSpPr txBox="1">
            <a:spLocks noGrp="1"/>
          </p:cNvSpPr>
          <p:nvPr>
            <p:ph type="body" idx="6"/>
          </p:nvPr>
        </p:nvSpPr>
        <p:spPr>
          <a:xfrm>
            <a:off x="274857"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43" name="Google Shape;643;p130"/>
          <p:cNvSpPr txBox="1">
            <a:spLocks noGrp="1"/>
          </p:cNvSpPr>
          <p:nvPr>
            <p:ph type="body" idx="7"/>
          </p:nvPr>
        </p:nvSpPr>
        <p:spPr>
          <a:xfrm>
            <a:off x="3320451" y="265912"/>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44" name="Google Shape;644;p130"/>
          <p:cNvSpPr txBox="1">
            <a:spLocks noGrp="1"/>
          </p:cNvSpPr>
          <p:nvPr>
            <p:ph type="body" idx="8"/>
          </p:nvPr>
        </p:nvSpPr>
        <p:spPr>
          <a:xfrm>
            <a:off x="6382800"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45" name="Google Shape;645;p130"/>
          <p:cNvSpPr txBox="1">
            <a:spLocks noGrp="1"/>
          </p:cNvSpPr>
          <p:nvPr>
            <p:ph type="body" idx="9"/>
          </p:nvPr>
        </p:nvSpPr>
        <p:spPr>
          <a:xfrm>
            <a:off x="271794"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Equal_Image_Blue_Left">
  <p:cSld name="Equal_Image_Blue_Left">
    <p:spTree>
      <p:nvGrpSpPr>
        <p:cNvPr id="1" name="Shape 646"/>
        <p:cNvGrpSpPr/>
        <p:nvPr/>
      </p:nvGrpSpPr>
      <p:grpSpPr>
        <a:xfrm>
          <a:off x="0" y="0"/>
          <a:ext cx="0" cy="0"/>
          <a:chOff x="0" y="0"/>
          <a:chExt cx="0" cy="0"/>
        </a:xfrm>
      </p:grpSpPr>
      <p:sp>
        <p:nvSpPr>
          <p:cNvPr id="647" name="Google Shape;647;p131"/>
          <p:cNvSpPr/>
          <p:nvPr/>
        </p:nvSpPr>
        <p:spPr>
          <a:xfrm>
            <a:off x="0" y="0"/>
            <a:ext cx="25359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48" name="Google Shape;648;p131"/>
          <p:cNvSpPr txBox="1">
            <a:spLocks noGrp="1"/>
          </p:cNvSpPr>
          <p:nvPr>
            <p:ph type="title"/>
          </p:nvPr>
        </p:nvSpPr>
        <p:spPr>
          <a:xfrm>
            <a:off x="4652963" y="669119"/>
            <a:ext cx="39714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1400"/>
              <a:buNone/>
              <a:defRPr/>
            </a:lvl1pPr>
            <a:lvl2pPr lvl="1">
              <a:spcBef>
                <a:spcPts val="0"/>
              </a:spcBef>
              <a:spcAft>
                <a:spcPts val="0"/>
              </a:spcAft>
              <a:buClr>
                <a:schemeClr val="dk2"/>
              </a:buClr>
              <a:buSzPts val="1100"/>
              <a:buNone/>
              <a:defRPr>
                <a:solidFill>
                  <a:schemeClr val="dk2"/>
                </a:solidFill>
              </a:defRPr>
            </a:lvl2pPr>
            <a:lvl3pPr lvl="2">
              <a:spcBef>
                <a:spcPts val="0"/>
              </a:spcBef>
              <a:spcAft>
                <a:spcPts val="0"/>
              </a:spcAft>
              <a:buClr>
                <a:schemeClr val="dk2"/>
              </a:buClr>
              <a:buSzPts val="1100"/>
              <a:buNone/>
              <a:defRPr>
                <a:solidFill>
                  <a:schemeClr val="dk2"/>
                </a:solidFill>
              </a:defRPr>
            </a:lvl3pPr>
            <a:lvl4pPr lvl="3">
              <a:spcBef>
                <a:spcPts val="0"/>
              </a:spcBef>
              <a:spcAft>
                <a:spcPts val="0"/>
              </a:spcAft>
              <a:buClr>
                <a:schemeClr val="dk2"/>
              </a:buClr>
              <a:buSzPts val="1100"/>
              <a:buNone/>
              <a:defRPr>
                <a:solidFill>
                  <a:schemeClr val="dk2"/>
                </a:solidFill>
              </a:defRPr>
            </a:lvl4pPr>
            <a:lvl5pPr lvl="4">
              <a:spcBef>
                <a:spcPts val="0"/>
              </a:spcBef>
              <a:spcAft>
                <a:spcPts val="0"/>
              </a:spcAft>
              <a:buClr>
                <a:schemeClr val="dk2"/>
              </a:buClr>
              <a:buSzPts val="1100"/>
              <a:buNone/>
              <a:defRPr>
                <a:solidFill>
                  <a:schemeClr val="dk2"/>
                </a:solidFill>
              </a:defRPr>
            </a:lvl5pPr>
            <a:lvl6pPr lvl="5">
              <a:spcBef>
                <a:spcPts val="0"/>
              </a:spcBef>
              <a:spcAft>
                <a:spcPts val="0"/>
              </a:spcAft>
              <a:buClr>
                <a:schemeClr val="dk2"/>
              </a:buClr>
              <a:buSzPts val="1100"/>
              <a:buNone/>
              <a:defRPr>
                <a:solidFill>
                  <a:schemeClr val="dk2"/>
                </a:solidFill>
              </a:defRPr>
            </a:lvl6pPr>
            <a:lvl7pPr lvl="6">
              <a:spcBef>
                <a:spcPts val="0"/>
              </a:spcBef>
              <a:spcAft>
                <a:spcPts val="0"/>
              </a:spcAft>
              <a:buClr>
                <a:schemeClr val="dk2"/>
              </a:buClr>
              <a:buSzPts val="1100"/>
              <a:buNone/>
              <a:defRPr>
                <a:solidFill>
                  <a:schemeClr val="dk2"/>
                </a:solidFill>
              </a:defRPr>
            </a:lvl7pPr>
            <a:lvl8pPr lvl="7">
              <a:spcBef>
                <a:spcPts val="0"/>
              </a:spcBef>
              <a:spcAft>
                <a:spcPts val="0"/>
              </a:spcAft>
              <a:buClr>
                <a:schemeClr val="dk2"/>
              </a:buClr>
              <a:buSzPts val="1100"/>
              <a:buNone/>
              <a:defRPr>
                <a:solidFill>
                  <a:schemeClr val="dk2"/>
                </a:solidFill>
              </a:defRPr>
            </a:lvl8pPr>
            <a:lvl9pPr lvl="8">
              <a:spcBef>
                <a:spcPts val="0"/>
              </a:spcBef>
              <a:spcAft>
                <a:spcPts val="0"/>
              </a:spcAft>
              <a:buClr>
                <a:schemeClr val="dk2"/>
              </a:buClr>
              <a:buSzPts val="1100"/>
              <a:buNone/>
              <a:defRPr>
                <a:solidFill>
                  <a:schemeClr val="dk2"/>
                </a:solidFill>
              </a:defRPr>
            </a:lvl9pPr>
          </a:lstStyle>
          <a:p>
            <a:endParaRPr/>
          </a:p>
        </p:txBody>
      </p:sp>
      <p:sp>
        <p:nvSpPr>
          <p:cNvPr id="649" name="Google Shape;649;p13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650" name="Google Shape;650;p131"/>
          <p:cNvSpPr txBox="1">
            <a:spLocks noGrp="1"/>
          </p:cNvSpPr>
          <p:nvPr>
            <p:ph type="body" idx="1"/>
          </p:nvPr>
        </p:nvSpPr>
        <p:spPr>
          <a:xfrm>
            <a:off x="4652963" y="1770926"/>
            <a:ext cx="3972900" cy="25623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51" name="Google Shape;651;p131"/>
          <p:cNvSpPr>
            <a:spLocks noGrp="1"/>
          </p:cNvSpPr>
          <p:nvPr>
            <p:ph type="pic" idx="2"/>
          </p:nvPr>
        </p:nvSpPr>
        <p:spPr>
          <a:xfrm>
            <a:off x="564039" y="669119"/>
            <a:ext cx="3812400" cy="366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Equal_Image_Center">
  <p:cSld name="Equal_Image_Center">
    <p:spTree>
      <p:nvGrpSpPr>
        <p:cNvPr id="1" name="Shape 652"/>
        <p:cNvGrpSpPr/>
        <p:nvPr/>
      </p:nvGrpSpPr>
      <p:grpSpPr>
        <a:xfrm>
          <a:off x="0" y="0"/>
          <a:ext cx="0" cy="0"/>
          <a:chOff x="0" y="0"/>
          <a:chExt cx="0" cy="0"/>
        </a:xfrm>
      </p:grpSpPr>
      <p:sp>
        <p:nvSpPr>
          <p:cNvPr id="653" name="Google Shape;653;p132"/>
          <p:cNvSpPr>
            <a:spLocks noGrp="1"/>
          </p:cNvSpPr>
          <p:nvPr>
            <p:ph type="pic" idx="2"/>
          </p:nvPr>
        </p:nvSpPr>
        <p:spPr>
          <a:xfrm>
            <a:off x="3304067" y="0"/>
            <a:ext cx="25359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54" name="Google Shape;654;p132"/>
          <p:cNvSpPr txBox="1">
            <a:spLocks noGrp="1"/>
          </p:cNvSpPr>
          <p:nvPr>
            <p:ph type="title"/>
          </p:nvPr>
        </p:nvSpPr>
        <p:spPr>
          <a:xfrm>
            <a:off x="507705" y="669119"/>
            <a:ext cx="2314800" cy="19026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5" name="Google Shape;655;p13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56" name="Google Shape;656;p132"/>
          <p:cNvSpPr txBox="1">
            <a:spLocks noGrp="1"/>
          </p:cNvSpPr>
          <p:nvPr>
            <p:ph type="body" idx="1"/>
          </p:nvPr>
        </p:nvSpPr>
        <p:spPr>
          <a:xfrm>
            <a:off x="507704" y="2743200"/>
            <a:ext cx="2315700" cy="15900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57" name="Google Shape;657;p132"/>
          <p:cNvSpPr txBox="1">
            <a:spLocks noGrp="1"/>
          </p:cNvSpPr>
          <p:nvPr>
            <p:ph type="body" idx="3"/>
          </p:nvPr>
        </p:nvSpPr>
        <p:spPr>
          <a:xfrm>
            <a:off x="6320641" y="669119"/>
            <a:ext cx="2315700" cy="3663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Equal_Blue_Left_Image_Right">
  <p:cSld name="Equal_Blue_Left_Image_Right">
    <p:spTree>
      <p:nvGrpSpPr>
        <p:cNvPr id="1" name="Shape 658"/>
        <p:cNvGrpSpPr/>
        <p:nvPr/>
      </p:nvGrpSpPr>
      <p:grpSpPr>
        <a:xfrm>
          <a:off x="0" y="0"/>
          <a:ext cx="0" cy="0"/>
          <a:chOff x="0" y="0"/>
          <a:chExt cx="0" cy="0"/>
        </a:xfrm>
      </p:grpSpPr>
      <p:sp>
        <p:nvSpPr>
          <p:cNvPr id="659" name="Google Shape;659;p133"/>
          <p:cNvSpPr/>
          <p:nvPr/>
        </p:nvSpPr>
        <p:spPr>
          <a:xfrm>
            <a:off x="564039" y="669119"/>
            <a:ext cx="3345900" cy="3663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60" name="Google Shape;660;p133"/>
          <p:cNvSpPr txBox="1">
            <a:spLocks noGrp="1"/>
          </p:cNvSpPr>
          <p:nvPr>
            <p:ph type="title"/>
          </p:nvPr>
        </p:nvSpPr>
        <p:spPr>
          <a:xfrm>
            <a:off x="956545" y="949534"/>
            <a:ext cx="2560500" cy="1439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1" name="Google Shape;661;p13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2" name="Google Shape;662;p133"/>
          <p:cNvSpPr txBox="1">
            <a:spLocks noGrp="1"/>
          </p:cNvSpPr>
          <p:nvPr>
            <p:ph type="body" idx="1"/>
          </p:nvPr>
        </p:nvSpPr>
        <p:spPr>
          <a:xfrm>
            <a:off x="956544" y="2496920"/>
            <a:ext cx="2561400" cy="14397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63" name="Google Shape;663;p133"/>
          <p:cNvSpPr>
            <a:spLocks noGrp="1"/>
          </p:cNvSpPr>
          <p:nvPr>
            <p:ph type="pic" idx="2"/>
          </p:nvPr>
        </p:nvSpPr>
        <p:spPr>
          <a:xfrm>
            <a:off x="4016828" y="669119"/>
            <a:ext cx="4563000" cy="1720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4" name="Google Shape;664;p133"/>
          <p:cNvSpPr txBox="1">
            <a:spLocks noGrp="1"/>
          </p:cNvSpPr>
          <p:nvPr>
            <p:ph type="body" idx="3"/>
          </p:nvPr>
        </p:nvSpPr>
        <p:spPr>
          <a:xfrm>
            <a:off x="4302456" y="2754215"/>
            <a:ext cx="4277400" cy="1325100"/>
          </a:xfrm>
          <a:prstGeom prst="rect">
            <a:avLst/>
          </a:prstGeom>
          <a:noFill/>
          <a:ln>
            <a:noFill/>
          </a:ln>
        </p:spPr>
        <p:txBody>
          <a:bodyPr spcFirstLastPara="1" wrap="square" lIns="68575" tIns="34275" rIns="68575" bIns="34275" anchor="t" anchorCtr="0">
            <a:noAutofit/>
          </a:bodyPr>
          <a:lstStyle>
            <a:lvl1pPr marL="457200" lvl="0"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Equal_Left_Blue_Center_Picture">
  <p:cSld name="Equal_Left_Blue_Center_Picture">
    <p:spTree>
      <p:nvGrpSpPr>
        <p:cNvPr id="1" name="Shape 665"/>
        <p:cNvGrpSpPr/>
        <p:nvPr/>
      </p:nvGrpSpPr>
      <p:grpSpPr>
        <a:xfrm>
          <a:off x="0" y="0"/>
          <a:ext cx="0" cy="0"/>
          <a:chOff x="0" y="0"/>
          <a:chExt cx="0" cy="0"/>
        </a:xfrm>
      </p:grpSpPr>
      <p:sp>
        <p:nvSpPr>
          <p:cNvPr id="666" name="Google Shape;666;p13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7" name="Google Shape;667;p134"/>
          <p:cNvSpPr/>
          <p:nvPr/>
        </p:nvSpPr>
        <p:spPr>
          <a:xfrm>
            <a:off x="0" y="0"/>
            <a:ext cx="2913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68" name="Google Shape;668;p134"/>
          <p:cNvSpPr txBox="1">
            <a:spLocks noGrp="1"/>
          </p:cNvSpPr>
          <p:nvPr>
            <p:ph type="title"/>
          </p:nvPr>
        </p:nvSpPr>
        <p:spPr>
          <a:xfrm>
            <a:off x="326691" y="2074664"/>
            <a:ext cx="24003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9" name="Google Shape;669;p134"/>
          <p:cNvSpPr>
            <a:spLocks noGrp="1"/>
          </p:cNvSpPr>
          <p:nvPr>
            <p:ph type="pic" idx="2"/>
          </p:nvPr>
        </p:nvSpPr>
        <p:spPr>
          <a:xfrm>
            <a:off x="2913461" y="0"/>
            <a:ext cx="25389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0" name="Google Shape;670;p134"/>
          <p:cNvSpPr txBox="1">
            <a:spLocks noGrp="1"/>
          </p:cNvSpPr>
          <p:nvPr>
            <p:ph type="body" idx="1"/>
          </p:nvPr>
        </p:nvSpPr>
        <p:spPr>
          <a:xfrm>
            <a:off x="5638800" y="661393"/>
            <a:ext cx="3394500" cy="3820800"/>
          </a:xfrm>
          <a:prstGeom prst="rect">
            <a:avLst/>
          </a:prstGeom>
          <a:noFill/>
          <a:ln>
            <a:noFill/>
          </a:ln>
        </p:spPr>
        <p:txBody>
          <a:bodyPr spcFirstLastPara="1" wrap="square" lIns="68575" tIns="34275" rIns="68575" bIns="34275" anchor="ctr" anchorCtr="0">
            <a:noAutofit/>
          </a:bodyPr>
          <a:lstStyle>
            <a:lvl1pPr marL="457200" lvl="0"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pic>
        <p:nvPicPr>
          <p:cNvPr id="671" name="Google Shape;671;p134"/>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Equal_Text_Left_Picture_Frame_Right">
  <p:cSld name="Equal_Text_Left_Picture_Frame_Right">
    <p:spTree>
      <p:nvGrpSpPr>
        <p:cNvPr id="1" name="Shape 672"/>
        <p:cNvGrpSpPr/>
        <p:nvPr/>
      </p:nvGrpSpPr>
      <p:grpSpPr>
        <a:xfrm>
          <a:off x="0" y="0"/>
          <a:ext cx="0" cy="0"/>
          <a:chOff x="0" y="0"/>
          <a:chExt cx="0" cy="0"/>
        </a:xfrm>
      </p:grpSpPr>
      <p:sp>
        <p:nvSpPr>
          <p:cNvPr id="673" name="Google Shape;673;p13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74" name="Google Shape;674;p135"/>
          <p:cNvSpPr txBox="1">
            <a:spLocks noGrp="1"/>
          </p:cNvSpPr>
          <p:nvPr>
            <p:ph type="title"/>
          </p:nvPr>
        </p:nvSpPr>
        <p:spPr>
          <a:xfrm>
            <a:off x="520982" y="608167"/>
            <a:ext cx="3566400" cy="5391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5" name="Google Shape;675;p135"/>
          <p:cNvSpPr txBox="1">
            <a:spLocks noGrp="1"/>
          </p:cNvSpPr>
          <p:nvPr>
            <p:ph type="body" idx="1"/>
          </p:nvPr>
        </p:nvSpPr>
        <p:spPr>
          <a:xfrm>
            <a:off x="520982" y="1245475"/>
            <a:ext cx="3566400" cy="30339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76" name="Google Shape;676;p135"/>
          <p:cNvSpPr>
            <a:spLocks noGrp="1"/>
          </p:cNvSpPr>
          <p:nvPr>
            <p:ph type="pic" idx="2"/>
          </p:nvPr>
        </p:nvSpPr>
        <p:spPr>
          <a:xfrm>
            <a:off x="4638184" y="671230"/>
            <a:ext cx="3782400" cy="3801000"/>
          </a:xfrm>
          <a:prstGeom prst="rect">
            <a:avLst/>
          </a:prstGeom>
          <a:noFill/>
          <a:ln w="228600" cap="flat" cmpd="sng">
            <a:solidFill>
              <a:schemeClr val="lt1"/>
            </a:solidFill>
            <a:prstDash val="solid"/>
            <a:miter lim="800000"/>
            <a:headEnd type="none" w="sm" len="sm"/>
            <a:tailEnd type="none" w="sm" len="sm"/>
          </a:ln>
          <a:effectLst>
            <a:outerShdw blurRad="241300" dist="38100" dir="2700000" algn="tl" rotWithShape="0">
              <a:srgbClr val="000000">
                <a:alpha val="40000"/>
              </a:srgbClr>
            </a:outerShdw>
          </a:effectLst>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cxnSp>
        <p:nvCxnSpPr>
          <p:cNvPr id="677" name="Google Shape;677;p135"/>
          <p:cNvCxnSpPr/>
          <p:nvPr/>
        </p:nvCxnSpPr>
        <p:spPr>
          <a:xfrm>
            <a:off x="520982" y="1147135"/>
            <a:ext cx="3566400" cy="0"/>
          </a:xfrm>
          <a:prstGeom prst="straightConnector1">
            <a:avLst/>
          </a:prstGeom>
          <a:noFill/>
          <a:ln w="25400" cap="flat" cmpd="sng">
            <a:solidFill>
              <a:schemeClr val="accent4"/>
            </a:solidFill>
            <a:prstDash val="solid"/>
            <a:miter lim="800000"/>
            <a:headEnd type="none" w="sm" len="sm"/>
            <a:tailEnd type="none" w="sm" len="sm"/>
          </a:ln>
        </p:spPr>
      </p:cxn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Equal_Picture_Title_Left">
  <p:cSld name="Equal_Picture_Title_Left">
    <p:spTree>
      <p:nvGrpSpPr>
        <p:cNvPr id="1" name="Shape 678"/>
        <p:cNvGrpSpPr/>
        <p:nvPr/>
      </p:nvGrpSpPr>
      <p:grpSpPr>
        <a:xfrm>
          <a:off x="0" y="0"/>
          <a:ext cx="0" cy="0"/>
          <a:chOff x="0" y="0"/>
          <a:chExt cx="0" cy="0"/>
        </a:xfrm>
      </p:grpSpPr>
      <p:sp>
        <p:nvSpPr>
          <p:cNvPr id="679" name="Google Shape;679;p136"/>
          <p:cNvSpPr txBox="1">
            <a:spLocks noGrp="1"/>
          </p:cNvSpPr>
          <p:nvPr>
            <p:ph type="title"/>
          </p:nvPr>
        </p:nvSpPr>
        <p:spPr>
          <a:xfrm>
            <a:off x="486136" y="423208"/>
            <a:ext cx="3897600" cy="1052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0" name="Google Shape;680;p13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81" name="Google Shape;681;p136"/>
          <p:cNvSpPr txBox="1">
            <a:spLocks noGrp="1"/>
          </p:cNvSpPr>
          <p:nvPr>
            <p:ph type="body" idx="1"/>
          </p:nvPr>
        </p:nvSpPr>
        <p:spPr>
          <a:xfrm>
            <a:off x="4722725" y="423208"/>
            <a:ext cx="38976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82" name="Google Shape;682;p136"/>
          <p:cNvSpPr txBox="1">
            <a:spLocks noGrp="1"/>
          </p:cNvSpPr>
          <p:nvPr>
            <p:ph type="body" idx="2"/>
          </p:nvPr>
        </p:nvSpPr>
        <p:spPr>
          <a:xfrm>
            <a:off x="4722725" y="851477"/>
            <a:ext cx="3897600" cy="36801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83" name="Google Shape;683;p136"/>
          <p:cNvSpPr>
            <a:spLocks noGrp="1"/>
          </p:cNvSpPr>
          <p:nvPr>
            <p:ph type="pic" idx="3"/>
          </p:nvPr>
        </p:nvSpPr>
        <p:spPr>
          <a:xfrm>
            <a:off x="486136" y="1640712"/>
            <a:ext cx="3897600" cy="2890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Equal_Image_Blue_Left_02">
  <p:cSld name="Equal_Image_Blue_Left_02">
    <p:spTree>
      <p:nvGrpSpPr>
        <p:cNvPr id="1" name="Shape 684"/>
        <p:cNvGrpSpPr/>
        <p:nvPr/>
      </p:nvGrpSpPr>
      <p:grpSpPr>
        <a:xfrm>
          <a:off x="0" y="0"/>
          <a:ext cx="0" cy="0"/>
          <a:chOff x="0" y="0"/>
          <a:chExt cx="0" cy="0"/>
        </a:xfrm>
      </p:grpSpPr>
      <p:sp>
        <p:nvSpPr>
          <p:cNvPr id="685" name="Google Shape;685;p137"/>
          <p:cNvSpPr txBox="1">
            <a:spLocks noGrp="1"/>
          </p:cNvSpPr>
          <p:nvPr>
            <p:ph type="title"/>
          </p:nvPr>
        </p:nvSpPr>
        <p:spPr>
          <a:xfrm>
            <a:off x="4271657" y="565747"/>
            <a:ext cx="3441000" cy="980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6" name="Google Shape;686;p137"/>
          <p:cNvSpPr txBox="1">
            <a:spLocks noGrp="1"/>
          </p:cNvSpPr>
          <p:nvPr>
            <p:ph type="body" idx="1"/>
          </p:nvPr>
        </p:nvSpPr>
        <p:spPr>
          <a:xfrm>
            <a:off x="4271963" y="1646006"/>
            <a:ext cx="4440600" cy="16683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87" name="Google Shape;687;p13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88" name="Google Shape;688;p137"/>
          <p:cNvSpPr/>
          <p:nvPr/>
        </p:nvSpPr>
        <p:spPr>
          <a:xfrm>
            <a:off x="0" y="-1744"/>
            <a:ext cx="30546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689" name="Google Shape;689;p137"/>
          <p:cNvCxnSpPr/>
          <p:nvPr/>
        </p:nvCxnSpPr>
        <p:spPr>
          <a:xfrm rot="-5400000" flipH="1">
            <a:off x="5431272" y="3860821"/>
            <a:ext cx="471000" cy="390000"/>
          </a:xfrm>
          <a:prstGeom prst="bentConnector3">
            <a:avLst>
              <a:gd name="adj1" fmla="val 0"/>
            </a:avLst>
          </a:prstGeom>
          <a:noFill/>
          <a:ln w="19050" cap="flat" cmpd="sng">
            <a:solidFill>
              <a:schemeClr val="accent4"/>
            </a:solidFill>
            <a:prstDash val="solid"/>
            <a:miter lim="800000"/>
            <a:headEnd type="none" w="sm" len="sm"/>
            <a:tailEnd type="none" w="sm" len="sm"/>
          </a:ln>
        </p:spPr>
      </p:cxnSp>
      <p:sp>
        <p:nvSpPr>
          <p:cNvPr id="690" name="Google Shape;690;p137"/>
          <p:cNvSpPr>
            <a:spLocks noGrp="1"/>
          </p:cNvSpPr>
          <p:nvPr>
            <p:ph type="pic" idx="2"/>
          </p:nvPr>
        </p:nvSpPr>
        <p:spPr>
          <a:xfrm>
            <a:off x="617935" y="570310"/>
            <a:ext cx="3206400" cy="4002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91" name="Google Shape;691;p137"/>
          <p:cNvSpPr txBox="1">
            <a:spLocks noGrp="1"/>
          </p:cNvSpPr>
          <p:nvPr>
            <p:ph type="body" idx="3"/>
          </p:nvPr>
        </p:nvSpPr>
        <p:spPr>
          <a:xfrm>
            <a:off x="5472583" y="3696624"/>
            <a:ext cx="1866900" cy="2571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92" name="Google Shape;692;p137"/>
          <p:cNvSpPr txBox="1">
            <a:spLocks noGrp="1"/>
          </p:cNvSpPr>
          <p:nvPr>
            <p:ph type="body" idx="4"/>
          </p:nvPr>
        </p:nvSpPr>
        <p:spPr>
          <a:xfrm>
            <a:off x="5861952" y="4057030"/>
            <a:ext cx="2850600" cy="513300"/>
          </a:xfrm>
          <a:prstGeom prst="rect">
            <a:avLst/>
          </a:prstGeom>
          <a:solidFill>
            <a:schemeClr val="lt1"/>
          </a:solid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693" name="Google Shape;693;p137"/>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6"/>
        <p:cNvGrpSpPr/>
        <p:nvPr/>
      </p:nvGrpSpPr>
      <p:grpSpPr>
        <a:xfrm>
          <a:off x="0" y="0"/>
          <a:ext cx="0" cy="0"/>
          <a:chOff x="0" y="0"/>
          <a:chExt cx="0" cy="0"/>
        </a:xfrm>
      </p:grpSpPr>
      <p:sp>
        <p:nvSpPr>
          <p:cNvPr id="67" name="Google Shape;67;p16"/>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68" name="Google Shape;68;p16"/>
          <p:cNvSpPr txBox="1">
            <a:spLocks noGrp="1"/>
          </p:cNvSpPr>
          <p:nvPr>
            <p:ph type="body" idx="1"/>
          </p:nvPr>
        </p:nvSpPr>
        <p:spPr>
          <a:xfrm>
            <a:off x="628650" y="1466627"/>
            <a:ext cx="7886700" cy="2893218"/>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69" name="Google Shape;69;p16"/>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Equal_Three_Column_Image_Process">
  <p:cSld name="Equal_Three_Column_Image_Process">
    <p:spTree>
      <p:nvGrpSpPr>
        <p:cNvPr id="1" name="Shape 694"/>
        <p:cNvGrpSpPr/>
        <p:nvPr/>
      </p:nvGrpSpPr>
      <p:grpSpPr>
        <a:xfrm>
          <a:off x="0" y="0"/>
          <a:ext cx="0" cy="0"/>
          <a:chOff x="0" y="0"/>
          <a:chExt cx="0" cy="0"/>
        </a:xfrm>
      </p:grpSpPr>
      <p:sp>
        <p:nvSpPr>
          <p:cNvPr id="695" name="Google Shape;695;p138"/>
          <p:cNvSpPr/>
          <p:nvPr/>
        </p:nvSpPr>
        <p:spPr>
          <a:xfrm>
            <a:off x="0" y="-1"/>
            <a:ext cx="9144000" cy="27033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96" name="Google Shape;696;p138"/>
          <p:cNvSpPr/>
          <p:nvPr/>
        </p:nvSpPr>
        <p:spPr>
          <a:xfrm>
            <a:off x="211932" y="217931"/>
            <a:ext cx="8720100" cy="22821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97" name="Google Shape;697;p138"/>
          <p:cNvSpPr txBox="1">
            <a:spLocks noGrp="1"/>
          </p:cNvSpPr>
          <p:nvPr>
            <p:ph type="title"/>
          </p:nvPr>
        </p:nvSpPr>
        <p:spPr>
          <a:xfrm>
            <a:off x="459581" y="477148"/>
            <a:ext cx="8224800" cy="673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8" name="Google Shape;698;p138"/>
          <p:cNvSpPr txBox="1">
            <a:spLocks noGrp="1"/>
          </p:cNvSpPr>
          <p:nvPr>
            <p:ph type="body" idx="1"/>
          </p:nvPr>
        </p:nvSpPr>
        <p:spPr>
          <a:xfrm>
            <a:off x="3334620"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99" name="Google Shape;699;p138"/>
          <p:cNvSpPr txBox="1">
            <a:spLocks noGrp="1"/>
          </p:cNvSpPr>
          <p:nvPr>
            <p:ph type="body" idx="2"/>
          </p:nvPr>
        </p:nvSpPr>
        <p:spPr>
          <a:xfrm>
            <a:off x="6220949"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00" name="Google Shape;700;p138"/>
          <p:cNvSpPr>
            <a:spLocks noGrp="1"/>
          </p:cNvSpPr>
          <p:nvPr>
            <p:ph type="pic" idx="3"/>
          </p:nvPr>
        </p:nvSpPr>
        <p:spPr>
          <a:xfrm>
            <a:off x="545306"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01" name="Google Shape;701;p138"/>
          <p:cNvSpPr>
            <a:spLocks noGrp="1"/>
          </p:cNvSpPr>
          <p:nvPr>
            <p:ph type="pic" idx="4"/>
          </p:nvPr>
        </p:nvSpPr>
        <p:spPr>
          <a:xfrm>
            <a:off x="3420345"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02" name="Google Shape;702;p138"/>
          <p:cNvSpPr>
            <a:spLocks noGrp="1"/>
          </p:cNvSpPr>
          <p:nvPr>
            <p:ph type="pic" idx="5"/>
          </p:nvPr>
        </p:nvSpPr>
        <p:spPr>
          <a:xfrm>
            <a:off x="6306674"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03" name="Google Shape;703;p13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704" name="Google Shape;704;p138"/>
          <p:cNvSpPr txBox="1">
            <a:spLocks noGrp="1"/>
          </p:cNvSpPr>
          <p:nvPr>
            <p:ph type="body" idx="6"/>
          </p:nvPr>
        </p:nvSpPr>
        <p:spPr>
          <a:xfrm>
            <a:off x="459581"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05" name="Google Shape;705;p138"/>
          <p:cNvSpPr txBox="1">
            <a:spLocks noGrp="1"/>
          </p:cNvSpPr>
          <p:nvPr>
            <p:ph type="body" idx="7"/>
          </p:nvPr>
        </p:nvSpPr>
        <p:spPr>
          <a:xfrm>
            <a:off x="460125"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06" name="Google Shape;706;p138"/>
          <p:cNvSpPr txBox="1">
            <a:spLocks noGrp="1"/>
          </p:cNvSpPr>
          <p:nvPr>
            <p:ph type="body" idx="8"/>
          </p:nvPr>
        </p:nvSpPr>
        <p:spPr>
          <a:xfrm>
            <a:off x="3335164"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07" name="Google Shape;707;p138"/>
          <p:cNvSpPr txBox="1">
            <a:spLocks noGrp="1"/>
          </p:cNvSpPr>
          <p:nvPr>
            <p:ph type="body" idx="9"/>
          </p:nvPr>
        </p:nvSpPr>
        <p:spPr>
          <a:xfrm>
            <a:off x="6221493"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Equal_Picture_Text_Box">
  <p:cSld name="Equal_Picture_Text_Box">
    <p:spTree>
      <p:nvGrpSpPr>
        <p:cNvPr id="1" name="Shape 708"/>
        <p:cNvGrpSpPr/>
        <p:nvPr/>
      </p:nvGrpSpPr>
      <p:grpSpPr>
        <a:xfrm>
          <a:off x="0" y="0"/>
          <a:ext cx="0" cy="0"/>
          <a:chOff x="0" y="0"/>
          <a:chExt cx="0" cy="0"/>
        </a:xfrm>
      </p:grpSpPr>
      <p:sp>
        <p:nvSpPr>
          <p:cNvPr id="709" name="Google Shape;709;p139"/>
          <p:cNvSpPr/>
          <p:nvPr/>
        </p:nvSpPr>
        <p:spPr>
          <a:xfrm>
            <a:off x="1"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10" name="Google Shape;710;p139"/>
          <p:cNvSpPr txBox="1">
            <a:spLocks noGrp="1"/>
          </p:cNvSpPr>
          <p:nvPr>
            <p:ph type="title"/>
          </p:nvPr>
        </p:nvSpPr>
        <p:spPr>
          <a:xfrm>
            <a:off x="3112497" y="3268480"/>
            <a:ext cx="4402800" cy="15834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30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711" name="Google Shape;711;p139"/>
          <p:cNvCxnSpPr/>
          <p:nvPr/>
        </p:nvCxnSpPr>
        <p:spPr>
          <a:xfrm rot="10800000">
            <a:off x="1985369" y="3259985"/>
            <a:ext cx="974400" cy="796200"/>
          </a:xfrm>
          <a:prstGeom prst="bentConnector3">
            <a:avLst>
              <a:gd name="adj1" fmla="val 99391"/>
            </a:avLst>
          </a:prstGeom>
          <a:noFill/>
          <a:ln w="25400" cap="flat" cmpd="sng">
            <a:solidFill>
              <a:schemeClr val="accent3"/>
            </a:solidFill>
            <a:prstDash val="solid"/>
            <a:miter lim="800000"/>
            <a:headEnd type="none" w="sm" len="sm"/>
            <a:tailEnd type="none" w="sm" len="sm"/>
          </a:ln>
        </p:spPr>
      </p:cxnSp>
      <p:sp>
        <p:nvSpPr>
          <p:cNvPr id="712" name="Google Shape;712;p139"/>
          <p:cNvSpPr>
            <a:spLocks noGrp="1"/>
          </p:cNvSpPr>
          <p:nvPr>
            <p:ph type="pic" idx="2"/>
          </p:nvPr>
        </p:nvSpPr>
        <p:spPr>
          <a:xfrm>
            <a:off x="3112294" y="465454"/>
            <a:ext cx="5574600" cy="2659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13" name="Google Shape;713;p13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pic>
        <p:nvPicPr>
          <p:cNvPr id="714" name="Google Shape;714;p139"/>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715" name="Google Shape;715;p139"/>
          <p:cNvSpPr txBox="1">
            <a:spLocks noGrp="1"/>
          </p:cNvSpPr>
          <p:nvPr>
            <p:ph type="body" idx="1"/>
          </p:nvPr>
        </p:nvSpPr>
        <p:spPr>
          <a:xfrm>
            <a:off x="457200" y="2157744"/>
            <a:ext cx="2391300" cy="967500"/>
          </a:xfrm>
          <a:prstGeom prst="rect">
            <a:avLst/>
          </a:prstGeom>
          <a:noFill/>
          <a:ln>
            <a:noFill/>
          </a:ln>
        </p:spPr>
        <p:txBody>
          <a:bodyPr spcFirstLastPara="1" wrap="square" lIns="68575" tIns="34275" rIns="68575" bIns="34275" anchor="t" anchorCtr="0">
            <a:noAutofit/>
          </a:bodyPr>
          <a:lstStyle>
            <a:lvl1pPr marL="457200" lvl="0"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716" name="Google Shape;716;p139"/>
          <p:cNvSpPr txBox="1">
            <a:spLocks noGrp="1"/>
          </p:cNvSpPr>
          <p:nvPr>
            <p:ph type="body" idx="3"/>
          </p:nvPr>
        </p:nvSpPr>
        <p:spPr>
          <a:xfrm>
            <a:off x="829129" y="1794469"/>
            <a:ext cx="2019300" cy="288000"/>
          </a:xfrm>
          <a:prstGeom prst="rect">
            <a:avLst/>
          </a:prstGeom>
          <a:noFill/>
          <a:ln>
            <a:noFill/>
          </a:ln>
        </p:spPr>
        <p:txBody>
          <a:bodyPr spcFirstLastPara="1" wrap="square" lIns="68575" tIns="34275" rIns="68575" bIns="34275" anchor="t" anchorCtr="0">
            <a:noAutofit/>
          </a:bodyPr>
          <a:lstStyle>
            <a:lvl1pPr marL="457200" lvl="0"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Equal_Four_Text_Left_Image_Right">
  <p:cSld name="Equal_Four_Text_Left_Image_Right">
    <p:spTree>
      <p:nvGrpSpPr>
        <p:cNvPr id="1" name="Shape 717"/>
        <p:cNvGrpSpPr/>
        <p:nvPr/>
      </p:nvGrpSpPr>
      <p:grpSpPr>
        <a:xfrm>
          <a:off x="0" y="0"/>
          <a:ext cx="0" cy="0"/>
          <a:chOff x="0" y="0"/>
          <a:chExt cx="0" cy="0"/>
        </a:xfrm>
      </p:grpSpPr>
      <p:sp>
        <p:nvSpPr>
          <p:cNvPr id="718" name="Google Shape;718;p140"/>
          <p:cNvSpPr>
            <a:spLocks noGrp="1"/>
          </p:cNvSpPr>
          <p:nvPr>
            <p:ph type="pic" idx="2"/>
          </p:nvPr>
        </p:nvSpPr>
        <p:spPr>
          <a:xfrm>
            <a:off x="2675335" y="0"/>
            <a:ext cx="64686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19" name="Google Shape;719;p140"/>
          <p:cNvSpPr/>
          <p:nvPr/>
        </p:nvSpPr>
        <p:spPr>
          <a:xfrm>
            <a:off x="0" y="0"/>
            <a:ext cx="26751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20" name="Google Shape;720;p140"/>
          <p:cNvSpPr/>
          <p:nvPr/>
        </p:nvSpPr>
        <p:spPr>
          <a:xfrm>
            <a:off x="604434" y="575375"/>
            <a:ext cx="4230900" cy="40800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21" name="Google Shape;721;p140"/>
          <p:cNvSpPr txBox="1">
            <a:spLocks noGrp="1"/>
          </p:cNvSpPr>
          <p:nvPr>
            <p:ph type="title"/>
          </p:nvPr>
        </p:nvSpPr>
        <p:spPr>
          <a:xfrm>
            <a:off x="5205916" y="1824571"/>
            <a:ext cx="31242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2" name="Google Shape;722;p140"/>
          <p:cNvSpPr txBox="1">
            <a:spLocks noGrp="1"/>
          </p:cNvSpPr>
          <p:nvPr>
            <p:ph type="body" idx="1"/>
          </p:nvPr>
        </p:nvSpPr>
        <p:spPr>
          <a:xfrm>
            <a:off x="5205916" y="3238936"/>
            <a:ext cx="1865400" cy="260700"/>
          </a:xfrm>
          <a:prstGeom prst="rect">
            <a:avLst/>
          </a:prstGeom>
          <a:solidFill>
            <a:schemeClr val="lt1"/>
          </a:solid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1pPr>
            <a:lvl2pPr marL="914400" lvl="1"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2pPr>
            <a:lvl3pPr marL="1371600" lvl="2"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3pPr>
            <a:lvl4pPr marL="1828800" lvl="3"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4pPr>
            <a:lvl5pPr marL="2286000" lvl="4"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5pPr>
            <a:lvl6pPr marL="2743200" lvl="5"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6pPr>
            <a:lvl7pPr marL="3200400" lvl="6"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7pPr>
            <a:lvl8pPr marL="3657600" lvl="7"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8pPr>
            <a:lvl9pPr marL="4114800" lvl="8"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9pPr>
          </a:lstStyle>
          <a:p>
            <a:endParaRPr/>
          </a:p>
        </p:txBody>
      </p:sp>
      <p:sp>
        <p:nvSpPr>
          <p:cNvPr id="723" name="Google Shape;723;p140"/>
          <p:cNvSpPr txBox="1">
            <a:spLocks noGrp="1"/>
          </p:cNvSpPr>
          <p:nvPr>
            <p:ph type="body" idx="3"/>
          </p:nvPr>
        </p:nvSpPr>
        <p:spPr>
          <a:xfrm>
            <a:off x="974878" y="1387365"/>
            <a:ext cx="1735200" cy="11271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4" name="Google Shape;724;p140"/>
          <p:cNvSpPr txBox="1">
            <a:spLocks noGrp="1"/>
          </p:cNvSpPr>
          <p:nvPr>
            <p:ph type="body" idx="4"/>
          </p:nvPr>
        </p:nvSpPr>
        <p:spPr>
          <a:xfrm>
            <a:off x="2836838" y="1387365"/>
            <a:ext cx="1735200" cy="11271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5" name="Google Shape;725;p140"/>
          <p:cNvSpPr txBox="1">
            <a:spLocks noGrp="1"/>
          </p:cNvSpPr>
          <p:nvPr>
            <p:ph type="body" idx="5"/>
          </p:nvPr>
        </p:nvSpPr>
        <p:spPr>
          <a:xfrm>
            <a:off x="974878" y="3089975"/>
            <a:ext cx="1735200" cy="1127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6" name="Google Shape;726;p140"/>
          <p:cNvSpPr txBox="1">
            <a:spLocks noGrp="1"/>
          </p:cNvSpPr>
          <p:nvPr>
            <p:ph type="body" idx="6"/>
          </p:nvPr>
        </p:nvSpPr>
        <p:spPr>
          <a:xfrm>
            <a:off x="2836838" y="3089975"/>
            <a:ext cx="1735200" cy="1127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7" name="Google Shape;727;p14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latin typeface="Lato"/>
              <a:ea typeface="Lato"/>
              <a:cs typeface="Lato"/>
              <a:sym typeface="Lato"/>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Equal_Text_Left_Image_Right">
  <p:cSld name="Equal_Text_Left_Image_Right">
    <p:spTree>
      <p:nvGrpSpPr>
        <p:cNvPr id="1" name="Shape 728"/>
        <p:cNvGrpSpPr/>
        <p:nvPr/>
      </p:nvGrpSpPr>
      <p:grpSpPr>
        <a:xfrm>
          <a:off x="0" y="0"/>
          <a:ext cx="0" cy="0"/>
          <a:chOff x="0" y="0"/>
          <a:chExt cx="0" cy="0"/>
        </a:xfrm>
      </p:grpSpPr>
      <p:sp>
        <p:nvSpPr>
          <p:cNvPr id="729" name="Google Shape;729;p141"/>
          <p:cNvSpPr>
            <a:spLocks noGrp="1"/>
          </p:cNvSpPr>
          <p:nvPr>
            <p:ph type="pic" idx="2"/>
          </p:nvPr>
        </p:nvSpPr>
        <p:spPr>
          <a:xfrm>
            <a:off x="6096000" y="0"/>
            <a:ext cx="3048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30" name="Google Shape;730;p141"/>
          <p:cNvSpPr txBox="1">
            <a:spLocks noGrp="1"/>
          </p:cNvSpPr>
          <p:nvPr>
            <p:ph type="title"/>
          </p:nvPr>
        </p:nvSpPr>
        <p:spPr>
          <a:xfrm>
            <a:off x="502586" y="725510"/>
            <a:ext cx="5088000" cy="525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1" name="Google Shape;731;p141"/>
          <p:cNvSpPr txBox="1">
            <a:spLocks noGrp="1"/>
          </p:cNvSpPr>
          <p:nvPr>
            <p:ph type="body" idx="1"/>
          </p:nvPr>
        </p:nvSpPr>
        <p:spPr>
          <a:xfrm>
            <a:off x="501161" y="402031"/>
            <a:ext cx="21372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32" name="Google Shape;732;p141"/>
          <p:cNvSpPr txBox="1">
            <a:spLocks noGrp="1"/>
          </p:cNvSpPr>
          <p:nvPr>
            <p:ph type="body" idx="3"/>
          </p:nvPr>
        </p:nvSpPr>
        <p:spPr>
          <a:xfrm>
            <a:off x="501161" y="1313636"/>
            <a:ext cx="5089500" cy="28533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33" name="Google Shape;733;p14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Equal_Image_Left_Text_Right">
  <p:cSld name="Equal_Image_Left_Text_Right">
    <p:spTree>
      <p:nvGrpSpPr>
        <p:cNvPr id="1" name="Shape 734"/>
        <p:cNvGrpSpPr/>
        <p:nvPr/>
      </p:nvGrpSpPr>
      <p:grpSpPr>
        <a:xfrm>
          <a:off x="0" y="0"/>
          <a:ext cx="0" cy="0"/>
          <a:chOff x="0" y="0"/>
          <a:chExt cx="0" cy="0"/>
        </a:xfrm>
      </p:grpSpPr>
      <p:sp>
        <p:nvSpPr>
          <p:cNvPr id="735" name="Google Shape;735;p142"/>
          <p:cNvSpPr/>
          <p:nvPr/>
        </p:nvSpPr>
        <p:spPr>
          <a:xfrm>
            <a:off x="4640460" y="0"/>
            <a:ext cx="45036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6" name="Google Shape;736;p142"/>
          <p:cNvSpPr txBox="1">
            <a:spLocks noGrp="1"/>
          </p:cNvSpPr>
          <p:nvPr>
            <p:ph type="title"/>
          </p:nvPr>
        </p:nvSpPr>
        <p:spPr>
          <a:xfrm>
            <a:off x="5321462" y="874885"/>
            <a:ext cx="3314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7" name="Google Shape;737;p142"/>
          <p:cNvSpPr txBox="1">
            <a:spLocks noGrp="1"/>
          </p:cNvSpPr>
          <p:nvPr>
            <p:ph type="body" idx="1"/>
          </p:nvPr>
        </p:nvSpPr>
        <p:spPr>
          <a:xfrm>
            <a:off x="5321462" y="1928056"/>
            <a:ext cx="3314700" cy="3342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38" name="Google Shape;738;p142"/>
          <p:cNvSpPr txBox="1">
            <a:spLocks noGrp="1"/>
          </p:cNvSpPr>
          <p:nvPr>
            <p:ph type="body" idx="2"/>
          </p:nvPr>
        </p:nvSpPr>
        <p:spPr>
          <a:xfrm>
            <a:off x="5321462" y="2321352"/>
            <a:ext cx="3314700" cy="1959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739" name="Google Shape;739;p142"/>
          <p:cNvSpPr>
            <a:spLocks noGrp="1"/>
          </p:cNvSpPr>
          <p:nvPr>
            <p:ph type="pic" idx="3"/>
          </p:nvPr>
        </p:nvSpPr>
        <p:spPr>
          <a:xfrm>
            <a:off x="866775" y="866775"/>
            <a:ext cx="4143600" cy="3414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40" name="Google Shape;740;p14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Data_Light_Five_Columns">
  <p:cSld name="Data_Light_Five_Columns">
    <p:spTree>
      <p:nvGrpSpPr>
        <p:cNvPr id="1" name="Shape 741"/>
        <p:cNvGrpSpPr/>
        <p:nvPr/>
      </p:nvGrpSpPr>
      <p:grpSpPr>
        <a:xfrm>
          <a:off x="0" y="0"/>
          <a:ext cx="0" cy="0"/>
          <a:chOff x="0" y="0"/>
          <a:chExt cx="0" cy="0"/>
        </a:xfrm>
      </p:grpSpPr>
      <p:sp>
        <p:nvSpPr>
          <p:cNvPr id="742" name="Google Shape;742;p143"/>
          <p:cNvSpPr>
            <a:spLocks noGrp="1"/>
          </p:cNvSpPr>
          <p:nvPr>
            <p:ph type="pic" idx="2"/>
          </p:nvPr>
        </p:nvSpPr>
        <p:spPr>
          <a:xfrm>
            <a:off x="0" y="0"/>
            <a:ext cx="9144000" cy="3486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43" name="Google Shape;743;p143"/>
          <p:cNvSpPr txBox="1">
            <a:spLocks noGrp="1"/>
          </p:cNvSpPr>
          <p:nvPr>
            <p:ph type="title"/>
          </p:nvPr>
        </p:nvSpPr>
        <p:spPr>
          <a:xfrm>
            <a:off x="5534126" y="1171144"/>
            <a:ext cx="3291900" cy="994200"/>
          </a:xfrm>
          <a:prstGeom prst="rect">
            <a:avLst/>
          </a:prstGeom>
          <a:noFill/>
          <a:ln>
            <a:noFill/>
          </a:ln>
        </p:spPr>
        <p:txBody>
          <a:bodyPr spcFirstLastPara="1" wrap="square" lIns="68575" tIns="34275" rIns="68575" bIns="34275" anchor="ctr" anchorCtr="0">
            <a:noAutofit/>
          </a:bodyPr>
          <a:lstStyle>
            <a:lvl1pPr lvl="0" algn="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4" name="Google Shape;744;p143"/>
          <p:cNvSpPr txBox="1">
            <a:spLocks noGrp="1"/>
          </p:cNvSpPr>
          <p:nvPr>
            <p:ph type="body" idx="1"/>
          </p:nvPr>
        </p:nvSpPr>
        <p:spPr>
          <a:xfrm>
            <a:off x="385763" y="3867595"/>
            <a:ext cx="1346700" cy="4371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5" name="Google Shape;745;p143"/>
          <p:cNvSpPr txBox="1">
            <a:spLocks noGrp="1"/>
          </p:cNvSpPr>
          <p:nvPr>
            <p:ph type="body" idx="3"/>
          </p:nvPr>
        </p:nvSpPr>
        <p:spPr>
          <a:xfrm>
            <a:off x="3898701" y="3867595"/>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6" name="Google Shape;746;p143"/>
          <p:cNvSpPr txBox="1">
            <a:spLocks noGrp="1"/>
          </p:cNvSpPr>
          <p:nvPr>
            <p:ph type="body" idx="4"/>
          </p:nvPr>
        </p:nvSpPr>
        <p:spPr>
          <a:xfrm>
            <a:off x="2142232" y="3867594"/>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7" name="Google Shape;747;p143"/>
          <p:cNvSpPr txBox="1">
            <a:spLocks noGrp="1"/>
          </p:cNvSpPr>
          <p:nvPr>
            <p:ph type="body" idx="5"/>
          </p:nvPr>
        </p:nvSpPr>
        <p:spPr>
          <a:xfrm>
            <a:off x="5691828" y="3867593"/>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8" name="Google Shape;748;p143"/>
          <p:cNvSpPr txBox="1">
            <a:spLocks noGrp="1"/>
          </p:cNvSpPr>
          <p:nvPr>
            <p:ph type="body" idx="6"/>
          </p:nvPr>
        </p:nvSpPr>
        <p:spPr>
          <a:xfrm>
            <a:off x="7479368" y="3867592"/>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9" name="Google Shape;749;p14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Data_Heavy_Four_Columns">
  <p:cSld name="Data_Heavy_Four_Columns">
    <p:spTree>
      <p:nvGrpSpPr>
        <p:cNvPr id="1" name="Shape 750"/>
        <p:cNvGrpSpPr/>
        <p:nvPr/>
      </p:nvGrpSpPr>
      <p:grpSpPr>
        <a:xfrm>
          <a:off x="0" y="0"/>
          <a:ext cx="0" cy="0"/>
          <a:chOff x="0" y="0"/>
          <a:chExt cx="0" cy="0"/>
        </a:xfrm>
      </p:grpSpPr>
      <p:sp>
        <p:nvSpPr>
          <p:cNvPr id="751" name="Google Shape;751;p144"/>
          <p:cNvSpPr/>
          <p:nvPr/>
        </p:nvSpPr>
        <p:spPr>
          <a:xfrm>
            <a:off x="385763"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2" name="Google Shape;752;p144"/>
          <p:cNvSpPr/>
          <p:nvPr/>
        </p:nvSpPr>
        <p:spPr>
          <a:xfrm>
            <a:off x="4718445"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3" name="Google Shape;753;p144"/>
          <p:cNvSpPr/>
          <p:nvPr/>
        </p:nvSpPr>
        <p:spPr>
          <a:xfrm>
            <a:off x="2552104"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4" name="Google Shape;754;p144"/>
          <p:cNvSpPr/>
          <p:nvPr/>
        </p:nvSpPr>
        <p:spPr>
          <a:xfrm>
            <a:off x="6921444"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5" name="Google Shape;755;p144"/>
          <p:cNvSpPr txBox="1">
            <a:spLocks noGrp="1"/>
          </p:cNvSpPr>
          <p:nvPr>
            <p:ph type="title"/>
          </p:nvPr>
        </p:nvSpPr>
        <p:spPr>
          <a:xfrm>
            <a:off x="385763" y="300044"/>
            <a:ext cx="8440200" cy="53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6" name="Google Shape;756;p144"/>
          <p:cNvSpPr txBox="1">
            <a:spLocks noGrp="1"/>
          </p:cNvSpPr>
          <p:nvPr>
            <p:ph type="body" idx="1"/>
          </p:nvPr>
        </p:nvSpPr>
        <p:spPr>
          <a:xfrm>
            <a:off x="584042" y="2226624"/>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57" name="Google Shape;757;p14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758" name="Google Shape;758;p144"/>
          <p:cNvSpPr txBox="1">
            <a:spLocks noGrp="1"/>
          </p:cNvSpPr>
          <p:nvPr>
            <p:ph type="body" idx="2"/>
          </p:nvPr>
        </p:nvSpPr>
        <p:spPr>
          <a:xfrm>
            <a:off x="1676995" y="890389"/>
            <a:ext cx="5790000" cy="2319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59" name="Google Shape;759;p144"/>
          <p:cNvSpPr txBox="1">
            <a:spLocks noGrp="1"/>
          </p:cNvSpPr>
          <p:nvPr>
            <p:ph type="body" idx="3"/>
          </p:nvPr>
        </p:nvSpPr>
        <p:spPr>
          <a:xfrm>
            <a:off x="2750383" y="2234047"/>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60" name="Google Shape;760;p144"/>
          <p:cNvSpPr txBox="1">
            <a:spLocks noGrp="1"/>
          </p:cNvSpPr>
          <p:nvPr>
            <p:ph type="body" idx="4"/>
          </p:nvPr>
        </p:nvSpPr>
        <p:spPr>
          <a:xfrm>
            <a:off x="4916724" y="2234047"/>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61" name="Google Shape;761;p144"/>
          <p:cNvSpPr txBox="1">
            <a:spLocks noGrp="1"/>
          </p:cNvSpPr>
          <p:nvPr>
            <p:ph type="body" idx="5"/>
          </p:nvPr>
        </p:nvSpPr>
        <p:spPr>
          <a:xfrm>
            <a:off x="7119723" y="2226624"/>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Data_Comparison">
  <p:cSld name="Data_Comparison">
    <p:spTree>
      <p:nvGrpSpPr>
        <p:cNvPr id="1" name="Shape 762"/>
        <p:cNvGrpSpPr/>
        <p:nvPr/>
      </p:nvGrpSpPr>
      <p:grpSpPr>
        <a:xfrm>
          <a:off x="0" y="0"/>
          <a:ext cx="0" cy="0"/>
          <a:chOff x="0" y="0"/>
          <a:chExt cx="0" cy="0"/>
        </a:xfrm>
      </p:grpSpPr>
      <p:sp>
        <p:nvSpPr>
          <p:cNvPr id="763" name="Google Shape;763;p145"/>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64" name="Google Shape;764;p145"/>
          <p:cNvSpPr txBox="1">
            <a:spLocks noGrp="1"/>
          </p:cNvSpPr>
          <p:nvPr>
            <p:ph type="title"/>
          </p:nvPr>
        </p:nvSpPr>
        <p:spPr>
          <a:xfrm>
            <a:off x="2531745" y="1950707"/>
            <a:ext cx="40806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5" name="Google Shape;765;p145"/>
          <p:cNvSpPr>
            <a:spLocks noGrp="1"/>
          </p:cNvSpPr>
          <p:nvPr>
            <p:ph type="pic" idx="2"/>
          </p:nvPr>
        </p:nvSpPr>
        <p:spPr>
          <a:xfrm>
            <a:off x="527655" y="1153188"/>
            <a:ext cx="2592000" cy="25920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66" name="Google Shape;766;p145"/>
          <p:cNvSpPr>
            <a:spLocks noGrp="1"/>
          </p:cNvSpPr>
          <p:nvPr>
            <p:ph type="pic" idx="3"/>
          </p:nvPr>
        </p:nvSpPr>
        <p:spPr>
          <a:xfrm>
            <a:off x="6021377" y="1153188"/>
            <a:ext cx="2592000" cy="25920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67" name="Google Shape;767;p145"/>
          <p:cNvSpPr txBox="1">
            <a:spLocks noGrp="1"/>
          </p:cNvSpPr>
          <p:nvPr>
            <p:ph type="body" idx="1"/>
          </p:nvPr>
        </p:nvSpPr>
        <p:spPr>
          <a:xfrm>
            <a:off x="5938753" y="3886394"/>
            <a:ext cx="2757300" cy="656400"/>
          </a:xfrm>
          <a:prstGeom prst="rect">
            <a:avLst/>
          </a:prstGeom>
          <a:noFill/>
          <a:ln>
            <a:noFill/>
          </a:ln>
        </p:spPr>
        <p:txBody>
          <a:bodyPr spcFirstLastPara="1" wrap="square" lIns="68575" tIns="34275" rIns="68575" bIns="34275" anchor="t"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68" name="Google Shape;768;p145"/>
          <p:cNvSpPr txBox="1">
            <a:spLocks noGrp="1"/>
          </p:cNvSpPr>
          <p:nvPr>
            <p:ph type="body" idx="4"/>
          </p:nvPr>
        </p:nvSpPr>
        <p:spPr>
          <a:xfrm>
            <a:off x="445031" y="3886394"/>
            <a:ext cx="2757300" cy="656400"/>
          </a:xfrm>
          <a:prstGeom prst="rect">
            <a:avLst/>
          </a:prstGeom>
          <a:noFill/>
          <a:ln>
            <a:noFill/>
          </a:ln>
        </p:spPr>
        <p:txBody>
          <a:bodyPr spcFirstLastPara="1" wrap="square" lIns="68575" tIns="34275" rIns="68575" bIns="34275" anchor="t"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69" name="Google Shape;769;p14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Data_Team_Bios">
  <p:cSld name="Data_Team_Bios">
    <p:spTree>
      <p:nvGrpSpPr>
        <p:cNvPr id="1" name="Shape 770"/>
        <p:cNvGrpSpPr/>
        <p:nvPr/>
      </p:nvGrpSpPr>
      <p:grpSpPr>
        <a:xfrm>
          <a:off x="0" y="0"/>
          <a:ext cx="0" cy="0"/>
          <a:chOff x="0" y="0"/>
          <a:chExt cx="0" cy="0"/>
        </a:xfrm>
      </p:grpSpPr>
      <p:sp>
        <p:nvSpPr>
          <p:cNvPr id="771" name="Google Shape;771;p146"/>
          <p:cNvSpPr/>
          <p:nvPr/>
        </p:nvSpPr>
        <p:spPr>
          <a:xfrm>
            <a:off x="492769" y="471702"/>
            <a:ext cx="38184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72" name="Google Shape;772;p146"/>
          <p:cNvSpPr/>
          <p:nvPr/>
        </p:nvSpPr>
        <p:spPr>
          <a:xfrm>
            <a:off x="4799614" y="471702"/>
            <a:ext cx="38184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73" name="Google Shape;773;p146"/>
          <p:cNvSpPr>
            <a:spLocks noGrp="1"/>
          </p:cNvSpPr>
          <p:nvPr>
            <p:ph type="pic" idx="2"/>
          </p:nvPr>
        </p:nvSpPr>
        <p:spPr>
          <a:xfrm>
            <a:off x="4988992" y="764023"/>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74" name="Google Shape;774;p146"/>
          <p:cNvSpPr txBox="1">
            <a:spLocks noGrp="1"/>
          </p:cNvSpPr>
          <p:nvPr>
            <p:ph type="body" idx="1"/>
          </p:nvPr>
        </p:nvSpPr>
        <p:spPr>
          <a:xfrm>
            <a:off x="1546811" y="761895"/>
            <a:ext cx="2573100" cy="2619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75" name="Google Shape;775;p146"/>
          <p:cNvSpPr txBox="1">
            <a:spLocks noGrp="1"/>
          </p:cNvSpPr>
          <p:nvPr>
            <p:ph type="title"/>
          </p:nvPr>
        </p:nvSpPr>
        <p:spPr>
          <a:xfrm>
            <a:off x="1673062" y="4382643"/>
            <a:ext cx="5797800" cy="694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6" name="Google Shape;776;p146"/>
          <p:cNvSpPr>
            <a:spLocks noGrp="1"/>
          </p:cNvSpPr>
          <p:nvPr>
            <p:ph type="pic" idx="3"/>
          </p:nvPr>
        </p:nvSpPr>
        <p:spPr>
          <a:xfrm>
            <a:off x="685010" y="1632265"/>
            <a:ext cx="719700" cy="720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77" name="Google Shape;777;p146"/>
          <p:cNvSpPr txBox="1">
            <a:spLocks noGrp="1"/>
          </p:cNvSpPr>
          <p:nvPr>
            <p:ph type="body" idx="4"/>
          </p:nvPr>
        </p:nvSpPr>
        <p:spPr>
          <a:xfrm>
            <a:off x="1546811" y="1631725"/>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78" name="Google Shape;778;p146"/>
          <p:cNvSpPr>
            <a:spLocks noGrp="1"/>
          </p:cNvSpPr>
          <p:nvPr>
            <p:ph type="pic" idx="5"/>
          </p:nvPr>
        </p:nvSpPr>
        <p:spPr>
          <a:xfrm>
            <a:off x="683931" y="764022"/>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79" name="Google Shape;779;p146"/>
          <p:cNvSpPr txBox="1">
            <a:spLocks noGrp="1"/>
          </p:cNvSpPr>
          <p:nvPr>
            <p:ph type="body" idx="6"/>
          </p:nvPr>
        </p:nvSpPr>
        <p:spPr>
          <a:xfrm>
            <a:off x="5852556" y="764783"/>
            <a:ext cx="2572500" cy="261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0" name="Google Shape;780;p146"/>
          <p:cNvSpPr>
            <a:spLocks noGrp="1"/>
          </p:cNvSpPr>
          <p:nvPr>
            <p:ph type="pic" idx="7"/>
          </p:nvPr>
        </p:nvSpPr>
        <p:spPr>
          <a:xfrm>
            <a:off x="4988992" y="1631725"/>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1" name="Google Shape;781;p146"/>
          <p:cNvSpPr txBox="1">
            <a:spLocks noGrp="1"/>
          </p:cNvSpPr>
          <p:nvPr>
            <p:ph type="body" idx="8"/>
          </p:nvPr>
        </p:nvSpPr>
        <p:spPr>
          <a:xfrm>
            <a:off x="5852556" y="1631725"/>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2" name="Google Shape;782;p146"/>
          <p:cNvSpPr>
            <a:spLocks noGrp="1"/>
          </p:cNvSpPr>
          <p:nvPr>
            <p:ph type="pic" idx="9"/>
          </p:nvPr>
        </p:nvSpPr>
        <p:spPr>
          <a:xfrm>
            <a:off x="683930" y="2492183"/>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3" name="Google Shape;783;p146"/>
          <p:cNvSpPr txBox="1">
            <a:spLocks noGrp="1"/>
          </p:cNvSpPr>
          <p:nvPr>
            <p:ph type="body" idx="13"/>
          </p:nvPr>
        </p:nvSpPr>
        <p:spPr>
          <a:xfrm>
            <a:off x="1546811" y="2492183"/>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4" name="Google Shape;784;p146"/>
          <p:cNvSpPr>
            <a:spLocks noGrp="1"/>
          </p:cNvSpPr>
          <p:nvPr>
            <p:ph type="pic" idx="14"/>
          </p:nvPr>
        </p:nvSpPr>
        <p:spPr>
          <a:xfrm>
            <a:off x="684563" y="3339697"/>
            <a:ext cx="719400" cy="720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5" name="Google Shape;785;p146"/>
          <p:cNvSpPr txBox="1">
            <a:spLocks noGrp="1"/>
          </p:cNvSpPr>
          <p:nvPr>
            <p:ph type="body" idx="15"/>
          </p:nvPr>
        </p:nvSpPr>
        <p:spPr>
          <a:xfrm>
            <a:off x="1546811" y="3341636"/>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6" name="Google Shape;786;p146"/>
          <p:cNvSpPr>
            <a:spLocks noGrp="1"/>
          </p:cNvSpPr>
          <p:nvPr>
            <p:ph type="pic" idx="16"/>
          </p:nvPr>
        </p:nvSpPr>
        <p:spPr>
          <a:xfrm>
            <a:off x="4988992" y="2498801"/>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7" name="Google Shape;787;p146"/>
          <p:cNvSpPr txBox="1">
            <a:spLocks noGrp="1"/>
          </p:cNvSpPr>
          <p:nvPr>
            <p:ph type="body" idx="17"/>
          </p:nvPr>
        </p:nvSpPr>
        <p:spPr>
          <a:xfrm>
            <a:off x="5852556" y="2502976"/>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8" name="Google Shape;788;p146"/>
          <p:cNvSpPr>
            <a:spLocks noGrp="1"/>
          </p:cNvSpPr>
          <p:nvPr>
            <p:ph type="pic" idx="18"/>
          </p:nvPr>
        </p:nvSpPr>
        <p:spPr>
          <a:xfrm>
            <a:off x="4988992" y="3366505"/>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9" name="Google Shape;789;p146"/>
          <p:cNvSpPr txBox="1">
            <a:spLocks noGrp="1"/>
          </p:cNvSpPr>
          <p:nvPr>
            <p:ph type="body" idx="19"/>
          </p:nvPr>
        </p:nvSpPr>
        <p:spPr>
          <a:xfrm>
            <a:off x="5852556" y="3364279"/>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90" name="Google Shape;790;p14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latin typeface="Lato"/>
              <a:ea typeface="Lato"/>
              <a:cs typeface="Lato"/>
              <a:sym typeface="Lato"/>
            </a:endParaRPr>
          </a:p>
        </p:txBody>
      </p:sp>
      <p:sp>
        <p:nvSpPr>
          <p:cNvPr id="791" name="Google Shape;791;p146"/>
          <p:cNvSpPr txBox="1">
            <a:spLocks noGrp="1"/>
          </p:cNvSpPr>
          <p:nvPr>
            <p:ph type="body" idx="20"/>
          </p:nvPr>
        </p:nvSpPr>
        <p:spPr>
          <a:xfrm>
            <a:off x="1546760" y="2813469"/>
            <a:ext cx="25731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2" name="Google Shape;792;p146"/>
          <p:cNvSpPr txBox="1">
            <a:spLocks noGrp="1"/>
          </p:cNvSpPr>
          <p:nvPr>
            <p:ph type="body" idx="21"/>
          </p:nvPr>
        </p:nvSpPr>
        <p:spPr>
          <a:xfrm>
            <a:off x="1546760" y="3662923"/>
            <a:ext cx="25731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3" name="Google Shape;793;p146"/>
          <p:cNvSpPr txBox="1">
            <a:spLocks noGrp="1"/>
          </p:cNvSpPr>
          <p:nvPr>
            <p:ph type="body" idx="22"/>
          </p:nvPr>
        </p:nvSpPr>
        <p:spPr>
          <a:xfrm>
            <a:off x="5852505" y="2824263"/>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4" name="Google Shape;794;p146"/>
          <p:cNvSpPr txBox="1">
            <a:spLocks noGrp="1"/>
          </p:cNvSpPr>
          <p:nvPr>
            <p:ph type="body" idx="23"/>
          </p:nvPr>
        </p:nvSpPr>
        <p:spPr>
          <a:xfrm>
            <a:off x="5852505" y="3685566"/>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5" name="Google Shape;795;p146"/>
          <p:cNvSpPr txBox="1">
            <a:spLocks noGrp="1"/>
          </p:cNvSpPr>
          <p:nvPr>
            <p:ph type="body" idx="24"/>
          </p:nvPr>
        </p:nvSpPr>
        <p:spPr>
          <a:xfrm>
            <a:off x="1546760" y="1083181"/>
            <a:ext cx="2573100" cy="243000"/>
          </a:xfrm>
          <a:prstGeom prst="rect">
            <a:avLst/>
          </a:prstGeom>
          <a:noFill/>
          <a:ln>
            <a:noFill/>
          </a:ln>
        </p:spPr>
        <p:txBody>
          <a:bodyPr spcFirstLastPara="1" wrap="square" lIns="68575" tIns="34275" rIns="68575" bIns="34275" anchor="ctr" anchorCtr="0">
            <a:noAutofit/>
          </a:bodyPr>
          <a:lstStyle>
            <a:lvl1pPr marL="457200" lvl="0" indent="-298450">
              <a:lnSpc>
                <a:spcPct val="115000"/>
              </a:lnSpc>
              <a:spcBef>
                <a:spcPts val="0"/>
              </a:spcBef>
              <a:spcAft>
                <a:spcPts val="0"/>
              </a:spcAft>
              <a:buClr>
                <a:schemeClr val="dk2"/>
              </a:buClr>
              <a:buSzPts val="1100"/>
              <a:buFont typeface="Lato"/>
              <a:buChar char="●"/>
              <a:defRPr sz="1100"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6" name="Google Shape;796;p146"/>
          <p:cNvSpPr txBox="1">
            <a:spLocks noGrp="1"/>
          </p:cNvSpPr>
          <p:nvPr>
            <p:ph type="body" idx="25"/>
          </p:nvPr>
        </p:nvSpPr>
        <p:spPr>
          <a:xfrm>
            <a:off x="683931" y="356859"/>
            <a:ext cx="3435900" cy="2619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97" name="Google Shape;797;p146"/>
          <p:cNvSpPr txBox="1">
            <a:spLocks noGrp="1"/>
          </p:cNvSpPr>
          <p:nvPr>
            <p:ph type="body" idx="26"/>
          </p:nvPr>
        </p:nvSpPr>
        <p:spPr>
          <a:xfrm>
            <a:off x="5852505" y="1086070"/>
            <a:ext cx="2572500" cy="2403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8" name="Google Shape;798;p146"/>
          <p:cNvSpPr txBox="1">
            <a:spLocks noGrp="1"/>
          </p:cNvSpPr>
          <p:nvPr>
            <p:ph type="body" idx="27"/>
          </p:nvPr>
        </p:nvSpPr>
        <p:spPr>
          <a:xfrm>
            <a:off x="4988992" y="356859"/>
            <a:ext cx="3435900" cy="2619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99" name="Google Shape;799;p146"/>
          <p:cNvSpPr txBox="1">
            <a:spLocks noGrp="1"/>
          </p:cNvSpPr>
          <p:nvPr>
            <p:ph type="body" idx="28"/>
          </p:nvPr>
        </p:nvSpPr>
        <p:spPr>
          <a:xfrm>
            <a:off x="1546760" y="1953012"/>
            <a:ext cx="2573100" cy="243000"/>
          </a:xfrm>
          <a:prstGeom prst="rect">
            <a:avLst/>
          </a:prstGeom>
          <a:noFill/>
          <a:ln>
            <a:noFill/>
          </a:ln>
        </p:spPr>
        <p:txBody>
          <a:bodyPr spcFirstLastPara="1" wrap="square" lIns="68575" tIns="34275" rIns="68575" bIns="34275" anchor="ctr"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800" name="Google Shape;800;p146"/>
          <p:cNvSpPr txBox="1">
            <a:spLocks noGrp="1"/>
          </p:cNvSpPr>
          <p:nvPr>
            <p:ph type="body" idx="29"/>
          </p:nvPr>
        </p:nvSpPr>
        <p:spPr>
          <a:xfrm>
            <a:off x="5852505" y="1953012"/>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Data_Timeline_Pathway">
  <p:cSld name="Data_Timeline_Pathway">
    <p:bg>
      <p:bgPr>
        <a:solidFill>
          <a:srgbClr val="001970"/>
        </a:solidFill>
        <a:effectLst/>
      </p:bgPr>
    </p:bg>
    <p:spTree>
      <p:nvGrpSpPr>
        <p:cNvPr id="1" name="Shape 801"/>
        <p:cNvGrpSpPr/>
        <p:nvPr/>
      </p:nvGrpSpPr>
      <p:grpSpPr>
        <a:xfrm>
          <a:off x="0" y="0"/>
          <a:ext cx="0" cy="0"/>
          <a:chOff x="0" y="0"/>
          <a:chExt cx="0" cy="0"/>
        </a:xfrm>
      </p:grpSpPr>
      <p:sp>
        <p:nvSpPr>
          <p:cNvPr id="802" name="Google Shape;802;p147"/>
          <p:cNvSpPr txBox="1">
            <a:spLocks noGrp="1"/>
          </p:cNvSpPr>
          <p:nvPr>
            <p:ph type="title"/>
          </p:nvPr>
        </p:nvSpPr>
        <p:spPr>
          <a:xfrm>
            <a:off x="412867" y="3024947"/>
            <a:ext cx="25941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803" name="Google Shape;803;p147"/>
          <p:cNvCxnSpPr/>
          <p:nvPr/>
        </p:nvCxnSpPr>
        <p:spPr>
          <a:xfrm rot="5400000">
            <a:off x="6772808" y="1520663"/>
            <a:ext cx="624900" cy="361500"/>
          </a:xfrm>
          <a:prstGeom prst="bentConnector3">
            <a:avLst>
              <a:gd name="adj1" fmla="val 49992"/>
            </a:avLst>
          </a:prstGeom>
          <a:noFill/>
          <a:ln w="19050" cap="rnd" cmpd="sng">
            <a:solidFill>
              <a:schemeClr val="accent3"/>
            </a:solidFill>
            <a:prstDash val="solid"/>
            <a:round/>
            <a:headEnd type="none" w="sm" len="sm"/>
            <a:tailEnd type="none" w="sm" len="sm"/>
          </a:ln>
        </p:spPr>
      </p:cxnSp>
      <p:grpSp>
        <p:nvGrpSpPr>
          <p:cNvPr id="804" name="Google Shape;804;p147"/>
          <p:cNvGrpSpPr/>
          <p:nvPr/>
        </p:nvGrpSpPr>
        <p:grpSpPr>
          <a:xfrm>
            <a:off x="26" y="1567306"/>
            <a:ext cx="9144076" cy="1872669"/>
            <a:chOff x="-2084365" y="1906696"/>
            <a:chExt cx="14161493" cy="2900215"/>
          </a:xfrm>
        </p:grpSpPr>
        <p:grpSp>
          <p:nvGrpSpPr>
            <p:cNvPr id="805" name="Google Shape;805;p147"/>
            <p:cNvGrpSpPr/>
            <p:nvPr/>
          </p:nvGrpSpPr>
          <p:grpSpPr>
            <a:xfrm>
              <a:off x="925001" y="1906696"/>
              <a:ext cx="8550054" cy="2900215"/>
              <a:chOff x="925001" y="1906696"/>
              <a:chExt cx="8550054" cy="2900215"/>
            </a:xfrm>
          </p:grpSpPr>
          <p:grpSp>
            <p:nvGrpSpPr>
              <p:cNvPr id="806" name="Google Shape;806;p147"/>
              <p:cNvGrpSpPr/>
              <p:nvPr/>
            </p:nvGrpSpPr>
            <p:grpSpPr>
              <a:xfrm>
                <a:off x="925001" y="1906696"/>
                <a:ext cx="8550054" cy="2900215"/>
                <a:chOff x="925025" y="1666458"/>
                <a:chExt cx="11598012" cy="3934096"/>
              </a:xfrm>
            </p:grpSpPr>
            <p:grpSp>
              <p:nvGrpSpPr>
                <p:cNvPr id="807" name="Google Shape;807;p147"/>
                <p:cNvGrpSpPr/>
                <p:nvPr/>
              </p:nvGrpSpPr>
              <p:grpSpPr>
                <a:xfrm>
                  <a:off x="925025" y="2580858"/>
                  <a:ext cx="4639206" cy="2319603"/>
                  <a:chOff x="925025" y="2580858"/>
                  <a:chExt cx="4639206" cy="2319603"/>
                </a:xfrm>
              </p:grpSpPr>
              <p:sp>
                <p:nvSpPr>
                  <p:cNvPr id="808" name="Google Shape;808;p147"/>
                  <p:cNvSpPr/>
                  <p:nvPr/>
                </p:nvSpPr>
                <p:spPr>
                  <a:xfrm>
                    <a:off x="925025" y="2580858"/>
                    <a:ext cx="2319600" cy="2319600"/>
                  </a:xfrm>
                  <a:prstGeom prst="arc">
                    <a:avLst>
                      <a:gd name="adj1" fmla="val 16529517"/>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09" name="Google Shape;809;p147"/>
                  <p:cNvSpPr/>
                  <p:nvPr/>
                </p:nvSpPr>
                <p:spPr>
                  <a:xfrm rot="10800000">
                    <a:off x="3244631" y="2580861"/>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grpSp>
              <p:nvGrpSpPr>
                <p:cNvPr id="810" name="Google Shape;810;p147"/>
                <p:cNvGrpSpPr/>
                <p:nvPr/>
              </p:nvGrpSpPr>
              <p:grpSpPr>
                <a:xfrm>
                  <a:off x="5564231" y="1666458"/>
                  <a:ext cx="4639206" cy="3934096"/>
                  <a:chOff x="925025" y="1577853"/>
                  <a:chExt cx="4639206" cy="3934096"/>
                </a:xfrm>
              </p:grpSpPr>
              <p:sp>
                <p:nvSpPr>
                  <p:cNvPr id="811" name="Google Shape;811;p147"/>
                  <p:cNvSpPr/>
                  <p:nvPr/>
                </p:nvSpPr>
                <p:spPr>
                  <a:xfrm>
                    <a:off x="925025" y="1577853"/>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12" name="Google Shape;812;p147"/>
                  <p:cNvSpPr/>
                  <p:nvPr/>
                </p:nvSpPr>
                <p:spPr>
                  <a:xfrm rot="10800000">
                    <a:off x="3244631" y="3192349"/>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813" name="Google Shape;813;p147"/>
                <p:cNvSpPr/>
                <p:nvPr/>
              </p:nvSpPr>
              <p:spPr>
                <a:xfrm>
                  <a:off x="10203437" y="2669461"/>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cxnSp>
            <p:nvCxnSpPr>
              <p:cNvPr id="814" name="Google Shape;814;p147"/>
              <p:cNvCxnSpPr>
                <a:stCxn id="811" idx="0"/>
                <a:endCxn id="809" idx="0"/>
              </p:cNvCxnSpPr>
              <p:nvPr/>
            </p:nvCxnSpPr>
            <p:spPr>
              <a:xfrm>
                <a:off x="4345024" y="2760864"/>
                <a:ext cx="0" cy="675900"/>
              </a:xfrm>
              <a:prstGeom prst="straightConnector1">
                <a:avLst/>
              </a:prstGeom>
              <a:noFill/>
              <a:ln w="19050" cap="flat" cmpd="sng">
                <a:solidFill>
                  <a:schemeClr val="accent3"/>
                </a:solidFill>
                <a:prstDash val="solid"/>
                <a:miter lim="800000"/>
                <a:headEnd type="none" w="sm" len="sm"/>
                <a:tailEnd type="none" w="sm" len="sm"/>
              </a:ln>
            </p:spPr>
          </p:cxnSp>
          <p:cxnSp>
            <p:nvCxnSpPr>
              <p:cNvPr id="815" name="Google Shape;815;p147"/>
              <p:cNvCxnSpPr>
                <a:stCxn id="811" idx="2"/>
                <a:endCxn id="812" idx="2"/>
              </p:cNvCxnSpPr>
              <p:nvPr/>
            </p:nvCxnSpPr>
            <p:spPr>
              <a:xfrm>
                <a:off x="6055033" y="2761701"/>
                <a:ext cx="0" cy="1190100"/>
              </a:xfrm>
              <a:prstGeom prst="straightConnector1">
                <a:avLst/>
              </a:prstGeom>
              <a:noFill/>
              <a:ln w="19050" cap="flat" cmpd="sng">
                <a:solidFill>
                  <a:schemeClr val="accent3"/>
                </a:solidFill>
                <a:prstDash val="solid"/>
                <a:miter lim="800000"/>
                <a:headEnd type="none" w="sm" len="sm"/>
                <a:tailEnd type="none" w="sm" len="sm"/>
              </a:ln>
            </p:spPr>
          </p:cxnSp>
          <p:cxnSp>
            <p:nvCxnSpPr>
              <p:cNvPr id="816" name="Google Shape;816;p147"/>
              <p:cNvCxnSpPr>
                <a:stCxn id="813" idx="0"/>
              </p:cNvCxnSpPr>
              <p:nvPr/>
            </p:nvCxnSpPr>
            <p:spPr>
              <a:xfrm>
                <a:off x="7765047" y="3500278"/>
                <a:ext cx="0" cy="452400"/>
              </a:xfrm>
              <a:prstGeom prst="straightConnector1">
                <a:avLst/>
              </a:prstGeom>
              <a:noFill/>
              <a:ln w="19050" cap="flat" cmpd="sng">
                <a:solidFill>
                  <a:schemeClr val="accent3"/>
                </a:solidFill>
                <a:prstDash val="solid"/>
                <a:miter lim="800000"/>
                <a:headEnd type="none" w="sm" len="sm"/>
                <a:tailEnd type="none" w="sm" len="sm"/>
              </a:ln>
            </p:spPr>
          </p:cxnSp>
        </p:grpSp>
        <p:cxnSp>
          <p:nvCxnSpPr>
            <p:cNvPr id="817" name="Google Shape;817;p147"/>
            <p:cNvCxnSpPr/>
            <p:nvPr/>
          </p:nvCxnSpPr>
          <p:spPr>
            <a:xfrm rot="10800000">
              <a:off x="10330528" y="4325479"/>
              <a:ext cx="1746600" cy="0"/>
            </a:xfrm>
            <a:prstGeom prst="straightConnector1">
              <a:avLst/>
            </a:prstGeom>
            <a:noFill/>
            <a:ln w="19050" cap="flat" cmpd="sng">
              <a:solidFill>
                <a:schemeClr val="accent3"/>
              </a:solidFill>
              <a:prstDash val="solid"/>
              <a:miter lim="800000"/>
              <a:headEnd type="none" w="sm" len="sm"/>
              <a:tailEnd type="none" w="sm" len="sm"/>
            </a:ln>
          </p:spPr>
        </p:cxnSp>
        <p:cxnSp>
          <p:nvCxnSpPr>
            <p:cNvPr id="818" name="Google Shape;818;p147"/>
            <p:cNvCxnSpPr>
              <a:endCxn id="808" idx="0"/>
            </p:cNvCxnSpPr>
            <p:nvPr/>
          </p:nvCxnSpPr>
          <p:spPr>
            <a:xfrm rot="10800000" flipH="1">
              <a:off x="-2084365" y="2584716"/>
              <a:ext cx="3946200" cy="13200"/>
            </a:xfrm>
            <a:prstGeom prst="straightConnector1">
              <a:avLst/>
            </a:prstGeom>
            <a:noFill/>
            <a:ln w="19050" cap="flat" cmpd="sng">
              <a:solidFill>
                <a:schemeClr val="accent3"/>
              </a:solidFill>
              <a:prstDash val="solid"/>
              <a:miter lim="800000"/>
              <a:headEnd type="none" w="sm" len="sm"/>
              <a:tailEnd type="none" w="sm" len="sm"/>
            </a:ln>
          </p:spPr>
        </p:cxnSp>
      </p:grpSp>
      <p:cxnSp>
        <p:nvCxnSpPr>
          <p:cNvPr id="819" name="Google Shape;819;p147"/>
          <p:cNvCxnSpPr/>
          <p:nvPr/>
        </p:nvCxnSpPr>
        <p:spPr>
          <a:xfrm rot="-5400000" flipH="1">
            <a:off x="1326020" y="1420164"/>
            <a:ext cx="342000" cy="279600"/>
          </a:xfrm>
          <a:prstGeom prst="bentConnector3">
            <a:avLst>
              <a:gd name="adj1" fmla="val 50011"/>
            </a:avLst>
          </a:prstGeom>
          <a:noFill/>
          <a:ln w="19050" cap="rnd" cmpd="sng">
            <a:solidFill>
              <a:schemeClr val="accent3"/>
            </a:solidFill>
            <a:prstDash val="solid"/>
            <a:round/>
            <a:headEnd type="none" w="sm" len="sm"/>
            <a:tailEnd type="none" w="sm" len="sm"/>
          </a:ln>
        </p:spPr>
      </p:cxnSp>
      <p:sp>
        <p:nvSpPr>
          <p:cNvPr id="820" name="Google Shape;820;p147"/>
          <p:cNvSpPr/>
          <p:nvPr/>
        </p:nvSpPr>
        <p:spPr>
          <a:xfrm>
            <a:off x="1357219" y="1726274"/>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21" name="Google Shape;821;p147"/>
          <p:cNvSpPr/>
          <p:nvPr/>
        </p:nvSpPr>
        <p:spPr>
          <a:xfrm>
            <a:off x="6628100" y="1778976"/>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22" name="Google Shape;822;p147"/>
          <p:cNvSpPr/>
          <p:nvPr/>
        </p:nvSpPr>
        <p:spPr>
          <a:xfrm>
            <a:off x="4426773" y="1320624"/>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23" name="Google Shape;823;p147"/>
          <p:cNvSpPr/>
          <p:nvPr/>
        </p:nvSpPr>
        <p:spPr>
          <a:xfrm>
            <a:off x="3323133" y="2777389"/>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824" name="Google Shape;824;p147"/>
          <p:cNvCxnSpPr/>
          <p:nvPr/>
        </p:nvCxnSpPr>
        <p:spPr>
          <a:xfrm>
            <a:off x="3599447" y="3342762"/>
            <a:ext cx="0" cy="318000"/>
          </a:xfrm>
          <a:prstGeom prst="straightConnector1">
            <a:avLst/>
          </a:prstGeom>
          <a:noFill/>
          <a:ln w="19050" cap="rnd" cmpd="sng">
            <a:solidFill>
              <a:schemeClr val="accent3"/>
            </a:solidFill>
            <a:prstDash val="solid"/>
            <a:round/>
            <a:headEnd type="none" w="sm" len="sm"/>
            <a:tailEnd type="none" w="sm" len="sm"/>
          </a:ln>
        </p:spPr>
      </p:cxnSp>
      <p:cxnSp>
        <p:nvCxnSpPr>
          <p:cNvPr id="825" name="Google Shape;825;p147"/>
          <p:cNvCxnSpPr/>
          <p:nvPr/>
        </p:nvCxnSpPr>
        <p:spPr>
          <a:xfrm>
            <a:off x="4703087" y="1077075"/>
            <a:ext cx="4800" cy="248400"/>
          </a:xfrm>
          <a:prstGeom prst="straightConnector1">
            <a:avLst/>
          </a:prstGeom>
          <a:noFill/>
          <a:ln w="19050" cap="rnd" cmpd="sng">
            <a:solidFill>
              <a:schemeClr val="accent3"/>
            </a:solidFill>
            <a:prstDash val="solid"/>
            <a:round/>
            <a:headEnd type="none" w="sm" len="sm"/>
            <a:tailEnd type="none" w="sm" len="sm"/>
          </a:ln>
        </p:spPr>
      </p:cxnSp>
      <p:cxnSp>
        <p:nvCxnSpPr>
          <p:cNvPr id="826" name="Google Shape;826;p147"/>
          <p:cNvCxnSpPr/>
          <p:nvPr/>
        </p:nvCxnSpPr>
        <p:spPr>
          <a:xfrm>
            <a:off x="5850392" y="3545337"/>
            <a:ext cx="0" cy="318000"/>
          </a:xfrm>
          <a:prstGeom prst="straightConnector1">
            <a:avLst/>
          </a:prstGeom>
          <a:noFill/>
          <a:ln w="19050" cap="rnd" cmpd="sng">
            <a:solidFill>
              <a:schemeClr val="accent3"/>
            </a:solidFill>
            <a:prstDash val="solid"/>
            <a:round/>
            <a:headEnd type="none" w="sm" len="sm"/>
            <a:tailEnd type="none" w="sm" len="sm"/>
          </a:ln>
        </p:spPr>
      </p:cxnSp>
      <p:sp>
        <p:nvSpPr>
          <p:cNvPr id="827" name="Google Shape;827;p147"/>
          <p:cNvSpPr/>
          <p:nvPr/>
        </p:nvSpPr>
        <p:spPr>
          <a:xfrm>
            <a:off x="5574078" y="3108047"/>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28" name="Google Shape;828;p147"/>
          <p:cNvSpPr/>
          <p:nvPr/>
        </p:nvSpPr>
        <p:spPr>
          <a:xfrm rot="-5400000">
            <a:off x="7464073" y="2024554"/>
            <a:ext cx="1104300" cy="1104300"/>
          </a:xfrm>
          <a:prstGeom prst="arc">
            <a:avLst>
              <a:gd name="adj1" fmla="val 10803362"/>
              <a:gd name="adj2" fmla="val 16109098"/>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29" name="Google Shape;829;p147"/>
          <p:cNvSpPr txBox="1">
            <a:spLocks noGrp="1"/>
          </p:cNvSpPr>
          <p:nvPr>
            <p:ph type="body" idx="1"/>
          </p:nvPr>
        </p:nvSpPr>
        <p:spPr>
          <a:xfrm>
            <a:off x="528112" y="616623"/>
            <a:ext cx="2295600" cy="4464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0" name="Google Shape;830;p147"/>
          <p:cNvSpPr txBox="1">
            <a:spLocks noGrp="1"/>
          </p:cNvSpPr>
          <p:nvPr>
            <p:ph type="body" idx="2"/>
          </p:nvPr>
        </p:nvSpPr>
        <p:spPr>
          <a:xfrm>
            <a:off x="3389899" y="467372"/>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1" name="Google Shape;831;p147"/>
          <p:cNvSpPr txBox="1">
            <a:spLocks noGrp="1"/>
          </p:cNvSpPr>
          <p:nvPr>
            <p:ph type="body" idx="3"/>
          </p:nvPr>
        </p:nvSpPr>
        <p:spPr>
          <a:xfrm>
            <a:off x="3191857" y="4030437"/>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2" name="Google Shape;832;p147"/>
          <p:cNvSpPr txBox="1">
            <a:spLocks noGrp="1"/>
          </p:cNvSpPr>
          <p:nvPr>
            <p:ph type="body" idx="4"/>
          </p:nvPr>
        </p:nvSpPr>
        <p:spPr>
          <a:xfrm>
            <a:off x="5756641" y="4250161"/>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3" name="Google Shape;833;p147"/>
          <p:cNvSpPr txBox="1">
            <a:spLocks noGrp="1"/>
          </p:cNvSpPr>
          <p:nvPr>
            <p:ph type="body" idx="5"/>
          </p:nvPr>
        </p:nvSpPr>
        <p:spPr>
          <a:xfrm>
            <a:off x="6126708" y="743975"/>
            <a:ext cx="2286300" cy="4563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4" name="Google Shape;834;p14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835" name="Google Shape;835;p147"/>
          <p:cNvSpPr/>
          <p:nvPr/>
        </p:nvSpPr>
        <p:spPr>
          <a:xfrm>
            <a:off x="219808" y="4476712"/>
            <a:ext cx="1416900" cy="572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836" name="Google Shape;836;p147"/>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837" name="Google Shape;837;p147"/>
          <p:cNvSpPr txBox="1">
            <a:spLocks noGrp="1"/>
          </p:cNvSpPr>
          <p:nvPr>
            <p:ph type="body" idx="6"/>
          </p:nvPr>
        </p:nvSpPr>
        <p:spPr>
          <a:xfrm>
            <a:off x="3191856" y="3760855"/>
            <a:ext cx="22884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38" name="Google Shape;838;p147"/>
          <p:cNvSpPr txBox="1">
            <a:spLocks noGrp="1"/>
          </p:cNvSpPr>
          <p:nvPr>
            <p:ph type="body" idx="7"/>
          </p:nvPr>
        </p:nvSpPr>
        <p:spPr>
          <a:xfrm>
            <a:off x="5756640" y="3980579"/>
            <a:ext cx="22956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39" name="Google Shape;839;p147"/>
          <p:cNvSpPr txBox="1">
            <a:spLocks noGrp="1"/>
          </p:cNvSpPr>
          <p:nvPr>
            <p:ph type="body" idx="8"/>
          </p:nvPr>
        </p:nvSpPr>
        <p:spPr>
          <a:xfrm>
            <a:off x="532517" y="347042"/>
            <a:ext cx="2282100" cy="2490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accent3"/>
              </a:buClr>
              <a:buSzPts val="1400"/>
              <a:buFont typeface="Lato"/>
              <a:buChar char="●"/>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40" name="Google Shape;840;p147"/>
          <p:cNvSpPr txBox="1">
            <a:spLocks noGrp="1"/>
          </p:cNvSpPr>
          <p:nvPr>
            <p:ph type="body" idx="9"/>
          </p:nvPr>
        </p:nvSpPr>
        <p:spPr>
          <a:xfrm>
            <a:off x="3394303" y="197791"/>
            <a:ext cx="22821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41" name="Google Shape;841;p147"/>
          <p:cNvSpPr txBox="1">
            <a:spLocks noGrp="1"/>
          </p:cNvSpPr>
          <p:nvPr>
            <p:ph type="body" idx="13"/>
          </p:nvPr>
        </p:nvSpPr>
        <p:spPr>
          <a:xfrm>
            <a:off x="6126707" y="474392"/>
            <a:ext cx="22863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7"/>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Equal_Timeline">
  <p:cSld name="Equal_Timeline">
    <p:bg>
      <p:bgPr>
        <a:solidFill>
          <a:srgbClr val="001970"/>
        </a:solidFill>
        <a:effectLst/>
      </p:bgPr>
    </p:bg>
    <p:spTree>
      <p:nvGrpSpPr>
        <p:cNvPr id="1" name="Shape 842"/>
        <p:cNvGrpSpPr/>
        <p:nvPr/>
      </p:nvGrpSpPr>
      <p:grpSpPr>
        <a:xfrm>
          <a:off x="0" y="0"/>
          <a:ext cx="0" cy="0"/>
          <a:chOff x="0" y="0"/>
          <a:chExt cx="0" cy="0"/>
        </a:xfrm>
      </p:grpSpPr>
      <p:sp>
        <p:nvSpPr>
          <p:cNvPr id="843" name="Google Shape;843;p148"/>
          <p:cNvSpPr txBox="1">
            <a:spLocks noGrp="1"/>
          </p:cNvSpPr>
          <p:nvPr>
            <p:ph type="title"/>
          </p:nvPr>
        </p:nvSpPr>
        <p:spPr>
          <a:xfrm>
            <a:off x="220850" y="389395"/>
            <a:ext cx="8712000" cy="4962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4" name="Google Shape;844;p14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45" name="Google Shape;845;p148"/>
          <p:cNvSpPr txBox="1">
            <a:spLocks noGrp="1"/>
          </p:cNvSpPr>
          <p:nvPr>
            <p:ph type="body" idx="1"/>
          </p:nvPr>
        </p:nvSpPr>
        <p:spPr>
          <a:xfrm>
            <a:off x="1066882" y="1797168"/>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6" name="Google Shape;846;p148"/>
          <p:cNvSpPr txBox="1">
            <a:spLocks noGrp="1"/>
          </p:cNvSpPr>
          <p:nvPr>
            <p:ph type="body" idx="2"/>
          </p:nvPr>
        </p:nvSpPr>
        <p:spPr>
          <a:xfrm>
            <a:off x="1075716" y="2068751"/>
            <a:ext cx="1803900" cy="500400"/>
          </a:xfrm>
          <a:prstGeom prst="rect">
            <a:avLst/>
          </a:prstGeom>
          <a:noFill/>
          <a:ln>
            <a:noFill/>
          </a:ln>
        </p:spPr>
        <p:txBody>
          <a:bodyPr spcFirstLastPara="1" wrap="square" lIns="68575" tIns="34275" rIns="68575" bIns="34275" anchor="t" anchorCtr="0">
            <a:noAutofit/>
          </a:bodyPr>
          <a:lstStyle>
            <a:lvl1pPr marL="457200" lvl="0" indent="-323850" algn="l">
              <a:lnSpc>
                <a:spcPct val="90000"/>
              </a:lnSpc>
              <a:spcBef>
                <a:spcPts val="800"/>
              </a:spcBef>
              <a:spcAft>
                <a:spcPts val="0"/>
              </a:spcAft>
              <a:buClr>
                <a:schemeClr val="lt2"/>
              </a:buClr>
              <a:buSzPts val="1500"/>
              <a:buChar char="●"/>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7" name="Google Shape;847;p148"/>
          <p:cNvSpPr>
            <a:spLocks noGrp="1"/>
          </p:cNvSpPr>
          <p:nvPr>
            <p:ph type="pic" idx="3"/>
          </p:nvPr>
        </p:nvSpPr>
        <p:spPr>
          <a:xfrm>
            <a:off x="284768" y="1797168"/>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48" name="Google Shape;848;p148"/>
          <p:cNvSpPr txBox="1">
            <a:spLocks noGrp="1"/>
          </p:cNvSpPr>
          <p:nvPr>
            <p:ph type="body" idx="4"/>
          </p:nvPr>
        </p:nvSpPr>
        <p:spPr>
          <a:xfrm>
            <a:off x="3872075" y="1797165"/>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9" name="Google Shape;849;p148"/>
          <p:cNvSpPr txBox="1">
            <a:spLocks noGrp="1"/>
          </p:cNvSpPr>
          <p:nvPr>
            <p:ph type="body" idx="5"/>
          </p:nvPr>
        </p:nvSpPr>
        <p:spPr>
          <a:xfrm>
            <a:off x="3880910" y="2068748"/>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0" name="Google Shape;850;p148"/>
          <p:cNvSpPr>
            <a:spLocks noGrp="1"/>
          </p:cNvSpPr>
          <p:nvPr>
            <p:ph type="pic" idx="6"/>
          </p:nvPr>
        </p:nvSpPr>
        <p:spPr>
          <a:xfrm>
            <a:off x="3089962" y="1797165"/>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51" name="Google Shape;851;p148"/>
          <p:cNvSpPr txBox="1">
            <a:spLocks noGrp="1"/>
          </p:cNvSpPr>
          <p:nvPr>
            <p:ph type="body" idx="7"/>
          </p:nvPr>
        </p:nvSpPr>
        <p:spPr>
          <a:xfrm>
            <a:off x="6677269" y="1797162"/>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2" name="Google Shape;852;p148"/>
          <p:cNvSpPr txBox="1">
            <a:spLocks noGrp="1"/>
          </p:cNvSpPr>
          <p:nvPr>
            <p:ph type="body" idx="8"/>
          </p:nvPr>
        </p:nvSpPr>
        <p:spPr>
          <a:xfrm>
            <a:off x="6686103" y="2068745"/>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3" name="Google Shape;853;p148"/>
          <p:cNvSpPr>
            <a:spLocks noGrp="1"/>
          </p:cNvSpPr>
          <p:nvPr>
            <p:ph type="pic" idx="9"/>
          </p:nvPr>
        </p:nvSpPr>
        <p:spPr>
          <a:xfrm>
            <a:off x="5895155" y="1797162"/>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54" name="Google Shape;854;p148"/>
          <p:cNvSpPr txBox="1">
            <a:spLocks noGrp="1"/>
          </p:cNvSpPr>
          <p:nvPr>
            <p:ph type="body" idx="13"/>
          </p:nvPr>
        </p:nvSpPr>
        <p:spPr>
          <a:xfrm>
            <a:off x="1500833" y="3080023"/>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5" name="Google Shape;855;p148"/>
          <p:cNvSpPr txBox="1">
            <a:spLocks noGrp="1"/>
          </p:cNvSpPr>
          <p:nvPr>
            <p:ph type="body" idx="14"/>
          </p:nvPr>
        </p:nvSpPr>
        <p:spPr>
          <a:xfrm>
            <a:off x="1509668" y="3351606"/>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6" name="Google Shape;856;p148"/>
          <p:cNvSpPr>
            <a:spLocks noGrp="1"/>
          </p:cNvSpPr>
          <p:nvPr>
            <p:ph type="pic" idx="15"/>
          </p:nvPr>
        </p:nvSpPr>
        <p:spPr>
          <a:xfrm>
            <a:off x="718720" y="3080023"/>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57" name="Google Shape;857;p148"/>
          <p:cNvSpPr txBox="1">
            <a:spLocks noGrp="1"/>
          </p:cNvSpPr>
          <p:nvPr>
            <p:ph type="body" idx="16"/>
          </p:nvPr>
        </p:nvSpPr>
        <p:spPr>
          <a:xfrm>
            <a:off x="4306027" y="3080020"/>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8" name="Google Shape;858;p148"/>
          <p:cNvSpPr txBox="1">
            <a:spLocks noGrp="1"/>
          </p:cNvSpPr>
          <p:nvPr>
            <p:ph type="body" idx="17"/>
          </p:nvPr>
        </p:nvSpPr>
        <p:spPr>
          <a:xfrm>
            <a:off x="4314861" y="3351603"/>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9" name="Google Shape;859;p148"/>
          <p:cNvSpPr>
            <a:spLocks noGrp="1"/>
          </p:cNvSpPr>
          <p:nvPr>
            <p:ph type="pic" idx="18"/>
          </p:nvPr>
        </p:nvSpPr>
        <p:spPr>
          <a:xfrm>
            <a:off x="3523913" y="3080020"/>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60" name="Google Shape;860;p148"/>
          <p:cNvSpPr txBox="1">
            <a:spLocks noGrp="1"/>
          </p:cNvSpPr>
          <p:nvPr>
            <p:ph type="body" idx="19"/>
          </p:nvPr>
        </p:nvSpPr>
        <p:spPr>
          <a:xfrm>
            <a:off x="7111221" y="3080017"/>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1" name="Google Shape;861;p148"/>
          <p:cNvSpPr txBox="1">
            <a:spLocks noGrp="1"/>
          </p:cNvSpPr>
          <p:nvPr>
            <p:ph type="body" idx="20"/>
          </p:nvPr>
        </p:nvSpPr>
        <p:spPr>
          <a:xfrm>
            <a:off x="7120055" y="3351600"/>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2" name="Google Shape;862;p148"/>
          <p:cNvSpPr>
            <a:spLocks noGrp="1"/>
          </p:cNvSpPr>
          <p:nvPr>
            <p:ph type="pic" idx="21"/>
          </p:nvPr>
        </p:nvSpPr>
        <p:spPr>
          <a:xfrm>
            <a:off x="6329107" y="3080017"/>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63" name="Google Shape;863;p148"/>
          <p:cNvSpPr/>
          <p:nvPr/>
        </p:nvSpPr>
        <p:spPr>
          <a:xfrm>
            <a:off x="96819" y="4598894"/>
            <a:ext cx="1516800" cy="4503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864" name="Google Shape;864;p148"/>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Data_Table">
  <p:cSld name="Data_Table">
    <p:spTree>
      <p:nvGrpSpPr>
        <p:cNvPr id="1" name="Shape 865"/>
        <p:cNvGrpSpPr/>
        <p:nvPr/>
      </p:nvGrpSpPr>
      <p:grpSpPr>
        <a:xfrm>
          <a:off x="0" y="0"/>
          <a:ext cx="0" cy="0"/>
          <a:chOff x="0" y="0"/>
          <a:chExt cx="0" cy="0"/>
        </a:xfrm>
      </p:grpSpPr>
      <p:sp>
        <p:nvSpPr>
          <p:cNvPr id="866" name="Google Shape;866;p149"/>
          <p:cNvSpPr txBox="1">
            <a:spLocks noGrp="1"/>
          </p:cNvSpPr>
          <p:nvPr>
            <p:ph type="title"/>
          </p:nvPr>
        </p:nvSpPr>
        <p:spPr>
          <a:xfrm>
            <a:off x="549207" y="3780885"/>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7" name="Google Shape;867;p149"/>
          <p:cNvSpPr>
            <a:spLocks noGrp="1"/>
          </p:cNvSpPr>
          <p:nvPr>
            <p:ph type="pic" idx="2"/>
          </p:nvPr>
        </p:nvSpPr>
        <p:spPr>
          <a:xfrm>
            <a:off x="0" y="0"/>
            <a:ext cx="9144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68" name="Google Shape;868;p14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Other_Light_Image_Left_Text_Right">
  <p:cSld name="Other_Light_Image_Left_Text_Right">
    <p:spTree>
      <p:nvGrpSpPr>
        <p:cNvPr id="1" name="Shape 869"/>
        <p:cNvGrpSpPr/>
        <p:nvPr/>
      </p:nvGrpSpPr>
      <p:grpSpPr>
        <a:xfrm>
          <a:off x="0" y="0"/>
          <a:ext cx="0" cy="0"/>
          <a:chOff x="0" y="0"/>
          <a:chExt cx="0" cy="0"/>
        </a:xfrm>
      </p:grpSpPr>
      <p:sp>
        <p:nvSpPr>
          <p:cNvPr id="870" name="Google Shape;870;p150"/>
          <p:cNvSpPr>
            <a:spLocks noGrp="1"/>
          </p:cNvSpPr>
          <p:nvPr>
            <p:ph type="pic" idx="2"/>
          </p:nvPr>
        </p:nvSpPr>
        <p:spPr>
          <a:xfrm>
            <a:off x="0" y="0"/>
            <a:ext cx="38988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71" name="Google Shape;871;p150"/>
          <p:cNvSpPr/>
          <p:nvPr/>
        </p:nvSpPr>
        <p:spPr>
          <a:xfrm>
            <a:off x="3188525" y="386032"/>
            <a:ext cx="5201400" cy="43893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72" name="Google Shape;872;p150"/>
          <p:cNvSpPr txBox="1">
            <a:spLocks noGrp="1"/>
          </p:cNvSpPr>
          <p:nvPr>
            <p:ph type="title"/>
          </p:nvPr>
        </p:nvSpPr>
        <p:spPr>
          <a:xfrm>
            <a:off x="4470793" y="834433"/>
            <a:ext cx="34470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3" name="Google Shape;873;p150"/>
          <p:cNvSpPr txBox="1">
            <a:spLocks noGrp="1"/>
          </p:cNvSpPr>
          <p:nvPr>
            <p:ph type="body" idx="1"/>
          </p:nvPr>
        </p:nvSpPr>
        <p:spPr>
          <a:xfrm>
            <a:off x="4470793" y="2143675"/>
            <a:ext cx="3447000" cy="22560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874" name="Google Shape;874;p15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Other_Image_Back_Text_Right">
  <p:cSld name="Other_Image_Back_Text_Right">
    <p:spTree>
      <p:nvGrpSpPr>
        <p:cNvPr id="1" name="Shape 875"/>
        <p:cNvGrpSpPr/>
        <p:nvPr/>
      </p:nvGrpSpPr>
      <p:grpSpPr>
        <a:xfrm>
          <a:off x="0" y="0"/>
          <a:ext cx="0" cy="0"/>
          <a:chOff x="0" y="0"/>
          <a:chExt cx="0" cy="0"/>
        </a:xfrm>
      </p:grpSpPr>
      <p:sp>
        <p:nvSpPr>
          <p:cNvPr id="876" name="Google Shape;876;p151"/>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77" name="Google Shape;877;p151"/>
          <p:cNvSpPr txBox="1">
            <a:spLocks noGrp="1"/>
          </p:cNvSpPr>
          <p:nvPr>
            <p:ph type="title"/>
          </p:nvPr>
        </p:nvSpPr>
        <p:spPr>
          <a:xfrm>
            <a:off x="500502" y="2948870"/>
            <a:ext cx="33195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8" name="Google Shape;878;p15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879" name="Google Shape;879;p151"/>
          <p:cNvSpPr/>
          <p:nvPr/>
        </p:nvSpPr>
        <p:spPr>
          <a:xfrm>
            <a:off x="5509773" y="1748413"/>
            <a:ext cx="3133800" cy="33951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80" name="Google Shape;880;p151"/>
          <p:cNvSpPr txBox="1">
            <a:spLocks noGrp="1"/>
          </p:cNvSpPr>
          <p:nvPr>
            <p:ph type="body" idx="1"/>
          </p:nvPr>
        </p:nvSpPr>
        <p:spPr>
          <a:xfrm>
            <a:off x="5770751" y="1996866"/>
            <a:ext cx="2641200" cy="3465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81" name="Google Shape;881;p151"/>
          <p:cNvSpPr txBox="1">
            <a:spLocks noGrp="1"/>
          </p:cNvSpPr>
          <p:nvPr>
            <p:ph type="body" idx="3"/>
          </p:nvPr>
        </p:nvSpPr>
        <p:spPr>
          <a:xfrm>
            <a:off x="5770751" y="2463378"/>
            <a:ext cx="2641200" cy="23118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Other_Light_Image_Main">
  <p:cSld name="Other_Light_Image_Main">
    <p:spTree>
      <p:nvGrpSpPr>
        <p:cNvPr id="1" name="Shape 882"/>
        <p:cNvGrpSpPr/>
        <p:nvPr/>
      </p:nvGrpSpPr>
      <p:grpSpPr>
        <a:xfrm>
          <a:off x="0" y="0"/>
          <a:ext cx="0" cy="0"/>
          <a:chOff x="0" y="0"/>
          <a:chExt cx="0" cy="0"/>
        </a:xfrm>
      </p:grpSpPr>
      <p:sp>
        <p:nvSpPr>
          <p:cNvPr id="883" name="Google Shape;883;p152"/>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884" name="Google Shape;884;p152"/>
          <p:cNvPicPr preferRelativeResize="0"/>
          <p:nvPr/>
        </p:nvPicPr>
        <p:blipFill rotWithShape="1">
          <a:blip r:embed="rId2">
            <a:alphaModFix/>
          </a:blip>
          <a:srcRect/>
          <a:stretch/>
        </p:blipFill>
        <p:spPr>
          <a:xfrm>
            <a:off x="4343400" y="0"/>
            <a:ext cx="4800600" cy="5143500"/>
          </a:xfrm>
          <a:prstGeom prst="rect">
            <a:avLst/>
          </a:prstGeom>
          <a:noFill/>
          <a:ln>
            <a:noFill/>
          </a:ln>
        </p:spPr>
      </p:pic>
      <p:sp>
        <p:nvSpPr>
          <p:cNvPr id="885" name="Google Shape;885;p152"/>
          <p:cNvSpPr/>
          <p:nvPr/>
        </p:nvSpPr>
        <p:spPr>
          <a:xfrm>
            <a:off x="5672166" y="522895"/>
            <a:ext cx="3524400" cy="41154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86" name="Google Shape;886;p152"/>
          <p:cNvSpPr/>
          <p:nvPr/>
        </p:nvSpPr>
        <p:spPr>
          <a:xfrm>
            <a:off x="5795147" y="386032"/>
            <a:ext cx="3524400" cy="41154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87" name="Google Shape;887;p152"/>
          <p:cNvSpPr txBox="1">
            <a:spLocks noGrp="1"/>
          </p:cNvSpPr>
          <p:nvPr>
            <p:ph type="body" idx="1"/>
          </p:nvPr>
        </p:nvSpPr>
        <p:spPr>
          <a:xfrm>
            <a:off x="6077085" y="827577"/>
            <a:ext cx="2638800" cy="5142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88" name="Google Shape;888;p152"/>
          <p:cNvSpPr txBox="1">
            <a:spLocks noGrp="1"/>
          </p:cNvSpPr>
          <p:nvPr>
            <p:ph type="body" idx="3"/>
          </p:nvPr>
        </p:nvSpPr>
        <p:spPr>
          <a:xfrm>
            <a:off x="6077085" y="1478731"/>
            <a:ext cx="2638800" cy="27075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9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89" name="Google Shape;889;p15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Other_Light_Text_White_Box_Image_Back">
  <p:cSld name="Other_Light_Text_White_Box_Image_Back">
    <p:spTree>
      <p:nvGrpSpPr>
        <p:cNvPr id="1" name="Shape 890"/>
        <p:cNvGrpSpPr/>
        <p:nvPr/>
      </p:nvGrpSpPr>
      <p:grpSpPr>
        <a:xfrm>
          <a:off x="0" y="0"/>
          <a:ext cx="0" cy="0"/>
          <a:chOff x="0" y="0"/>
          <a:chExt cx="0" cy="0"/>
        </a:xfrm>
      </p:grpSpPr>
      <p:sp>
        <p:nvSpPr>
          <p:cNvPr id="891" name="Google Shape;891;p153"/>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92" name="Google Shape;892;p153"/>
          <p:cNvSpPr/>
          <p:nvPr/>
        </p:nvSpPr>
        <p:spPr>
          <a:xfrm>
            <a:off x="217026" y="208344"/>
            <a:ext cx="4956900" cy="2363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93" name="Google Shape;893;p153"/>
          <p:cNvSpPr txBox="1"/>
          <p:nvPr/>
        </p:nvSpPr>
        <p:spPr>
          <a:xfrm>
            <a:off x="411956" y="395875"/>
            <a:ext cx="5173800" cy="5667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dk2"/>
              </a:buClr>
              <a:buSzPts val="3300"/>
              <a:buFont typeface="Arial"/>
              <a:buNone/>
            </a:pPr>
            <a:r>
              <a:rPr lang="en" sz="3000" i="0" u="none" strike="noStrike" cap="none">
                <a:solidFill>
                  <a:schemeClr val="dk2"/>
                </a:solidFill>
                <a:latin typeface="Roboto Slab Black"/>
                <a:ea typeface="Roboto Slab Black"/>
                <a:cs typeface="Roboto Slab Black"/>
                <a:sym typeface="Roboto Slab Black"/>
              </a:rPr>
              <a:t>Title Goes Here</a:t>
            </a:r>
            <a:endParaRPr sz="3000">
              <a:solidFill>
                <a:schemeClr val="dk2"/>
              </a:solidFill>
              <a:latin typeface="Roboto Slab Black"/>
              <a:ea typeface="Roboto Slab Black"/>
              <a:cs typeface="Roboto Slab Black"/>
              <a:sym typeface="Roboto Slab Black"/>
            </a:endParaRPr>
          </a:p>
        </p:txBody>
      </p:sp>
      <p:sp>
        <p:nvSpPr>
          <p:cNvPr id="894" name="Google Shape;894;p153"/>
          <p:cNvSpPr txBox="1"/>
          <p:nvPr/>
        </p:nvSpPr>
        <p:spPr>
          <a:xfrm>
            <a:off x="433388" y="969169"/>
            <a:ext cx="4433400" cy="3465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chemeClr val="dk2"/>
              </a:buClr>
              <a:buSzPts val="1700"/>
              <a:buFont typeface="Arial"/>
              <a:buNone/>
            </a:pPr>
            <a:r>
              <a:rPr lang="en" b="1" i="0" u="none" strike="noStrike" cap="none">
                <a:solidFill>
                  <a:schemeClr val="dk2"/>
                </a:solidFill>
                <a:latin typeface="Lato"/>
                <a:ea typeface="Lato"/>
                <a:cs typeface="Lato"/>
                <a:sym typeface="Lato"/>
              </a:rPr>
              <a:t>Your Headline Goes Here</a:t>
            </a:r>
            <a:endParaRPr b="1">
              <a:solidFill>
                <a:schemeClr val="dk2"/>
              </a:solidFill>
              <a:latin typeface="Lato"/>
              <a:ea typeface="Lato"/>
              <a:cs typeface="Lato"/>
              <a:sym typeface="Lato"/>
            </a:endParaRPr>
          </a:p>
        </p:txBody>
      </p:sp>
      <p:sp>
        <p:nvSpPr>
          <p:cNvPr id="895" name="Google Shape;895;p153"/>
          <p:cNvSpPr txBox="1"/>
          <p:nvPr/>
        </p:nvSpPr>
        <p:spPr>
          <a:xfrm>
            <a:off x="433388" y="1365686"/>
            <a:ext cx="4433400" cy="1007400"/>
          </a:xfrm>
          <a:prstGeom prst="rect">
            <a:avLst/>
          </a:prstGeom>
          <a:noFill/>
          <a:ln>
            <a:noFill/>
          </a:ln>
        </p:spPr>
        <p:txBody>
          <a:bodyPr spcFirstLastPara="1" wrap="square" lIns="68575" tIns="34275" rIns="68575" bIns="34275" anchor="t" anchorCtr="0">
            <a:noAutofit/>
          </a:bodyPr>
          <a:lstStyle/>
          <a:p>
            <a:pPr marL="0" marR="0" lvl="0" indent="0" algn="l" rtl="0">
              <a:lnSpc>
                <a:spcPct val="115000"/>
              </a:lnSpc>
              <a:spcBef>
                <a:spcPts val="0"/>
              </a:spcBef>
              <a:spcAft>
                <a:spcPts val="0"/>
              </a:spcAft>
              <a:buClr>
                <a:schemeClr val="dk2"/>
              </a:buClr>
              <a:buSzPts val="1500"/>
              <a:buFont typeface="Arial"/>
              <a:buNone/>
            </a:pPr>
            <a:r>
              <a:rPr lang="en" sz="1100" i="0" u="none" strike="noStrike" cap="none">
                <a:solidFill>
                  <a:schemeClr val="dk2"/>
                </a:solidFill>
                <a:latin typeface="Lato"/>
                <a:ea typeface="Lato"/>
                <a:cs typeface="Lato"/>
                <a:sym typeface="Lato"/>
              </a:rPr>
              <a:t>This is where your text goes and it can be about this long. This is where your text goes and it can be about this long. This is where your text goes and it can be about this long. </a:t>
            </a:r>
            <a:endParaRPr sz="1100">
              <a:solidFill>
                <a:schemeClr val="dk2"/>
              </a:solidFill>
              <a:latin typeface="Lato"/>
              <a:ea typeface="Lato"/>
              <a:cs typeface="Lato"/>
              <a:sym typeface="Lato"/>
            </a:endParaRPr>
          </a:p>
        </p:txBody>
      </p:sp>
      <p:sp>
        <p:nvSpPr>
          <p:cNvPr id="896" name="Google Shape;896;p15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Other_Quotes_01">
  <p:cSld name="Other_Quotes_01">
    <p:spTree>
      <p:nvGrpSpPr>
        <p:cNvPr id="1" name="Shape 897"/>
        <p:cNvGrpSpPr/>
        <p:nvPr/>
      </p:nvGrpSpPr>
      <p:grpSpPr>
        <a:xfrm>
          <a:off x="0" y="0"/>
          <a:ext cx="0" cy="0"/>
          <a:chOff x="0" y="0"/>
          <a:chExt cx="0" cy="0"/>
        </a:xfrm>
      </p:grpSpPr>
      <p:sp>
        <p:nvSpPr>
          <p:cNvPr id="898" name="Google Shape;898;p154"/>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99" name="Google Shape;899;p154"/>
          <p:cNvSpPr txBox="1">
            <a:spLocks noGrp="1"/>
          </p:cNvSpPr>
          <p:nvPr>
            <p:ph type="title"/>
          </p:nvPr>
        </p:nvSpPr>
        <p:spPr>
          <a:xfrm>
            <a:off x="393950" y="331525"/>
            <a:ext cx="4344300" cy="2987700"/>
          </a:xfrm>
          <a:prstGeom prst="rect">
            <a:avLst/>
          </a:prstGeom>
          <a:noFill/>
          <a:ln>
            <a:noFill/>
          </a:ln>
        </p:spPr>
        <p:txBody>
          <a:bodyPr spcFirstLastPara="1" wrap="square" lIns="68575" tIns="34275" rIns="68575" bIns="34275" anchor="ctr" anchorCtr="0">
            <a:noAutofit/>
          </a:bodyPr>
          <a:lstStyle>
            <a:lvl1pPr lvl="0" algn="l">
              <a:lnSpc>
                <a:spcPct val="115000"/>
              </a:lnSpc>
              <a:spcBef>
                <a:spcPts val="0"/>
              </a:spcBef>
              <a:spcAft>
                <a:spcPts val="0"/>
              </a:spcAft>
              <a:buClr>
                <a:schemeClr val="accent3"/>
              </a:buClr>
              <a:buSzPts val="3000"/>
              <a:buNone/>
              <a:defRPr i="1">
                <a:solidFill>
                  <a:schemeClr val="accent3"/>
                </a:solidFill>
                <a:highlight>
                  <a:srgbClr val="004989"/>
                </a:highlight>
              </a:defRPr>
            </a:lvl1pPr>
            <a:lvl2pPr lvl="1">
              <a:lnSpc>
                <a:spcPct val="115000"/>
              </a:lnSpc>
              <a:spcBef>
                <a:spcPts val="500"/>
              </a:spcBef>
              <a:spcAft>
                <a:spcPts val="0"/>
              </a:spcAft>
              <a:buSzPts val="3000"/>
              <a:buFont typeface="Roboto Slab Black"/>
              <a:buNone/>
              <a:defRPr sz="3000">
                <a:latin typeface="Roboto Slab Black"/>
                <a:ea typeface="Roboto Slab Black"/>
                <a:cs typeface="Roboto Slab Black"/>
                <a:sym typeface="Roboto Slab Black"/>
              </a:defRPr>
            </a:lvl2pPr>
            <a:lvl3pPr lvl="2">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3pPr>
            <a:lvl4pPr lvl="3">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4pPr>
            <a:lvl5pPr lvl="4">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5pPr>
            <a:lvl6pPr lvl="5">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6pPr>
            <a:lvl7pPr lvl="6">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7pPr>
            <a:lvl8pPr lvl="7">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8pPr>
            <a:lvl9pPr lvl="8">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9pPr>
          </a:lstStyle>
          <a:p>
            <a:endParaRPr/>
          </a:p>
        </p:txBody>
      </p:sp>
      <p:sp>
        <p:nvSpPr>
          <p:cNvPr id="900" name="Google Shape;900;p15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901" name="Google Shape;901;p154"/>
          <p:cNvSpPr txBox="1">
            <a:spLocks noGrp="1"/>
          </p:cNvSpPr>
          <p:nvPr>
            <p:ph type="body" idx="1"/>
          </p:nvPr>
        </p:nvSpPr>
        <p:spPr>
          <a:xfrm>
            <a:off x="393951" y="3445934"/>
            <a:ext cx="1783200" cy="2607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1pPr>
            <a:lvl2pPr marL="914400" lvl="1"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2pPr>
            <a:lvl3pPr marL="1371600" lvl="2"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3pPr>
            <a:lvl4pPr marL="1828800" lvl="3"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4pPr>
            <a:lvl5pPr marL="2286000" lvl="4"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5pPr>
            <a:lvl6pPr marL="2743200" lvl="5"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6pPr>
            <a:lvl7pPr marL="3200400" lvl="6"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7pPr>
            <a:lvl8pPr marL="3657600" lvl="7"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8pPr>
            <a:lvl9pPr marL="4114800" lvl="8"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Other_Quotes_02">
  <p:cSld name="Other_Quotes_02">
    <p:spTree>
      <p:nvGrpSpPr>
        <p:cNvPr id="1" name="Shape 902"/>
        <p:cNvGrpSpPr/>
        <p:nvPr/>
      </p:nvGrpSpPr>
      <p:grpSpPr>
        <a:xfrm>
          <a:off x="0" y="0"/>
          <a:ext cx="0" cy="0"/>
          <a:chOff x="0" y="0"/>
          <a:chExt cx="0" cy="0"/>
        </a:xfrm>
      </p:grpSpPr>
      <p:sp>
        <p:nvSpPr>
          <p:cNvPr id="903" name="Google Shape;903;p15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4" name="Google Shape;904;p155"/>
          <p:cNvSpPr/>
          <p:nvPr/>
        </p:nvSpPr>
        <p:spPr>
          <a:xfrm>
            <a:off x="492769" y="471702"/>
            <a:ext cx="81252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cxnSp>
        <p:nvCxnSpPr>
          <p:cNvPr id="905" name="Google Shape;905;p155"/>
          <p:cNvCxnSpPr/>
          <p:nvPr/>
        </p:nvCxnSpPr>
        <p:spPr>
          <a:xfrm>
            <a:off x="2772200" y="3454840"/>
            <a:ext cx="3566400" cy="0"/>
          </a:xfrm>
          <a:prstGeom prst="straightConnector1">
            <a:avLst/>
          </a:prstGeom>
          <a:noFill/>
          <a:ln w="25400" cap="flat" cmpd="sng">
            <a:solidFill>
              <a:schemeClr val="accent4"/>
            </a:solidFill>
            <a:prstDash val="solid"/>
            <a:miter lim="800000"/>
            <a:headEnd type="none" w="sm" len="sm"/>
            <a:tailEnd type="none" w="sm" len="sm"/>
          </a:ln>
        </p:spPr>
      </p:cxnSp>
      <p:sp>
        <p:nvSpPr>
          <p:cNvPr id="906" name="Google Shape;906;p155"/>
          <p:cNvSpPr txBox="1">
            <a:spLocks noGrp="1"/>
          </p:cNvSpPr>
          <p:nvPr>
            <p:ph type="title"/>
          </p:nvPr>
        </p:nvSpPr>
        <p:spPr>
          <a:xfrm>
            <a:off x="964778" y="832532"/>
            <a:ext cx="7214400" cy="2365200"/>
          </a:xfrm>
          <a:prstGeom prst="rect">
            <a:avLst/>
          </a:prstGeom>
          <a:noFill/>
          <a:ln>
            <a:noFill/>
          </a:ln>
        </p:spPr>
        <p:txBody>
          <a:bodyPr spcFirstLastPara="1" wrap="square" lIns="68575" tIns="34275" rIns="68575" bIns="34275" anchor="t" anchorCtr="0">
            <a:noAutofit/>
          </a:bodyPr>
          <a:lstStyle>
            <a:lvl1pPr lvl="0" algn="ctr">
              <a:lnSpc>
                <a:spcPct val="150000"/>
              </a:lnSpc>
              <a:spcBef>
                <a:spcPts val="0"/>
              </a:spcBef>
              <a:spcAft>
                <a:spcPts val="0"/>
              </a:spcAft>
              <a:buClr>
                <a:schemeClr val="lt1"/>
              </a:buClr>
              <a:buSzPts val="3000"/>
              <a:buFont typeface="Lato"/>
              <a:buNone/>
              <a:defRPr i="1">
                <a:solidFill>
                  <a:schemeClr val="lt1"/>
                </a:solidFill>
                <a:latin typeface="Lato"/>
                <a:ea typeface="Lato"/>
                <a:cs typeface="Lato"/>
                <a:sym typeface="Lato"/>
              </a:defRPr>
            </a:lvl1pPr>
            <a:lvl2pPr lvl="1">
              <a:spcBef>
                <a:spcPts val="500"/>
              </a:spcBef>
              <a:spcAft>
                <a:spcPts val="0"/>
              </a:spcAft>
              <a:buSzPts val="3000"/>
              <a:buFont typeface="Lato"/>
              <a:buNone/>
              <a:defRPr sz="3000">
                <a:latin typeface="Lato"/>
                <a:ea typeface="Lato"/>
                <a:cs typeface="Lato"/>
                <a:sym typeface="Lato"/>
              </a:defRPr>
            </a:lvl2pPr>
            <a:lvl3pPr lvl="2">
              <a:spcBef>
                <a:spcPts val="0"/>
              </a:spcBef>
              <a:spcAft>
                <a:spcPts val="0"/>
              </a:spcAft>
              <a:buSzPts val="3000"/>
              <a:buFont typeface="Lato"/>
              <a:buNone/>
              <a:defRPr sz="3000">
                <a:latin typeface="Lato"/>
                <a:ea typeface="Lato"/>
                <a:cs typeface="Lato"/>
                <a:sym typeface="Lato"/>
              </a:defRPr>
            </a:lvl3pPr>
            <a:lvl4pPr lvl="3">
              <a:spcBef>
                <a:spcPts val="0"/>
              </a:spcBef>
              <a:spcAft>
                <a:spcPts val="0"/>
              </a:spcAft>
              <a:buSzPts val="3000"/>
              <a:buFont typeface="Lato"/>
              <a:buNone/>
              <a:defRPr sz="3000">
                <a:latin typeface="Lato"/>
                <a:ea typeface="Lato"/>
                <a:cs typeface="Lato"/>
                <a:sym typeface="Lato"/>
              </a:defRPr>
            </a:lvl4pPr>
            <a:lvl5pPr lvl="4">
              <a:spcBef>
                <a:spcPts val="0"/>
              </a:spcBef>
              <a:spcAft>
                <a:spcPts val="0"/>
              </a:spcAft>
              <a:buSzPts val="3000"/>
              <a:buFont typeface="Lato"/>
              <a:buNone/>
              <a:defRPr sz="3000">
                <a:latin typeface="Lato"/>
                <a:ea typeface="Lato"/>
                <a:cs typeface="Lato"/>
                <a:sym typeface="Lato"/>
              </a:defRPr>
            </a:lvl5pPr>
            <a:lvl6pPr lvl="5">
              <a:spcBef>
                <a:spcPts val="0"/>
              </a:spcBef>
              <a:spcAft>
                <a:spcPts val="0"/>
              </a:spcAft>
              <a:buSzPts val="3000"/>
              <a:buFont typeface="Lato"/>
              <a:buNone/>
              <a:defRPr sz="3000">
                <a:latin typeface="Lato"/>
                <a:ea typeface="Lato"/>
                <a:cs typeface="Lato"/>
                <a:sym typeface="Lato"/>
              </a:defRPr>
            </a:lvl6pPr>
            <a:lvl7pPr lvl="6">
              <a:spcBef>
                <a:spcPts val="0"/>
              </a:spcBef>
              <a:spcAft>
                <a:spcPts val="0"/>
              </a:spcAft>
              <a:buSzPts val="3000"/>
              <a:buFont typeface="Lato"/>
              <a:buNone/>
              <a:defRPr sz="3000">
                <a:latin typeface="Lato"/>
                <a:ea typeface="Lato"/>
                <a:cs typeface="Lato"/>
                <a:sym typeface="Lato"/>
              </a:defRPr>
            </a:lvl7pPr>
            <a:lvl8pPr lvl="7">
              <a:spcBef>
                <a:spcPts val="0"/>
              </a:spcBef>
              <a:spcAft>
                <a:spcPts val="0"/>
              </a:spcAft>
              <a:buSzPts val="3000"/>
              <a:buFont typeface="Lato"/>
              <a:buNone/>
              <a:defRPr sz="3000">
                <a:latin typeface="Lato"/>
                <a:ea typeface="Lato"/>
                <a:cs typeface="Lato"/>
                <a:sym typeface="Lato"/>
              </a:defRPr>
            </a:lvl8pPr>
            <a:lvl9pPr lvl="8">
              <a:spcBef>
                <a:spcPts val="0"/>
              </a:spcBef>
              <a:spcAft>
                <a:spcPts val="0"/>
              </a:spcAft>
              <a:buSzPts val="3000"/>
              <a:buFont typeface="Lato"/>
              <a:buNone/>
              <a:defRPr sz="3000">
                <a:latin typeface="Lato"/>
                <a:ea typeface="Lato"/>
                <a:cs typeface="Lato"/>
                <a:sym typeface="Lato"/>
              </a:defRPr>
            </a:lvl9pPr>
          </a:lstStyle>
          <a:p>
            <a:endParaRPr/>
          </a:p>
        </p:txBody>
      </p:sp>
      <p:sp>
        <p:nvSpPr>
          <p:cNvPr id="907" name="Google Shape;907;p15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
        <p:nvSpPr>
          <p:cNvPr id="908" name="Google Shape;908;p155"/>
          <p:cNvSpPr txBox="1">
            <a:spLocks noGrp="1"/>
          </p:cNvSpPr>
          <p:nvPr>
            <p:ph type="body" idx="1"/>
          </p:nvPr>
        </p:nvSpPr>
        <p:spPr>
          <a:xfrm>
            <a:off x="3680460" y="3695853"/>
            <a:ext cx="1783200" cy="2607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1pPr>
            <a:lvl2pPr marL="914400" lvl="1"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2pPr>
            <a:lvl3pPr marL="1371600" lvl="2"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3pPr>
            <a:lvl4pPr marL="1828800" lvl="3"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4pPr>
            <a:lvl5pPr marL="2286000" lvl="4"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5pPr>
            <a:lvl6pPr marL="2743200" lvl="5"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6pPr>
            <a:lvl7pPr marL="3200400" lvl="6"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7pPr>
            <a:lvl8pPr marL="3657600" lvl="7"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8pPr>
            <a:lvl9pPr marL="4114800" lvl="8"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Other_Logos_01">
  <p:cSld name="Other_Logos_01">
    <p:spTree>
      <p:nvGrpSpPr>
        <p:cNvPr id="1" name="Shape 909"/>
        <p:cNvGrpSpPr/>
        <p:nvPr/>
      </p:nvGrpSpPr>
      <p:grpSpPr>
        <a:xfrm>
          <a:off x="0" y="0"/>
          <a:ext cx="0" cy="0"/>
          <a:chOff x="0" y="0"/>
          <a:chExt cx="0" cy="0"/>
        </a:xfrm>
      </p:grpSpPr>
      <p:sp>
        <p:nvSpPr>
          <p:cNvPr id="910" name="Google Shape;910;p156"/>
          <p:cNvSpPr txBox="1">
            <a:spLocks noGrp="1"/>
          </p:cNvSpPr>
          <p:nvPr>
            <p:ph type="title"/>
          </p:nvPr>
        </p:nvSpPr>
        <p:spPr>
          <a:xfrm>
            <a:off x="3901044" y="482999"/>
            <a:ext cx="47352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1" name="Google Shape;911;p156"/>
          <p:cNvSpPr>
            <a:spLocks noGrp="1"/>
          </p:cNvSpPr>
          <p:nvPr>
            <p:ph type="pic" idx="2"/>
          </p:nvPr>
        </p:nvSpPr>
        <p:spPr>
          <a:xfrm>
            <a:off x="3903196" y="1895960"/>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2" name="Google Shape;912;p156"/>
          <p:cNvSpPr>
            <a:spLocks noGrp="1"/>
          </p:cNvSpPr>
          <p:nvPr>
            <p:ph type="pic" idx="3"/>
          </p:nvPr>
        </p:nvSpPr>
        <p:spPr>
          <a:xfrm>
            <a:off x="6367983" y="1895960"/>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3" name="Google Shape;913;p156"/>
          <p:cNvSpPr>
            <a:spLocks noGrp="1"/>
          </p:cNvSpPr>
          <p:nvPr>
            <p:ph type="pic" idx="4"/>
          </p:nvPr>
        </p:nvSpPr>
        <p:spPr>
          <a:xfrm>
            <a:off x="3901044" y="2791891"/>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4" name="Google Shape;914;p156"/>
          <p:cNvSpPr>
            <a:spLocks noGrp="1"/>
          </p:cNvSpPr>
          <p:nvPr>
            <p:ph type="pic" idx="5"/>
          </p:nvPr>
        </p:nvSpPr>
        <p:spPr>
          <a:xfrm>
            <a:off x="6365831" y="2791891"/>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5" name="Google Shape;915;p156"/>
          <p:cNvSpPr>
            <a:spLocks noGrp="1"/>
          </p:cNvSpPr>
          <p:nvPr>
            <p:ph type="pic" idx="6"/>
          </p:nvPr>
        </p:nvSpPr>
        <p:spPr>
          <a:xfrm>
            <a:off x="3901044" y="3673494"/>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6" name="Google Shape;916;p156"/>
          <p:cNvSpPr>
            <a:spLocks noGrp="1"/>
          </p:cNvSpPr>
          <p:nvPr>
            <p:ph type="pic" idx="7"/>
          </p:nvPr>
        </p:nvSpPr>
        <p:spPr>
          <a:xfrm>
            <a:off x="6365831" y="3673494"/>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7" name="Google Shape;917;p156"/>
          <p:cNvSpPr>
            <a:spLocks noGrp="1"/>
          </p:cNvSpPr>
          <p:nvPr>
            <p:ph type="pic" idx="8"/>
          </p:nvPr>
        </p:nvSpPr>
        <p:spPr>
          <a:xfrm>
            <a:off x="-1" y="0"/>
            <a:ext cx="33147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18" name="Google Shape;918;p15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Other_Logos_02">
  <p:cSld name="Other_Logos_02">
    <p:spTree>
      <p:nvGrpSpPr>
        <p:cNvPr id="1" name="Shape 919"/>
        <p:cNvGrpSpPr/>
        <p:nvPr/>
      </p:nvGrpSpPr>
      <p:grpSpPr>
        <a:xfrm>
          <a:off x="0" y="0"/>
          <a:ext cx="0" cy="0"/>
          <a:chOff x="0" y="0"/>
          <a:chExt cx="0" cy="0"/>
        </a:xfrm>
      </p:grpSpPr>
      <p:sp>
        <p:nvSpPr>
          <p:cNvPr id="920" name="Google Shape;920;p157"/>
          <p:cNvSpPr>
            <a:spLocks noGrp="1"/>
          </p:cNvSpPr>
          <p:nvPr>
            <p:ph type="pic" idx="2"/>
          </p:nvPr>
        </p:nvSpPr>
        <p:spPr>
          <a:xfrm>
            <a:off x="-1" y="1"/>
            <a:ext cx="9144000" cy="210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1" name="Google Shape;921;p157"/>
          <p:cNvSpPr txBox="1">
            <a:spLocks noGrp="1"/>
          </p:cNvSpPr>
          <p:nvPr>
            <p:ph type="title"/>
          </p:nvPr>
        </p:nvSpPr>
        <p:spPr>
          <a:xfrm>
            <a:off x="766597" y="1442852"/>
            <a:ext cx="7608600" cy="65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2" name="Google Shape;922;p157"/>
          <p:cNvSpPr/>
          <p:nvPr/>
        </p:nvSpPr>
        <p:spPr>
          <a:xfrm>
            <a:off x="106878" y="4622471"/>
            <a:ext cx="1451700" cy="426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23" name="Google Shape;923;p157"/>
          <p:cNvSpPr>
            <a:spLocks noGrp="1"/>
          </p:cNvSpPr>
          <p:nvPr>
            <p:ph type="pic" idx="3"/>
          </p:nvPr>
        </p:nvSpPr>
        <p:spPr>
          <a:xfrm>
            <a:off x="768749"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4" name="Google Shape;924;p157"/>
          <p:cNvSpPr>
            <a:spLocks noGrp="1"/>
          </p:cNvSpPr>
          <p:nvPr>
            <p:ph type="pic" idx="4"/>
          </p:nvPr>
        </p:nvSpPr>
        <p:spPr>
          <a:xfrm>
            <a:off x="3437847"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5" name="Google Shape;925;p157"/>
          <p:cNvSpPr>
            <a:spLocks noGrp="1"/>
          </p:cNvSpPr>
          <p:nvPr>
            <p:ph type="pic" idx="5"/>
          </p:nvPr>
        </p:nvSpPr>
        <p:spPr>
          <a:xfrm>
            <a:off x="766597"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6" name="Google Shape;926;p157"/>
          <p:cNvSpPr>
            <a:spLocks noGrp="1"/>
          </p:cNvSpPr>
          <p:nvPr>
            <p:ph type="pic" idx="6"/>
          </p:nvPr>
        </p:nvSpPr>
        <p:spPr>
          <a:xfrm>
            <a:off x="3437847"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7" name="Google Shape;927;p157"/>
          <p:cNvSpPr>
            <a:spLocks noGrp="1"/>
          </p:cNvSpPr>
          <p:nvPr>
            <p:ph type="pic" idx="7"/>
          </p:nvPr>
        </p:nvSpPr>
        <p:spPr>
          <a:xfrm>
            <a:off x="766597"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8" name="Google Shape;928;p157"/>
          <p:cNvSpPr>
            <a:spLocks noGrp="1"/>
          </p:cNvSpPr>
          <p:nvPr>
            <p:ph type="pic" idx="8"/>
          </p:nvPr>
        </p:nvSpPr>
        <p:spPr>
          <a:xfrm>
            <a:off x="3435695"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29" name="Google Shape;929;p157"/>
          <p:cNvSpPr>
            <a:spLocks noGrp="1"/>
          </p:cNvSpPr>
          <p:nvPr>
            <p:ph type="pic" idx="9"/>
          </p:nvPr>
        </p:nvSpPr>
        <p:spPr>
          <a:xfrm>
            <a:off x="6109096"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0" name="Google Shape;930;p157"/>
          <p:cNvSpPr>
            <a:spLocks noGrp="1"/>
          </p:cNvSpPr>
          <p:nvPr>
            <p:ph type="pic" idx="13"/>
          </p:nvPr>
        </p:nvSpPr>
        <p:spPr>
          <a:xfrm>
            <a:off x="6106945"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1" name="Google Shape;931;p157"/>
          <p:cNvSpPr>
            <a:spLocks noGrp="1"/>
          </p:cNvSpPr>
          <p:nvPr>
            <p:ph type="pic" idx="14"/>
          </p:nvPr>
        </p:nvSpPr>
        <p:spPr>
          <a:xfrm>
            <a:off x="6106945"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2" name="Google Shape;932;p15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73"/>
        <p:cNvGrpSpPr/>
        <p:nvPr/>
      </p:nvGrpSpPr>
      <p:grpSpPr>
        <a:xfrm>
          <a:off x="0" y="0"/>
          <a:ext cx="0" cy="0"/>
          <a:chOff x="0" y="0"/>
          <a:chExt cx="0" cy="0"/>
        </a:xfrm>
      </p:grpSpPr>
      <p:sp>
        <p:nvSpPr>
          <p:cNvPr id="74" name="Google Shape;74;p18" descr="&quot;&quot;"/>
          <p:cNvSpPr/>
          <p:nvPr/>
        </p:nvSpPr>
        <p:spPr>
          <a:xfrm>
            <a:off x="-1" y="1520174"/>
            <a:ext cx="9144001" cy="2103153"/>
          </a:xfrm>
          <a:prstGeom prst="rect">
            <a:avLst/>
          </a:prstGeom>
          <a:solidFill>
            <a:schemeClr val="accent5"/>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7C9A"/>
              </a:solidFill>
              <a:latin typeface="Calibri"/>
              <a:ea typeface="Calibri"/>
              <a:cs typeface="Calibri"/>
              <a:sym typeface="Calibri"/>
            </a:endParaRPr>
          </a:p>
        </p:txBody>
      </p:sp>
      <p:sp>
        <p:nvSpPr>
          <p:cNvPr id="75" name="Google Shape;75;p18"/>
          <p:cNvSpPr txBox="1">
            <a:spLocks noGrp="1"/>
          </p:cNvSpPr>
          <p:nvPr>
            <p:ph type="body" idx="1"/>
          </p:nvPr>
        </p:nvSpPr>
        <p:spPr>
          <a:xfrm>
            <a:off x="4290723" y="401837"/>
            <a:ext cx="4379878" cy="4095547"/>
          </a:xfrm>
          <a:prstGeom prst="rect">
            <a:avLst/>
          </a:prstGeom>
          <a:solidFill>
            <a:schemeClr val="dk1"/>
          </a:solidFill>
          <a:ln w="57150" cap="flat" cmpd="sng">
            <a:solidFill>
              <a:schemeClr val="accent5"/>
            </a:solidFill>
            <a:prstDash val="solid"/>
            <a:miter lim="8000"/>
            <a:headEnd type="none" w="sm" len="sm"/>
            <a:tailEnd type="none" w="sm" len="sm"/>
          </a:ln>
        </p:spPr>
        <p:txBody>
          <a:bodyPr spcFirstLastPara="1" wrap="square" lIns="68575" tIns="34275" rIns="68575" bIns="34275" anchor="ctr" anchorCtr="0">
            <a:noAutofit/>
          </a:bodyPr>
          <a:lstStyle>
            <a:lvl1pPr marL="457200" marR="0" lvl="0" indent="-355600" algn="l" rtl="0">
              <a:lnSpc>
                <a:spcPct val="90000"/>
              </a:lnSpc>
              <a:spcBef>
                <a:spcPts val="800"/>
              </a:spcBef>
              <a:spcAft>
                <a:spcPts val="0"/>
              </a:spcAft>
              <a:buClr>
                <a:schemeClr val="dk1"/>
              </a:buClr>
              <a:buSzPts val="2000"/>
              <a:buFont typeface="Arial"/>
              <a:buChar char="•"/>
              <a:defRPr sz="20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76" name="Google Shape;76;p18"/>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18"/>
          <p:cNvSpPr txBox="1">
            <a:spLocks noGrp="1"/>
          </p:cNvSpPr>
          <p:nvPr>
            <p:ph type="body" idx="2"/>
          </p:nvPr>
        </p:nvSpPr>
        <p:spPr>
          <a:xfrm>
            <a:off x="232306" y="1808262"/>
            <a:ext cx="3857506" cy="1526977"/>
          </a:xfrm>
          <a:prstGeom prst="rect">
            <a:avLst/>
          </a:prstGeom>
          <a:noFill/>
          <a:ln>
            <a:noFill/>
          </a:ln>
        </p:spPr>
        <p:txBody>
          <a:bodyPr spcFirstLastPara="1" wrap="square" lIns="68575" tIns="34275" rIns="68575" bIns="34275" anchor="ctr" anchorCtr="0">
            <a:noAutofit/>
          </a:bodyPr>
          <a:lstStyle>
            <a:lvl1pPr marL="457200" marR="0" lvl="0" indent="-520700" algn="l" rtl="0">
              <a:lnSpc>
                <a:spcPct val="90000"/>
              </a:lnSpc>
              <a:spcBef>
                <a:spcPts val="800"/>
              </a:spcBef>
              <a:spcAft>
                <a:spcPts val="0"/>
              </a:spcAft>
              <a:buClr>
                <a:schemeClr val="dk1"/>
              </a:buClr>
              <a:buSzPts val="4600"/>
              <a:buFont typeface="Arial"/>
              <a:buChar char="•"/>
              <a:defRPr sz="4600" b="1"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Other_Farewell">
  <p:cSld name="Other_Farewell">
    <p:spTree>
      <p:nvGrpSpPr>
        <p:cNvPr id="1" name="Shape 933"/>
        <p:cNvGrpSpPr/>
        <p:nvPr/>
      </p:nvGrpSpPr>
      <p:grpSpPr>
        <a:xfrm>
          <a:off x="0" y="0"/>
          <a:ext cx="0" cy="0"/>
          <a:chOff x="0" y="0"/>
          <a:chExt cx="0" cy="0"/>
        </a:xfrm>
      </p:grpSpPr>
      <p:sp>
        <p:nvSpPr>
          <p:cNvPr id="934" name="Google Shape;934;p158"/>
          <p:cNvSpPr>
            <a:spLocks noGrp="1"/>
          </p:cNvSpPr>
          <p:nvPr>
            <p:ph type="pic" idx="2"/>
          </p:nvPr>
        </p:nvSpPr>
        <p:spPr>
          <a:xfrm>
            <a:off x="4676571" y="141151"/>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5" name="Google Shape;935;p158"/>
          <p:cNvSpPr>
            <a:spLocks noGrp="1"/>
          </p:cNvSpPr>
          <p:nvPr>
            <p:ph type="pic" idx="3"/>
          </p:nvPr>
        </p:nvSpPr>
        <p:spPr>
          <a:xfrm>
            <a:off x="142318" y="2659572"/>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6" name="Google Shape;936;p158"/>
          <p:cNvSpPr>
            <a:spLocks noGrp="1"/>
          </p:cNvSpPr>
          <p:nvPr>
            <p:ph type="pic" idx="4"/>
          </p:nvPr>
        </p:nvSpPr>
        <p:spPr>
          <a:xfrm>
            <a:off x="4676571" y="2665953"/>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7" name="Google Shape;937;p158"/>
          <p:cNvSpPr>
            <a:spLocks noGrp="1"/>
          </p:cNvSpPr>
          <p:nvPr>
            <p:ph type="pic" idx="5"/>
          </p:nvPr>
        </p:nvSpPr>
        <p:spPr>
          <a:xfrm>
            <a:off x="142318" y="140366"/>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38" name="Google Shape;938;p15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39" name="Google Shape;939;p158"/>
          <p:cNvSpPr/>
          <p:nvPr/>
        </p:nvSpPr>
        <p:spPr>
          <a:xfrm>
            <a:off x="142318" y="134770"/>
            <a:ext cx="4329684" cy="2334110"/>
          </a:xfrm>
          <a:custGeom>
            <a:avLst/>
            <a:gdLst/>
            <a:ahLst/>
            <a:cxnLst/>
            <a:rect l="l" t="t" r="r" b="b"/>
            <a:pathLst>
              <a:path w="5772912" h="3112147" extrusionOk="0">
                <a:moveTo>
                  <a:pt x="0" y="0"/>
                </a:moveTo>
                <a:lnTo>
                  <a:pt x="5772912" y="0"/>
                </a:lnTo>
                <a:lnTo>
                  <a:pt x="5772912" y="1615275"/>
                </a:lnTo>
                <a:lnTo>
                  <a:pt x="4278346" y="1615275"/>
                </a:lnTo>
                <a:lnTo>
                  <a:pt x="4278346" y="3112147"/>
                </a:lnTo>
                <a:lnTo>
                  <a:pt x="0" y="3112147"/>
                </a:lnTo>
                <a:lnTo>
                  <a:pt x="0" y="0"/>
                </a:lnTo>
                <a:close/>
              </a:path>
            </a:pathLst>
          </a:cu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2"/>
              </a:buClr>
              <a:buSzPts val="1100"/>
              <a:buFont typeface="Arial"/>
              <a:buNone/>
            </a:pPr>
            <a:endParaRPr sz="1100" b="0" i="0" u="none" strike="noStrike" cap="none">
              <a:solidFill>
                <a:schemeClr val="dk2"/>
              </a:solidFill>
              <a:latin typeface="Arial"/>
              <a:ea typeface="Arial"/>
              <a:cs typeface="Arial"/>
              <a:sym typeface="Arial"/>
            </a:endParaRPr>
          </a:p>
        </p:txBody>
      </p:sp>
      <p:sp>
        <p:nvSpPr>
          <p:cNvPr id="940" name="Google Shape;940;p158"/>
          <p:cNvSpPr/>
          <p:nvPr/>
        </p:nvSpPr>
        <p:spPr>
          <a:xfrm>
            <a:off x="3351077" y="2468880"/>
            <a:ext cx="1120925" cy="5596"/>
          </a:xfrm>
          <a:custGeom>
            <a:avLst/>
            <a:gdLst/>
            <a:ahLst/>
            <a:cxnLst/>
            <a:rect l="l" t="t" r="r" b="b"/>
            <a:pathLst>
              <a:path w="1494566" h="7461" extrusionOk="0">
                <a:moveTo>
                  <a:pt x="0" y="0"/>
                </a:moveTo>
                <a:lnTo>
                  <a:pt x="1494566" y="0"/>
                </a:lnTo>
                <a:lnTo>
                  <a:pt x="1494566" y="7461"/>
                </a:lnTo>
                <a:lnTo>
                  <a:pt x="0" y="7461"/>
                </a:lnTo>
                <a:lnTo>
                  <a:pt x="0" y="0"/>
                </a:lnTo>
                <a:close/>
              </a:path>
            </a:pathLst>
          </a:cu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2"/>
              </a:buClr>
              <a:buSzPts val="1100"/>
              <a:buFont typeface="Arial"/>
              <a:buNone/>
            </a:pPr>
            <a:endParaRPr sz="1100" b="0" i="0" u="none" strike="noStrike" cap="none">
              <a:solidFill>
                <a:schemeClr val="dk2"/>
              </a:solidFill>
              <a:latin typeface="Arial"/>
              <a:ea typeface="Arial"/>
              <a:cs typeface="Arial"/>
              <a:sym typeface="Arial"/>
            </a:endParaRPr>
          </a:p>
        </p:txBody>
      </p:sp>
      <p:sp>
        <p:nvSpPr>
          <p:cNvPr id="941" name="Google Shape;941;p158"/>
          <p:cNvSpPr/>
          <p:nvPr/>
        </p:nvSpPr>
        <p:spPr>
          <a:xfrm>
            <a:off x="3351077" y="1346226"/>
            <a:ext cx="2446500" cy="2448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42" name="Google Shape;942;p158"/>
          <p:cNvSpPr txBox="1">
            <a:spLocks noGrp="1"/>
          </p:cNvSpPr>
          <p:nvPr>
            <p:ph type="title"/>
          </p:nvPr>
        </p:nvSpPr>
        <p:spPr>
          <a:xfrm>
            <a:off x="3442145" y="1457383"/>
            <a:ext cx="2273400" cy="16170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3" name="Google Shape;943;p158"/>
          <p:cNvSpPr txBox="1">
            <a:spLocks noGrp="1"/>
          </p:cNvSpPr>
          <p:nvPr>
            <p:ph type="body" idx="1"/>
          </p:nvPr>
        </p:nvSpPr>
        <p:spPr>
          <a:xfrm>
            <a:off x="3442342" y="3118409"/>
            <a:ext cx="2273100" cy="5592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op Picture, 5 Placeholder List">
  <p:cSld name="Top Picture, 5 Placeholder List">
    <p:spTree>
      <p:nvGrpSpPr>
        <p:cNvPr id="1" name="Shape 944"/>
        <p:cNvGrpSpPr/>
        <p:nvPr/>
      </p:nvGrpSpPr>
      <p:grpSpPr>
        <a:xfrm>
          <a:off x="0" y="0"/>
          <a:ext cx="0" cy="0"/>
          <a:chOff x="0" y="0"/>
          <a:chExt cx="0" cy="0"/>
        </a:xfrm>
      </p:grpSpPr>
      <p:sp>
        <p:nvSpPr>
          <p:cNvPr id="945" name="Google Shape;945;p159"/>
          <p:cNvSpPr>
            <a:spLocks noGrp="1"/>
          </p:cNvSpPr>
          <p:nvPr>
            <p:ph type="pic" idx="2"/>
          </p:nvPr>
        </p:nvSpPr>
        <p:spPr>
          <a:xfrm>
            <a:off x="0" y="0"/>
            <a:ext cx="9144000" cy="34863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46" name="Google Shape;946;p159"/>
          <p:cNvSpPr txBox="1">
            <a:spLocks noGrp="1"/>
          </p:cNvSpPr>
          <p:nvPr>
            <p:ph type="title"/>
          </p:nvPr>
        </p:nvSpPr>
        <p:spPr>
          <a:xfrm>
            <a:off x="5650992" y="1171144"/>
            <a:ext cx="32919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7" name="Google Shape;947;p15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48" name="Google Shape;948;p159"/>
          <p:cNvSpPr txBox="1">
            <a:spLocks noGrp="1"/>
          </p:cNvSpPr>
          <p:nvPr>
            <p:ph type="body" idx="1"/>
          </p:nvPr>
        </p:nvSpPr>
        <p:spPr>
          <a:xfrm>
            <a:off x="385763" y="3867595"/>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9" name="Google Shape;949;p159"/>
          <p:cNvSpPr txBox="1">
            <a:spLocks noGrp="1"/>
          </p:cNvSpPr>
          <p:nvPr>
            <p:ph type="body" idx="3"/>
          </p:nvPr>
        </p:nvSpPr>
        <p:spPr>
          <a:xfrm>
            <a:off x="3898701" y="3867595"/>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0" name="Google Shape;950;p159"/>
          <p:cNvSpPr txBox="1">
            <a:spLocks noGrp="1"/>
          </p:cNvSpPr>
          <p:nvPr>
            <p:ph type="body" idx="4"/>
          </p:nvPr>
        </p:nvSpPr>
        <p:spPr>
          <a:xfrm>
            <a:off x="2142232" y="3867594"/>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1" name="Google Shape;951;p159"/>
          <p:cNvSpPr txBox="1">
            <a:spLocks noGrp="1"/>
          </p:cNvSpPr>
          <p:nvPr>
            <p:ph type="body" idx="5"/>
          </p:nvPr>
        </p:nvSpPr>
        <p:spPr>
          <a:xfrm>
            <a:off x="5691828" y="3867593"/>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2" name="Google Shape;952;p159"/>
          <p:cNvSpPr txBox="1">
            <a:spLocks noGrp="1"/>
          </p:cNvSpPr>
          <p:nvPr>
            <p:ph type="body" idx="6"/>
          </p:nvPr>
        </p:nvSpPr>
        <p:spPr>
          <a:xfrm>
            <a:off x="7479368" y="3867592"/>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over Slide Dark Blue">
  <p:cSld name="Cover Slide Dark Blue">
    <p:bg>
      <p:bgPr>
        <a:solidFill>
          <a:srgbClr val="232C67"/>
        </a:solidFill>
        <a:effectLst/>
      </p:bgPr>
    </p:bg>
    <p:spTree>
      <p:nvGrpSpPr>
        <p:cNvPr id="1" name="Shape 957"/>
        <p:cNvGrpSpPr/>
        <p:nvPr/>
      </p:nvGrpSpPr>
      <p:grpSpPr>
        <a:xfrm>
          <a:off x="0" y="0"/>
          <a:ext cx="0" cy="0"/>
          <a:chOff x="0" y="0"/>
          <a:chExt cx="0" cy="0"/>
        </a:xfrm>
      </p:grpSpPr>
      <p:sp>
        <p:nvSpPr>
          <p:cNvPr id="958" name="Google Shape;958;p161"/>
          <p:cNvSpPr txBox="1">
            <a:spLocks noGrp="1"/>
          </p:cNvSpPr>
          <p:nvPr>
            <p:ph type="body" idx="1"/>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9" name="Google Shape;959;p161"/>
          <p:cNvSpPr txBox="1">
            <a:spLocks noGrp="1"/>
          </p:cNvSpPr>
          <p:nvPr>
            <p:ph type="body" idx="2"/>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0" name="Google Shape;960;p161"/>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61"/>
        <p:cNvGrpSpPr/>
        <p:nvPr/>
      </p:nvGrpSpPr>
      <p:grpSpPr>
        <a:xfrm>
          <a:off x="0" y="0"/>
          <a:ext cx="0" cy="0"/>
          <a:chOff x="0" y="0"/>
          <a:chExt cx="0" cy="0"/>
        </a:xfrm>
      </p:grpSpPr>
      <p:sp>
        <p:nvSpPr>
          <p:cNvPr id="962" name="Google Shape;962;p162"/>
          <p:cNvSpPr/>
          <p:nvPr/>
        </p:nvSpPr>
        <p:spPr>
          <a:xfrm rot="10800000">
            <a:off x="-3" y="0"/>
            <a:ext cx="9144000" cy="5143500"/>
          </a:xfrm>
          <a:prstGeom prst="round2SameRect">
            <a:avLst>
              <a:gd name="adj1" fmla="val 0"/>
              <a:gd name="adj2" fmla="val 0"/>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63" name="Google Shape;963;p162"/>
          <p:cNvSpPr/>
          <p:nvPr/>
        </p:nvSpPr>
        <p:spPr>
          <a:xfrm>
            <a:off x="257533" y="236557"/>
            <a:ext cx="8594100" cy="4653000"/>
          </a:xfrm>
          <a:prstGeom prst="roundRect">
            <a:avLst>
              <a:gd name="adj" fmla="val 0"/>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64" name="Google Shape;964;p162"/>
          <p:cNvSpPr txBox="1">
            <a:spLocks noGrp="1"/>
          </p:cNvSpPr>
          <p:nvPr>
            <p:ph type="title"/>
          </p:nvPr>
        </p:nvSpPr>
        <p:spPr>
          <a:xfrm>
            <a:off x="1094014" y="117019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5" name="Google Shape;965;p162"/>
          <p:cNvSpPr txBox="1">
            <a:spLocks noGrp="1"/>
          </p:cNvSpPr>
          <p:nvPr>
            <p:ph type="body" idx="1"/>
          </p:nvPr>
        </p:nvSpPr>
        <p:spPr>
          <a:xfrm>
            <a:off x="1094014" y="2650205"/>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6" name="Google Shape;966;p162"/>
          <p:cNvSpPr/>
          <p:nvPr/>
        </p:nvSpPr>
        <p:spPr>
          <a:xfrm>
            <a:off x="503499" y="548642"/>
            <a:ext cx="8099400" cy="41130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Half Picture Slide">
  <p:cSld name="Half Picture Slide">
    <p:spTree>
      <p:nvGrpSpPr>
        <p:cNvPr id="1" name="Shape 967"/>
        <p:cNvGrpSpPr/>
        <p:nvPr/>
      </p:nvGrpSpPr>
      <p:grpSpPr>
        <a:xfrm>
          <a:off x="0" y="0"/>
          <a:ext cx="0" cy="0"/>
          <a:chOff x="0" y="0"/>
          <a:chExt cx="0" cy="0"/>
        </a:xfrm>
      </p:grpSpPr>
      <p:sp>
        <p:nvSpPr>
          <p:cNvPr id="968" name="Google Shape;968;p163"/>
          <p:cNvSpPr txBox="1">
            <a:spLocks noGrp="1"/>
          </p:cNvSpPr>
          <p:nvPr>
            <p:ph type="body" idx="1"/>
          </p:nvPr>
        </p:nvSpPr>
        <p:spPr>
          <a:xfrm>
            <a:off x="547007" y="1802675"/>
            <a:ext cx="34863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9" name="Google Shape;969;p163"/>
          <p:cNvSpPr txBox="1">
            <a:spLocks noGrp="1"/>
          </p:cNvSpPr>
          <p:nvPr>
            <p:ph type="body" idx="2"/>
          </p:nvPr>
        </p:nvSpPr>
        <p:spPr>
          <a:xfrm>
            <a:off x="547007" y="548640"/>
            <a:ext cx="34863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0" name="Google Shape;970;p163"/>
          <p:cNvSpPr>
            <a:spLocks noGrp="1"/>
          </p:cNvSpPr>
          <p:nvPr>
            <p:ph type="pic" idx="3"/>
          </p:nvPr>
        </p:nvSpPr>
        <p:spPr>
          <a:xfrm>
            <a:off x="4580164" y="0"/>
            <a:ext cx="4563900" cy="5143500"/>
          </a:xfrm>
          <a:prstGeom prst="rect">
            <a:avLst/>
          </a:prstGeom>
          <a:noFill/>
          <a:ln>
            <a:noFill/>
          </a:ln>
        </p:spPr>
      </p:sp>
      <p:sp>
        <p:nvSpPr>
          <p:cNvPr id="971" name="Google Shape;971;p163"/>
          <p:cNvSpPr/>
          <p:nvPr/>
        </p:nvSpPr>
        <p:spPr>
          <a:xfrm>
            <a:off x="547007" y="1623878"/>
            <a:ext cx="3486300" cy="67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Single Column Slide A">
  <p:cSld name="Single Column Slide A">
    <p:spTree>
      <p:nvGrpSpPr>
        <p:cNvPr id="1" name="Shape 972"/>
        <p:cNvGrpSpPr/>
        <p:nvPr/>
      </p:nvGrpSpPr>
      <p:grpSpPr>
        <a:xfrm>
          <a:off x="0" y="0"/>
          <a:ext cx="0" cy="0"/>
          <a:chOff x="0" y="0"/>
          <a:chExt cx="0" cy="0"/>
        </a:xfrm>
      </p:grpSpPr>
      <p:sp>
        <p:nvSpPr>
          <p:cNvPr id="973" name="Google Shape;973;p164"/>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4" name="Google Shape;974;p164"/>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975" name="Google Shape;975;p164"/>
          <p:cNvSpPr/>
          <p:nvPr/>
        </p:nvSpPr>
        <p:spPr>
          <a:xfrm rot="10800000">
            <a:off x="-1" y="1752599"/>
            <a:ext cx="9144000" cy="3390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76" name="Google Shape;976;p164"/>
          <p:cNvSpPr txBox="1">
            <a:spLocks noGrp="1"/>
          </p:cNvSpPr>
          <p:nvPr>
            <p:ph type="body" idx="2"/>
          </p:nvPr>
        </p:nvSpPr>
        <p:spPr>
          <a:xfrm>
            <a:off x="547007" y="1242809"/>
            <a:ext cx="8048400" cy="34665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7" name="Google Shape;977;p164"/>
          <p:cNvSpPr txBox="1">
            <a:spLocks noGrp="1"/>
          </p:cNvSpPr>
          <p:nvPr>
            <p:ph type="ftr" idx="11"/>
          </p:nvPr>
        </p:nvSpPr>
        <p:spPr>
          <a:xfrm>
            <a:off x="751114" y="4767263"/>
            <a:ext cx="30861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wo Column Text Slide">
  <p:cSld name="Two Column Text Slide">
    <p:spTree>
      <p:nvGrpSpPr>
        <p:cNvPr id="1" name="Shape 978"/>
        <p:cNvGrpSpPr/>
        <p:nvPr/>
      </p:nvGrpSpPr>
      <p:grpSpPr>
        <a:xfrm>
          <a:off x="0" y="0"/>
          <a:ext cx="0" cy="0"/>
          <a:chOff x="0" y="0"/>
          <a:chExt cx="0" cy="0"/>
        </a:xfrm>
      </p:grpSpPr>
      <p:sp>
        <p:nvSpPr>
          <p:cNvPr id="979" name="Google Shape;979;p165"/>
          <p:cNvSpPr txBox="1">
            <a:spLocks noGrp="1"/>
          </p:cNvSpPr>
          <p:nvPr>
            <p:ph type="body" idx="1"/>
          </p:nvPr>
        </p:nvSpPr>
        <p:spPr>
          <a:xfrm>
            <a:off x="547007" y="548640"/>
            <a:ext cx="37515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0" name="Google Shape;980;p165"/>
          <p:cNvSpPr txBox="1">
            <a:spLocks noGrp="1"/>
          </p:cNvSpPr>
          <p:nvPr>
            <p:ph type="body" idx="2"/>
          </p:nvPr>
        </p:nvSpPr>
        <p:spPr>
          <a:xfrm>
            <a:off x="4845504" y="548641"/>
            <a:ext cx="37515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1" name="Google Shape;981;p165"/>
          <p:cNvSpPr txBox="1">
            <a:spLocks noGrp="1"/>
          </p:cNvSpPr>
          <p:nvPr>
            <p:ph type="body" idx="3"/>
          </p:nvPr>
        </p:nvSpPr>
        <p:spPr>
          <a:xfrm>
            <a:off x="547007"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2" name="Google Shape;982;p165"/>
          <p:cNvSpPr/>
          <p:nvPr/>
        </p:nvSpPr>
        <p:spPr>
          <a:xfrm>
            <a:off x="547006" y="1628163"/>
            <a:ext cx="3751500" cy="78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Fact Slide B">
  <p:cSld name="Fact Slide B">
    <p:spTree>
      <p:nvGrpSpPr>
        <p:cNvPr id="1" name="Shape 983"/>
        <p:cNvGrpSpPr/>
        <p:nvPr/>
      </p:nvGrpSpPr>
      <p:grpSpPr>
        <a:xfrm>
          <a:off x="0" y="0"/>
          <a:ext cx="0" cy="0"/>
          <a:chOff x="0" y="0"/>
          <a:chExt cx="0" cy="0"/>
        </a:xfrm>
      </p:grpSpPr>
      <p:sp>
        <p:nvSpPr>
          <p:cNvPr id="984" name="Google Shape;984;p166"/>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5" name="Google Shape;985;p166"/>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986" name="Google Shape;986;p166"/>
          <p:cNvSpPr/>
          <p:nvPr/>
        </p:nvSpPr>
        <p:spPr>
          <a:xfrm rot="10800000">
            <a:off x="-1" y="3274799"/>
            <a:ext cx="9144000" cy="18687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87" name="Google Shape;987;p166"/>
          <p:cNvSpPr txBox="1">
            <a:spLocks noGrp="1"/>
          </p:cNvSpPr>
          <p:nvPr>
            <p:ph type="body" idx="2"/>
          </p:nvPr>
        </p:nvSpPr>
        <p:spPr>
          <a:xfrm>
            <a:off x="555580"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8" name="Google Shape;988;p166"/>
          <p:cNvSpPr txBox="1">
            <a:spLocks noGrp="1"/>
          </p:cNvSpPr>
          <p:nvPr>
            <p:ph type="body" idx="3"/>
          </p:nvPr>
        </p:nvSpPr>
        <p:spPr>
          <a:xfrm>
            <a:off x="3325313"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9" name="Google Shape;989;p166"/>
          <p:cNvSpPr txBox="1">
            <a:spLocks noGrp="1"/>
          </p:cNvSpPr>
          <p:nvPr>
            <p:ph type="body" idx="4"/>
          </p:nvPr>
        </p:nvSpPr>
        <p:spPr>
          <a:xfrm>
            <a:off x="6095048"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1_Closing Thank-You Slide">
  <p:cSld name="1_Closing Thank-You Slide">
    <p:bg>
      <p:bgPr>
        <a:solidFill>
          <a:schemeClr val="lt1"/>
        </a:solidFill>
        <a:effectLst/>
      </p:bgPr>
    </p:bg>
    <p:spTree>
      <p:nvGrpSpPr>
        <p:cNvPr id="1" name="Shape 990"/>
        <p:cNvGrpSpPr/>
        <p:nvPr/>
      </p:nvGrpSpPr>
      <p:grpSpPr>
        <a:xfrm>
          <a:off x="0" y="0"/>
          <a:ext cx="0" cy="0"/>
          <a:chOff x="0" y="0"/>
          <a:chExt cx="0" cy="0"/>
        </a:xfrm>
      </p:grpSpPr>
      <p:sp>
        <p:nvSpPr>
          <p:cNvPr id="991" name="Google Shape;991;p167"/>
          <p:cNvSpPr/>
          <p:nvPr/>
        </p:nvSpPr>
        <p:spPr>
          <a:xfrm>
            <a:off x="0" y="0"/>
            <a:ext cx="9144000" cy="5143500"/>
          </a:xfrm>
          <a:prstGeom prst="roundRect">
            <a:avLst>
              <a:gd name="adj" fmla="val 0"/>
            </a:avLst>
          </a:prstGeom>
          <a:solidFill>
            <a:srgbClr val="232C6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92" name="Google Shape;992;p167"/>
          <p:cNvSpPr txBox="1">
            <a:spLocks noGrp="1"/>
          </p:cNvSpPr>
          <p:nvPr>
            <p:ph type="body" idx="1"/>
          </p:nvPr>
        </p:nvSpPr>
        <p:spPr>
          <a:xfrm>
            <a:off x="751115" y="460397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3" name="Google Shape;993;p167"/>
          <p:cNvSpPr txBox="1">
            <a:spLocks noGrp="1"/>
          </p:cNvSpPr>
          <p:nvPr>
            <p:ph type="body" idx="2"/>
          </p:nvPr>
        </p:nvSpPr>
        <p:spPr>
          <a:xfrm>
            <a:off x="751115" y="4293726"/>
            <a:ext cx="39027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1200"/>
              <a:buNone/>
              <a:defRPr sz="1200" b="1">
                <a:solidFill>
                  <a:schemeClr val="lt1"/>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4" name="Google Shape;994;p167"/>
          <p:cNvSpPr/>
          <p:nvPr/>
        </p:nvSpPr>
        <p:spPr>
          <a:xfrm>
            <a:off x="0" y="2468880"/>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over Slide Light Blue">
  <p:cSld name="Cover Slide Light Blue">
    <p:bg>
      <p:bgPr>
        <a:solidFill>
          <a:srgbClr val="407CCA"/>
        </a:solidFill>
        <a:effectLst/>
      </p:bgPr>
    </p:bg>
    <p:spTree>
      <p:nvGrpSpPr>
        <p:cNvPr id="1" name="Shape 995"/>
        <p:cNvGrpSpPr/>
        <p:nvPr/>
      </p:nvGrpSpPr>
      <p:grpSpPr>
        <a:xfrm>
          <a:off x="0" y="0"/>
          <a:ext cx="0" cy="0"/>
          <a:chOff x="0" y="0"/>
          <a:chExt cx="0" cy="0"/>
        </a:xfrm>
      </p:grpSpPr>
      <p:sp>
        <p:nvSpPr>
          <p:cNvPr id="996" name="Google Shape;996;p168"/>
          <p:cNvSpPr txBox="1">
            <a:spLocks noGrp="1"/>
          </p:cNvSpPr>
          <p:nvPr>
            <p:ph type="body" idx="1"/>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7" name="Google Shape;997;p168"/>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8" name="Google Shape;998;p168"/>
          <p:cNvSpPr txBox="1">
            <a:spLocks noGrp="1"/>
          </p:cNvSpPr>
          <p:nvPr>
            <p:ph type="body" idx="2"/>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9" name="Google Shape;999;p168"/>
          <p:cNvSpPr/>
          <p:nvPr/>
        </p:nvSpPr>
        <p:spPr>
          <a:xfrm>
            <a:off x="-11430" y="2604456"/>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19"/>
          <p:cNvSpPr txBox="1">
            <a:spLocks noGrp="1"/>
          </p:cNvSpPr>
          <p:nvPr>
            <p:ph type="body" idx="1"/>
          </p:nvPr>
        </p:nvSpPr>
        <p:spPr>
          <a:xfrm>
            <a:off x="628650" y="1389227"/>
            <a:ext cx="7886700" cy="3154199"/>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lt1"/>
              </a:buClr>
              <a:buSzPts val="1700"/>
              <a:buFont typeface="Noto Sans Symbols"/>
              <a:buChar char="⮚"/>
              <a:defRPr sz="2500" b="0" i="0" u="none" strike="noStrike" cap="none">
                <a:solidFill>
                  <a:schemeClr val="lt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lt1"/>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81" name="Google Shape;81;p19"/>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Cover Slide Puprle">
  <p:cSld name="Cover Slide Puprle">
    <p:bg>
      <p:bgPr>
        <a:solidFill>
          <a:schemeClr val="lt1"/>
        </a:solidFill>
        <a:effectLst/>
      </p:bgPr>
    </p:bg>
    <p:spTree>
      <p:nvGrpSpPr>
        <p:cNvPr id="1" name="Shape 1000"/>
        <p:cNvGrpSpPr/>
        <p:nvPr/>
      </p:nvGrpSpPr>
      <p:grpSpPr>
        <a:xfrm>
          <a:off x="0" y="0"/>
          <a:ext cx="0" cy="0"/>
          <a:chOff x="0" y="0"/>
          <a:chExt cx="0" cy="0"/>
        </a:xfrm>
      </p:grpSpPr>
      <p:sp>
        <p:nvSpPr>
          <p:cNvPr id="1001" name="Google Shape;1001;p169"/>
          <p:cNvSpPr/>
          <p:nvPr/>
        </p:nvSpPr>
        <p:spPr>
          <a:xfrm>
            <a:off x="0" y="0"/>
            <a:ext cx="9144000" cy="5143500"/>
          </a:xfrm>
          <a:prstGeom prst="roundRect">
            <a:avLst>
              <a:gd name="adj" fmla="val 0"/>
            </a:avLst>
          </a:prstGeom>
          <a:solidFill>
            <a:srgbClr val="6D3A5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02" name="Google Shape;1002;p169"/>
          <p:cNvSpPr txBox="1">
            <a:spLocks noGrp="1"/>
          </p:cNvSpPr>
          <p:nvPr>
            <p:ph type="body" idx="1"/>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3" name="Google Shape;1003;p169"/>
          <p:cNvSpPr txBox="1">
            <a:spLocks noGrp="1"/>
          </p:cNvSpPr>
          <p:nvPr>
            <p:ph type="body" idx="2"/>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4" name="Google Shape;1004;p169"/>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05"/>
        <p:cNvGrpSpPr/>
        <p:nvPr/>
      </p:nvGrpSpPr>
      <p:grpSpPr>
        <a:xfrm>
          <a:off x="0" y="0"/>
          <a:ext cx="0" cy="0"/>
          <a:chOff x="0" y="0"/>
          <a:chExt cx="0" cy="0"/>
        </a:xfrm>
      </p:grpSpPr>
      <p:sp>
        <p:nvSpPr>
          <p:cNvPr id="1006" name="Google Shape;1006;p170"/>
          <p:cNvSpPr/>
          <p:nvPr/>
        </p:nvSpPr>
        <p:spPr>
          <a:xfrm rot="10800000">
            <a:off x="-2" y="58"/>
            <a:ext cx="9144000" cy="2537400"/>
          </a:xfrm>
          <a:prstGeom prst="round2SameRect">
            <a:avLst>
              <a:gd name="adj1" fmla="val 0"/>
              <a:gd name="adj2" fmla="val 0"/>
            </a:avLst>
          </a:prstGeom>
          <a:solidFill>
            <a:srgbClr val="232C6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07" name="Google Shape;1007;p170"/>
          <p:cNvSpPr txBox="1">
            <a:spLocks noGrp="1"/>
          </p:cNvSpPr>
          <p:nvPr>
            <p:ph type="title"/>
          </p:nvPr>
        </p:nvSpPr>
        <p:spPr>
          <a:xfrm>
            <a:off x="1094014" y="82295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8" name="Google Shape;1008;p170"/>
          <p:cNvSpPr txBox="1">
            <a:spLocks noGrp="1"/>
          </p:cNvSpPr>
          <p:nvPr>
            <p:ph type="body" idx="1"/>
          </p:nvPr>
        </p:nvSpPr>
        <p:spPr>
          <a:xfrm>
            <a:off x="1094014" y="2803207"/>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141515"/>
              </a:buClr>
              <a:buSzPts val="1800"/>
              <a:buNone/>
              <a:defRPr sz="1800" b="0" i="0">
                <a:solidFill>
                  <a:srgbClr val="141515"/>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9" name="Google Shape;1009;p170"/>
          <p:cNvSpPr/>
          <p:nvPr/>
        </p:nvSpPr>
        <p:spPr>
          <a:xfrm>
            <a:off x="-11430" y="2434589"/>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010"/>
        <p:cNvGrpSpPr/>
        <p:nvPr/>
      </p:nvGrpSpPr>
      <p:grpSpPr>
        <a:xfrm>
          <a:off x="0" y="0"/>
          <a:ext cx="0" cy="0"/>
          <a:chOff x="0" y="0"/>
          <a:chExt cx="0" cy="0"/>
        </a:xfrm>
      </p:grpSpPr>
      <p:sp>
        <p:nvSpPr>
          <p:cNvPr id="1011" name="Google Shape;1011;p171"/>
          <p:cNvSpPr/>
          <p:nvPr/>
        </p:nvSpPr>
        <p:spPr>
          <a:xfrm rot="10800000">
            <a:off x="-2" y="58"/>
            <a:ext cx="9144000" cy="2537400"/>
          </a:xfrm>
          <a:prstGeom prst="round2SameRect">
            <a:avLst>
              <a:gd name="adj1" fmla="val 0"/>
              <a:gd name="adj2" fmla="val 0"/>
            </a:avLst>
          </a:prstGeom>
          <a:solidFill>
            <a:srgbClr val="6D3A5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12" name="Google Shape;1012;p171"/>
          <p:cNvSpPr txBox="1">
            <a:spLocks noGrp="1"/>
          </p:cNvSpPr>
          <p:nvPr>
            <p:ph type="title"/>
          </p:nvPr>
        </p:nvSpPr>
        <p:spPr>
          <a:xfrm>
            <a:off x="1094014" y="82295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3" name="Google Shape;1013;p171"/>
          <p:cNvSpPr txBox="1">
            <a:spLocks noGrp="1"/>
          </p:cNvSpPr>
          <p:nvPr>
            <p:ph type="body" idx="1"/>
          </p:nvPr>
        </p:nvSpPr>
        <p:spPr>
          <a:xfrm>
            <a:off x="1094014" y="2803207"/>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141515"/>
              </a:buClr>
              <a:buSzPts val="1800"/>
              <a:buNone/>
              <a:defRPr sz="1800" b="0" i="0">
                <a:solidFill>
                  <a:srgbClr val="141515"/>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4" name="Google Shape;1014;p171"/>
          <p:cNvSpPr/>
          <p:nvPr/>
        </p:nvSpPr>
        <p:spPr>
          <a:xfrm>
            <a:off x="-11430" y="2434589"/>
            <a:ext cx="9155400" cy="1029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Alternate Title Slide">
  <p:cSld name="Alternate Title Slide">
    <p:bg>
      <p:bgPr>
        <a:solidFill>
          <a:srgbClr val="407CCA"/>
        </a:solidFill>
        <a:effectLst/>
      </p:bgPr>
    </p:bg>
    <p:spTree>
      <p:nvGrpSpPr>
        <p:cNvPr id="1" name="Shape 1015"/>
        <p:cNvGrpSpPr/>
        <p:nvPr/>
      </p:nvGrpSpPr>
      <p:grpSpPr>
        <a:xfrm>
          <a:off x="0" y="0"/>
          <a:ext cx="0" cy="0"/>
          <a:chOff x="0" y="0"/>
          <a:chExt cx="0" cy="0"/>
        </a:xfrm>
      </p:grpSpPr>
      <p:sp>
        <p:nvSpPr>
          <p:cNvPr id="1016" name="Google Shape;1016;p172"/>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17" name="Google Shape;1017;p172"/>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8" name="Google Shape;1018;p172"/>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1_Alternate Title Slide">
  <p:cSld name="1_Alternate Title Slide">
    <p:bg>
      <p:bgPr>
        <a:solidFill>
          <a:schemeClr val="accent1"/>
        </a:solidFill>
        <a:effectLst/>
      </p:bgPr>
    </p:bg>
    <p:spTree>
      <p:nvGrpSpPr>
        <p:cNvPr id="1" name="Shape 1019"/>
        <p:cNvGrpSpPr/>
        <p:nvPr/>
      </p:nvGrpSpPr>
      <p:grpSpPr>
        <a:xfrm>
          <a:off x="0" y="0"/>
          <a:ext cx="0" cy="0"/>
          <a:chOff x="0" y="0"/>
          <a:chExt cx="0" cy="0"/>
        </a:xfrm>
      </p:grpSpPr>
      <p:sp>
        <p:nvSpPr>
          <p:cNvPr id="1020" name="Google Shape;1020;p173"/>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21" name="Google Shape;1021;p173"/>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2" name="Google Shape;1022;p173"/>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2_Alternate Title Slide">
  <p:cSld name="2_Alternate Title Slide">
    <p:bg>
      <p:bgPr>
        <a:solidFill>
          <a:schemeClr val="accent5"/>
        </a:solidFill>
        <a:effectLst/>
      </p:bgPr>
    </p:bg>
    <p:spTree>
      <p:nvGrpSpPr>
        <p:cNvPr id="1" name="Shape 1023"/>
        <p:cNvGrpSpPr/>
        <p:nvPr/>
      </p:nvGrpSpPr>
      <p:grpSpPr>
        <a:xfrm>
          <a:off x="0" y="0"/>
          <a:ext cx="0" cy="0"/>
          <a:chOff x="0" y="0"/>
          <a:chExt cx="0" cy="0"/>
        </a:xfrm>
      </p:grpSpPr>
      <p:sp>
        <p:nvSpPr>
          <p:cNvPr id="1024" name="Google Shape;1024;p174"/>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25" name="Google Shape;1025;p174"/>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6" name="Google Shape;1026;p174"/>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Simple Data Slide">
  <p:cSld name="Simple Data Slide">
    <p:spTree>
      <p:nvGrpSpPr>
        <p:cNvPr id="1" name="Shape 1027"/>
        <p:cNvGrpSpPr/>
        <p:nvPr/>
      </p:nvGrpSpPr>
      <p:grpSpPr>
        <a:xfrm>
          <a:off x="0" y="0"/>
          <a:ext cx="0" cy="0"/>
          <a:chOff x="0" y="0"/>
          <a:chExt cx="0" cy="0"/>
        </a:xfrm>
      </p:grpSpPr>
      <p:sp>
        <p:nvSpPr>
          <p:cNvPr id="1028" name="Google Shape;1028;p175"/>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29" name="Google Shape;1029;p175"/>
          <p:cNvSpPr/>
          <p:nvPr/>
        </p:nvSpPr>
        <p:spPr>
          <a:xfrm rot="10800000">
            <a:off x="3910798" y="-1"/>
            <a:ext cx="5233200" cy="5143500"/>
          </a:xfrm>
          <a:prstGeom prst="round1Rect">
            <a:avLst>
              <a:gd name="adj"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30" name="Google Shape;1030;p175"/>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1" name="Google Shape;1031;p175"/>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2" name="Google Shape;1032;p175"/>
          <p:cNvSpPr/>
          <p:nvPr/>
        </p:nvSpPr>
        <p:spPr>
          <a:xfrm>
            <a:off x="3910692" y="-1"/>
            <a:ext cx="5233200" cy="106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1_Simple Data Slide">
  <p:cSld name="1_Simple Data Slide">
    <p:spTree>
      <p:nvGrpSpPr>
        <p:cNvPr id="1" name="Shape 1033"/>
        <p:cNvGrpSpPr/>
        <p:nvPr/>
      </p:nvGrpSpPr>
      <p:grpSpPr>
        <a:xfrm>
          <a:off x="0" y="0"/>
          <a:ext cx="0" cy="0"/>
          <a:chOff x="0" y="0"/>
          <a:chExt cx="0" cy="0"/>
        </a:xfrm>
      </p:grpSpPr>
      <p:sp>
        <p:nvSpPr>
          <p:cNvPr id="1034" name="Google Shape;1034;p176"/>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5" name="Google Shape;1035;p176"/>
          <p:cNvSpPr/>
          <p:nvPr/>
        </p:nvSpPr>
        <p:spPr>
          <a:xfrm rot="10800000">
            <a:off x="3910798" y="-1"/>
            <a:ext cx="5233200" cy="5143500"/>
          </a:xfrm>
          <a:prstGeom prst="round1Rect">
            <a:avLst>
              <a:gd name="adj"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36" name="Google Shape;1036;p176"/>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7" name="Google Shape;1037;p176"/>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8" name="Google Shape;1038;p176"/>
          <p:cNvSpPr/>
          <p:nvPr/>
        </p:nvSpPr>
        <p:spPr>
          <a:xfrm>
            <a:off x="3910692" y="-1"/>
            <a:ext cx="5233200" cy="106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2_Simple Data Slide">
  <p:cSld name="2_Simple Data Slide">
    <p:spTree>
      <p:nvGrpSpPr>
        <p:cNvPr id="1" name="Shape 1039"/>
        <p:cNvGrpSpPr/>
        <p:nvPr/>
      </p:nvGrpSpPr>
      <p:grpSpPr>
        <a:xfrm>
          <a:off x="0" y="0"/>
          <a:ext cx="0" cy="0"/>
          <a:chOff x="0" y="0"/>
          <a:chExt cx="0" cy="0"/>
        </a:xfrm>
      </p:grpSpPr>
      <p:sp>
        <p:nvSpPr>
          <p:cNvPr id="1040" name="Google Shape;1040;p177"/>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1" name="Google Shape;1041;p177"/>
          <p:cNvSpPr/>
          <p:nvPr/>
        </p:nvSpPr>
        <p:spPr>
          <a:xfrm rot="10800000">
            <a:off x="3910798" y="-1"/>
            <a:ext cx="5233200" cy="5143500"/>
          </a:xfrm>
          <a:prstGeom prst="round1Rect">
            <a:avLst>
              <a:gd name="adj"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42" name="Google Shape;1042;p177"/>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3" name="Google Shape;1043;p177"/>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4" name="Google Shape;1044;p177"/>
          <p:cNvSpPr/>
          <p:nvPr/>
        </p:nvSpPr>
        <p:spPr>
          <a:xfrm>
            <a:off x="3910692" y="-1"/>
            <a:ext cx="5233200" cy="1068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3_Simple Data Slide">
  <p:cSld name="3_Simple Data Slide">
    <p:spTree>
      <p:nvGrpSpPr>
        <p:cNvPr id="1" name="Shape 1045"/>
        <p:cNvGrpSpPr/>
        <p:nvPr/>
      </p:nvGrpSpPr>
      <p:grpSpPr>
        <a:xfrm>
          <a:off x="0" y="0"/>
          <a:ext cx="0" cy="0"/>
          <a:chOff x="0" y="0"/>
          <a:chExt cx="0" cy="0"/>
        </a:xfrm>
      </p:grpSpPr>
      <p:sp>
        <p:nvSpPr>
          <p:cNvPr id="1046" name="Google Shape;1046;p178"/>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7" name="Google Shape;1047;p178"/>
          <p:cNvSpPr/>
          <p:nvPr/>
        </p:nvSpPr>
        <p:spPr>
          <a:xfrm rot="10800000">
            <a:off x="3910798" y="-1"/>
            <a:ext cx="5233200" cy="5143500"/>
          </a:xfrm>
          <a:prstGeom prst="round1Rect">
            <a:avLst>
              <a:gd name="adj" fmla="val 0"/>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48" name="Google Shape;1048;p178"/>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9" name="Google Shape;1049;p178"/>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0" name="Google Shape;1050;p178"/>
          <p:cNvSpPr/>
          <p:nvPr/>
        </p:nvSpPr>
        <p:spPr>
          <a:xfrm>
            <a:off x="3910692" y="-1"/>
            <a:ext cx="5233200" cy="106800"/>
          </a:xfrm>
          <a:prstGeom prst="rect">
            <a:avLst/>
          </a:prstGeom>
          <a:solidFill>
            <a:srgbClr val="A6D99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82"/>
        <p:cNvGrpSpPr/>
        <p:nvPr/>
      </p:nvGrpSpPr>
      <p:grpSpPr>
        <a:xfrm>
          <a:off x="0" y="0"/>
          <a:ext cx="0" cy="0"/>
          <a:chOff x="0" y="0"/>
          <a:chExt cx="0" cy="0"/>
        </a:xfrm>
      </p:grpSpPr>
      <p:sp>
        <p:nvSpPr>
          <p:cNvPr id="83" name="Google Shape;83;p20"/>
          <p:cNvSpPr txBox="1">
            <a:spLocks noGrp="1"/>
          </p:cNvSpPr>
          <p:nvPr>
            <p:ph type="body" idx="1"/>
          </p:nvPr>
        </p:nvSpPr>
        <p:spPr>
          <a:xfrm>
            <a:off x="6120337" y="1251284"/>
            <a:ext cx="2781373" cy="3332540"/>
          </a:xfrm>
          <a:prstGeom prst="rect">
            <a:avLst/>
          </a:prstGeom>
          <a:noFill/>
          <a:ln w="28575" cap="flat" cmpd="sng">
            <a:solidFill>
              <a:schemeClr val="lt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4" name="Google Shape;84;p20"/>
          <p:cNvSpPr txBox="1">
            <a:spLocks noGrp="1"/>
          </p:cNvSpPr>
          <p:nvPr>
            <p:ph type="body" idx="2"/>
          </p:nvPr>
        </p:nvSpPr>
        <p:spPr>
          <a:xfrm>
            <a:off x="3383318" y="1251284"/>
            <a:ext cx="2377363" cy="1531183"/>
          </a:xfrm>
          <a:prstGeom prst="rect">
            <a:avLst/>
          </a:pr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5" name="Google Shape;85;p20"/>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86" name="Google Shape;86;p20"/>
          <p:cNvSpPr txBox="1">
            <a:spLocks noGrp="1"/>
          </p:cNvSpPr>
          <p:nvPr>
            <p:ph type="body" idx="3"/>
          </p:nvPr>
        </p:nvSpPr>
        <p:spPr>
          <a:xfrm>
            <a:off x="247682" y="1251284"/>
            <a:ext cx="2781373" cy="3332540"/>
          </a:xfrm>
          <a:prstGeom prst="rect">
            <a:avLst/>
          </a:prstGeom>
          <a:noFill/>
          <a:ln w="28575" cap="flat" cmpd="sng">
            <a:solidFill>
              <a:schemeClr val="lt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7" name="Google Shape;87;p20"/>
          <p:cNvSpPr txBox="1">
            <a:spLocks noGrp="1"/>
          </p:cNvSpPr>
          <p:nvPr>
            <p:ph type="body" idx="4"/>
          </p:nvPr>
        </p:nvSpPr>
        <p:spPr>
          <a:xfrm>
            <a:off x="3383318" y="3014098"/>
            <a:ext cx="2377364" cy="1569726"/>
          </a:xfrm>
          <a:prstGeom prst="rect">
            <a:avLst/>
          </a:pr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8" name="Google Shape;88;p20"/>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Image &amp; Text Slide">
  <p:cSld name="Image &amp; Text Slide">
    <p:spTree>
      <p:nvGrpSpPr>
        <p:cNvPr id="1" name="Shape 1051"/>
        <p:cNvGrpSpPr/>
        <p:nvPr/>
      </p:nvGrpSpPr>
      <p:grpSpPr>
        <a:xfrm>
          <a:off x="0" y="0"/>
          <a:ext cx="0" cy="0"/>
          <a:chOff x="0" y="0"/>
          <a:chExt cx="0" cy="0"/>
        </a:xfrm>
      </p:grpSpPr>
      <p:sp>
        <p:nvSpPr>
          <p:cNvPr id="1052" name="Google Shape;1052;p179"/>
          <p:cNvSpPr txBox="1">
            <a:spLocks noGrp="1"/>
          </p:cNvSpPr>
          <p:nvPr>
            <p:ph type="body" idx="1"/>
          </p:nvPr>
        </p:nvSpPr>
        <p:spPr>
          <a:xfrm>
            <a:off x="4712833" y="2786063"/>
            <a:ext cx="4033200" cy="1784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500"/>
              <a:buNone/>
              <a:defRPr sz="15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3" name="Google Shape;1053;p179"/>
          <p:cNvSpPr>
            <a:spLocks noGrp="1"/>
          </p:cNvSpPr>
          <p:nvPr>
            <p:ph type="pic" idx="2"/>
          </p:nvPr>
        </p:nvSpPr>
        <p:spPr>
          <a:xfrm>
            <a:off x="418420" y="522507"/>
            <a:ext cx="4033200" cy="4047900"/>
          </a:xfrm>
          <a:prstGeom prst="roundRect">
            <a:avLst>
              <a:gd name="adj" fmla="val 0"/>
            </a:avLst>
          </a:prstGeom>
          <a:noFill/>
          <a:ln>
            <a:noFill/>
          </a:ln>
        </p:spPr>
      </p:sp>
      <p:sp>
        <p:nvSpPr>
          <p:cNvPr id="1054" name="Google Shape;1054;p179"/>
          <p:cNvSpPr>
            <a:spLocks noGrp="1"/>
          </p:cNvSpPr>
          <p:nvPr>
            <p:ph type="pic" idx="3"/>
          </p:nvPr>
        </p:nvSpPr>
        <p:spPr>
          <a:xfrm>
            <a:off x="4712834" y="522507"/>
            <a:ext cx="4033200" cy="2049300"/>
          </a:xfrm>
          <a:prstGeom prst="roundRect">
            <a:avLst>
              <a:gd name="adj" fmla="val 0"/>
            </a:avLst>
          </a:prstGeom>
          <a:noFill/>
          <a:ln>
            <a:noFill/>
          </a:ln>
        </p:spPr>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Faded Picture Text Slide">
  <p:cSld name="Faded Picture Text Slide">
    <p:bg>
      <p:bgPr>
        <a:solidFill>
          <a:schemeClr val="lt1"/>
        </a:solidFill>
        <a:effectLst/>
      </p:bgPr>
    </p:bg>
    <p:spTree>
      <p:nvGrpSpPr>
        <p:cNvPr id="1" name="Shape 1055"/>
        <p:cNvGrpSpPr/>
        <p:nvPr/>
      </p:nvGrpSpPr>
      <p:grpSpPr>
        <a:xfrm>
          <a:off x="0" y="0"/>
          <a:ext cx="0" cy="0"/>
          <a:chOff x="0" y="0"/>
          <a:chExt cx="0" cy="0"/>
        </a:xfrm>
      </p:grpSpPr>
      <p:sp>
        <p:nvSpPr>
          <p:cNvPr id="1056" name="Google Shape;1056;p180"/>
          <p:cNvSpPr>
            <a:spLocks noGrp="1"/>
          </p:cNvSpPr>
          <p:nvPr>
            <p:ph type="pic" idx="2"/>
          </p:nvPr>
        </p:nvSpPr>
        <p:spPr>
          <a:xfrm>
            <a:off x="0" y="0"/>
            <a:ext cx="9144000" cy="5143500"/>
          </a:xfrm>
          <a:prstGeom prst="roundRect">
            <a:avLst>
              <a:gd name="adj" fmla="val 0"/>
            </a:avLst>
          </a:prstGeom>
          <a:noFill/>
          <a:ln>
            <a:noFill/>
          </a:ln>
        </p:spPr>
      </p:sp>
      <p:sp>
        <p:nvSpPr>
          <p:cNvPr id="1057" name="Google Shape;1057;p180"/>
          <p:cNvSpPr txBox="1">
            <a:spLocks noGrp="1"/>
          </p:cNvSpPr>
          <p:nvPr>
            <p:ph type="body" idx="1"/>
          </p:nvPr>
        </p:nvSpPr>
        <p:spPr>
          <a:xfrm>
            <a:off x="1248965" y="1155502"/>
            <a:ext cx="6646200" cy="28326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4500"/>
              <a:buNone/>
              <a:defRPr sz="4500" b="0" i="0">
                <a:solidFill>
                  <a:srgbClr val="050A0C"/>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Dark Picture Text Slide">
  <p:cSld name="Dark Picture Text Slide">
    <p:bg>
      <p:bgPr>
        <a:solidFill>
          <a:schemeClr val="lt1"/>
        </a:solidFill>
        <a:effectLst/>
      </p:bgPr>
    </p:bg>
    <p:spTree>
      <p:nvGrpSpPr>
        <p:cNvPr id="1" name="Shape 1058"/>
        <p:cNvGrpSpPr/>
        <p:nvPr/>
      </p:nvGrpSpPr>
      <p:grpSpPr>
        <a:xfrm>
          <a:off x="0" y="0"/>
          <a:ext cx="0" cy="0"/>
          <a:chOff x="0" y="0"/>
          <a:chExt cx="0" cy="0"/>
        </a:xfrm>
      </p:grpSpPr>
      <p:sp>
        <p:nvSpPr>
          <p:cNvPr id="1059" name="Google Shape;1059;p181"/>
          <p:cNvSpPr>
            <a:spLocks noGrp="1"/>
          </p:cNvSpPr>
          <p:nvPr>
            <p:ph type="pic" idx="2"/>
          </p:nvPr>
        </p:nvSpPr>
        <p:spPr>
          <a:xfrm>
            <a:off x="0" y="0"/>
            <a:ext cx="9144000" cy="5143500"/>
          </a:xfrm>
          <a:prstGeom prst="roundRect">
            <a:avLst>
              <a:gd name="adj" fmla="val 0"/>
            </a:avLst>
          </a:prstGeom>
          <a:noFill/>
          <a:ln>
            <a:noFill/>
          </a:ln>
        </p:spPr>
      </p:sp>
      <p:sp>
        <p:nvSpPr>
          <p:cNvPr id="1060" name="Google Shape;1060;p181"/>
          <p:cNvSpPr txBox="1">
            <a:spLocks noGrp="1"/>
          </p:cNvSpPr>
          <p:nvPr>
            <p:ph type="title"/>
          </p:nvPr>
        </p:nvSpPr>
        <p:spPr>
          <a:xfrm>
            <a:off x="1202600" y="1800497"/>
            <a:ext cx="6738900" cy="11349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3400"/>
              <a:buFont typeface="Arial"/>
              <a:buNone/>
              <a:defRPr sz="3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Light Picture Text Slide">
  <p:cSld name="Light Picture Text Slide">
    <p:bg>
      <p:bgPr>
        <a:solidFill>
          <a:schemeClr val="lt1"/>
        </a:solidFill>
        <a:effectLst/>
      </p:bgPr>
    </p:bg>
    <p:spTree>
      <p:nvGrpSpPr>
        <p:cNvPr id="1" name="Shape 1061"/>
        <p:cNvGrpSpPr/>
        <p:nvPr/>
      </p:nvGrpSpPr>
      <p:grpSpPr>
        <a:xfrm>
          <a:off x="0" y="0"/>
          <a:ext cx="0" cy="0"/>
          <a:chOff x="0" y="0"/>
          <a:chExt cx="0" cy="0"/>
        </a:xfrm>
      </p:grpSpPr>
      <p:sp>
        <p:nvSpPr>
          <p:cNvPr id="1062" name="Google Shape;1062;p182"/>
          <p:cNvSpPr>
            <a:spLocks noGrp="1"/>
          </p:cNvSpPr>
          <p:nvPr>
            <p:ph type="pic" idx="2"/>
          </p:nvPr>
        </p:nvSpPr>
        <p:spPr>
          <a:xfrm>
            <a:off x="0" y="0"/>
            <a:ext cx="9029700" cy="5143500"/>
          </a:xfrm>
          <a:prstGeom prst="roundRect">
            <a:avLst>
              <a:gd name="adj" fmla="val 0"/>
            </a:avLst>
          </a:prstGeom>
          <a:noFill/>
          <a:ln>
            <a:noFill/>
          </a:ln>
        </p:spPr>
      </p:sp>
      <p:sp>
        <p:nvSpPr>
          <p:cNvPr id="1063" name="Google Shape;1063;p182"/>
          <p:cNvSpPr txBox="1">
            <a:spLocks noGrp="1"/>
          </p:cNvSpPr>
          <p:nvPr>
            <p:ph type="title"/>
          </p:nvPr>
        </p:nvSpPr>
        <p:spPr>
          <a:xfrm>
            <a:off x="1202600" y="1891937"/>
            <a:ext cx="6738900" cy="11349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rgbClr val="050A0C"/>
              </a:buClr>
              <a:buSzPts val="3400"/>
              <a:buFont typeface="Arial"/>
              <a:buNone/>
              <a:defRPr sz="3400" b="0" i="0">
                <a:solidFill>
                  <a:srgbClr val="050A0C"/>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ig Point Slide A">
  <p:cSld name="Big Point Slide A">
    <p:spTree>
      <p:nvGrpSpPr>
        <p:cNvPr id="1" name="Shape 1064"/>
        <p:cNvGrpSpPr/>
        <p:nvPr/>
      </p:nvGrpSpPr>
      <p:grpSpPr>
        <a:xfrm>
          <a:off x="0" y="0"/>
          <a:ext cx="0" cy="0"/>
          <a:chOff x="0" y="0"/>
          <a:chExt cx="0" cy="0"/>
        </a:xfrm>
      </p:grpSpPr>
      <p:sp>
        <p:nvSpPr>
          <p:cNvPr id="1065" name="Google Shape;1065;p183"/>
          <p:cNvSpPr/>
          <p:nvPr/>
        </p:nvSpPr>
        <p:spPr>
          <a:xfrm rot="10800000">
            <a:off x="63" y="0"/>
            <a:ext cx="4580100" cy="51435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66" name="Google Shape;1066;p183"/>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7" name="Google Shape;1067;p183"/>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8" name="Google Shape;1068;p183"/>
          <p:cNvSpPr/>
          <p:nvPr/>
        </p:nvSpPr>
        <p:spPr>
          <a:xfrm>
            <a:off x="563336" y="548639"/>
            <a:ext cx="3469800" cy="40461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1_Big Point Slide A">
  <p:cSld name="1_Big Point Slide A">
    <p:spTree>
      <p:nvGrpSpPr>
        <p:cNvPr id="1" name="Shape 1069"/>
        <p:cNvGrpSpPr/>
        <p:nvPr/>
      </p:nvGrpSpPr>
      <p:grpSpPr>
        <a:xfrm>
          <a:off x="0" y="0"/>
          <a:ext cx="0" cy="0"/>
          <a:chOff x="0" y="0"/>
          <a:chExt cx="0" cy="0"/>
        </a:xfrm>
      </p:grpSpPr>
      <p:sp>
        <p:nvSpPr>
          <p:cNvPr id="1070" name="Google Shape;1070;p184"/>
          <p:cNvSpPr/>
          <p:nvPr/>
        </p:nvSpPr>
        <p:spPr>
          <a:xfrm rot="10800000">
            <a:off x="63" y="0"/>
            <a:ext cx="45801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71" name="Google Shape;1071;p184"/>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2" name="Google Shape;1072;p184"/>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3" name="Google Shape;1073;p184"/>
          <p:cNvSpPr/>
          <p:nvPr/>
        </p:nvSpPr>
        <p:spPr>
          <a:xfrm>
            <a:off x="563336" y="548639"/>
            <a:ext cx="3469800" cy="40461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2_Big Point Slide A">
  <p:cSld name="2_Big Point Slide A">
    <p:spTree>
      <p:nvGrpSpPr>
        <p:cNvPr id="1" name="Shape 1074"/>
        <p:cNvGrpSpPr/>
        <p:nvPr/>
      </p:nvGrpSpPr>
      <p:grpSpPr>
        <a:xfrm>
          <a:off x="0" y="0"/>
          <a:ext cx="0" cy="0"/>
          <a:chOff x="0" y="0"/>
          <a:chExt cx="0" cy="0"/>
        </a:xfrm>
      </p:grpSpPr>
      <p:sp>
        <p:nvSpPr>
          <p:cNvPr id="1075" name="Google Shape;1075;p185"/>
          <p:cNvSpPr/>
          <p:nvPr/>
        </p:nvSpPr>
        <p:spPr>
          <a:xfrm rot="10800000">
            <a:off x="63" y="0"/>
            <a:ext cx="45801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76" name="Google Shape;1076;p185"/>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7" name="Google Shape;1077;p185"/>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8" name="Google Shape;1078;p185"/>
          <p:cNvSpPr/>
          <p:nvPr/>
        </p:nvSpPr>
        <p:spPr>
          <a:xfrm>
            <a:off x="563336" y="548639"/>
            <a:ext cx="3469800" cy="4046100"/>
          </a:xfrm>
          <a:prstGeom prst="roundRect">
            <a:avLst>
              <a:gd name="adj" fmla="val 0"/>
            </a:avLst>
          </a:prstGeom>
          <a:noFill/>
          <a:ln w="38100" cap="flat" cmpd="sng">
            <a:solidFill>
              <a:srgbClr val="B777A3"/>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3_Big Point Slide A">
  <p:cSld name="3_Big Point Slide A">
    <p:spTree>
      <p:nvGrpSpPr>
        <p:cNvPr id="1" name="Shape 1079"/>
        <p:cNvGrpSpPr/>
        <p:nvPr/>
      </p:nvGrpSpPr>
      <p:grpSpPr>
        <a:xfrm>
          <a:off x="0" y="0"/>
          <a:ext cx="0" cy="0"/>
          <a:chOff x="0" y="0"/>
          <a:chExt cx="0" cy="0"/>
        </a:xfrm>
      </p:grpSpPr>
      <p:sp>
        <p:nvSpPr>
          <p:cNvPr id="1080" name="Google Shape;1080;p186"/>
          <p:cNvSpPr/>
          <p:nvPr/>
        </p:nvSpPr>
        <p:spPr>
          <a:xfrm rot="10800000">
            <a:off x="63" y="0"/>
            <a:ext cx="45801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81" name="Google Shape;1081;p186"/>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2" name="Google Shape;1082;p186"/>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3" name="Google Shape;1083;p186"/>
          <p:cNvSpPr/>
          <p:nvPr/>
        </p:nvSpPr>
        <p:spPr>
          <a:xfrm>
            <a:off x="563336" y="548639"/>
            <a:ext cx="3469800" cy="4046100"/>
          </a:xfrm>
          <a:prstGeom prst="roundRect">
            <a:avLst>
              <a:gd name="adj" fmla="val 0"/>
            </a:avLst>
          </a:prstGeom>
          <a:noFill/>
          <a:ln w="38100" cap="flat" cmpd="sng">
            <a:solidFill>
              <a:srgbClr val="A6D99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ig Point Slide B">
  <p:cSld name="Big Point Slide B">
    <p:spTree>
      <p:nvGrpSpPr>
        <p:cNvPr id="1" name="Shape 1084"/>
        <p:cNvGrpSpPr/>
        <p:nvPr/>
      </p:nvGrpSpPr>
      <p:grpSpPr>
        <a:xfrm>
          <a:off x="0" y="0"/>
          <a:ext cx="0" cy="0"/>
          <a:chOff x="0" y="0"/>
          <a:chExt cx="0" cy="0"/>
        </a:xfrm>
      </p:grpSpPr>
      <p:sp>
        <p:nvSpPr>
          <p:cNvPr id="1085" name="Google Shape;1085;p187"/>
          <p:cNvSpPr/>
          <p:nvPr/>
        </p:nvSpPr>
        <p:spPr>
          <a:xfrm rot="10800000">
            <a:off x="530718" y="548580"/>
            <a:ext cx="8082600" cy="41301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86" name="Google Shape;1086;p187"/>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7" name="Google Shape;1087;p187"/>
          <p:cNvSpPr/>
          <p:nvPr/>
        </p:nvSpPr>
        <p:spPr>
          <a:xfrm>
            <a:off x="965368" y="980237"/>
            <a:ext cx="7203300" cy="29313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88" name="Google Shape;1088;p187"/>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1_Big Point Slide B">
  <p:cSld name="1_Big Point Slide B">
    <p:spTree>
      <p:nvGrpSpPr>
        <p:cNvPr id="1" name="Shape 1089"/>
        <p:cNvGrpSpPr/>
        <p:nvPr/>
      </p:nvGrpSpPr>
      <p:grpSpPr>
        <a:xfrm>
          <a:off x="0" y="0"/>
          <a:ext cx="0" cy="0"/>
          <a:chOff x="0" y="0"/>
          <a:chExt cx="0" cy="0"/>
        </a:xfrm>
      </p:grpSpPr>
      <p:sp>
        <p:nvSpPr>
          <p:cNvPr id="1090" name="Google Shape;1090;p188"/>
          <p:cNvSpPr/>
          <p:nvPr/>
        </p:nvSpPr>
        <p:spPr>
          <a:xfrm rot="10800000">
            <a:off x="530718" y="548580"/>
            <a:ext cx="8082600" cy="41301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91" name="Google Shape;1091;p188"/>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2" name="Google Shape;1092;p188"/>
          <p:cNvSpPr/>
          <p:nvPr/>
        </p:nvSpPr>
        <p:spPr>
          <a:xfrm>
            <a:off x="965368" y="980237"/>
            <a:ext cx="7203300" cy="29313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93" name="Google Shape;1093;p188"/>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605660" y="1354603"/>
            <a:ext cx="3602420" cy="2228111"/>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21"/>
          <p:cNvSpPr txBox="1">
            <a:spLocks noGrp="1"/>
          </p:cNvSpPr>
          <p:nvPr>
            <p:ph type="body" idx="1"/>
          </p:nvPr>
        </p:nvSpPr>
        <p:spPr>
          <a:xfrm>
            <a:off x="4857422" y="1354602"/>
            <a:ext cx="3641834" cy="2228112"/>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lt1"/>
              </a:buClr>
              <a:buSzPts val="1700"/>
              <a:buFont typeface="Noto Sans Symbols"/>
              <a:buChar char="⮚"/>
              <a:defRPr sz="2400" b="0" i="0" u="none" strike="noStrike" cap="none">
                <a:solidFill>
                  <a:schemeClr val="lt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lt1"/>
              </a:buClr>
              <a:buSzPts val="2100"/>
              <a:buFont typeface="Noto Sans Symbols"/>
              <a:buChar char="▪"/>
              <a:defRPr sz="2100"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92" name="Google Shape;92;p21"/>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93" name="Google Shape;93;p21"/>
          <p:cNvCxnSpPr/>
          <p:nvPr/>
        </p:nvCxnSpPr>
        <p:spPr>
          <a:xfrm>
            <a:off x="4572000" y="995363"/>
            <a:ext cx="0" cy="3152775"/>
          </a:xfrm>
          <a:prstGeom prst="straightConnector1">
            <a:avLst/>
          </a:prstGeom>
          <a:noFill/>
          <a:ln w="38100" cap="flat" cmpd="sng">
            <a:solidFill>
              <a:schemeClr val="lt1"/>
            </a:solidFill>
            <a:prstDash val="solid"/>
            <a:miter lim="8000"/>
            <a:headEnd type="none" w="sm" len="sm"/>
            <a:tailEnd type="none" w="sm" len="sm"/>
          </a:ln>
        </p:spPr>
      </p:cxn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2_Big Point Slide B">
  <p:cSld name="2_Big Point Slide B">
    <p:spTree>
      <p:nvGrpSpPr>
        <p:cNvPr id="1" name="Shape 1094"/>
        <p:cNvGrpSpPr/>
        <p:nvPr/>
      </p:nvGrpSpPr>
      <p:grpSpPr>
        <a:xfrm>
          <a:off x="0" y="0"/>
          <a:ext cx="0" cy="0"/>
          <a:chOff x="0" y="0"/>
          <a:chExt cx="0" cy="0"/>
        </a:xfrm>
      </p:grpSpPr>
      <p:sp>
        <p:nvSpPr>
          <p:cNvPr id="1095" name="Google Shape;1095;p189"/>
          <p:cNvSpPr/>
          <p:nvPr/>
        </p:nvSpPr>
        <p:spPr>
          <a:xfrm rot="10800000">
            <a:off x="530718" y="548580"/>
            <a:ext cx="8082600" cy="4130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96" name="Google Shape;1096;p189"/>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7" name="Google Shape;1097;p189"/>
          <p:cNvSpPr/>
          <p:nvPr/>
        </p:nvSpPr>
        <p:spPr>
          <a:xfrm>
            <a:off x="965368" y="980237"/>
            <a:ext cx="7203300" cy="2931300"/>
          </a:xfrm>
          <a:prstGeom prst="roundRect">
            <a:avLst>
              <a:gd name="adj" fmla="val 0"/>
            </a:avLst>
          </a:prstGeom>
          <a:noFill/>
          <a:ln w="38100" cap="flat" cmpd="sng">
            <a:solidFill>
              <a:srgbClr val="512B45"/>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98" name="Google Shape;1098;p189"/>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3_Big Point Slide B">
  <p:cSld name="3_Big Point Slide B">
    <p:spTree>
      <p:nvGrpSpPr>
        <p:cNvPr id="1" name="Shape 1099"/>
        <p:cNvGrpSpPr/>
        <p:nvPr/>
      </p:nvGrpSpPr>
      <p:grpSpPr>
        <a:xfrm>
          <a:off x="0" y="0"/>
          <a:ext cx="0" cy="0"/>
          <a:chOff x="0" y="0"/>
          <a:chExt cx="0" cy="0"/>
        </a:xfrm>
      </p:grpSpPr>
      <p:sp>
        <p:nvSpPr>
          <p:cNvPr id="1100" name="Google Shape;1100;p190"/>
          <p:cNvSpPr/>
          <p:nvPr/>
        </p:nvSpPr>
        <p:spPr>
          <a:xfrm rot="10800000">
            <a:off x="530718" y="548580"/>
            <a:ext cx="8082600" cy="4130100"/>
          </a:xfrm>
          <a:prstGeom prst="rect">
            <a:avLst/>
          </a:prstGeom>
          <a:solidFill>
            <a:srgbClr val="6CC04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01" name="Google Shape;1101;p190"/>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2" name="Google Shape;1102;p190"/>
          <p:cNvSpPr/>
          <p:nvPr/>
        </p:nvSpPr>
        <p:spPr>
          <a:xfrm>
            <a:off x="965368" y="980237"/>
            <a:ext cx="7203300" cy="2931300"/>
          </a:xfrm>
          <a:prstGeom prst="roundRect">
            <a:avLst>
              <a:gd name="adj" fmla="val 0"/>
            </a:avLst>
          </a:prstGeom>
          <a:noFill/>
          <a:ln w="38100" cap="flat" cmpd="sng">
            <a:solidFill>
              <a:srgbClr val="A6D99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03" name="Google Shape;1103;p190"/>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wo Column Text &amp; Pic Slide">
  <p:cSld name="Two Column Text &amp; Pic Slide">
    <p:spTree>
      <p:nvGrpSpPr>
        <p:cNvPr id="1" name="Shape 1104"/>
        <p:cNvGrpSpPr/>
        <p:nvPr/>
      </p:nvGrpSpPr>
      <p:grpSpPr>
        <a:xfrm>
          <a:off x="0" y="0"/>
          <a:ext cx="0" cy="0"/>
          <a:chOff x="0" y="0"/>
          <a:chExt cx="0" cy="0"/>
        </a:xfrm>
      </p:grpSpPr>
      <p:sp>
        <p:nvSpPr>
          <p:cNvPr id="1105" name="Google Shape;1105;p191"/>
          <p:cNvSpPr txBox="1">
            <a:spLocks noGrp="1"/>
          </p:cNvSpPr>
          <p:nvPr>
            <p:ph type="body" idx="1"/>
          </p:nvPr>
        </p:nvSpPr>
        <p:spPr>
          <a:xfrm>
            <a:off x="547007" y="548640"/>
            <a:ext cx="37515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6" name="Google Shape;1106;p191"/>
          <p:cNvSpPr txBox="1">
            <a:spLocks noGrp="1"/>
          </p:cNvSpPr>
          <p:nvPr>
            <p:ph type="body" idx="2"/>
          </p:nvPr>
        </p:nvSpPr>
        <p:spPr>
          <a:xfrm>
            <a:off x="4845504"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7" name="Google Shape;1107;p191"/>
          <p:cNvSpPr txBox="1">
            <a:spLocks noGrp="1"/>
          </p:cNvSpPr>
          <p:nvPr>
            <p:ph type="body" idx="3"/>
          </p:nvPr>
        </p:nvSpPr>
        <p:spPr>
          <a:xfrm>
            <a:off x="547007"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8" name="Google Shape;1108;p191"/>
          <p:cNvSpPr>
            <a:spLocks noGrp="1"/>
          </p:cNvSpPr>
          <p:nvPr>
            <p:ph type="pic" idx="4"/>
          </p:nvPr>
        </p:nvSpPr>
        <p:spPr>
          <a:xfrm>
            <a:off x="4845844" y="0"/>
            <a:ext cx="3751800" cy="1528800"/>
          </a:xfrm>
          <a:prstGeom prst="round2SameRect">
            <a:avLst>
              <a:gd name="adj1" fmla="val 0"/>
              <a:gd name="adj2" fmla="val 0"/>
            </a:avLst>
          </a:prstGeom>
          <a:noFill/>
          <a:ln>
            <a:noFill/>
          </a:ln>
        </p:spPr>
      </p:sp>
      <p:sp>
        <p:nvSpPr>
          <p:cNvPr id="1109" name="Google Shape;1109;p191"/>
          <p:cNvSpPr/>
          <p:nvPr/>
        </p:nvSpPr>
        <p:spPr>
          <a:xfrm>
            <a:off x="547006" y="1628163"/>
            <a:ext cx="3751500" cy="78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Single Column Slide">
  <p:cSld name="Single Column Slide">
    <p:spTree>
      <p:nvGrpSpPr>
        <p:cNvPr id="1" name="Shape 1110"/>
        <p:cNvGrpSpPr/>
        <p:nvPr/>
      </p:nvGrpSpPr>
      <p:grpSpPr>
        <a:xfrm>
          <a:off x="0" y="0"/>
          <a:ext cx="0" cy="0"/>
          <a:chOff x="0" y="0"/>
          <a:chExt cx="0" cy="0"/>
        </a:xfrm>
      </p:grpSpPr>
      <p:sp>
        <p:nvSpPr>
          <p:cNvPr id="1111" name="Google Shape;1111;p192"/>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2" name="Google Shape;1112;p192"/>
          <p:cNvSpPr txBox="1">
            <a:spLocks noGrp="1"/>
          </p:cNvSpPr>
          <p:nvPr>
            <p:ph type="body" idx="2"/>
          </p:nvPr>
        </p:nvSpPr>
        <p:spPr>
          <a:xfrm>
            <a:off x="547007" y="1802675"/>
            <a:ext cx="80484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3" name="Google Shape;1113;p192"/>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Fact slide A">
  <p:cSld name="Fact slide A">
    <p:spTree>
      <p:nvGrpSpPr>
        <p:cNvPr id="1" name="Shape 1114"/>
        <p:cNvGrpSpPr/>
        <p:nvPr/>
      </p:nvGrpSpPr>
      <p:grpSpPr>
        <a:xfrm>
          <a:off x="0" y="0"/>
          <a:ext cx="0" cy="0"/>
          <a:chOff x="0" y="0"/>
          <a:chExt cx="0" cy="0"/>
        </a:xfrm>
      </p:grpSpPr>
      <p:sp>
        <p:nvSpPr>
          <p:cNvPr id="1115" name="Google Shape;1115;p193"/>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6" name="Google Shape;1116;p193"/>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17" name="Google Shape;1117;p193"/>
          <p:cNvSpPr/>
          <p:nvPr/>
        </p:nvSpPr>
        <p:spPr>
          <a:xfrm rot="10800000">
            <a:off x="-1" y="1528499"/>
            <a:ext cx="9144000" cy="3615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18" name="Google Shape;1118;p193"/>
          <p:cNvSpPr txBox="1">
            <a:spLocks noGrp="1"/>
          </p:cNvSpPr>
          <p:nvPr>
            <p:ph type="body" idx="2"/>
          </p:nvPr>
        </p:nvSpPr>
        <p:spPr>
          <a:xfrm>
            <a:off x="555580"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9" name="Google Shape;1119;p193"/>
          <p:cNvSpPr txBox="1">
            <a:spLocks noGrp="1"/>
          </p:cNvSpPr>
          <p:nvPr>
            <p:ph type="body" idx="3"/>
          </p:nvPr>
        </p:nvSpPr>
        <p:spPr>
          <a:xfrm>
            <a:off x="3325313"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0" name="Google Shape;1120;p193"/>
          <p:cNvSpPr txBox="1">
            <a:spLocks noGrp="1"/>
          </p:cNvSpPr>
          <p:nvPr>
            <p:ph type="body" idx="4"/>
          </p:nvPr>
        </p:nvSpPr>
        <p:spPr>
          <a:xfrm>
            <a:off x="6095048"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1" name="Google Shape;1121;p193"/>
          <p:cNvSpPr txBox="1">
            <a:spLocks noGrp="1"/>
          </p:cNvSpPr>
          <p:nvPr>
            <p:ph type="body" idx="5"/>
          </p:nvPr>
        </p:nvSpPr>
        <p:spPr>
          <a:xfrm>
            <a:off x="555580" y="1242809"/>
            <a:ext cx="23919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2" name="Google Shape;1122;p193"/>
          <p:cNvSpPr txBox="1">
            <a:spLocks noGrp="1"/>
          </p:cNvSpPr>
          <p:nvPr>
            <p:ph type="body" idx="6"/>
          </p:nvPr>
        </p:nvSpPr>
        <p:spPr>
          <a:xfrm>
            <a:off x="6086474" y="1242809"/>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3" name="Google Shape;1123;p193"/>
          <p:cNvSpPr txBox="1">
            <a:spLocks noGrp="1"/>
          </p:cNvSpPr>
          <p:nvPr>
            <p:ph type="body" idx="7"/>
          </p:nvPr>
        </p:nvSpPr>
        <p:spPr>
          <a:xfrm>
            <a:off x="3325313" y="1242809"/>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1_Fact slide A">
  <p:cSld name="1_Fact slide A">
    <p:spTree>
      <p:nvGrpSpPr>
        <p:cNvPr id="1" name="Shape 1124"/>
        <p:cNvGrpSpPr/>
        <p:nvPr/>
      </p:nvGrpSpPr>
      <p:grpSpPr>
        <a:xfrm>
          <a:off x="0" y="0"/>
          <a:ext cx="0" cy="0"/>
          <a:chOff x="0" y="0"/>
          <a:chExt cx="0" cy="0"/>
        </a:xfrm>
      </p:grpSpPr>
      <p:sp>
        <p:nvSpPr>
          <p:cNvPr id="1125" name="Google Shape;1125;p194"/>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6" name="Google Shape;1126;p194"/>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27" name="Google Shape;1127;p194"/>
          <p:cNvSpPr/>
          <p:nvPr/>
        </p:nvSpPr>
        <p:spPr>
          <a:xfrm rot="10800000">
            <a:off x="-1" y="1528499"/>
            <a:ext cx="9144000" cy="3615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28" name="Google Shape;1128;p194"/>
          <p:cNvSpPr txBox="1">
            <a:spLocks noGrp="1"/>
          </p:cNvSpPr>
          <p:nvPr>
            <p:ph type="body" idx="2"/>
          </p:nvPr>
        </p:nvSpPr>
        <p:spPr>
          <a:xfrm>
            <a:off x="1296162"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9" name="Google Shape;1129;p194"/>
          <p:cNvSpPr txBox="1">
            <a:spLocks noGrp="1"/>
          </p:cNvSpPr>
          <p:nvPr>
            <p:ph type="body" idx="3"/>
          </p:nvPr>
        </p:nvSpPr>
        <p:spPr>
          <a:xfrm>
            <a:off x="547006"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0" name="Google Shape;1130;p194"/>
          <p:cNvSpPr txBox="1">
            <a:spLocks noGrp="1"/>
          </p:cNvSpPr>
          <p:nvPr>
            <p:ph type="body" idx="4"/>
          </p:nvPr>
        </p:nvSpPr>
        <p:spPr>
          <a:xfrm>
            <a:off x="4074470"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1" name="Google Shape;1131;p194"/>
          <p:cNvSpPr txBox="1">
            <a:spLocks noGrp="1"/>
          </p:cNvSpPr>
          <p:nvPr>
            <p:ph type="body" idx="5"/>
          </p:nvPr>
        </p:nvSpPr>
        <p:spPr>
          <a:xfrm>
            <a:off x="3325313"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2" name="Google Shape;1132;p194"/>
          <p:cNvSpPr txBox="1">
            <a:spLocks noGrp="1"/>
          </p:cNvSpPr>
          <p:nvPr>
            <p:ph type="body" idx="6"/>
          </p:nvPr>
        </p:nvSpPr>
        <p:spPr>
          <a:xfrm>
            <a:off x="6836964"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3" name="Google Shape;1133;p194"/>
          <p:cNvSpPr txBox="1">
            <a:spLocks noGrp="1"/>
          </p:cNvSpPr>
          <p:nvPr>
            <p:ph type="body" idx="7"/>
          </p:nvPr>
        </p:nvSpPr>
        <p:spPr>
          <a:xfrm>
            <a:off x="6087808"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4" name="Google Shape;1134;p194"/>
          <p:cNvSpPr txBox="1">
            <a:spLocks noGrp="1"/>
          </p:cNvSpPr>
          <p:nvPr>
            <p:ph type="body" idx="8"/>
          </p:nvPr>
        </p:nvSpPr>
        <p:spPr>
          <a:xfrm>
            <a:off x="1296162"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5" name="Google Shape;1135;p194"/>
          <p:cNvSpPr txBox="1">
            <a:spLocks noGrp="1"/>
          </p:cNvSpPr>
          <p:nvPr>
            <p:ph type="body" idx="9"/>
          </p:nvPr>
        </p:nvSpPr>
        <p:spPr>
          <a:xfrm>
            <a:off x="547006"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6" name="Google Shape;1136;p194"/>
          <p:cNvSpPr txBox="1">
            <a:spLocks noGrp="1"/>
          </p:cNvSpPr>
          <p:nvPr>
            <p:ph type="body" idx="13"/>
          </p:nvPr>
        </p:nvSpPr>
        <p:spPr>
          <a:xfrm>
            <a:off x="4074470"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7" name="Google Shape;1137;p194"/>
          <p:cNvSpPr txBox="1">
            <a:spLocks noGrp="1"/>
          </p:cNvSpPr>
          <p:nvPr>
            <p:ph type="body" idx="14"/>
          </p:nvPr>
        </p:nvSpPr>
        <p:spPr>
          <a:xfrm>
            <a:off x="3325313"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8" name="Google Shape;1138;p194"/>
          <p:cNvSpPr txBox="1">
            <a:spLocks noGrp="1"/>
          </p:cNvSpPr>
          <p:nvPr>
            <p:ph type="body" idx="15"/>
          </p:nvPr>
        </p:nvSpPr>
        <p:spPr>
          <a:xfrm>
            <a:off x="6860205"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9" name="Google Shape;1139;p194"/>
          <p:cNvSpPr txBox="1">
            <a:spLocks noGrp="1"/>
          </p:cNvSpPr>
          <p:nvPr>
            <p:ph type="body" idx="16"/>
          </p:nvPr>
        </p:nvSpPr>
        <p:spPr>
          <a:xfrm>
            <a:off x="6111049"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Fact Slide C">
  <p:cSld name="Fact Slide C">
    <p:spTree>
      <p:nvGrpSpPr>
        <p:cNvPr id="1" name="Shape 1140"/>
        <p:cNvGrpSpPr/>
        <p:nvPr/>
      </p:nvGrpSpPr>
      <p:grpSpPr>
        <a:xfrm>
          <a:off x="0" y="0"/>
          <a:ext cx="0" cy="0"/>
          <a:chOff x="0" y="0"/>
          <a:chExt cx="0" cy="0"/>
        </a:xfrm>
      </p:grpSpPr>
      <p:sp>
        <p:nvSpPr>
          <p:cNvPr id="1141" name="Google Shape;1141;p195"/>
          <p:cNvSpPr txBox="1">
            <a:spLocks noGrp="1"/>
          </p:cNvSpPr>
          <p:nvPr>
            <p:ph type="body" idx="1"/>
          </p:nvPr>
        </p:nvSpPr>
        <p:spPr>
          <a:xfrm>
            <a:off x="547007" y="548641"/>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2" name="Google Shape;1142;p195"/>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43" name="Google Shape;1143;p195"/>
          <p:cNvSpPr/>
          <p:nvPr/>
        </p:nvSpPr>
        <p:spPr>
          <a:xfrm rot="10800000">
            <a:off x="-1" y="3274799"/>
            <a:ext cx="9144000" cy="1868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44" name="Google Shape;1144;p195"/>
          <p:cNvSpPr txBox="1">
            <a:spLocks noGrp="1"/>
          </p:cNvSpPr>
          <p:nvPr>
            <p:ph type="body" idx="2"/>
          </p:nvPr>
        </p:nvSpPr>
        <p:spPr>
          <a:xfrm>
            <a:off x="555580"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5" name="Google Shape;1145;p195"/>
          <p:cNvSpPr txBox="1">
            <a:spLocks noGrp="1"/>
          </p:cNvSpPr>
          <p:nvPr>
            <p:ph type="body" idx="3"/>
          </p:nvPr>
        </p:nvSpPr>
        <p:spPr>
          <a:xfrm>
            <a:off x="3325313"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6" name="Google Shape;1146;p195"/>
          <p:cNvSpPr txBox="1">
            <a:spLocks noGrp="1"/>
          </p:cNvSpPr>
          <p:nvPr>
            <p:ph type="body" idx="4"/>
          </p:nvPr>
        </p:nvSpPr>
        <p:spPr>
          <a:xfrm>
            <a:off x="6095048"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7" name="Google Shape;1147;p195"/>
          <p:cNvSpPr>
            <a:spLocks noGrp="1"/>
          </p:cNvSpPr>
          <p:nvPr>
            <p:ph type="pic" idx="5"/>
          </p:nvPr>
        </p:nvSpPr>
        <p:spPr>
          <a:xfrm>
            <a:off x="547007" y="1294447"/>
            <a:ext cx="2400300" cy="1277400"/>
          </a:xfrm>
          <a:prstGeom prst="round2SameRect">
            <a:avLst>
              <a:gd name="adj1" fmla="val 0"/>
              <a:gd name="adj2" fmla="val 0"/>
            </a:avLst>
          </a:prstGeom>
          <a:noFill/>
          <a:ln>
            <a:noFill/>
          </a:ln>
        </p:spPr>
      </p:sp>
      <p:sp>
        <p:nvSpPr>
          <p:cNvPr id="1148" name="Google Shape;1148;p195"/>
          <p:cNvSpPr>
            <a:spLocks noGrp="1"/>
          </p:cNvSpPr>
          <p:nvPr>
            <p:ph type="pic" idx="6"/>
          </p:nvPr>
        </p:nvSpPr>
        <p:spPr>
          <a:xfrm>
            <a:off x="3325313" y="1294447"/>
            <a:ext cx="2400300" cy="1277400"/>
          </a:xfrm>
          <a:prstGeom prst="round2SameRect">
            <a:avLst>
              <a:gd name="adj1" fmla="val 0"/>
              <a:gd name="adj2" fmla="val 0"/>
            </a:avLst>
          </a:prstGeom>
          <a:noFill/>
          <a:ln>
            <a:noFill/>
          </a:ln>
        </p:spPr>
      </p:sp>
      <p:sp>
        <p:nvSpPr>
          <p:cNvPr id="1149" name="Google Shape;1149;p195"/>
          <p:cNvSpPr>
            <a:spLocks noGrp="1"/>
          </p:cNvSpPr>
          <p:nvPr>
            <p:ph type="pic" idx="7"/>
          </p:nvPr>
        </p:nvSpPr>
        <p:spPr>
          <a:xfrm>
            <a:off x="6095048" y="1294446"/>
            <a:ext cx="2400300" cy="1277400"/>
          </a:xfrm>
          <a:prstGeom prst="round2SameRect">
            <a:avLst>
              <a:gd name="adj1" fmla="val 0"/>
              <a:gd name="adj2" fmla="val 0"/>
            </a:avLst>
          </a:prstGeom>
          <a:noFill/>
          <a:ln>
            <a:noFill/>
          </a:ln>
        </p:spPr>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1_Fact Slide C">
  <p:cSld name="1_Fact Slide C">
    <p:spTree>
      <p:nvGrpSpPr>
        <p:cNvPr id="1" name="Shape 1150"/>
        <p:cNvGrpSpPr/>
        <p:nvPr/>
      </p:nvGrpSpPr>
      <p:grpSpPr>
        <a:xfrm>
          <a:off x="0" y="0"/>
          <a:ext cx="0" cy="0"/>
          <a:chOff x="0" y="0"/>
          <a:chExt cx="0" cy="0"/>
        </a:xfrm>
      </p:grpSpPr>
      <p:sp>
        <p:nvSpPr>
          <p:cNvPr id="1151" name="Google Shape;1151;p196"/>
          <p:cNvSpPr txBox="1">
            <a:spLocks noGrp="1"/>
          </p:cNvSpPr>
          <p:nvPr>
            <p:ph type="body" idx="1"/>
          </p:nvPr>
        </p:nvSpPr>
        <p:spPr>
          <a:xfrm>
            <a:off x="547007" y="548641"/>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2" name="Google Shape;1152;p196"/>
          <p:cNvSpPr txBox="1">
            <a:spLocks noGrp="1"/>
          </p:cNvSpPr>
          <p:nvPr>
            <p:ph type="body" idx="2"/>
          </p:nvPr>
        </p:nvSpPr>
        <p:spPr>
          <a:xfrm>
            <a:off x="555579" y="1460382"/>
            <a:ext cx="2400300" cy="3011100"/>
          </a:xfrm>
          <a:prstGeom prst="rect">
            <a:avLst/>
          </a:prstGeom>
          <a:noFill/>
          <a:ln w="28575" cap="flat" cmpd="sng">
            <a:solidFill>
              <a:srgbClr val="8AAFDF"/>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3" name="Google Shape;1153;p196"/>
          <p:cNvSpPr/>
          <p:nvPr/>
        </p:nvSpPr>
        <p:spPr>
          <a:xfrm>
            <a:off x="555579" y="1460382"/>
            <a:ext cx="2400300" cy="1581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54" name="Google Shape;1154;p196"/>
          <p:cNvSpPr txBox="1">
            <a:spLocks noGrp="1"/>
          </p:cNvSpPr>
          <p:nvPr>
            <p:ph type="body" idx="3"/>
          </p:nvPr>
        </p:nvSpPr>
        <p:spPr>
          <a:xfrm>
            <a:off x="3376136" y="1460382"/>
            <a:ext cx="2400300" cy="3011100"/>
          </a:xfrm>
          <a:prstGeom prst="rect">
            <a:avLst/>
          </a:prstGeom>
          <a:noFill/>
          <a:ln w="28575" cap="flat" cmpd="sng">
            <a:solidFill>
              <a:srgbClr val="B777A3"/>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5" name="Google Shape;1155;p196"/>
          <p:cNvSpPr/>
          <p:nvPr/>
        </p:nvSpPr>
        <p:spPr>
          <a:xfrm>
            <a:off x="3376136" y="1460382"/>
            <a:ext cx="2400300" cy="158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56" name="Google Shape;1156;p196"/>
          <p:cNvSpPr txBox="1">
            <a:spLocks noGrp="1"/>
          </p:cNvSpPr>
          <p:nvPr>
            <p:ph type="body" idx="4"/>
          </p:nvPr>
        </p:nvSpPr>
        <p:spPr>
          <a:xfrm>
            <a:off x="6205267" y="1460382"/>
            <a:ext cx="2400300" cy="3011100"/>
          </a:xfrm>
          <a:prstGeom prst="rect">
            <a:avLst/>
          </a:prstGeom>
          <a:noFill/>
          <a:ln w="28575" cap="flat" cmpd="sng">
            <a:solidFill>
              <a:srgbClr val="A6D990"/>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7" name="Google Shape;1157;p196"/>
          <p:cNvSpPr/>
          <p:nvPr/>
        </p:nvSpPr>
        <p:spPr>
          <a:xfrm>
            <a:off x="6205267" y="1460382"/>
            <a:ext cx="2400300" cy="1581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2_Fact Slide C">
  <p:cSld name="2_Fact Slide C">
    <p:spTree>
      <p:nvGrpSpPr>
        <p:cNvPr id="1" name="Shape 1158"/>
        <p:cNvGrpSpPr/>
        <p:nvPr/>
      </p:nvGrpSpPr>
      <p:grpSpPr>
        <a:xfrm>
          <a:off x="0" y="0"/>
          <a:ext cx="0" cy="0"/>
          <a:chOff x="0" y="0"/>
          <a:chExt cx="0" cy="0"/>
        </a:xfrm>
      </p:grpSpPr>
      <p:sp>
        <p:nvSpPr>
          <p:cNvPr id="1159" name="Google Shape;1159;p197"/>
          <p:cNvSpPr txBox="1">
            <a:spLocks noGrp="1"/>
          </p:cNvSpPr>
          <p:nvPr>
            <p:ph type="body" idx="1"/>
          </p:nvPr>
        </p:nvSpPr>
        <p:spPr>
          <a:xfrm>
            <a:off x="547007" y="374288"/>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0" name="Google Shape;1160;p197"/>
          <p:cNvSpPr txBox="1">
            <a:spLocks noGrp="1"/>
          </p:cNvSpPr>
          <p:nvPr>
            <p:ph type="body" idx="2"/>
          </p:nvPr>
        </p:nvSpPr>
        <p:spPr>
          <a:xfrm>
            <a:off x="555579"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1" name="Google Shape;1161;p197"/>
          <p:cNvSpPr/>
          <p:nvPr/>
        </p:nvSpPr>
        <p:spPr>
          <a:xfrm>
            <a:off x="555579"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62" name="Google Shape;1162;p197"/>
          <p:cNvSpPr txBox="1">
            <a:spLocks noGrp="1"/>
          </p:cNvSpPr>
          <p:nvPr>
            <p:ph type="body" idx="3"/>
          </p:nvPr>
        </p:nvSpPr>
        <p:spPr>
          <a:xfrm>
            <a:off x="3329642"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3" name="Google Shape;1163;p197"/>
          <p:cNvSpPr/>
          <p:nvPr/>
        </p:nvSpPr>
        <p:spPr>
          <a:xfrm>
            <a:off x="3329642"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64" name="Google Shape;1164;p197"/>
          <p:cNvSpPr txBox="1">
            <a:spLocks noGrp="1"/>
          </p:cNvSpPr>
          <p:nvPr>
            <p:ph type="body" idx="4"/>
          </p:nvPr>
        </p:nvSpPr>
        <p:spPr>
          <a:xfrm>
            <a:off x="6100655"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5" name="Google Shape;1165;p197"/>
          <p:cNvSpPr/>
          <p:nvPr/>
        </p:nvSpPr>
        <p:spPr>
          <a:xfrm>
            <a:off x="6100655"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66" name="Google Shape;1166;p197"/>
          <p:cNvSpPr txBox="1">
            <a:spLocks noGrp="1"/>
          </p:cNvSpPr>
          <p:nvPr>
            <p:ph type="body" idx="5"/>
          </p:nvPr>
        </p:nvSpPr>
        <p:spPr>
          <a:xfrm>
            <a:off x="545372"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7" name="Google Shape;1167;p197"/>
          <p:cNvSpPr/>
          <p:nvPr/>
        </p:nvSpPr>
        <p:spPr>
          <a:xfrm>
            <a:off x="545372"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rgbClr val="232C67"/>
                </a:solidFill>
                <a:latin typeface="Calibri"/>
                <a:ea typeface="Calibri"/>
                <a:cs typeface="Calibri"/>
                <a:sym typeface="Calibri"/>
              </a:rPr>
              <a:t>    </a:t>
            </a:r>
            <a:endParaRPr sz="1100"/>
          </a:p>
        </p:txBody>
      </p:sp>
      <p:sp>
        <p:nvSpPr>
          <p:cNvPr id="1168" name="Google Shape;1168;p197"/>
          <p:cNvSpPr txBox="1">
            <a:spLocks noGrp="1"/>
          </p:cNvSpPr>
          <p:nvPr>
            <p:ph type="body" idx="6"/>
          </p:nvPr>
        </p:nvSpPr>
        <p:spPr>
          <a:xfrm>
            <a:off x="3319435"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9" name="Google Shape;1169;p197"/>
          <p:cNvSpPr/>
          <p:nvPr/>
        </p:nvSpPr>
        <p:spPr>
          <a:xfrm>
            <a:off x="3319435"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70" name="Google Shape;1170;p197"/>
          <p:cNvSpPr txBox="1">
            <a:spLocks noGrp="1"/>
          </p:cNvSpPr>
          <p:nvPr>
            <p:ph type="body" idx="7"/>
          </p:nvPr>
        </p:nvSpPr>
        <p:spPr>
          <a:xfrm>
            <a:off x="6090448"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1" name="Google Shape;1171;p197"/>
          <p:cNvSpPr/>
          <p:nvPr/>
        </p:nvSpPr>
        <p:spPr>
          <a:xfrm>
            <a:off x="6090448"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
        <p:nvSpPr>
          <p:cNvPr id="1172" name="Google Shape;1172;p197"/>
          <p:cNvSpPr txBox="1">
            <a:spLocks noGrp="1"/>
          </p:cNvSpPr>
          <p:nvPr>
            <p:ph type="body" idx="8"/>
          </p:nvPr>
        </p:nvSpPr>
        <p:spPr>
          <a:xfrm>
            <a:off x="545371" y="4638882"/>
            <a:ext cx="8103300" cy="286500"/>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800"/>
              </a:spcBef>
              <a:spcAft>
                <a:spcPts val="0"/>
              </a:spcAft>
              <a:buClr>
                <a:srgbClr val="050A0C"/>
              </a:buClr>
              <a:buSzPts val="1400"/>
              <a:buNone/>
              <a:defRPr sz="14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hart Right Slide">
  <p:cSld name="Chart Right Slide">
    <p:spTree>
      <p:nvGrpSpPr>
        <p:cNvPr id="1" name="Shape 1173"/>
        <p:cNvGrpSpPr/>
        <p:nvPr/>
      </p:nvGrpSpPr>
      <p:grpSpPr>
        <a:xfrm>
          <a:off x="0" y="0"/>
          <a:ext cx="0" cy="0"/>
          <a:chOff x="0" y="0"/>
          <a:chExt cx="0" cy="0"/>
        </a:xfrm>
      </p:grpSpPr>
      <p:sp>
        <p:nvSpPr>
          <p:cNvPr id="1174" name="Google Shape;1174;p198"/>
          <p:cNvSpPr/>
          <p:nvPr/>
        </p:nvSpPr>
        <p:spPr>
          <a:xfrm rot="10800000">
            <a:off x="-64" y="-4"/>
            <a:ext cx="4563900" cy="5143500"/>
          </a:xfrm>
          <a:prstGeom prst="rect">
            <a:avLst/>
          </a:prstGeom>
          <a:solidFill>
            <a:srgbClr val="D0D2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D0D2D3"/>
              </a:solidFill>
              <a:latin typeface="Calibri"/>
              <a:ea typeface="Calibri"/>
              <a:cs typeface="Calibri"/>
              <a:sym typeface="Calibri"/>
            </a:endParaRPr>
          </a:p>
        </p:txBody>
      </p:sp>
      <p:sp>
        <p:nvSpPr>
          <p:cNvPr id="1175" name="Google Shape;1175;p198"/>
          <p:cNvSpPr txBox="1">
            <a:spLocks noGrp="1"/>
          </p:cNvSpPr>
          <p:nvPr>
            <p:ph type="body" idx="1"/>
          </p:nvPr>
        </p:nvSpPr>
        <p:spPr>
          <a:xfrm>
            <a:off x="547007" y="1802675"/>
            <a:ext cx="34863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6" name="Google Shape;1176;p198"/>
          <p:cNvSpPr txBox="1">
            <a:spLocks noGrp="1"/>
          </p:cNvSpPr>
          <p:nvPr>
            <p:ph type="body" idx="2"/>
          </p:nvPr>
        </p:nvSpPr>
        <p:spPr>
          <a:xfrm>
            <a:off x="547007" y="548640"/>
            <a:ext cx="34863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lt1"/>
              </a:buClr>
              <a:buSzPts val="3400"/>
              <a:buNone/>
              <a:defRPr sz="3400" b="1" i="0">
                <a:solidFill>
                  <a:schemeClr val="lt1"/>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7" name="Google Shape;1177;p198"/>
          <p:cNvSpPr txBox="1">
            <a:spLocks noGrp="1"/>
          </p:cNvSpPr>
          <p:nvPr>
            <p:ph type="body" idx="3"/>
          </p:nvPr>
        </p:nvSpPr>
        <p:spPr>
          <a:xfrm>
            <a:off x="5118497" y="548879"/>
            <a:ext cx="3494400" cy="404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2100"/>
              <a:buNone/>
              <a:defRPr>
                <a:solidFill>
                  <a:srgbClr val="5D676F"/>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22"/>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ig Chart Slide">
  <p:cSld name="Big Chart Slide">
    <p:bg>
      <p:bgPr>
        <a:solidFill>
          <a:schemeClr val="lt1"/>
        </a:solidFill>
        <a:effectLst/>
      </p:bgPr>
    </p:bg>
    <p:spTree>
      <p:nvGrpSpPr>
        <p:cNvPr id="1" name="Shape 1178"/>
        <p:cNvGrpSpPr/>
        <p:nvPr/>
      </p:nvGrpSpPr>
      <p:grpSpPr>
        <a:xfrm>
          <a:off x="0" y="0"/>
          <a:ext cx="0" cy="0"/>
          <a:chOff x="0" y="0"/>
          <a:chExt cx="0" cy="0"/>
        </a:xfrm>
      </p:grpSpPr>
      <p:sp>
        <p:nvSpPr>
          <p:cNvPr id="1179" name="Google Shape;1179;p199"/>
          <p:cNvSpPr/>
          <p:nvPr/>
        </p:nvSpPr>
        <p:spPr>
          <a:xfrm rot="10800000">
            <a:off x="0" y="93"/>
            <a:ext cx="9144000" cy="919200"/>
          </a:xfrm>
          <a:prstGeom prst="round2SameRect">
            <a:avLst>
              <a:gd name="adj1" fmla="val 0"/>
              <a:gd name="adj2"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80" name="Google Shape;1180;p199"/>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1" name="Google Shape;1181;p199"/>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2" name="Google Shape;1182;p199"/>
          <p:cNvSpPr/>
          <p:nvPr/>
        </p:nvSpPr>
        <p:spPr>
          <a:xfrm>
            <a:off x="0" y="816424"/>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1_Big Chart Slide">
  <p:cSld name="1_Big Chart Slide">
    <p:bg>
      <p:bgPr>
        <a:solidFill>
          <a:schemeClr val="lt1"/>
        </a:solidFill>
        <a:effectLst/>
      </p:bgPr>
    </p:bg>
    <p:spTree>
      <p:nvGrpSpPr>
        <p:cNvPr id="1" name="Shape 1183"/>
        <p:cNvGrpSpPr/>
        <p:nvPr/>
      </p:nvGrpSpPr>
      <p:grpSpPr>
        <a:xfrm>
          <a:off x="0" y="0"/>
          <a:ext cx="0" cy="0"/>
          <a:chOff x="0" y="0"/>
          <a:chExt cx="0" cy="0"/>
        </a:xfrm>
      </p:grpSpPr>
      <p:sp>
        <p:nvSpPr>
          <p:cNvPr id="1184" name="Google Shape;1184;p200"/>
          <p:cNvSpPr/>
          <p:nvPr/>
        </p:nvSpPr>
        <p:spPr>
          <a:xfrm rot="10800000">
            <a:off x="0" y="93"/>
            <a:ext cx="9144000" cy="919200"/>
          </a:xfrm>
          <a:prstGeom prst="round2SameRect">
            <a:avLst>
              <a:gd name="adj1" fmla="val 0"/>
              <a:gd name="adj2"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85" name="Google Shape;1185;p200"/>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6" name="Google Shape;1186;p200"/>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7" name="Google Shape;1187;p200"/>
          <p:cNvSpPr/>
          <p:nvPr/>
        </p:nvSpPr>
        <p:spPr>
          <a:xfrm>
            <a:off x="0" y="816424"/>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2_Big Chart Slide">
  <p:cSld name="2_Big Chart Slide">
    <p:bg>
      <p:bgPr>
        <a:solidFill>
          <a:schemeClr val="lt1"/>
        </a:solidFill>
        <a:effectLst/>
      </p:bgPr>
    </p:bg>
    <p:spTree>
      <p:nvGrpSpPr>
        <p:cNvPr id="1" name="Shape 1188"/>
        <p:cNvGrpSpPr/>
        <p:nvPr/>
      </p:nvGrpSpPr>
      <p:grpSpPr>
        <a:xfrm>
          <a:off x="0" y="0"/>
          <a:ext cx="0" cy="0"/>
          <a:chOff x="0" y="0"/>
          <a:chExt cx="0" cy="0"/>
        </a:xfrm>
      </p:grpSpPr>
      <p:sp>
        <p:nvSpPr>
          <p:cNvPr id="1189" name="Google Shape;1189;p201"/>
          <p:cNvSpPr/>
          <p:nvPr/>
        </p:nvSpPr>
        <p:spPr>
          <a:xfrm rot="10800000">
            <a:off x="0" y="93"/>
            <a:ext cx="9144000" cy="919200"/>
          </a:xfrm>
          <a:prstGeom prst="round2SameRect">
            <a:avLst>
              <a:gd name="adj1" fmla="val 0"/>
              <a:gd name="adj2"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90" name="Google Shape;1190;p201"/>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91" name="Google Shape;1191;p201"/>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92" name="Google Shape;1192;p201"/>
          <p:cNvSpPr/>
          <p:nvPr/>
        </p:nvSpPr>
        <p:spPr>
          <a:xfrm>
            <a:off x="0" y="816424"/>
            <a:ext cx="9155400" cy="1029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Big Chart Slide - Heavy Outline">
  <p:cSld name="Big Chart Slide - Heavy Outline">
    <p:bg>
      <p:bgPr>
        <a:solidFill>
          <a:srgbClr val="407CCA"/>
        </a:solidFill>
        <a:effectLst/>
      </p:bgPr>
    </p:bg>
    <p:spTree>
      <p:nvGrpSpPr>
        <p:cNvPr id="1" name="Shape 1193"/>
        <p:cNvGrpSpPr/>
        <p:nvPr/>
      </p:nvGrpSpPr>
      <p:grpSpPr>
        <a:xfrm>
          <a:off x="0" y="0"/>
          <a:ext cx="0" cy="0"/>
          <a:chOff x="0" y="0"/>
          <a:chExt cx="0" cy="0"/>
        </a:xfrm>
      </p:grpSpPr>
      <p:sp>
        <p:nvSpPr>
          <p:cNvPr id="1194" name="Google Shape;1194;p202"/>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95" name="Google Shape;1195;p202"/>
          <p:cNvSpPr/>
          <p:nvPr/>
        </p:nvSpPr>
        <p:spPr>
          <a:xfrm rot="10800000">
            <a:off x="114300" y="122496"/>
            <a:ext cx="8915400" cy="796800"/>
          </a:xfrm>
          <a:prstGeom prst="round2SameRect">
            <a:avLst>
              <a:gd name="adj1" fmla="val 0"/>
              <a:gd name="adj2"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96" name="Google Shape;1196;p202"/>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97" name="Google Shape;1197;p202"/>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1_Big Chart Slide - Heavy Outline">
  <p:cSld name="1_Big Chart Slide - Heavy Outline">
    <p:bg>
      <p:bgPr>
        <a:solidFill>
          <a:schemeClr val="accent1"/>
        </a:solidFill>
        <a:effectLst/>
      </p:bgPr>
    </p:bg>
    <p:spTree>
      <p:nvGrpSpPr>
        <p:cNvPr id="1" name="Shape 1198"/>
        <p:cNvGrpSpPr/>
        <p:nvPr/>
      </p:nvGrpSpPr>
      <p:grpSpPr>
        <a:xfrm>
          <a:off x="0" y="0"/>
          <a:ext cx="0" cy="0"/>
          <a:chOff x="0" y="0"/>
          <a:chExt cx="0" cy="0"/>
        </a:xfrm>
      </p:grpSpPr>
      <p:sp>
        <p:nvSpPr>
          <p:cNvPr id="1199" name="Google Shape;1199;p203"/>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00" name="Google Shape;1200;p203"/>
          <p:cNvSpPr/>
          <p:nvPr/>
        </p:nvSpPr>
        <p:spPr>
          <a:xfrm rot="10800000">
            <a:off x="114300" y="122496"/>
            <a:ext cx="8915400" cy="796800"/>
          </a:xfrm>
          <a:prstGeom prst="round2SameRect">
            <a:avLst>
              <a:gd name="adj1" fmla="val 0"/>
              <a:gd name="adj2"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01" name="Google Shape;1201;p203"/>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2" name="Google Shape;1202;p203"/>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2_Big Chart Slide - Heavy Outline">
  <p:cSld name="2_Big Chart Slide - Heavy Outline">
    <p:bg>
      <p:bgPr>
        <a:solidFill>
          <a:schemeClr val="accent4"/>
        </a:solidFill>
        <a:effectLst/>
      </p:bgPr>
    </p:bg>
    <p:spTree>
      <p:nvGrpSpPr>
        <p:cNvPr id="1" name="Shape 1203"/>
        <p:cNvGrpSpPr/>
        <p:nvPr/>
      </p:nvGrpSpPr>
      <p:grpSpPr>
        <a:xfrm>
          <a:off x="0" y="0"/>
          <a:ext cx="0" cy="0"/>
          <a:chOff x="0" y="0"/>
          <a:chExt cx="0" cy="0"/>
        </a:xfrm>
      </p:grpSpPr>
      <p:sp>
        <p:nvSpPr>
          <p:cNvPr id="1204" name="Google Shape;1204;p204"/>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05" name="Google Shape;1205;p204"/>
          <p:cNvSpPr/>
          <p:nvPr/>
        </p:nvSpPr>
        <p:spPr>
          <a:xfrm rot="10800000">
            <a:off x="114300" y="122496"/>
            <a:ext cx="8915400" cy="796800"/>
          </a:xfrm>
          <a:prstGeom prst="round2SameRect">
            <a:avLst>
              <a:gd name="adj1" fmla="val 0"/>
              <a:gd name="adj2"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06" name="Google Shape;1206;p204"/>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7" name="Google Shape;1207;p204"/>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Closing Contact Slide">
  <p:cSld name="Closing Contact Slide">
    <p:bg>
      <p:bgPr>
        <a:solidFill>
          <a:srgbClr val="407CCA"/>
        </a:solidFill>
        <a:effectLst/>
      </p:bgPr>
    </p:bg>
    <p:spTree>
      <p:nvGrpSpPr>
        <p:cNvPr id="1" name="Shape 1208"/>
        <p:cNvGrpSpPr/>
        <p:nvPr/>
      </p:nvGrpSpPr>
      <p:grpSpPr>
        <a:xfrm>
          <a:off x="0" y="0"/>
          <a:ext cx="0" cy="0"/>
          <a:chOff x="0" y="0"/>
          <a:chExt cx="0" cy="0"/>
        </a:xfrm>
      </p:grpSpPr>
      <p:sp>
        <p:nvSpPr>
          <p:cNvPr id="1209" name="Google Shape;1209;p205"/>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ORIGINAL) Closing Contact Slide">
  <p:cSld name="(ORIGINAL) Closing Contact Slide">
    <p:bg>
      <p:bgPr>
        <a:solidFill>
          <a:srgbClr val="407CCA"/>
        </a:solidFill>
        <a:effectLst/>
      </p:bgPr>
    </p:bg>
    <p:spTree>
      <p:nvGrpSpPr>
        <p:cNvPr id="1" name="Shape 1210"/>
        <p:cNvGrpSpPr/>
        <p:nvPr/>
      </p:nvGrpSpPr>
      <p:grpSpPr>
        <a:xfrm>
          <a:off x="0" y="0"/>
          <a:ext cx="0" cy="0"/>
          <a:chOff x="0" y="0"/>
          <a:chExt cx="0" cy="0"/>
        </a:xfrm>
      </p:grpSpPr>
      <p:sp>
        <p:nvSpPr>
          <p:cNvPr id="1211" name="Google Shape;1211;p206"/>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12" name="Google Shape;1212;p206"/>
          <p:cNvSpPr txBox="1">
            <a:spLocks noGrp="1"/>
          </p:cNvSpPr>
          <p:nvPr>
            <p:ph type="body" idx="1"/>
          </p:nvPr>
        </p:nvSpPr>
        <p:spPr>
          <a:xfrm>
            <a:off x="684167" y="1470098"/>
            <a:ext cx="3613500" cy="32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500"/>
              <a:buNone/>
              <a:defRPr sz="1500" b="0" i="0">
                <a:solidFill>
                  <a:srgbClr val="5D676F"/>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3" name="Google Shape;1213;p206"/>
          <p:cNvSpPr txBox="1">
            <a:spLocks noGrp="1"/>
          </p:cNvSpPr>
          <p:nvPr>
            <p:ph type="body" idx="2"/>
          </p:nvPr>
        </p:nvSpPr>
        <p:spPr>
          <a:xfrm>
            <a:off x="4845504" y="1470098"/>
            <a:ext cx="3613500" cy="32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500"/>
              <a:buNone/>
              <a:defRPr sz="1500" b="0" i="0">
                <a:solidFill>
                  <a:srgbClr val="5D676F"/>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4" name="Google Shape;1214;p206"/>
          <p:cNvSpPr txBox="1"/>
          <p:nvPr/>
        </p:nvSpPr>
        <p:spPr>
          <a:xfrm>
            <a:off x="-1100545" y="122465"/>
            <a:ext cx="941400" cy="11466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0" i="0" u="none" strike="noStrike" cap="none">
                <a:solidFill>
                  <a:schemeClr val="dk1"/>
                </a:solidFill>
                <a:latin typeface="Calibri"/>
                <a:ea typeface="Calibri"/>
                <a:cs typeface="Calibri"/>
                <a:sym typeface="Calibri"/>
              </a:rPr>
              <a:t>Edit slide master to place these icons.</a:t>
            </a:r>
            <a:endParaRPr sz="1100"/>
          </a:p>
        </p:txBody>
      </p:sp>
      <p:pic>
        <p:nvPicPr>
          <p:cNvPr id="1215" name="Google Shape;1215;p206"/>
          <p:cNvPicPr preferRelativeResize="0"/>
          <p:nvPr/>
        </p:nvPicPr>
        <p:blipFill rotWithShape="1">
          <a:blip r:embed="rId2">
            <a:alphaModFix/>
          </a:blip>
          <a:srcRect/>
          <a:stretch/>
        </p:blipFill>
        <p:spPr>
          <a:xfrm>
            <a:off x="-1024346" y="3174073"/>
            <a:ext cx="409575" cy="409575"/>
          </a:xfrm>
          <a:prstGeom prst="rect">
            <a:avLst/>
          </a:prstGeom>
          <a:noFill/>
          <a:ln>
            <a:noFill/>
          </a:ln>
        </p:spPr>
      </p:pic>
      <p:pic>
        <p:nvPicPr>
          <p:cNvPr id="1216" name="Google Shape;1216;p206"/>
          <p:cNvPicPr preferRelativeResize="0"/>
          <p:nvPr/>
        </p:nvPicPr>
        <p:blipFill rotWithShape="1">
          <a:blip r:embed="rId3">
            <a:alphaModFix/>
          </a:blip>
          <a:srcRect/>
          <a:stretch/>
        </p:blipFill>
        <p:spPr>
          <a:xfrm>
            <a:off x="-1019990" y="1125649"/>
            <a:ext cx="409575" cy="409575"/>
          </a:xfrm>
          <a:prstGeom prst="rect">
            <a:avLst/>
          </a:prstGeom>
          <a:noFill/>
          <a:ln>
            <a:noFill/>
          </a:ln>
        </p:spPr>
      </p:pic>
      <p:pic>
        <p:nvPicPr>
          <p:cNvPr id="1217" name="Google Shape;1217;p206"/>
          <p:cNvPicPr preferRelativeResize="0"/>
          <p:nvPr/>
        </p:nvPicPr>
        <p:blipFill rotWithShape="1">
          <a:blip r:embed="rId4">
            <a:alphaModFix/>
          </a:blip>
          <a:srcRect/>
          <a:stretch/>
        </p:blipFill>
        <p:spPr>
          <a:xfrm>
            <a:off x="-1033870" y="2150674"/>
            <a:ext cx="409575" cy="409575"/>
          </a:xfrm>
          <a:prstGeom prst="rect">
            <a:avLst/>
          </a:prstGeom>
          <a:noFill/>
          <a:ln>
            <a:noFill/>
          </a:ln>
        </p:spPr>
      </p:pic>
      <p:pic>
        <p:nvPicPr>
          <p:cNvPr id="1218" name="Google Shape;1218;p206"/>
          <p:cNvPicPr preferRelativeResize="0"/>
          <p:nvPr/>
        </p:nvPicPr>
        <p:blipFill rotWithShape="1">
          <a:blip r:embed="rId5">
            <a:alphaModFix/>
          </a:blip>
          <a:srcRect/>
          <a:stretch/>
        </p:blipFill>
        <p:spPr>
          <a:xfrm>
            <a:off x="-1033870" y="2662373"/>
            <a:ext cx="409575" cy="409575"/>
          </a:xfrm>
          <a:prstGeom prst="rect">
            <a:avLst/>
          </a:prstGeom>
          <a:noFill/>
          <a:ln>
            <a:noFill/>
          </a:ln>
        </p:spPr>
      </p:pic>
      <p:pic>
        <p:nvPicPr>
          <p:cNvPr id="1219" name="Google Shape;1219;p206"/>
          <p:cNvPicPr preferRelativeResize="0"/>
          <p:nvPr/>
        </p:nvPicPr>
        <p:blipFill rotWithShape="1">
          <a:blip r:embed="rId6">
            <a:alphaModFix/>
          </a:blip>
          <a:srcRect/>
          <a:stretch/>
        </p:blipFill>
        <p:spPr>
          <a:xfrm>
            <a:off x="-1030195" y="1638161"/>
            <a:ext cx="409575" cy="409575"/>
          </a:xfrm>
          <a:prstGeom prst="rect">
            <a:avLst/>
          </a:prstGeom>
          <a:noFill/>
          <a:ln>
            <a:noFill/>
          </a:ln>
        </p:spPr>
      </p:pic>
      <p:sp>
        <p:nvSpPr>
          <p:cNvPr id="1220" name="Google Shape;1220;p206"/>
          <p:cNvSpPr/>
          <p:nvPr/>
        </p:nvSpPr>
        <p:spPr>
          <a:xfrm>
            <a:off x="684167" y="249219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1" name="Google Shape;1221;p206"/>
          <p:cNvSpPr txBox="1">
            <a:spLocks noGrp="1"/>
          </p:cNvSpPr>
          <p:nvPr>
            <p:ph type="body" idx="3"/>
          </p:nvPr>
        </p:nvSpPr>
        <p:spPr>
          <a:xfrm>
            <a:off x="1367518" y="258281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2" name="Google Shape;1222;p206"/>
          <p:cNvSpPr/>
          <p:nvPr/>
        </p:nvSpPr>
        <p:spPr>
          <a:xfrm>
            <a:off x="684167" y="3002413"/>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3" name="Google Shape;1223;p206"/>
          <p:cNvSpPr txBox="1">
            <a:spLocks noGrp="1"/>
          </p:cNvSpPr>
          <p:nvPr>
            <p:ph type="body" idx="4"/>
          </p:nvPr>
        </p:nvSpPr>
        <p:spPr>
          <a:xfrm>
            <a:off x="1367518" y="3093036"/>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4" name="Google Shape;1224;p206"/>
          <p:cNvSpPr/>
          <p:nvPr/>
        </p:nvSpPr>
        <p:spPr>
          <a:xfrm>
            <a:off x="684167" y="351004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5" name="Google Shape;1225;p206"/>
          <p:cNvSpPr txBox="1">
            <a:spLocks noGrp="1"/>
          </p:cNvSpPr>
          <p:nvPr>
            <p:ph type="body" idx="5"/>
          </p:nvPr>
        </p:nvSpPr>
        <p:spPr>
          <a:xfrm>
            <a:off x="1367518" y="360066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6" name="Google Shape;1226;p206"/>
          <p:cNvSpPr/>
          <p:nvPr/>
        </p:nvSpPr>
        <p:spPr>
          <a:xfrm>
            <a:off x="684167" y="40155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7" name="Google Shape;1227;p206"/>
          <p:cNvSpPr txBox="1">
            <a:spLocks noGrp="1"/>
          </p:cNvSpPr>
          <p:nvPr>
            <p:ph type="body" idx="6"/>
          </p:nvPr>
        </p:nvSpPr>
        <p:spPr>
          <a:xfrm>
            <a:off x="1367518" y="410618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8" name="Google Shape;1228;p206"/>
          <p:cNvSpPr txBox="1">
            <a:spLocks noGrp="1"/>
          </p:cNvSpPr>
          <p:nvPr>
            <p:ph type="body" idx="7"/>
          </p:nvPr>
        </p:nvSpPr>
        <p:spPr>
          <a:xfrm>
            <a:off x="5508832" y="207260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9" name="Google Shape;1229;p206"/>
          <p:cNvSpPr/>
          <p:nvPr/>
        </p:nvSpPr>
        <p:spPr>
          <a:xfrm>
            <a:off x="4825481" y="249219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0" name="Google Shape;1230;p206"/>
          <p:cNvSpPr txBox="1">
            <a:spLocks noGrp="1"/>
          </p:cNvSpPr>
          <p:nvPr>
            <p:ph type="body" idx="8"/>
          </p:nvPr>
        </p:nvSpPr>
        <p:spPr>
          <a:xfrm>
            <a:off x="5508832" y="258281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1" name="Google Shape;1231;p206"/>
          <p:cNvSpPr/>
          <p:nvPr/>
        </p:nvSpPr>
        <p:spPr>
          <a:xfrm>
            <a:off x="4825481" y="3002413"/>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2" name="Google Shape;1232;p206"/>
          <p:cNvSpPr txBox="1">
            <a:spLocks noGrp="1"/>
          </p:cNvSpPr>
          <p:nvPr>
            <p:ph type="body" idx="9"/>
          </p:nvPr>
        </p:nvSpPr>
        <p:spPr>
          <a:xfrm>
            <a:off x="5508832" y="3093036"/>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3" name="Google Shape;1233;p206"/>
          <p:cNvSpPr/>
          <p:nvPr/>
        </p:nvSpPr>
        <p:spPr>
          <a:xfrm>
            <a:off x="4825481" y="351004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4" name="Google Shape;1234;p206"/>
          <p:cNvSpPr txBox="1">
            <a:spLocks noGrp="1"/>
          </p:cNvSpPr>
          <p:nvPr>
            <p:ph type="body" idx="13"/>
          </p:nvPr>
        </p:nvSpPr>
        <p:spPr>
          <a:xfrm>
            <a:off x="5508832" y="360066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5" name="Google Shape;1235;p206"/>
          <p:cNvSpPr/>
          <p:nvPr/>
        </p:nvSpPr>
        <p:spPr>
          <a:xfrm>
            <a:off x="4825481" y="40155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6" name="Google Shape;1236;p206"/>
          <p:cNvSpPr txBox="1">
            <a:spLocks noGrp="1"/>
          </p:cNvSpPr>
          <p:nvPr>
            <p:ph type="body" idx="14"/>
          </p:nvPr>
        </p:nvSpPr>
        <p:spPr>
          <a:xfrm>
            <a:off x="5508832" y="410618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7" name="Google Shape;1237;p206"/>
          <p:cNvSpPr/>
          <p:nvPr/>
        </p:nvSpPr>
        <p:spPr>
          <a:xfrm>
            <a:off x="684167" y="45201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8" name="Google Shape;1238;p206"/>
          <p:cNvSpPr txBox="1">
            <a:spLocks noGrp="1"/>
          </p:cNvSpPr>
          <p:nvPr>
            <p:ph type="body" idx="15"/>
          </p:nvPr>
        </p:nvSpPr>
        <p:spPr>
          <a:xfrm>
            <a:off x="1367518" y="4610788"/>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9" name="Google Shape;1239;p206"/>
          <p:cNvSpPr/>
          <p:nvPr/>
        </p:nvSpPr>
        <p:spPr>
          <a:xfrm>
            <a:off x="4825481" y="45201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40" name="Google Shape;1240;p206"/>
          <p:cNvSpPr txBox="1">
            <a:spLocks noGrp="1"/>
          </p:cNvSpPr>
          <p:nvPr>
            <p:ph type="body" idx="16"/>
          </p:nvPr>
        </p:nvSpPr>
        <p:spPr>
          <a:xfrm>
            <a:off x="5508832" y="4610788"/>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241" name="Google Shape;1241;p206"/>
          <p:cNvPicPr preferRelativeResize="0"/>
          <p:nvPr/>
        </p:nvPicPr>
        <p:blipFill rotWithShape="1">
          <a:blip r:embed="rId7">
            <a:alphaModFix/>
          </a:blip>
          <a:srcRect/>
          <a:stretch/>
        </p:blipFill>
        <p:spPr>
          <a:xfrm>
            <a:off x="683623" y="1980539"/>
            <a:ext cx="409575" cy="409575"/>
          </a:xfrm>
          <a:prstGeom prst="rect">
            <a:avLst/>
          </a:prstGeom>
          <a:noFill/>
          <a:ln>
            <a:noFill/>
          </a:ln>
        </p:spPr>
      </p:pic>
      <p:pic>
        <p:nvPicPr>
          <p:cNvPr id="1242" name="Google Shape;1242;p206"/>
          <p:cNvPicPr preferRelativeResize="0"/>
          <p:nvPr/>
        </p:nvPicPr>
        <p:blipFill rotWithShape="1">
          <a:blip r:embed="rId7">
            <a:alphaModFix/>
          </a:blip>
          <a:srcRect/>
          <a:stretch/>
        </p:blipFill>
        <p:spPr>
          <a:xfrm>
            <a:off x="4825617" y="1980539"/>
            <a:ext cx="409575" cy="409575"/>
          </a:xfrm>
          <a:prstGeom prst="rect">
            <a:avLst/>
          </a:prstGeom>
          <a:noFill/>
          <a:ln>
            <a:noFill/>
          </a:ln>
        </p:spPr>
      </p:pic>
      <p:sp>
        <p:nvSpPr>
          <p:cNvPr id="1243" name="Google Shape;1243;p206"/>
          <p:cNvSpPr txBox="1"/>
          <p:nvPr/>
        </p:nvSpPr>
        <p:spPr>
          <a:xfrm>
            <a:off x="189956" y="-450124"/>
            <a:ext cx="51594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Calibri"/>
                <a:ea typeface="Calibri"/>
                <a:cs typeface="Calibri"/>
                <a:sym typeface="Calibri"/>
              </a:rPr>
              <a:t>Delete any unnecessary social media placeholders in the slide master.</a:t>
            </a:r>
            <a:endParaRPr sz="1100"/>
          </a:p>
        </p:txBody>
      </p:sp>
      <p:sp>
        <p:nvSpPr>
          <p:cNvPr id="1244" name="Google Shape;1244;p206"/>
          <p:cNvSpPr txBox="1"/>
          <p:nvPr/>
        </p:nvSpPr>
        <p:spPr>
          <a:xfrm>
            <a:off x="683623" y="502627"/>
            <a:ext cx="7515600" cy="762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4500">
                <a:solidFill>
                  <a:srgbClr val="232C67"/>
                </a:solidFill>
                <a:latin typeface="Arial"/>
                <a:ea typeface="Arial"/>
                <a:cs typeface="Arial"/>
                <a:sym typeface="Arial"/>
              </a:rPr>
              <a:t>Contact Info</a:t>
            </a:r>
            <a:endParaRPr sz="1100"/>
          </a:p>
        </p:txBody>
      </p:sp>
      <p:sp>
        <p:nvSpPr>
          <p:cNvPr id="1245" name="Google Shape;1245;p206"/>
          <p:cNvSpPr txBox="1">
            <a:spLocks noGrp="1"/>
          </p:cNvSpPr>
          <p:nvPr>
            <p:ph type="body" idx="17"/>
          </p:nvPr>
        </p:nvSpPr>
        <p:spPr>
          <a:xfrm>
            <a:off x="1368028" y="2072879"/>
            <a:ext cx="2929800" cy="2286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141515"/>
              </a:buClr>
              <a:buSzPts val="1200"/>
              <a:buNone/>
              <a:defRPr sz="1200">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Closing Thank-You Slide">
  <p:cSld name="Closing Thank-You Slide">
    <p:bg>
      <p:bgPr>
        <a:solidFill>
          <a:schemeClr val="lt1"/>
        </a:solidFill>
        <a:effectLst/>
      </p:bgPr>
    </p:bg>
    <p:spTree>
      <p:nvGrpSpPr>
        <p:cNvPr id="1" name="Shape 1246"/>
        <p:cNvGrpSpPr/>
        <p:nvPr/>
      </p:nvGrpSpPr>
      <p:grpSpPr>
        <a:xfrm>
          <a:off x="0" y="0"/>
          <a:ext cx="0" cy="0"/>
          <a:chOff x="0" y="0"/>
          <a:chExt cx="0" cy="0"/>
        </a:xfrm>
      </p:grpSpPr>
      <p:sp>
        <p:nvSpPr>
          <p:cNvPr id="1247" name="Google Shape;1247;p207"/>
          <p:cNvSpPr/>
          <p:nvPr/>
        </p:nvSpPr>
        <p:spPr>
          <a:xfrm>
            <a:off x="0" y="0"/>
            <a:ext cx="9144000" cy="5143500"/>
          </a:xfrm>
          <a:prstGeom prst="roundRect">
            <a:avLst>
              <a:gd name="adj"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48" name="Google Shape;1248;p207"/>
          <p:cNvSpPr txBox="1">
            <a:spLocks noGrp="1"/>
          </p:cNvSpPr>
          <p:nvPr>
            <p:ph type="body" idx="1"/>
          </p:nvPr>
        </p:nvSpPr>
        <p:spPr>
          <a:xfrm>
            <a:off x="751115" y="460397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9" name="Google Shape;1249;p207"/>
          <p:cNvSpPr txBox="1">
            <a:spLocks noGrp="1"/>
          </p:cNvSpPr>
          <p:nvPr>
            <p:ph type="body" idx="2"/>
          </p:nvPr>
        </p:nvSpPr>
        <p:spPr>
          <a:xfrm>
            <a:off x="751115" y="4293726"/>
            <a:ext cx="39027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1200"/>
              <a:buNone/>
              <a:defRPr sz="1200" b="1">
                <a:solidFill>
                  <a:schemeClr val="lt1"/>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250" name="Google Shape;1250;p207" descr="Colorado Department of Higher Education logo"/>
          <p:cNvPicPr preferRelativeResize="0"/>
          <p:nvPr/>
        </p:nvPicPr>
        <p:blipFill rotWithShape="1">
          <a:blip r:embed="rId2">
            <a:alphaModFix/>
          </a:blip>
          <a:srcRect/>
          <a:stretch/>
        </p:blipFill>
        <p:spPr>
          <a:xfrm>
            <a:off x="6565242" y="4380299"/>
            <a:ext cx="1892959" cy="374543"/>
          </a:xfrm>
          <a:prstGeom prst="rect">
            <a:avLst/>
          </a:prstGeom>
          <a:noFill/>
          <a:ln>
            <a:noFill/>
          </a:ln>
        </p:spPr>
      </p:pic>
      <p:sp>
        <p:nvSpPr>
          <p:cNvPr id="1251" name="Google Shape;1251;p207"/>
          <p:cNvSpPr/>
          <p:nvPr/>
        </p:nvSpPr>
        <p:spPr>
          <a:xfrm>
            <a:off x="0" y="2468880"/>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    </a:t>
            </a:r>
            <a:endParaRPr sz="110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itle Blank">
  <p:cSld name="TITLE_1">
    <p:spTree>
      <p:nvGrpSpPr>
        <p:cNvPr id="1" name="Shape 1257"/>
        <p:cNvGrpSpPr/>
        <p:nvPr/>
      </p:nvGrpSpPr>
      <p:grpSpPr>
        <a:xfrm>
          <a:off x="0" y="0"/>
          <a:ext cx="0" cy="0"/>
          <a:chOff x="0" y="0"/>
          <a:chExt cx="0" cy="0"/>
        </a:xfrm>
      </p:grpSpPr>
      <p:sp>
        <p:nvSpPr>
          <p:cNvPr id="1258" name="Google Shape;1258;p20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59" name="Google Shape;1259;p209"/>
          <p:cNvSpPr txBox="1">
            <a:spLocks noGrp="1"/>
          </p:cNvSpPr>
          <p:nvPr>
            <p:ph type="title"/>
          </p:nvPr>
        </p:nvSpPr>
        <p:spPr>
          <a:xfrm>
            <a:off x="159300" y="1402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60" name="Google Shape;1260;p209"/>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261" name="Google Shape;1261;p209"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262" name="Google Shape;1262;p209"/>
          <p:cNvSpPr txBox="1">
            <a:spLocks noGrp="1"/>
          </p:cNvSpPr>
          <p:nvPr>
            <p:ph type="sldNum" idx="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263" name="Google Shape;1263;p209"/>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3"/>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Image Title Card">
  <p:cSld name="CUSTOM_2">
    <p:spTree>
      <p:nvGrpSpPr>
        <p:cNvPr id="1" name="Shape 1264"/>
        <p:cNvGrpSpPr/>
        <p:nvPr/>
      </p:nvGrpSpPr>
      <p:grpSpPr>
        <a:xfrm>
          <a:off x="0" y="0"/>
          <a:ext cx="0" cy="0"/>
          <a:chOff x="0" y="0"/>
          <a:chExt cx="0" cy="0"/>
        </a:xfrm>
      </p:grpSpPr>
      <p:sp>
        <p:nvSpPr>
          <p:cNvPr id="1265" name="Google Shape;1265;p210"/>
          <p:cNvSpPr/>
          <p:nvPr/>
        </p:nvSpPr>
        <p:spPr>
          <a:xfrm>
            <a:off x="4846200" y="0"/>
            <a:ext cx="4350600" cy="5189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266" name="Google Shape;1266;p210" descr="Blue rectangle used as a decorative element. &#10;"/>
          <p:cNvSpPr/>
          <p:nvPr/>
        </p:nvSpPr>
        <p:spPr>
          <a:xfrm>
            <a:off x="5154625" y="340175"/>
            <a:ext cx="5209500" cy="3420900"/>
          </a:xfrm>
          <a:prstGeom prst="roundRect">
            <a:avLst>
              <a:gd name="adj" fmla="val 6356"/>
            </a:avLst>
          </a:prstGeom>
          <a:no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267" name="Google Shape;1267;p210" descr="Green  rectangle used as a design element to surround text. "/>
          <p:cNvSpPr/>
          <p:nvPr/>
        </p:nvSpPr>
        <p:spPr>
          <a:xfrm>
            <a:off x="306400" y="1420450"/>
            <a:ext cx="8530500" cy="3420900"/>
          </a:xfrm>
          <a:prstGeom prst="roundRect">
            <a:avLst>
              <a:gd name="adj" fmla="val 6356"/>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268" name="Google Shape;1268;p210"/>
          <p:cNvSpPr txBox="1">
            <a:spLocks noGrp="1"/>
          </p:cNvSpPr>
          <p:nvPr>
            <p:ph type="title"/>
          </p:nvPr>
        </p:nvSpPr>
        <p:spPr>
          <a:xfrm>
            <a:off x="422575" y="2677575"/>
            <a:ext cx="3908700" cy="1004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69" name="Google Shape;1269;p210"/>
          <p:cNvSpPr txBox="1">
            <a:spLocks noGrp="1"/>
          </p:cNvSpPr>
          <p:nvPr>
            <p:ph type="subTitle" idx="1"/>
          </p:nvPr>
        </p:nvSpPr>
        <p:spPr>
          <a:xfrm>
            <a:off x="422575" y="3715725"/>
            <a:ext cx="3554400" cy="971400"/>
          </a:xfrm>
          <a:prstGeom prst="rect">
            <a:avLst/>
          </a:prstGeom>
        </p:spPr>
        <p:txBody>
          <a:bodyPr spcFirstLastPara="1" wrap="square" lIns="91425" tIns="91425" rIns="91425" bIns="91425" anchor="t" anchorCtr="0">
            <a:norm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0" name="Google Shape;1270;p210"/>
          <p:cNvSpPr>
            <a:spLocks noGrp="1"/>
          </p:cNvSpPr>
          <p:nvPr>
            <p:ph type="pic" idx="2"/>
          </p:nvPr>
        </p:nvSpPr>
        <p:spPr>
          <a:xfrm>
            <a:off x="5350700" y="531750"/>
            <a:ext cx="3345300" cy="4126200"/>
          </a:xfrm>
          <a:prstGeom prst="roundRect">
            <a:avLst>
              <a:gd name="adj" fmla="val 4514"/>
            </a:avLst>
          </a:prstGeom>
          <a:noFill/>
          <a:ln>
            <a:noFill/>
          </a:ln>
        </p:spPr>
      </p:sp>
      <p:sp>
        <p:nvSpPr>
          <p:cNvPr id="1271" name="Google Shape;1271;p2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itle">
  <p:cSld name="CUSTOM_6">
    <p:spTree>
      <p:nvGrpSpPr>
        <p:cNvPr id="1" name="Shape 1272"/>
        <p:cNvGrpSpPr/>
        <p:nvPr/>
      </p:nvGrpSpPr>
      <p:grpSpPr>
        <a:xfrm>
          <a:off x="0" y="0"/>
          <a:ext cx="0" cy="0"/>
          <a:chOff x="0" y="0"/>
          <a:chExt cx="0" cy="0"/>
        </a:xfrm>
      </p:grpSpPr>
      <p:pic>
        <p:nvPicPr>
          <p:cNvPr id="1273" name="Google Shape;1273;p211" descr="15 small images of the Coloradans served through CDHS. Colorado Department of Human Services logo. Colorado Department of Human Services."/>
          <p:cNvPicPr preferRelativeResize="0"/>
          <p:nvPr/>
        </p:nvPicPr>
        <p:blipFill>
          <a:blip r:embed="rId2">
            <a:alphaModFix/>
          </a:blip>
          <a:stretch>
            <a:fillRect/>
          </a:stretch>
        </p:blipFill>
        <p:spPr>
          <a:xfrm>
            <a:off x="0" y="0"/>
            <a:ext cx="9144003" cy="5143501"/>
          </a:xfrm>
          <a:prstGeom prst="rect">
            <a:avLst/>
          </a:prstGeom>
          <a:noFill/>
          <a:ln>
            <a:noFill/>
          </a:ln>
        </p:spPr>
      </p:pic>
      <p:sp>
        <p:nvSpPr>
          <p:cNvPr id="1274" name="Google Shape;1274;p211"/>
          <p:cNvSpPr txBox="1">
            <a:spLocks noGrp="1"/>
          </p:cNvSpPr>
          <p:nvPr>
            <p:ph type="title"/>
          </p:nvPr>
        </p:nvSpPr>
        <p:spPr>
          <a:xfrm>
            <a:off x="1283400" y="1869225"/>
            <a:ext cx="6577200" cy="8286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5" name="Google Shape;1275;p211"/>
          <p:cNvSpPr txBox="1">
            <a:spLocks noGrp="1"/>
          </p:cNvSpPr>
          <p:nvPr>
            <p:ph type="subTitle" idx="1"/>
          </p:nvPr>
        </p:nvSpPr>
        <p:spPr>
          <a:xfrm>
            <a:off x="1992450" y="2565375"/>
            <a:ext cx="5033100" cy="7665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lt1"/>
              </a:buClr>
              <a:buSzPts val="1800"/>
              <a:buNone/>
              <a:defRPr sz="1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6" name="Google Shape;1276;p2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Custom Layout 1">
  <p:cSld name="CUSTOM_4">
    <p:spTree>
      <p:nvGrpSpPr>
        <p:cNvPr id="1" name="Shape 1277"/>
        <p:cNvGrpSpPr/>
        <p:nvPr/>
      </p:nvGrpSpPr>
      <p:grpSpPr>
        <a:xfrm>
          <a:off x="0" y="0"/>
          <a:ext cx="0" cy="0"/>
          <a:chOff x="0" y="0"/>
          <a:chExt cx="0" cy="0"/>
        </a:xfrm>
      </p:grpSpPr>
      <p:pic>
        <p:nvPicPr>
          <p:cNvPr id="1278" name="Google Shape;1278;p212" descr="Decorative title slide. State of Colorado logo. Colorado Department of Human Services logo. Colorado Department of Human Services."/>
          <p:cNvPicPr preferRelativeResize="0"/>
          <p:nvPr/>
        </p:nvPicPr>
        <p:blipFill rotWithShape="1">
          <a:blip r:embed="rId2">
            <a:alphaModFix/>
          </a:blip>
          <a:srcRect t="24795"/>
          <a:stretch/>
        </p:blipFill>
        <p:spPr>
          <a:xfrm>
            <a:off x="0" y="1275362"/>
            <a:ext cx="9144000" cy="3868125"/>
          </a:xfrm>
          <a:prstGeom prst="rect">
            <a:avLst/>
          </a:prstGeom>
          <a:noFill/>
          <a:ln>
            <a:noFill/>
          </a:ln>
        </p:spPr>
      </p:pic>
      <p:sp>
        <p:nvSpPr>
          <p:cNvPr id="1279" name="Google Shape;1279;p212"/>
          <p:cNvSpPr txBox="1">
            <a:spLocks noGrp="1"/>
          </p:cNvSpPr>
          <p:nvPr>
            <p:ph type="title"/>
          </p:nvPr>
        </p:nvSpPr>
        <p:spPr>
          <a:xfrm>
            <a:off x="896100" y="1991800"/>
            <a:ext cx="7484700" cy="69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80" name="Google Shape;1280;p212"/>
          <p:cNvSpPr txBox="1">
            <a:spLocks noGrp="1"/>
          </p:cNvSpPr>
          <p:nvPr>
            <p:ph type="subTitle" idx="1"/>
          </p:nvPr>
        </p:nvSpPr>
        <p:spPr>
          <a:xfrm>
            <a:off x="1291650" y="2709825"/>
            <a:ext cx="6693600" cy="516600"/>
          </a:xfrm>
          <a:prstGeom prst="rect">
            <a:avLst/>
          </a:prstGeom>
        </p:spPr>
        <p:txBody>
          <a:bodyPr spcFirstLastPara="1" wrap="square" lIns="91425" tIns="91425" rIns="91425" bIns="91425" anchor="t" anchorCtr="0">
            <a:normAutofit/>
          </a:bodyPr>
          <a:lstStyle>
            <a:lvl1pPr lvl="0" algn="ctr">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1" name="Google Shape;1281;p2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1">
  <p:cSld name="CUSTOM_3_2">
    <p:bg>
      <p:bgPr>
        <a:noFill/>
        <a:effectLst/>
      </p:bgPr>
    </p:bg>
    <p:spTree>
      <p:nvGrpSpPr>
        <p:cNvPr id="1" name="Shape 1282"/>
        <p:cNvGrpSpPr/>
        <p:nvPr/>
      </p:nvGrpSpPr>
      <p:grpSpPr>
        <a:xfrm>
          <a:off x="0" y="0"/>
          <a:ext cx="0" cy="0"/>
          <a:chOff x="0" y="0"/>
          <a:chExt cx="0" cy="0"/>
        </a:xfrm>
      </p:grpSpPr>
      <p:pic>
        <p:nvPicPr>
          <p:cNvPr id="1283" name="Google Shape;1283;p213" descr="Decorative title slide. State of Colorado logo. Colorado Department of Human Services logo. Colorado Department of Human Services."/>
          <p:cNvPicPr preferRelativeResize="0"/>
          <p:nvPr/>
        </p:nvPicPr>
        <p:blipFill rotWithShape="1">
          <a:blip r:embed="rId2">
            <a:alphaModFix/>
          </a:blip>
          <a:srcRect l="7175" r="31339"/>
          <a:stretch/>
        </p:blipFill>
        <p:spPr>
          <a:xfrm>
            <a:off x="-37175" y="0"/>
            <a:ext cx="5659973" cy="5177501"/>
          </a:xfrm>
          <a:prstGeom prst="rect">
            <a:avLst/>
          </a:prstGeom>
          <a:noFill/>
          <a:ln>
            <a:noFill/>
          </a:ln>
        </p:spPr>
      </p:pic>
      <p:pic>
        <p:nvPicPr>
          <p:cNvPr id="1284" name="Google Shape;1284;p213" descr="Decorative footer. State of Colorado logo. Colorado Department of Human Services logo. Colorado Department of Human Services."/>
          <p:cNvPicPr preferRelativeResize="0"/>
          <p:nvPr/>
        </p:nvPicPr>
        <p:blipFill>
          <a:blip r:embed="rId3">
            <a:alphaModFix/>
          </a:blip>
          <a:stretch>
            <a:fillRect/>
          </a:stretch>
        </p:blipFill>
        <p:spPr>
          <a:xfrm>
            <a:off x="298475" y="4660075"/>
            <a:ext cx="2341100" cy="357800"/>
          </a:xfrm>
          <a:prstGeom prst="rect">
            <a:avLst/>
          </a:prstGeom>
          <a:noFill/>
          <a:ln>
            <a:noFill/>
          </a:ln>
        </p:spPr>
      </p:pic>
      <p:sp>
        <p:nvSpPr>
          <p:cNvPr id="1285" name="Google Shape;1285;p213"/>
          <p:cNvSpPr txBox="1">
            <a:spLocks noGrp="1"/>
          </p:cNvSpPr>
          <p:nvPr>
            <p:ph type="title"/>
          </p:nvPr>
        </p:nvSpPr>
        <p:spPr>
          <a:xfrm>
            <a:off x="489300" y="1795050"/>
            <a:ext cx="2675700" cy="1553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86" name="Google Shape;1286;p2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Text Large Image Right">
  <p:cSld name="CUSTOM_2_1">
    <p:spTree>
      <p:nvGrpSpPr>
        <p:cNvPr id="1" name="Shape 1287"/>
        <p:cNvGrpSpPr/>
        <p:nvPr/>
      </p:nvGrpSpPr>
      <p:grpSpPr>
        <a:xfrm>
          <a:off x="0" y="0"/>
          <a:ext cx="0" cy="0"/>
          <a:chOff x="0" y="0"/>
          <a:chExt cx="0" cy="0"/>
        </a:xfrm>
      </p:grpSpPr>
      <p:sp>
        <p:nvSpPr>
          <p:cNvPr id="1288" name="Google Shape;1288;p214"/>
          <p:cNvSpPr txBox="1">
            <a:spLocks noGrp="1"/>
          </p:cNvSpPr>
          <p:nvPr>
            <p:ph type="title"/>
          </p:nvPr>
        </p:nvSpPr>
        <p:spPr>
          <a:xfrm>
            <a:off x="159300" y="140225"/>
            <a:ext cx="45714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89" name="Google Shape;1289;p214"/>
          <p:cNvSpPr txBox="1">
            <a:spLocks noGrp="1"/>
          </p:cNvSpPr>
          <p:nvPr>
            <p:ph type="body" idx="1"/>
          </p:nvPr>
        </p:nvSpPr>
        <p:spPr>
          <a:xfrm>
            <a:off x="311700" y="938050"/>
            <a:ext cx="4504800" cy="38595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290" name="Google Shape;1290;p214"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291" name="Google Shape;1291;p214" descr="Decorative."/>
          <p:cNvSpPr/>
          <p:nvPr/>
        </p:nvSpPr>
        <p:spPr>
          <a:xfrm>
            <a:off x="5598600" y="435700"/>
            <a:ext cx="3114000" cy="4000500"/>
          </a:xfrm>
          <a:prstGeom prst="roundRect">
            <a:avLst>
              <a:gd name="adj" fmla="val 6356"/>
            </a:avLst>
          </a:prstGeom>
          <a:solidFill>
            <a:schemeClr val="accent2"/>
          </a:solid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292" name="Google Shape;1292;p214" descr="Decorative."/>
          <p:cNvSpPr/>
          <p:nvPr/>
        </p:nvSpPr>
        <p:spPr>
          <a:xfrm>
            <a:off x="5715510" y="276788"/>
            <a:ext cx="3114000" cy="3960600"/>
          </a:xfrm>
          <a:prstGeom prst="roundRect">
            <a:avLst>
              <a:gd name="adj" fmla="val 6356"/>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293" name="Google Shape;1293;p214" descr="Placeholder for an image."/>
          <p:cNvSpPr>
            <a:spLocks noGrp="1"/>
          </p:cNvSpPr>
          <p:nvPr>
            <p:ph type="pic" idx="2"/>
          </p:nvPr>
        </p:nvSpPr>
        <p:spPr>
          <a:xfrm>
            <a:off x="5664137" y="342028"/>
            <a:ext cx="3114000" cy="4045500"/>
          </a:xfrm>
          <a:prstGeom prst="roundRect">
            <a:avLst>
              <a:gd name="adj" fmla="val 4514"/>
            </a:avLst>
          </a:prstGeom>
          <a:noFill/>
          <a:ln>
            <a:noFill/>
          </a:ln>
        </p:spPr>
      </p:sp>
      <p:sp>
        <p:nvSpPr>
          <p:cNvPr id="1294" name="Google Shape;1294;p214"/>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295" name="Google Shape;1295;p2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Blank Alt">
  <p:cSld name="TITLE_1_1">
    <p:spTree>
      <p:nvGrpSpPr>
        <p:cNvPr id="1" name="Shape 1296"/>
        <p:cNvGrpSpPr/>
        <p:nvPr/>
      </p:nvGrpSpPr>
      <p:grpSpPr>
        <a:xfrm>
          <a:off x="0" y="0"/>
          <a:ext cx="0" cy="0"/>
          <a:chOff x="0" y="0"/>
          <a:chExt cx="0" cy="0"/>
        </a:xfrm>
      </p:grpSpPr>
      <p:pic>
        <p:nvPicPr>
          <p:cNvPr id="1297" name="Google Shape;1297;p215" descr="State of Colorado logo. Colorado Department of Human Services logo. Colorado Department of Human Services."/>
          <p:cNvPicPr preferRelativeResize="0"/>
          <p:nvPr/>
        </p:nvPicPr>
        <p:blipFill>
          <a:blip r:embed="rId2">
            <a:alphaModFix/>
          </a:blip>
          <a:stretch>
            <a:fillRect/>
          </a:stretch>
        </p:blipFill>
        <p:spPr>
          <a:xfrm>
            <a:off x="-41150" y="-23150"/>
            <a:ext cx="9226301" cy="5189800"/>
          </a:xfrm>
          <a:prstGeom prst="rect">
            <a:avLst/>
          </a:prstGeom>
          <a:noFill/>
          <a:ln>
            <a:noFill/>
          </a:ln>
        </p:spPr>
      </p:pic>
      <p:sp>
        <p:nvSpPr>
          <p:cNvPr id="1298" name="Google Shape;1298;p215"/>
          <p:cNvSpPr txBox="1">
            <a:spLocks noGrp="1"/>
          </p:cNvSpPr>
          <p:nvPr>
            <p:ph type="title"/>
          </p:nvPr>
        </p:nvSpPr>
        <p:spPr>
          <a:xfrm>
            <a:off x="896100" y="1991800"/>
            <a:ext cx="7484700" cy="69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Font typeface="Roboto Slab"/>
              <a:buNone/>
              <a:defRPr sz="2800">
                <a:latin typeface="Roboto Slab"/>
                <a:ea typeface="Roboto Slab"/>
                <a:cs typeface="Roboto Slab"/>
                <a:sym typeface="Roboto Slab"/>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99" name="Google Shape;1299;p215"/>
          <p:cNvSpPr txBox="1">
            <a:spLocks noGrp="1"/>
          </p:cNvSpPr>
          <p:nvPr>
            <p:ph type="subTitle" idx="1"/>
          </p:nvPr>
        </p:nvSpPr>
        <p:spPr>
          <a:xfrm>
            <a:off x="1291650" y="2709825"/>
            <a:ext cx="6693600" cy="516600"/>
          </a:xfrm>
          <a:prstGeom prst="rect">
            <a:avLst/>
          </a:prstGeom>
        </p:spPr>
        <p:txBody>
          <a:bodyPr spcFirstLastPara="1" wrap="square" lIns="91425" tIns="91425" rIns="91425" bIns="91425" anchor="t" anchorCtr="0">
            <a:normAutofit/>
          </a:bodyPr>
          <a:lstStyle>
            <a:lvl1pPr lvl="0" algn="ctr">
              <a:spcBef>
                <a:spcPts val="0"/>
              </a:spcBef>
              <a:spcAft>
                <a:spcPts val="0"/>
              </a:spcAft>
              <a:buSzPts val="1800"/>
              <a:buFont typeface="Roboto Slab"/>
              <a:buNone/>
              <a:defRPr sz="1800">
                <a:latin typeface="Roboto Slab"/>
                <a:ea typeface="Roboto Slab"/>
                <a:cs typeface="Roboto Slab"/>
                <a:sym typeface="Roboto Slab"/>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0" name="Google Shape;1300;p2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le Image Right">
  <p:cSld name="CUSTOM_1">
    <p:spTree>
      <p:nvGrpSpPr>
        <p:cNvPr id="1" name="Shape 1301"/>
        <p:cNvGrpSpPr/>
        <p:nvPr/>
      </p:nvGrpSpPr>
      <p:grpSpPr>
        <a:xfrm>
          <a:off x="0" y="0"/>
          <a:ext cx="0" cy="0"/>
          <a:chOff x="0" y="0"/>
          <a:chExt cx="0" cy="0"/>
        </a:xfrm>
      </p:grpSpPr>
      <p:sp>
        <p:nvSpPr>
          <p:cNvPr id="1302" name="Google Shape;1302;p216"/>
          <p:cNvSpPr txBox="1">
            <a:spLocks noGrp="1"/>
          </p:cNvSpPr>
          <p:nvPr>
            <p:ph type="title"/>
          </p:nvPr>
        </p:nvSpPr>
        <p:spPr>
          <a:xfrm>
            <a:off x="159300" y="14022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03" name="Google Shape;1303;p216"/>
          <p:cNvSpPr txBox="1">
            <a:spLocks noGrp="1"/>
          </p:cNvSpPr>
          <p:nvPr>
            <p:ph type="body" idx="1"/>
          </p:nvPr>
        </p:nvSpPr>
        <p:spPr>
          <a:xfrm>
            <a:off x="146300" y="773488"/>
            <a:ext cx="64773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04" name="Google Shape;1304;p216"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305" name="Google Shape;1305;p2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06" name="Google Shape;1306;p216"/>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pic>
        <p:nvPicPr>
          <p:cNvPr id="1307" name="Google Shape;1307;p216" descr="Photos of a variety of Coloradans including older adults, children, veterans, and parents with children."/>
          <p:cNvPicPr preferRelativeResize="0"/>
          <p:nvPr/>
        </p:nvPicPr>
        <p:blipFill rotWithShape="1">
          <a:blip r:embed="rId3">
            <a:alphaModFix/>
          </a:blip>
          <a:srcRect l="72696" r="1453"/>
          <a:stretch/>
        </p:blipFill>
        <p:spPr>
          <a:xfrm>
            <a:off x="6852875" y="0"/>
            <a:ext cx="2158224" cy="4696126"/>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Text Two Pictures Right">
  <p:cSld name="CUSTOM_1_1">
    <p:spTree>
      <p:nvGrpSpPr>
        <p:cNvPr id="1" name="Shape 1308"/>
        <p:cNvGrpSpPr/>
        <p:nvPr/>
      </p:nvGrpSpPr>
      <p:grpSpPr>
        <a:xfrm>
          <a:off x="0" y="0"/>
          <a:ext cx="0" cy="0"/>
          <a:chOff x="0" y="0"/>
          <a:chExt cx="0" cy="0"/>
        </a:xfrm>
      </p:grpSpPr>
      <p:sp>
        <p:nvSpPr>
          <p:cNvPr id="1309" name="Google Shape;1309;p217"/>
          <p:cNvSpPr txBox="1">
            <a:spLocks noGrp="1"/>
          </p:cNvSpPr>
          <p:nvPr>
            <p:ph type="title"/>
          </p:nvPr>
        </p:nvSpPr>
        <p:spPr>
          <a:xfrm>
            <a:off x="159300" y="140225"/>
            <a:ext cx="67899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10" name="Google Shape;1310;p217"/>
          <p:cNvSpPr txBox="1">
            <a:spLocks noGrp="1"/>
          </p:cNvSpPr>
          <p:nvPr>
            <p:ph type="body" idx="1"/>
          </p:nvPr>
        </p:nvSpPr>
        <p:spPr>
          <a:xfrm>
            <a:off x="159300" y="803350"/>
            <a:ext cx="67377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11" name="Google Shape;1311;p217"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12" name="Google Shape;1312;p217"/>
          <p:cNvSpPr/>
          <p:nvPr/>
        </p:nvSpPr>
        <p:spPr>
          <a:xfrm>
            <a:off x="7085775" y="1654425"/>
            <a:ext cx="1916700" cy="2914500"/>
          </a:xfrm>
          <a:prstGeom prst="roundRect">
            <a:avLst>
              <a:gd name="adj" fmla="val 14522"/>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313" name="Google Shape;1313;p217"/>
          <p:cNvSpPr/>
          <p:nvPr/>
        </p:nvSpPr>
        <p:spPr>
          <a:xfrm>
            <a:off x="7082850" y="212400"/>
            <a:ext cx="1916700" cy="1353300"/>
          </a:xfrm>
          <a:prstGeom prst="roundRect">
            <a:avLst>
              <a:gd name="adj" fmla="val 14522"/>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314" name="Google Shape;1314;p2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15" name="Google Shape;1315;p217" descr="Placeholder for an image."/>
          <p:cNvSpPr>
            <a:spLocks noGrp="1"/>
          </p:cNvSpPr>
          <p:nvPr>
            <p:ph type="pic" idx="2"/>
          </p:nvPr>
        </p:nvSpPr>
        <p:spPr>
          <a:xfrm>
            <a:off x="7135125" y="1704337"/>
            <a:ext cx="1818000" cy="2816400"/>
          </a:xfrm>
          <a:prstGeom prst="roundRect">
            <a:avLst>
              <a:gd name="adj" fmla="val 12460"/>
            </a:avLst>
          </a:prstGeom>
          <a:noFill/>
          <a:ln>
            <a:noFill/>
          </a:ln>
        </p:spPr>
      </p:sp>
      <p:sp>
        <p:nvSpPr>
          <p:cNvPr id="1316" name="Google Shape;1316;p217" descr="Placeholder for an image."/>
          <p:cNvSpPr>
            <a:spLocks noGrp="1"/>
          </p:cNvSpPr>
          <p:nvPr>
            <p:ph type="pic" idx="3"/>
          </p:nvPr>
        </p:nvSpPr>
        <p:spPr>
          <a:xfrm>
            <a:off x="7135125" y="260225"/>
            <a:ext cx="1818000" cy="1251600"/>
          </a:xfrm>
          <a:prstGeom prst="roundRect">
            <a:avLst>
              <a:gd name="adj" fmla="val 12065"/>
            </a:avLst>
          </a:prstGeom>
          <a:noFill/>
          <a:ln>
            <a:noFill/>
          </a:ln>
        </p:spPr>
      </p:sp>
      <p:sp>
        <p:nvSpPr>
          <p:cNvPr id="1317" name="Google Shape;1317;p217"/>
          <p:cNvSpPr txBox="1">
            <a:spLocks noGrp="1"/>
          </p:cNvSpPr>
          <p:nvPr>
            <p:ph type="body" idx="4"/>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ext Portrait Right">
  <p:cSld name="CUSTOM_1_1_1">
    <p:spTree>
      <p:nvGrpSpPr>
        <p:cNvPr id="1" name="Shape 1318"/>
        <p:cNvGrpSpPr/>
        <p:nvPr/>
      </p:nvGrpSpPr>
      <p:grpSpPr>
        <a:xfrm>
          <a:off x="0" y="0"/>
          <a:ext cx="0" cy="0"/>
          <a:chOff x="0" y="0"/>
          <a:chExt cx="0" cy="0"/>
        </a:xfrm>
      </p:grpSpPr>
      <p:sp>
        <p:nvSpPr>
          <p:cNvPr id="1319" name="Google Shape;1319;p218"/>
          <p:cNvSpPr txBox="1">
            <a:spLocks noGrp="1"/>
          </p:cNvSpPr>
          <p:nvPr>
            <p:ph type="title"/>
          </p:nvPr>
        </p:nvSpPr>
        <p:spPr>
          <a:xfrm>
            <a:off x="159300" y="140225"/>
            <a:ext cx="67899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0" name="Google Shape;1320;p218"/>
          <p:cNvSpPr txBox="1">
            <a:spLocks noGrp="1"/>
          </p:cNvSpPr>
          <p:nvPr>
            <p:ph type="body" idx="1"/>
          </p:nvPr>
        </p:nvSpPr>
        <p:spPr>
          <a:xfrm>
            <a:off x="159300" y="803350"/>
            <a:ext cx="60813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9pPr>
          </a:lstStyle>
          <a:p>
            <a:endParaRPr/>
          </a:p>
        </p:txBody>
      </p:sp>
      <p:sp>
        <p:nvSpPr>
          <p:cNvPr id="1321" name="Google Shape;1321;p218" descr="Green rectangle used for decorative purposes to border a photo."/>
          <p:cNvSpPr/>
          <p:nvPr/>
        </p:nvSpPr>
        <p:spPr>
          <a:xfrm>
            <a:off x="6540350" y="278975"/>
            <a:ext cx="2443200" cy="4259100"/>
          </a:xfrm>
          <a:prstGeom prst="roundRect">
            <a:avLst>
              <a:gd name="adj" fmla="val 902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pic>
        <p:nvPicPr>
          <p:cNvPr id="1322" name="Google Shape;1322;p218"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23" name="Google Shape;1323;p218" descr="Blue rectangle used for decorative purposes to border a photo."/>
          <p:cNvSpPr/>
          <p:nvPr/>
        </p:nvSpPr>
        <p:spPr>
          <a:xfrm>
            <a:off x="6439725" y="175350"/>
            <a:ext cx="2400600" cy="4279500"/>
          </a:xfrm>
          <a:prstGeom prst="roundRect">
            <a:avLst>
              <a:gd name="adj" fmla="val 902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324" name="Google Shape;1324;p2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25" name="Google Shape;1325;p218"/>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26" name="Google Shape;1326;p218" descr="Placeholder for an image"/>
          <p:cNvSpPr>
            <a:spLocks noGrp="1"/>
          </p:cNvSpPr>
          <p:nvPr>
            <p:ph type="pic" idx="3"/>
          </p:nvPr>
        </p:nvSpPr>
        <p:spPr>
          <a:xfrm>
            <a:off x="6492873" y="216069"/>
            <a:ext cx="2443200" cy="4279500"/>
          </a:xfrm>
          <a:prstGeom prst="roundRect">
            <a:avLst>
              <a:gd name="adj" fmla="val 7508"/>
            </a:avLst>
          </a:prstGeom>
          <a:noFill/>
          <a:ln>
            <a:noFill/>
          </a:ln>
        </p:spPr>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ext Blank">
  <p:cSld name="CUSTOM_1_1_1_1">
    <p:spTree>
      <p:nvGrpSpPr>
        <p:cNvPr id="1" name="Shape 1327"/>
        <p:cNvGrpSpPr/>
        <p:nvPr/>
      </p:nvGrpSpPr>
      <p:grpSpPr>
        <a:xfrm>
          <a:off x="0" y="0"/>
          <a:ext cx="0" cy="0"/>
          <a:chOff x="0" y="0"/>
          <a:chExt cx="0" cy="0"/>
        </a:xfrm>
      </p:grpSpPr>
      <p:sp>
        <p:nvSpPr>
          <p:cNvPr id="1328" name="Google Shape;1328;p219"/>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9" name="Google Shape;1329;p219"/>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30" name="Google Shape;1330;p219"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31" name="Google Shape;1331;p219"/>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32" name="Google Shape;1332;p2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9"/>
        <p:cNvGrpSpPr/>
        <p:nvPr/>
      </p:nvGrpSpPr>
      <p:grpSpPr>
        <a:xfrm>
          <a:off x="0" y="0"/>
          <a:ext cx="0" cy="0"/>
          <a:chOff x="0" y="0"/>
          <a:chExt cx="0" cy="0"/>
        </a:xfrm>
      </p:grpSpPr>
      <p:sp>
        <p:nvSpPr>
          <p:cNvPr id="100" name="Google Shape;100;p24"/>
          <p:cNvSpPr txBox="1">
            <a:spLocks noGrp="1"/>
          </p:cNvSpPr>
          <p:nvPr>
            <p:ph type="title"/>
          </p:nvPr>
        </p:nvSpPr>
        <p:spPr>
          <a:xfrm>
            <a:off x="4592091" y="1690390"/>
            <a:ext cx="4319605" cy="1762721"/>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1" name="Google Shape;101;p24"/>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02" name="Google Shape;102;p24"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Graph">
  <p:cSld name="CUSTOM_3">
    <p:spTree>
      <p:nvGrpSpPr>
        <p:cNvPr id="1" name="Shape 1333"/>
        <p:cNvGrpSpPr/>
        <p:nvPr/>
      </p:nvGrpSpPr>
      <p:grpSpPr>
        <a:xfrm>
          <a:off x="0" y="0"/>
          <a:ext cx="0" cy="0"/>
          <a:chOff x="0" y="0"/>
          <a:chExt cx="0" cy="0"/>
        </a:xfrm>
      </p:grpSpPr>
      <p:sp>
        <p:nvSpPr>
          <p:cNvPr id="1334" name="Google Shape;1334;p220"/>
          <p:cNvSpPr txBox="1">
            <a:spLocks noGrp="1"/>
          </p:cNvSpPr>
          <p:nvPr>
            <p:ph type="title"/>
          </p:nvPr>
        </p:nvSpPr>
        <p:spPr>
          <a:xfrm>
            <a:off x="382400" y="36332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35" name="Google Shape;1335;p220"/>
          <p:cNvSpPr txBox="1"/>
          <p:nvPr/>
        </p:nvSpPr>
        <p:spPr>
          <a:xfrm>
            <a:off x="572325" y="1256150"/>
            <a:ext cx="7730100" cy="328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Trebuchet MS"/>
              <a:ea typeface="Trebuchet MS"/>
              <a:cs typeface="Trebuchet MS"/>
              <a:sym typeface="Trebuchet MS"/>
            </a:endParaRPr>
          </a:p>
        </p:txBody>
      </p:sp>
      <p:grpSp>
        <p:nvGrpSpPr>
          <p:cNvPr id="1336" name="Google Shape;1336;p220"/>
          <p:cNvGrpSpPr/>
          <p:nvPr/>
        </p:nvGrpSpPr>
        <p:grpSpPr>
          <a:xfrm>
            <a:off x="281300" y="240200"/>
            <a:ext cx="8586575" cy="4647600"/>
            <a:chOff x="281300" y="240200"/>
            <a:chExt cx="8586575" cy="4647600"/>
          </a:xfrm>
        </p:grpSpPr>
        <p:cxnSp>
          <p:nvCxnSpPr>
            <p:cNvPr id="1337" name="Google Shape;1337;p220"/>
            <p:cNvCxnSpPr/>
            <p:nvPr/>
          </p:nvCxnSpPr>
          <p:spPr>
            <a:xfrm>
              <a:off x="282175" y="259550"/>
              <a:ext cx="8585700" cy="0"/>
            </a:xfrm>
            <a:prstGeom prst="straightConnector1">
              <a:avLst/>
            </a:prstGeom>
            <a:noFill/>
            <a:ln w="38100" cap="flat" cmpd="sng">
              <a:solidFill>
                <a:schemeClr val="accent1"/>
              </a:solidFill>
              <a:prstDash val="solid"/>
              <a:round/>
              <a:headEnd type="none" w="med" len="med"/>
              <a:tailEnd type="none" w="med" len="med"/>
            </a:ln>
          </p:spPr>
        </p:cxnSp>
        <p:cxnSp>
          <p:nvCxnSpPr>
            <p:cNvPr id="1338" name="Google Shape;1338;p220" descr="Blue border surrounding text."/>
            <p:cNvCxnSpPr/>
            <p:nvPr/>
          </p:nvCxnSpPr>
          <p:spPr>
            <a:xfrm rot="10800000">
              <a:off x="8867875" y="241075"/>
              <a:ext cx="0" cy="4632000"/>
            </a:xfrm>
            <a:prstGeom prst="straightConnector1">
              <a:avLst/>
            </a:prstGeom>
            <a:noFill/>
            <a:ln w="38100" cap="flat" cmpd="sng">
              <a:solidFill>
                <a:schemeClr val="accent1"/>
              </a:solidFill>
              <a:prstDash val="solid"/>
              <a:round/>
              <a:headEnd type="none" w="med" len="med"/>
              <a:tailEnd type="none" w="med" len="med"/>
            </a:ln>
          </p:spPr>
        </p:cxnSp>
        <p:cxnSp>
          <p:nvCxnSpPr>
            <p:cNvPr id="1339" name="Google Shape;1339;p220"/>
            <p:cNvCxnSpPr/>
            <p:nvPr/>
          </p:nvCxnSpPr>
          <p:spPr>
            <a:xfrm rot="10800000">
              <a:off x="282250" y="4869250"/>
              <a:ext cx="6039900" cy="0"/>
            </a:xfrm>
            <a:prstGeom prst="straightConnector1">
              <a:avLst/>
            </a:prstGeom>
            <a:noFill/>
            <a:ln w="38100" cap="flat" cmpd="sng">
              <a:solidFill>
                <a:schemeClr val="accent1"/>
              </a:solidFill>
              <a:prstDash val="solid"/>
              <a:round/>
              <a:headEnd type="none" w="med" len="med"/>
              <a:tailEnd type="none" w="med" len="med"/>
            </a:ln>
          </p:spPr>
        </p:cxnSp>
        <p:cxnSp>
          <p:nvCxnSpPr>
            <p:cNvPr id="1340" name="Google Shape;1340;p220"/>
            <p:cNvCxnSpPr/>
            <p:nvPr/>
          </p:nvCxnSpPr>
          <p:spPr>
            <a:xfrm>
              <a:off x="281300" y="240200"/>
              <a:ext cx="900" cy="4647600"/>
            </a:xfrm>
            <a:prstGeom prst="straightConnector1">
              <a:avLst/>
            </a:prstGeom>
            <a:noFill/>
            <a:ln w="38100" cap="flat" cmpd="sng">
              <a:solidFill>
                <a:schemeClr val="accent1"/>
              </a:solidFill>
              <a:prstDash val="solid"/>
              <a:round/>
              <a:headEnd type="none" w="med" len="med"/>
              <a:tailEnd type="none" w="med" len="med"/>
            </a:ln>
          </p:spPr>
        </p:cxnSp>
      </p:grpSp>
      <p:cxnSp>
        <p:nvCxnSpPr>
          <p:cNvPr id="1341" name="Google Shape;1341;p220"/>
          <p:cNvCxnSpPr/>
          <p:nvPr/>
        </p:nvCxnSpPr>
        <p:spPr>
          <a:xfrm rot="10800000">
            <a:off x="8613400" y="4869275"/>
            <a:ext cx="273300" cy="0"/>
          </a:xfrm>
          <a:prstGeom prst="straightConnector1">
            <a:avLst/>
          </a:prstGeom>
          <a:noFill/>
          <a:ln w="38100" cap="flat" cmpd="sng">
            <a:solidFill>
              <a:schemeClr val="accent1"/>
            </a:solidFill>
            <a:prstDash val="solid"/>
            <a:round/>
            <a:headEnd type="none" w="med" len="med"/>
            <a:tailEnd type="none" w="med" len="med"/>
          </a:ln>
        </p:spPr>
      </p:cxnSp>
      <p:pic>
        <p:nvPicPr>
          <p:cNvPr id="1342" name="Google Shape;1342;p220" descr="State of Colorado logo. Colorado Department of Human Services logo. Colorado Department of Human Services."/>
          <p:cNvPicPr preferRelativeResize="0"/>
          <p:nvPr/>
        </p:nvPicPr>
        <p:blipFill>
          <a:blip r:embed="rId2">
            <a:alphaModFix/>
          </a:blip>
          <a:stretch>
            <a:fillRect/>
          </a:stretch>
        </p:blipFill>
        <p:spPr>
          <a:xfrm>
            <a:off x="6514636" y="4675087"/>
            <a:ext cx="1926625" cy="287875"/>
          </a:xfrm>
          <a:prstGeom prst="rect">
            <a:avLst/>
          </a:prstGeom>
          <a:noFill/>
          <a:ln>
            <a:noFill/>
          </a:ln>
        </p:spPr>
      </p:pic>
      <p:sp>
        <p:nvSpPr>
          <p:cNvPr id="1343" name="Google Shape;1343;p220"/>
          <p:cNvSpPr txBox="1">
            <a:spLocks noGrp="1"/>
          </p:cNvSpPr>
          <p:nvPr>
            <p:ph type="body" idx="1"/>
          </p:nvPr>
        </p:nvSpPr>
        <p:spPr>
          <a:xfrm>
            <a:off x="899375" y="1427100"/>
            <a:ext cx="5615400" cy="27795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44" name="Google Shape;1344;p2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Graph V2">
  <p:cSld name="CUSTOM_3_1">
    <p:spTree>
      <p:nvGrpSpPr>
        <p:cNvPr id="1" name="Shape 1345"/>
        <p:cNvGrpSpPr/>
        <p:nvPr/>
      </p:nvGrpSpPr>
      <p:grpSpPr>
        <a:xfrm>
          <a:off x="0" y="0"/>
          <a:ext cx="0" cy="0"/>
          <a:chOff x="0" y="0"/>
          <a:chExt cx="0" cy="0"/>
        </a:xfrm>
      </p:grpSpPr>
      <p:sp>
        <p:nvSpPr>
          <p:cNvPr id="1346" name="Google Shape;1346;p221"/>
          <p:cNvSpPr txBox="1">
            <a:spLocks noGrp="1"/>
          </p:cNvSpPr>
          <p:nvPr>
            <p:ph type="title"/>
          </p:nvPr>
        </p:nvSpPr>
        <p:spPr>
          <a:xfrm>
            <a:off x="367525" y="35587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7" name="Google Shape;1347;p221"/>
          <p:cNvSpPr txBox="1">
            <a:spLocks noGrp="1"/>
          </p:cNvSpPr>
          <p:nvPr>
            <p:ph type="body" idx="1"/>
          </p:nvPr>
        </p:nvSpPr>
        <p:spPr>
          <a:xfrm>
            <a:off x="483125" y="803350"/>
            <a:ext cx="45489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grpSp>
        <p:nvGrpSpPr>
          <p:cNvPr id="1348" name="Google Shape;1348;p221"/>
          <p:cNvGrpSpPr/>
          <p:nvPr/>
        </p:nvGrpSpPr>
        <p:grpSpPr>
          <a:xfrm>
            <a:off x="281300" y="240200"/>
            <a:ext cx="8586575" cy="4647600"/>
            <a:chOff x="281300" y="240200"/>
            <a:chExt cx="8586575" cy="4647600"/>
          </a:xfrm>
        </p:grpSpPr>
        <p:cxnSp>
          <p:nvCxnSpPr>
            <p:cNvPr id="1349" name="Google Shape;1349;p221"/>
            <p:cNvCxnSpPr/>
            <p:nvPr/>
          </p:nvCxnSpPr>
          <p:spPr>
            <a:xfrm>
              <a:off x="282175" y="259550"/>
              <a:ext cx="8585700" cy="0"/>
            </a:xfrm>
            <a:prstGeom prst="straightConnector1">
              <a:avLst/>
            </a:prstGeom>
            <a:noFill/>
            <a:ln w="38100" cap="flat" cmpd="sng">
              <a:solidFill>
                <a:schemeClr val="accent2"/>
              </a:solidFill>
              <a:prstDash val="solid"/>
              <a:round/>
              <a:headEnd type="none" w="med" len="med"/>
              <a:tailEnd type="none" w="med" len="med"/>
            </a:ln>
          </p:spPr>
        </p:cxnSp>
        <p:cxnSp>
          <p:nvCxnSpPr>
            <p:cNvPr id="1350" name="Google Shape;1350;p221" descr="Decorative border."/>
            <p:cNvCxnSpPr/>
            <p:nvPr/>
          </p:nvCxnSpPr>
          <p:spPr>
            <a:xfrm rot="10800000">
              <a:off x="8867875" y="241075"/>
              <a:ext cx="0" cy="4632000"/>
            </a:xfrm>
            <a:prstGeom prst="straightConnector1">
              <a:avLst/>
            </a:prstGeom>
            <a:noFill/>
            <a:ln w="38100" cap="flat" cmpd="sng">
              <a:solidFill>
                <a:schemeClr val="accent2"/>
              </a:solidFill>
              <a:prstDash val="solid"/>
              <a:round/>
              <a:headEnd type="none" w="med" len="med"/>
              <a:tailEnd type="none" w="med" len="med"/>
            </a:ln>
          </p:spPr>
        </p:cxnSp>
        <p:cxnSp>
          <p:nvCxnSpPr>
            <p:cNvPr id="1351" name="Google Shape;1351;p221"/>
            <p:cNvCxnSpPr/>
            <p:nvPr/>
          </p:nvCxnSpPr>
          <p:spPr>
            <a:xfrm rot="10800000">
              <a:off x="282250" y="4869250"/>
              <a:ext cx="6039900" cy="0"/>
            </a:xfrm>
            <a:prstGeom prst="straightConnector1">
              <a:avLst/>
            </a:prstGeom>
            <a:noFill/>
            <a:ln w="38100" cap="flat" cmpd="sng">
              <a:solidFill>
                <a:schemeClr val="accent2"/>
              </a:solidFill>
              <a:prstDash val="solid"/>
              <a:round/>
              <a:headEnd type="none" w="med" len="med"/>
              <a:tailEnd type="none" w="med" len="med"/>
            </a:ln>
          </p:spPr>
        </p:cxnSp>
        <p:cxnSp>
          <p:nvCxnSpPr>
            <p:cNvPr id="1352" name="Google Shape;1352;p221"/>
            <p:cNvCxnSpPr/>
            <p:nvPr/>
          </p:nvCxnSpPr>
          <p:spPr>
            <a:xfrm>
              <a:off x="281300" y="240200"/>
              <a:ext cx="900" cy="4647600"/>
            </a:xfrm>
            <a:prstGeom prst="straightConnector1">
              <a:avLst/>
            </a:prstGeom>
            <a:noFill/>
            <a:ln w="38100" cap="flat" cmpd="sng">
              <a:solidFill>
                <a:schemeClr val="accent2"/>
              </a:solidFill>
              <a:prstDash val="solid"/>
              <a:round/>
              <a:headEnd type="none" w="med" len="med"/>
              <a:tailEnd type="none" w="med" len="med"/>
            </a:ln>
          </p:spPr>
        </p:cxnSp>
      </p:grpSp>
      <p:cxnSp>
        <p:nvCxnSpPr>
          <p:cNvPr id="1353" name="Google Shape;1353;p221"/>
          <p:cNvCxnSpPr/>
          <p:nvPr/>
        </p:nvCxnSpPr>
        <p:spPr>
          <a:xfrm rot="10800000">
            <a:off x="8613400" y="4869275"/>
            <a:ext cx="273300" cy="0"/>
          </a:xfrm>
          <a:prstGeom prst="straightConnector1">
            <a:avLst/>
          </a:prstGeom>
          <a:noFill/>
          <a:ln w="38100" cap="flat" cmpd="sng">
            <a:solidFill>
              <a:schemeClr val="accent2"/>
            </a:solidFill>
            <a:prstDash val="solid"/>
            <a:round/>
            <a:headEnd type="none" w="med" len="med"/>
            <a:tailEnd type="none" w="med" len="med"/>
          </a:ln>
        </p:spPr>
      </p:cxnSp>
      <p:pic>
        <p:nvPicPr>
          <p:cNvPr id="1354" name="Google Shape;1354;p221" descr="State of Colorado logo. Colorado Department of Human Services logo. Colorado Department of Human Services."/>
          <p:cNvPicPr preferRelativeResize="0"/>
          <p:nvPr/>
        </p:nvPicPr>
        <p:blipFill>
          <a:blip r:embed="rId2">
            <a:alphaModFix/>
          </a:blip>
          <a:stretch>
            <a:fillRect/>
          </a:stretch>
        </p:blipFill>
        <p:spPr>
          <a:xfrm>
            <a:off x="6514636" y="4675087"/>
            <a:ext cx="1926625" cy="287875"/>
          </a:xfrm>
          <a:prstGeom prst="rect">
            <a:avLst/>
          </a:prstGeom>
          <a:noFill/>
          <a:ln>
            <a:noFill/>
          </a:ln>
        </p:spPr>
      </p:pic>
      <p:sp>
        <p:nvSpPr>
          <p:cNvPr id="1355" name="Google Shape;1355;p2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Text Small Image Left">
  <p:cSld name="CUSTOM">
    <p:spTree>
      <p:nvGrpSpPr>
        <p:cNvPr id="1" name="Shape 1356"/>
        <p:cNvGrpSpPr/>
        <p:nvPr/>
      </p:nvGrpSpPr>
      <p:grpSpPr>
        <a:xfrm>
          <a:off x="0" y="0"/>
          <a:ext cx="0" cy="0"/>
          <a:chOff x="0" y="0"/>
          <a:chExt cx="0" cy="0"/>
        </a:xfrm>
      </p:grpSpPr>
      <p:sp>
        <p:nvSpPr>
          <p:cNvPr id="1357" name="Google Shape;1357;p222"/>
          <p:cNvSpPr txBox="1">
            <a:spLocks noGrp="1"/>
          </p:cNvSpPr>
          <p:nvPr>
            <p:ph type="title"/>
          </p:nvPr>
        </p:nvSpPr>
        <p:spPr>
          <a:xfrm>
            <a:off x="3009200" y="140225"/>
            <a:ext cx="567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58" name="Google Shape;1358;p222"/>
          <p:cNvSpPr txBox="1">
            <a:spLocks noGrp="1"/>
          </p:cNvSpPr>
          <p:nvPr>
            <p:ph type="body" idx="1"/>
          </p:nvPr>
        </p:nvSpPr>
        <p:spPr>
          <a:xfrm>
            <a:off x="3009200" y="688950"/>
            <a:ext cx="57804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sp>
        <p:nvSpPr>
          <p:cNvPr id="1359" name="Google Shape;1359;p222" descr="Decorative border."/>
          <p:cNvSpPr/>
          <p:nvPr/>
        </p:nvSpPr>
        <p:spPr>
          <a:xfrm>
            <a:off x="264338" y="174463"/>
            <a:ext cx="2400600" cy="4279500"/>
          </a:xfrm>
          <a:prstGeom prst="roundRect">
            <a:avLst>
              <a:gd name="adj" fmla="val 902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360" name="Google Shape;1360;p222" descr="Decorative border."/>
          <p:cNvSpPr/>
          <p:nvPr/>
        </p:nvSpPr>
        <p:spPr>
          <a:xfrm>
            <a:off x="364963" y="278088"/>
            <a:ext cx="2443200" cy="4259100"/>
          </a:xfrm>
          <a:prstGeom prst="roundRect">
            <a:avLst>
              <a:gd name="adj" fmla="val 902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1361" name="Google Shape;1361;p2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62" name="Google Shape;1362;p222" descr="Placeholder for an image."/>
          <p:cNvSpPr>
            <a:spLocks noGrp="1"/>
          </p:cNvSpPr>
          <p:nvPr>
            <p:ph type="pic" idx="2"/>
          </p:nvPr>
        </p:nvSpPr>
        <p:spPr>
          <a:xfrm>
            <a:off x="314648" y="216069"/>
            <a:ext cx="2443200" cy="4279500"/>
          </a:xfrm>
          <a:prstGeom prst="roundRect">
            <a:avLst>
              <a:gd name="adj" fmla="val 7508"/>
            </a:avLst>
          </a:prstGeom>
          <a:noFill/>
          <a:ln>
            <a:noFill/>
          </a:ln>
        </p:spPr>
      </p:sp>
      <p:pic>
        <p:nvPicPr>
          <p:cNvPr id="1363" name="Google Shape;1363;p222" descr="Decorative footer. State of Colorado logo. Colorado Department of Human Services logo. Colorado Department of Human Services."/>
          <p:cNvPicPr preferRelativeResize="0"/>
          <p:nvPr/>
        </p:nvPicPr>
        <p:blipFill rotWithShape="1">
          <a:blip r:embed="rId2">
            <a:alphaModFix/>
          </a:blip>
          <a:srcRect t="87004"/>
          <a:stretch/>
        </p:blipFill>
        <p:spPr>
          <a:xfrm>
            <a:off x="-25675" y="4500160"/>
            <a:ext cx="9195326" cy="672200"/>
          </a:xfrm>
          <a:prstGeom prst="rect">
            <a:avLst/>
          </a:prstGeom>
          <a:noFill/>
          <a:ln>
            <a:noFill/>
          </a:ln>
        </p:spPr>
      </p:pic>
      <p:sp>
        <p:nvSpPr>
          <p:cNvPr id="1364" name="Google Shape;1364;p222"/>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Blank">
  <p:cSld name="CUSTOM_5">
    <p:spTree>
      <p:nvGrpSpPr>
        <p:cNvPr id="1" name="Shape 1365"/>
        <p:cNvGrpSpPr/>
        <p:nvPr/>
      </p:nvGrpSpPr>
      <p:grpSpPr>
        <a:xfrm>
          <a:off x="0" y="0"/>
          <a:ext cx="0" cy="0"/>
          <a:chOff x="0" y="0"/>
          <a:chExt cx="0" cy="0"/>
        </a:xfrm>
      </p:grpSpPr>
      <p:sp>
        <p:nvSpPr>
          <p:cNvPr id="1366" name="Google Shape;1366;p2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67" name="Google Shape;1367;p223"/>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Section Title Slide With Image 1">
  <p:cSld name="CUSTOM_5_1_1">
    <p:spTree>
      <p:nvGrpSpPr>
        <p:cNvPr id="1" name="Shape 1368"/>
        <p:cNvGrpSpPr/>
        <p:nvPr/>
      </p:nvGrpSpPr>
      <p:grpSpPr>
        <a:xfrm>
          <a:off x="0" y="0"/>
          <a:ext cx="0" cy="0"/>
          <a:chOff x="0" y="0"/>
          <a:chExt cx="0" cy="0"/>
        </a:xfrm>
      </p:grpSpPr>
      <p:sp>
        <p:nvSpPr>
          <p:cNvPr id="1369" name="Google Shape;1369;p224" descr="Placeholder for an image."/>
          <p:cNvSpPr>
            <a:spLocks noGrp="1"/>
          </p:cNvSpPr>
          <p:nvPr>
            <p:ph type="pic" idx="2"/>
          </p:nvPr>
        </p:nvSpPr>
        <p:spPr>
          <a:xfrm>
            <a:off x="3094075" y="0"/>
            <a:ext cx="6049800" cy="5175900"/>
          </a:xfrm>
          <a:prstGeom prst="rect">
            <a:avLst/>
          </a:prstGeom>
          <a:noFill/>
          <a:ln>
            <a:noFill/>
          </a:ln>
        </p:spPr>
      </p:sp>
      <p:pic>
        <p:nvPicPr>
          <p:cNvPr id="1370" name="Google Shape;1370;p224" descr="Decorative."/>
          <p:cNvPicPr preferRelativeResize="0"/>
          <p:nvPr/>
        </p:nvPicPr>
        <p:blipFill rotWithShape="1">
          <a:blip r:embed="rId2">
            <a:alphaModFix/>
          </a:blip>
          <a:srcRect l="7175" r="31339"/>
          <a:stretch/>
        </p:blipFill>
        <p:spPr>
          <a:xfrm>
            <a:off x="0" y="-5850"/>
            <a:ext cx="5659973" cy="5177501"/>
          </a:xfrm>
          <a:prstGeom prst="rect">
            <a:avLst/>
          </a:prstGeom>
          <a:noFill/>
          <a:ln>
            <a:noFill/>
          </a:ln>
        </p:spPr>
      </p:pic>
      <p:pic>
        <p:nvPicPr>
          <p:cNvPr id="1371" name="Google Shape;1371;p224" descr="State of Colorado logo. Colorado Department of Human Services logo. Colorado Department of Human Services."/>
          <p:cNvPicPr preferRelativeResize="0"/>
          <p:nvPr/>
        </p:nvPicPr>
        <p:blipFill>
          <a:blip r:embed="rId3">
            <a:alphaModFix/>
          </a:blip>
          <a:stretch>
            <a:fillRect/>
          </a:stretch>
        </p:blipFill>
        <p:spPr>
          <a:xfrm>
            <a:off x="298475" y="4660075"/>
            <a:ext cx="2341100" cy="357800"/>
          </a:xfrm>
          <a:prstGeom prst="rect">
            <a:avLst/>
          </a:prstGeom>
          <a:noFill/>
          <a:ln>
            <a:noFill/>
          </a:ln>
        </p:spPr>
      </p:pic>
      <p:sp>
        <p:nvSpPr>
          <p:cNvPr id="1372" name="Google Shape;1372;p224"/>
          <p:cNvSpPr txBox="1">
            <a:spLocks noGrp="1"/>
          </p:cNvSpPr>
          <p:nvPr>
            <p:ph type="title"/>
          </p:nvPr>
        </p:nvSpPr>
        <p:spPr>
          <a:xfrm>
            <a:off x="445975" y="1984550"/>
            <a:ext cx="2757600" cy="1196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73" name="Google Shape;1373;p2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Title Slide With Image">
  <p:cSld name="CUSTOM_5_1">
    <p:spTree>
      <p:nvGrpSpPr>
        <p:cNvPr id="1" name="Shape 1374"/>
        <p:cNvGrpSpPr/>
        <p:nvPr/>
      </p:nvGrpSpPr>
      <p:grpSpPr>
        <a:xfrm>
          <a:off x="0" y="0"/>
          <a:ext cx="0" cy="0"/>
          <a:chOff x="0" y="0"/>
          <a:chExt cx="0" cy="0"/>
        </a:xfrm>
      </p:grpSpPr>
      <p:sp>
        <p:nvSpPr>
          <p:cNvPr id="1375" name="Google Shape;1375;p225" descr="Placeholder for an image."/>
          <p:cNvSpPr>
            <a:spLocks noGrp="1"/>
          </p:cNvSpPr>
          <p:nvPr>
            <p:ph type="pic" idx="2"/>
          </p:nvPr>
        </p:nvSpPr>
        <p:spPr>
          <a:xfrm>
            <a:off x="3094200" y="-16200"/>
            <a:ext cx="6049800" cy="5175900"/>
          </a:xfrm>
          <a:prstGeom prst="rect">
            <a:avLst/>
          </a:prstGeom>
          <a:noFill/>
          <a:ln>
            <a:noFill/>
          </a:ln>
        </p:spPr>
      </p:sp>
      <p:sp>
        <p:nvSpPr>
          <p:cNvPr id="1376" name="Google Shape;1376;p2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Content 2">
  <p:cSld name="ONE_COLUMN_TEXT">
    <p:spTree>
      <p:nvGrpSpPr>
        <p:cNvPr id="1" name="Shape 1377"/>
        <p:cNvGrpSpPr/>
        <p:nvPr/>
      </p:nvGrpSpPr>
      <p:grpSpPr>
        <a:xfrm>
          <a:off x="0" y="0"/>
          <a:ext cx="0" cy="0"/>
          <a:chOff x="0" y="0"/>
          <a:chExt cx="0" cy="0"/>
        </a:xfrm>
      </p:grpSpPr>
      <p:pic>
        <p:nvPicPr>
          <p:cNvPr id="1378" name="Google Shape;1378;p226"/>
          <p:cNvPicPr preferRelativeResize="0"/>
          <p:nvPr/>
        </p:nvPicPr>
        <p:blipFill rotWithShape="1">
          <a:blip r:embed="rId2">
            <a:alphaModFix amt="3000"/>
          </a:blip>
          <a:srcRect b="9625"/>
          <a:stretch/>
        </p:blipFill>
        <p:spPr>
          <a:xfrm>
            <a:off x="0" y="-3780300"/>
            <a:ext cx="9194001" cy="6229900"/>
          </a:xfrm>
          <a:prstGeom prst="rect">
            <a:avLst/>
          </a:prstGeom>
          <a:noFill/>
          <a:ln>
            <a:noFill/>
          </a:ln>
        </p:spPr>
      </p:pic>
      <p:sp>
        <p:nvSpPr>
          <p:cNvPr id="1379" name="Google Shape;1379;p2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80" name="Google Shape;1380;p226"/>
          <p:cNvPicPr preferRelativeResize="0"/>
          <p:nvPr/>
        </p:nvPicPr>
        <p:blipFill rotWithShape="1">
          <a:blip r:embed="rId3">
            <a:alphaModFix/>
          </a:blip>
          <a:srcRect l="17985" t="47662" r="5416" b="42069"/>
          <a:stretch/>
        </p:blipFill>
        <p:spPr>
          <a:xfrm>
            <a:off x="0" y="4453899"/>
            <a:ext cx="9144000" cy="689550"/>
          </a:xfrm>
          <a:prstGeom prst="rect">
            <a:avLst/>
          </a:prstGeom>
          <a:noFill/>
          <a:ln>
            <a:noFill/>
          </a:ln>
        </p:spPr>
      </p:pic>
      <p:sp>
        <p:nvSpPr>
          <p:cNvPr id="1381" name="Google Shape;1381;p22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82" name="Google Shape;1382;p226"/>
          <p:cNvSpPr txBox="1">
            <a:spLocks noGrp="1"/>
          </p:cNvSpPr>
          <p:nvPr>
            <p:ph type="title"/>
          </p:nvPr>
        </p:nvSpPr>
        <p:spPr>
          <a:xfrm>
            <a:off x="864750" y="361178"/>
            <a:ext cx="7263600" cy="4938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dk1"/>
              </a:buClr>
              <a:buSzPts val="3000"/>
              <a:buFont typeface="Trebuchet MS"/>
              <a:buNone/>
              <a:defRPr sz="30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83" name="Google Shape;1383;p226"/>
          <p:cNvSpPr txBox="1">
            <a:spLocks noGrp="1"/>
          </p:cNvSpPr>
          <p:nvPr>
            <p:ph type="body" idx="1"/>
          </p:nvPr>
        </p:nvSpPr>
        <p:spPr>
          <a:xfrm>
            <a:off x="864750" y="1291988"/>
            <a:ext cx="7263600" cy="2724900"/>
          </a:xfrm>
          <a:prstGeom prst="rect">
            <a:avLst/>
          </a:prstGeom>
        </p:spPr>
        <p:txBody>
          <a:bodyPr spcFirstLastPara="1" wrap="square" lIns="91425" tIns="91425" rIns="91425" bIns="91425" anchor="t" anchorCtr="0">
            <a:normAutofit/>
          </a:bodyPr>
          <a:lstStyle>
            <a:lvl1pPr marL="457200" lvl="0"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1pPr>
            <a:lvl2pPr marL="914400" lvl="1"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2pPr>
            <a:lvl3pPr marL="1371600" lvl="2"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3pPr>
            <a:lvl4pPr marL="1828800" lvl="3"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4pPr>
            <a:lvl5pPr marL="2286000" lvl="4"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5pPr>
            <a:lvl6pPr marL="2743200" lvl="5"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6pPr>
            <a:lvl7pPr marL="3200400" lvl="6"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7pPr>
            <a:lvl8pPr marL="3657600" lvl="7"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8pPr>
            <a:lvl9pPr marL="4114800" lvl="8"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9pPr>
          </a:lstStyle>
          <a:p>
            <a:endParaRPr/>
          </a:p>
        </p:txBody>
      </p:sp>
      <p:pic>
        <p:nvPicPr>
          <p:cNvPr id="1384" name="Google Shape;1384;p226"/>
          <p:cNvPicPr preferRelativeResize="0"/>
          <p:nvPr/>
        </p:nvPicPr>
        <p:blipFill>
          <a:blip r:embed="rId4">
            <a:alphaModFix/>
          </a:blip>
          <a:stretch>
            <a:fillRect/>
          </a:stretch>
        </p:blipFill>
        <p:spPr>
          <a:xfrm>
            <a:off x="3575750" y="4645150"/>
            <a:ext cx="1992499" cy="304525"/>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Text Blank 1">
  <p:cSld name="CUSTOM_1_1_1_1_1">
    <p:spTree>
      <p:nvGrpSpPr>
        <p:cNvPr id="1" name="Shape 1385"/>
        <p:cNvGrpSpPr/>
        <p:nvPr/>
      </p:nvGrpSpPr>
      <p:grpSpPr>
        <a:xfrm>
          <a:off x="0" y="0"/>
          <a:ext cx="0" cy="0"/>
          <a:chOff x="0" y="0"/>
          <a:chExt cx="0" cy="0"/>
        </a:xfrm>
      </p:grpSpPr>
      <p:sp>
        <p:nvSpPr>
          <p:cNvPr id="1386" name="Google Shape;1386;p227"/>
          <p:cNvSpPr txBox="1">
            <a:spLocks noGrp="1"/>
          </p:cNvSpPr>
          <p:nvPr>
            <p:ph type="title"/>
          </p:nvPr>
        </p:nvSpPr>
        <p:spPr>
          <a:xfrm>
            <a:off x="159300" y="140225"/>
            <a:ext cx="8843100" cy="4389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87" name="Google Shape;1387;p227"/>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88" name="Google Shape;1388;p227"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89" name="Google Shape;1389;p227"/>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90" name="Google Shape;1390;p2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391" name="Google Shape;1391;p227"/>
          <p:cNvSpPr txBox="1">
            <a:spLocks noGrp="1"/>
          </p:cNvSpPr>
          <p:nvPr>
            <p:ph type="subTitle" idx="3"/>
          </p:nvPr>
        </p:nvSpPr>
        <p:spPr>
          <a:xfrm>
            <a:off x="159300" y="579125"/>
            <a:ext cx="8843100" cy="438900"/>
          </a:xfrm>
          <a:prstGeom prst="rect">
            <a:avLst/>
          </a:prstGeom>
        </p:spPr>
        <p:txBody>
          <a:bodyPr spcFirstLastPara="1" wrap="square" lIns="91425" tIns="91425" rIns="91425" bIns="91425" anchor="t" anchorCtr="0">
            <a:norm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392"/>
        <p:cNvGrpSpPr/>
        <p:nvPr/>
      </p:nvGrpSpPr>
      <p:grpSpPr>
        <a:xfrm>
          <a:off x="0" y="0"/>
          <a:ext cx="0" cy="0"/>
          <a:chOff x="0" y="0"/>
          <a:chExt cx="0" cy="0"/>
        </a:xfrm>
      </p:grpSpPr>
      <p:sp>
        <p:nvSpPr>
          <p:cNvPr id="1393" name="Google Shape;1393;p22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94" name="Google Shape;1394;p22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95" name="Google Shape;1395;p2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
        <p:cNvGrpSpPr/>
        <p:nvPr/>
      </p:nvGrpSpPr>
      <p:grpSpPr>
        <a:xfrm>
          <a:off x="0" y="0"/>
          <a:ext cx="0" cy="0"/>
          <a:chOff x="0" y="0"/>
          <a:chExt cx="0" cy="0"/>
        </a:xfrm>
      </p:grpSpPr>
      <p:sp>
        <p:nvSpPr>
          <p:cNvPr id="110" name="Google Shape;110;p2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7"/>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14" name="Google Shape;114;p2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
        <p:nvSpPr>
          <p:cNvPr id="116" name="Google Shape;116;p28"/>
          <p:cNvSpPr txBox="1">
            <a:spLocks noGrp="1"/>
          </p:cNvSpPr>
          <p:nvPr>
            <p:ph type="ctrTitle"/>
          </p:nvPr>
        </p:nvSpPr>
        <p:spPr>
          <a:xfrm>
            <a:off x="780393" y="1128869"/>
            <a:ext cx="7583175" cy="7427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 name="Google Shape;117;p28"/>
          <p:cNvSpPr txBox="1">
            <a:spLocks noGrp="1"/>
          </p:cNvSpPr>
          <p:nvPr>
            <p:ph type="subTitle" idx="1"/>
          </p:nvPr>
        </p:nvSpPr>
        <p:spPr>
          <a:xfrm>
            <a:off x="1143000" y="1937573"/>
            <a:ext cx="6858000" cy="5541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8" name="Google Shape;118;p28"/>
          <p:cNvSpPr txBox="1">
            <a:spLocks noGrp="1"/>
          </p:cNvSpPr>
          <p:nvPr>
            <p:ph type="dt" idx="10"/>
          </p:nvPr>
        </p:nvSpPr>
        <p:spPr>
          <a:xfrm>
            <a:off x="3543300" y="3688167"/>
            <a:ext cx="20574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9" name="Google Shape;119;p2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0" name="Google Shape;120;p28"/>
          <p:cNvSpPr txBox="1">
            <a:spLocks noGrp="1"/>
          </p:cNvSpPr>
          <p:nvPr>
            <p:ph type="body" idx="2"/>
          </p:nvPr>
        </p:nvSpPr>
        <p:spPr>
          <a:xfrm>
            <a:off x="1435396" y="2760021"/>
            <a:ext cx="6273225"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21"/>
        <p:cNvGrpSpPr/>
        <p:nvPr/>
      </p:nvGrpSpPr>
      <p:grpSpPr>
        <a:xfrm>
          <a:off x="0" y="0"/>
          <a:ext cx="0" cy="0"/>
          <a:chOff x="0" y="0"/>
          <a:chExt cx="0" cy="0"/>
        </a:xfrm>
      </p:grpSpPr>
      <p:sp>
        <p:nvSpPr>
          <p:cNvPr id="122" name="Google Shape;122;p2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3" name="Google Shape;123;p29"/>
          <p:cNvSpPr/>
          <p:nvPr/>
        </p:nvSpPr>
        <p:spPr>
          <a:xfrm>
            <a:off x="628649" y="1405105"/>
            <a:ext cx="7825275" cy="173092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124" name="Google Shape;124;p29"/>
          <p:cNvSpPr/>
          <p:nvPr/>
        </p:nvSpPr>
        <p:spPr>
          <a:xfrm>
            <a:off x="658793" y="313418"/>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25"/>
        <p:cNvGrpSpPr/>
        <p:nvPr/>
      </p:nvGrpSpPr>
      <p:grpSpPr>
        <a:xfrm>
          <a:off x="0" y="0"/>
          <a:ext cx="0" cy="0"/>
          <a:chOff x="0" y="0"/>
          <a:chExt cx="0" cy="0"/>
        </a:xfrm>
      </p:grpSpPr>
      <p:sp>
        <p:nvSpPr>
          <p:cNvPr id="126" name="Google Shape;126;p3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7" name="Google Shape;127;p30"/>
          <p:cNvSpPr txBox="1"/>
          <p:nvPr/>
        </p:nvSpPr>
        <p:spPr>
          <a:xfrm>
            <a:off x="10221314" y="6553015"/>
            <a:ext cx="1629000" cy="295875"/>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a:solidFill>
                <a:srgbClr val="000000"/>
              </a:solidFill>
              <a:latin typeface="Trebuchet MS"/>
              <a:ea typeface="Trebuchet MS"/>
              <a:cs typeface="Trebuchet MS"/>
              <a:sym typeface="Trebuchet MS"/>
            </a:endParaRPr>
          </a:p>
        </p:txBody>
      </p:sp>
      <p:pic>
        <p:nvPicPr>
          <p:cNvPr id="128" name="Google Shape;128;p30"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8" cy="4695091"/>
          </a:xfrm>
          <a:prstGeom prst="rect">
            <a:avLst/>
          </a:prstGeom>
          <a:noFill/>
          <a:ln>
            <a:noFill/>
          </a:ln>
        </p:spPr>
      </p:pic>
      <p:sp>
        <p:nvSpPr>
          <p:cNvPr id="129" name="Google Shape;129;p30"/>
          <p:cNvSpPr/>
          <p:nvPr/>
        </p:nvSpPr>
        <p:spPr>
          <a:xfrm>
            <a:off x="0" y="2584310"/>
            <a:ext cx="9162225" cy="19190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30"/>
        <p:cNvGrpSpPr/>
        <p:nvPr/>
      </p:nvGrpSpPr>
      <p:grpSpPr>
        <a:xfrm>
          <a:off x="0" y="0"/>
          <a:ext cx="0" cy="0"/>
          <a:chOff x="0" y="0"/>
          <a:chExt cx="0" cy="0"/>
        </a:xfrm>
      </p:grpSpPr>
      <p:sp>
        <p:nvSpPr>
          <p:cNvPr id="131" name="Google Shape;131;p3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2" name="Google Shape;132;p31"/>
          <p:cNvSpPr/>
          <p:nvPr/>
        </p:nvSpPr>
        <p:spPr>
          <a:xfrm>
            <a:off x="628649" y="1405105"/>
            <a:ext cx="7825275" cy="21467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a:solidFill>
                <a:schemeClr val="dk1"/>
              </a:solidFill>
              <a:latin typeface="Trebuchet MS"/>
              <a:ea typeface="Trebuchet MS"/>
              <a:cs typeface="Trebuchet MS"/>
              <a:sym typeface="Trebuchet MS"/>
            </a:endParaRPr>
          </a:p>
        </p:txBody>
      </p:sp>
      <p:sp>
        <p:nvSpPr>
          <p:cNvPr id="133" name="Google Shape;133;p31"/>
          <p:cNvSpPr/>
          <p:nvPr/>
        </p:nvSpPr>
        <p:spPr>
          <a:xfrm>
            <a:off x="628650" y="286659"/>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4"/>
        <p:cNvGrpSpPr/>
        <p:nvPr/>
      </p:nvGrpSpPr>
      <p:grpSpPr>
        <a:xfrm>
          <a:off x="0" y="0"/>
          <a:ext cx="0" cy="0"/>
          <a:chOff x="0" y="0"/>
          <a:chExt cx="0" cy="0"/>
        </a:xfrm>
      </p:grpSpPr>
      <p:sp>
        <p:nvSpPr>
          <p:cNvPr id="135" name="Google Shape;135;p32"/>
          <p:cNvSpPr txBox="1">
            <a:spLocks noGrp="1"/>
          </p:cNvSpPr>
          <p:nvPr>
            <p:ph type="title"/>
          </p:nvPr>
        </p:nvSpPr>
        <p:spPr>
          <a:xfrm>
            <a:off x="605660" y="1354603"/>
            <a:ext cx="3602475" cy="22281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 name="Google Shape;136;p32"/>
          <p:cNvSpPr txBox="1">
            <a:spLocks noGrp="1"/>
          </p:cNvSpPr>
          <p:nvPr>
            <p:ph type="body" idx="1"/>
          </p:nvPr>
        </p:nvSpPr>
        <p:spPr>
          <a:xfrm>
            <a:off x="4857422" y="1354602"/>
            <a:ext cx="3642075" cy="22281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Google Shape;137;p3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138" name="Google Shape;138;p32"/>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9"/>
        <p:cNvGrpSpPr/>
        <p:nvPr/>
      </p:nvGrpSpPr>
      <p:grpSpPr>
        <a:xfrm>
          <a:off x="0" y="0"/>
          <a:ext cx="0" cy="0"/>
          <a:chOff x="0" y="0"/>
          <a:chExt cx="0" cy="0"/>
        </a:xfrm>
      </p:grpSpPr>
      <p:sp>
        <p:nvSpPr>
          <p:cNvPr id="140" name="Google Shape;140;p33"/>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1" name="Google Shape;141;p33"/>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2"/>
        <p:cNvGrpSpPr/>
        <p:nvPr/>
      </p:nvGrpSpPr>
      <p:grpSpPr>
        <a:xfrm>
          <a:off x="0" y="0"/>
          <a:ext cx="0" cy="0"/>
          <a:chOff x="0" y="0"/>
          <a:chExt cx="0" cy="0"/>
        </a:xfrm>
      </p:grpSpPr>
      <p:sp>
        <p:nvSpPr>
          <p:cNvPr id="143" name="Google Shape;143;p34"/>
          <p:cNvSpPr txBox="1">
            <a:spLocks noGrp="1"/>
          </p:cNvSpPr>
          <p:nvPr>
            <p:ph type="title"/>
          </p:nvPr>
        </p:nvSpPr>
        <p:spPr>
          <a:xfrm>
            <a:off x="4592091" y="1968996"/>
            <a:ext cx="4036275" cy="173542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 name="Google Shape;144;p3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5" name="Google Shape;145;p34"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46"/>
        <p:cNvGrpSpPr/>
        <p:nvPr/>
      </p:nvGrpSpPr>
      <p:grpSpPr>
        <a:xfrm>
          <a:off x="0" y="0"/>
          <a:ext cx="0" cy="0"/>
          <a:chOff x="0" y="0"/>
          <a:chExt cx="0" cy="0"/>
        </a:xfrm>
      </p:grpSpPr>
      <p:sp>
        <p:nvSpPr>
          <p:cNvPr id="147" name="Google Shape;147;p35"/>
          <p:cNvSpPr txBox="1">
            <a:spLocks noGrp="1"/>
          </p:cNvSpPr>
          <p:nvPr>
            <p:ph type="title"/>
          </p:nvPr>
        </p:nvSpPr>
        <p:spPr>
          <a:xfrm>
            <a:off x="4592091" y="1690390"/>
            <a:ext cx="4319325" cy="17628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8" name="Google Shape;148;p3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9" name="Google Shape;149;p35"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50"/>
        <p:cNvGrpSpPr/>
        <p:nvPr/>
      </p:nvGrpSpPr>
      <p:grpSpPr>
        <a:xfrm>
          <a:off x="0" y="0"/>
          <a:ext cx="0" cy="0"/>
          <a:chOff x="0" y="0"/>
          <a:chExt cx="0" cy="0"/>
        </a:xfrm>
      </p:grpSpPr>
      <p:sp>
        <p:nvSpPr>
          <p:cNvPr id="151" name="Google Shape;151;p3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2" name="Google Shape;152;p3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 name="Google Shape;153;p36"/>
          <p:cNvSpPr txBox="1">
            <a:spLocks noGrp="1"/>
          </p:cNvSpPr>
          <p:nvPr>
            <p:ph type="body" idx="1"/>
          </p:nvPr>
        </p:nvSpPr>
        <p:spPr>
          <a:xfrm>
            <a:off x="1665111" y="1621510"/>
            <a:ext cx="5813775" cy="28649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4"/>
        <p:cNvGrpSpPr/>
        <p:nvPr/>
      </p:nvGrpSpPr>
      <p:grpSpPr>
        <a:xfrm>
          <a:off x="0" y="0"/>
          <a:ext cx="0" cy="0"/>
          <a:chOff x="0" y="0"/>
          <a:chExt cx="0" cy="0"/>
        </a:xfrm>
      </p:grpSpPr>
      <p:sp>
        <p:nvSpPr>
          <p:cNvPr id="155" name="Google Shape;155;p37"/>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 name="Google Shape;156;p3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7"/>
        <p:cNvGrpSpPr/>
        <p:nvPr/>
      </p:nvGrpSpPr>
      <p:grpSpPr>
        <a:xfrm>
          <a:off x="0" y="0"/>
          <a:ext cx="0" cy="0"/>
          <a:chOff x="0" y="0"/>
          <a:chExt cx="0" cy="0"/>
        </a:xfrm>
      </p:grpSpPr>
      <p:sp>
        <p:nvSpPr>
          <p:cNvPr id="158" name="Google Shape;158;p38"/>
          <p:cNvSpPr txBox="1">
            <a:spLocks noGrp="1"/>
          </p:cNvSpPr>
          <p:nvPr>
            <p:ph type="title"/>
          </p:nvPr>
        </p:nvSpPr>
        <p:spPr>
          <a:xfrm>
            <a:off x="311700" y="445026"/>
            <a:ext cx="8520525" cy="572625"/>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8"/>
          <p:cNvSpPr txBox="1">
            <a:spLocks noGrp="1"/>
          </p:cNvSpPr>
          <p:nvPr>
            <p:ph type="body" idx="1"/>
          </p:nvPr>
        </p:nvSpPr>
        <p:spPr>
          <a:xfrm>
            <a:off x="311700" y="1152475"/>
            <a:ext cx="8520525"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60" name="Google Shape;160;p38"/>
          <p:cNvSpPr txBox="1">
            <a:spLocks noGrp="1"/>
          </p:cNvSpPr>
          <p:nvPr>
            <p:ph type="sldNum" idx="12"/>
          </p:nvPr>
        </p:nvSpPr>
        <p:spPr>
          <a:xfrm>
            <a:off x="8472458" y="4663217"/>
            <a:ext cx="548775" cy="393525"/>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7"/>
        <p:cNvGrpSpPr/>
        <p:nvPr/>
      </p:nvGrpSpPr>
      <p:grpSpPr>
        <a:xfrm>
          <a:off x="0" y="0"/>
          <a:ext cx="0" cy="0"/>
          <a:chOff x="0" y="0"/>
          <a:chExt cx="0" cy="0"/>
        </a:xfrm>
      </p:grpSpPr>
      <p:sp>
        <p:nvSpPr>
          <p:cNvPr id="168" name="Google Shape;168;p4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69"/>
        <p:cNvGrpSpPr/>
        <p:nvPr/>
      </p:nvGrpSpPr>
      <p:grpSpPr>
        <a:xfrm>
          <a:off x="0" y="0"/>
          <a:ext cx="0" cy="0"/>
          <a:chOff x="0" y="0"/>
          <a:chExt cx="0" cy="0"/>
        </a:xfrm>
      </p:grpSpPr>
      <p:sp>
        <p:nvSpPr>
          <p:cNvPr id="170" name="Google Shape;170;p41"/>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 name="Google Shape;171;p41"/>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72" name="Google Shape;172;p4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3"/>
        <p:cNvGrpSpPr/>
        <p:nvPr/>
      </p:nvGrpSpPr>
      <p:grpSpPr>
        <a:xfrm>
          <a:off x="0" y="0"/>
          <a:ext cx="0" cy="0"/>
          <a:chOff x="0" y="0"/>
          <a:chExt cx="0" cy="0"/>
        </a:xfrm>
      </p:grpSpPr>
      <p:sp>
        <p:nvSpPr>
          <p:cNvPr id="174" name="Google Shape;174;p42"/>
          <p:cNvSpPr txBox="1">
            <a:spLocks noGrp="1"/>
          </p:cNvSpPr>
          <p:nvPr>
            <p:ph type="ctrTitle"/>
          </p:nvPr>
        </p:nvSpPr>
        <p:spPr>
          <a:xfrm>
            <a:off x="780393" y="1128869"/>
            <a:ext cx="7583175" cy="7427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5" name="Google Shape;175;p42"/>
          <p:cNvSpPr txBox="1">
            <a:spLocks noGrp="1"/>
          </p:cNvSpPr>
          <p:nvPr>
            <p:ph type="subTitle" idx="1"/>
          </p:nvPr>
        </p:nvSpPr>
        <p:spPr>
          <a:xfrm>
            <a:off x="1143000" y="1937573"/>
            <a:ext cx="6858000" cy="5541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76" name="Google Shape;176;p42"/>
          <p:cNvSpPr txBox="1">
            <a:spLocks noGrp="1"/>
          </p:cNvSpPr>
          <p:nvPr>
            <p:ph type="dt" idx="10"/>
          </p:nvPr>
        </p:nvSpPr>
        <p:spPr>
          <a:xfrm>
            <a:off x="3543300" y="3688167"/>
            <a:ext cx="20574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7" name="Google Shape;177;p4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8" name="Google Shape;178;p42"/>
          <p:cNvSpPr txBox="1">
            <a:spLocks noGrp="1"/>
          </p:cNvSpPr>
          <p:nvPr>
            <p:ph type="body" idx="2"/>
          </p:nvPr>
        </p:nvSpPr>
        <p:spPr>
          <a:xfrm>
            <a:off x="1435396" y="2760021"/>
            <a:ext cx="6273225"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79"/>
        <p:cNvGrpSpPr/>
        <p:nvPr/>
      </p:nvGrpSpPr>
      <p:grpSpPr>
        <a:xfrm>
          <a:off x="0" y="0"/>
          <a:ext cx="0" cy="0"/>
          <a:chOff x="0" y="0"/>
          <a:chExt cx="0" cy="0"/>
        </a:xfrm>
      </p:grpSpPr>
      <p:sp>
        <p:nvSpPr>
          <p:cNvPr id="180" name="Google Shape;180;p43"/>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1" name="Google Shape;181;p43"/>
          <p:cNvSpPr/>
          <p:nvPr/>
        </p:nvSpPr>
        <p:spPr>
          <a:xfrm>
            <a:off x="628649" y="1405105"/>
            <a:ext cx="7825275" cy="173092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182" name="Google Shape;182;p43"/>
          <p:cNvSpPr/>
          <p:nvPr/>
        </p:nvSpPr>
        <p:spPr>
          <a:xfrm>
            <a:off x="658793" y="313418"/>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83"/>
        <p:cNvGrpSpPr/>
        <p:nvPr/>
      </p:nvGrpSpPr>
      <p:grpSpPr>
        <a:xfrm>
          <a:off x="0" y="0"/>
          <a:ext cx="0" cy="0"/>
          <a:chOff x="0" y="0"/>
          <a:chExt cx="0" cy="0"/>
        </a:xfrm>
      </p:grpSpPr>
      <p:sp>
        <p:nvSpPr>
          <p:cNvPr id="184" name="Google Shape;184;p4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5" name="Google Shape;185;p44"/>
          <p:cNvSpPr txBox="1"/>
          <p:nvPr/>
        </p:nvSpPr>
        <p:spPr>
          <a:xfrm>
            <a:off x="10221314" y="6553015"/>
            <a:ext cx="1629000" cy="295875"/>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a:solidFill>
                <a:srgbClr val="000000"/>
              </a:solidFill>
              <a:latin typeface="Trebuchet MS"/>
              <a:ea typeface="Trebuchet MS"/>
              <a:cs typeface="Trebuchet MS"/>
              <a:sym typeface="Trebuchet MS"/>
            </a:endParaRPr>
          </a:p>
        </p:txBody>
      </p:sp>
      <p:pic>
        <p:nvPicPr>
          <p:cNvPr id="186" name="Google Shape;186;p44"/>
          <p:cNvPicPr preferRelativeResize="0"/>
          <p:nvPr/>
        </p:nvPicPr>
        <p:blipFill rotWithShape="1">
          <a:blip r:embed="rId2">
            <a:alphaModFix/>
          </a:blip>
          <a:srcRect l="1681" t="12786" b="4828"/>
          <a:stretch/>
        </p:blipFill>
        <p:spPr>
          <a:xfrm>
            <a:off x="0" y="-1"/>
            <a:ext cx="9143998" cy="4695091"/>
          </a:xfrm>
          <a:prstGeom prst="rect">
            <a:avLst/>
          </a:prstGeom>
          <a:noFill/>
          <a:ln>
            <a:noFill/>
          </a:ln>
        </p:spPr>
      </p:pic>
      <p:sp>
        <p:nvSpPr>
          <p:cNvPr id="187" name="Google Shape;187;p44"/>
          <p:cNvSpPr/>
          <p:nvPr/>
        </p:nvSpPr>
        <p:spPr>
          <a:xfrm>
            <a:off x="0" y="2584310"/>
            <a:ext cx="9162225" cy="19190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88"/>
        <p:cNvGrpSpPr/>
        <p:nvPr/>
      </p:nvGrpSpPr>
      <p:grpSpPr>
        <a:xfrm>
          <a:off x="0" y="0"/>
          <a:ext cx="0" cy="0"/>
          <a:chOff x="0" y="0"/>
          <a:chExt cx="0" cy="0"/>
        </a:xfrm>
      </p:grpSpPr>
      <p:sp>
        <p:nvSpPr>
          <p:cNvPr id="189" name="Google Shape;189;p4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0" name="Google Shape;190;p45"/>
          <p:cNvSpPr/>
          <p:nvPr/>
        </p:nvSpPr>
        <p:spPr>
          <a:xfrm>
            <a:off x="628649" y="1405105"/>
            <a:ext cx="7825275" cy="21467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a:solidFill>
                <a:schemeClr val="dk1"/>
              </a:solidFill>
              <a:latin typeface="Trebuchet MS"/>
              <a:ea typeface="Trebuchet MS"/>
              <a:cs typeface="Trebuchet MS"/>
              <a:sym typeface="Trebuchet MS"/>
            </a:endParaRPr>
          </a:p>
        </p:txBody>
      </p:sp>
      <p:sp>
        <p:nvSpPr>
          <p:cNvPr id="191" name="Google Shape;191;p45"/>
          <p:cNvSpPr/>
          <p:nvPr/>
        </p:nvSpPr>
        <p:spPr>
          <a:xfrm>
            <a:off x="628650" y="286659"/>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92"/>
        <p:cNvGrpSpPr/>
        <p:nvPr/>
      </p:nvGrpSpPr>
      <p:grpSpPr>
        <a:xfrm>
          <a:off x="0" y="0"/>
          <a:ext cx="0" cy="0"/>
          <a:chOff x="0" y="0"/>
          <a:chExt cx="0" cy="0"/>
        </a:xfrm>
      </p:grpSpPr>
      <p:sp>
        <p:nvSpPr>
          <p:cNvPr id="193" name="Google Shape;193;p46"/>
          <p:cNvSpPr txBox="1">
            <a:spLocks noGrp="1"/>
          </p:cNvSpPr>
          <p:nvPr>
            <p:ph type="title"/>
          </p:nvPr>
        </p:nvSpPr>
        <p:spPr>
          <a:xfrm>
            <a:off x="605660" y="1354603"/>
            <a:ext cx="3602475" cy="22281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 name="Google Shape;194;p46"/>
          <p:cNvSpPr txBox="1">
            <a:spLocks noGrp="1"/>
          </p:cNvSpPr>
          <p:nvPr>
            <p:ph type="body" idx="1"/>
          </p:nvPr>
        </p:nvSpPr>
        <p:spPr>
          <a:xfrm>
            <a:off x="4857422" y="1354602"/>
            <a:ext cx="3642075" cy="22281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5" name="Google Shape;195;p4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196" name="Google Shape;196;p46"/>
          <p:cNvCxnSpPr/>
          <p:nvPr/>
        </p:nvCxnSpPr>
        <p:spPr>
          <a:xfrm>
            <a:off x="4572000" y="995363"/>
            <a:ext cx="0" cy="31527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7"/>
        <p:cNvGrpSpPr/>
        <p:nvPr/>
      </p:nvGrpSpPr>
      <p:grpSpPr>
        <a:xfrm>
          <a:off x="0" y="0"/>
          <a:ext cx="0" cy="0"/>
          <a:chOff x="0" y="0"/>
          <a:chExt cx="0" cy="0"/>
        </a:xfrm>
      </p:grpSpPr>
      <p:sp>
        <p:nvSpPr>
          <p:cNvPr id="198" name="Google Shape;198;p47"/>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 name="Google Shape;199;p4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00"/>
        <p:cNvGrpSpPr/>
        <p:nvPr/>
      </p:nvGrpSpPr>
      <p:grpSpPr>
        <a:xfrm>
          <a:off x="0" y="0"/>
          <a:ext cx="0" cy="0"/>
          <a:chOff x="0" y="0"/>
          <a:chExt cx="0" cy="0"/>
        </a:xfrm>
      </p:grpSpPr>
      <p:sp>
        <p:nvSpPr>
          <p:cNvPr id="201" name="Google Shape;201;p48"/>
          <p:cNvSpPr txBox="1">
            <a:spLocks noGrp="1"/>
          </p:cNvSpPr>
          <p:nvPr>
            <p:ph type="title"/>
          </p:nvPr>
        </p:nvSpPr>
        <p:spPr>
          <a:xfrm>
            <a:off x="4592091" y="1968996"/>
            <a:ext cx="4036275" cy="173542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4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3" name="Google Shape;203;p48"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04"/>
        <p:cNvGrpSpPr/>
        <p:nvPr/>
      </p:nvGrpSpPr>
      <p:grpSpPr>
        <a:xfrm>
          <a:off x="0" y="0"/>
          <a:ext cx="0" cy="0"/>
          <a:chOff x="0" y="0"/>
          <a:chExt cx="0" cy="0"/>
        </a:xfrm>
      </p:grpSpPr>
      <p:sp>
        <p:nvSpPr>
          <p:cNvPr id="205" name="Google Shape;205;p49"/>
          <p:cNvSpPr txBox="1">
            <a:spLocks noGrp="1"/>
          </p:cNvSpPr>
          <p:nvPr>
            <p:ph type="title"/>
          </p:nvPr>
        </p:nvSpPr>
        <p:spPr>
          <a:xfrm>
            <a:off x="4592091" y="1690390"/>
            <a:ext cx="4319325" cy="17628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 name="Google Shape;206;p4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07" name="Google Shape;207;p49"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8"/>
        <p:cNvGrpSpPr/>
        <p:nvPr/>
      </p:nvGrpSpPr>
      <p:grpSpPr>
        <a:xfrm>
          <a:off x="0" y="0"/>
          <a:ext cx="0" cy="0"/>
          <a:chOff x="0" y="0"/>
          <a:chExt cx="0" cy="0"/>
        </a:xfrm>
      </p:grpSpPr>
      <p:sp>
        <p:nvSpPr>
          <p:cNvPr id="209" name="Google Shape;209;p5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50"/>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50"/>
          <p:cNvSpPr txBox="1">
            <a:spLocks noGrp="1"/>
          </p:cNvSpPr>
          <p:nvPr>
            <p:ph type="body" idx="1"/>
          </p:nvPr>
        </p:nvSpPr>
        <p:spPr>
          <a:xfrm>
            <a:off x="1665111" y="1621510"/>
            <a:ext cx="5813775" cy="28649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12"/>
        <p:cNvGrpSpPr/>
        <p:nvPr/>
      </p:nvGrpSpPr>
      <p:grpSpPr>
        <a:xfrm>
          <a:off x="0" y="0"/>
          <a:ext cx="0" cy="0"/>
          <a:chOff x="0" y="0"/>
          <a:chExt cx="0" cy="0"/>
        </a:xfrm>
      </p:grpSpPr>
      <p:sp>
        <p:nvSpPr>
          <p:cNvPr id="213" name="Google Shape;213;p51"/>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 name="Google Shape;214;p5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215"/>
        <p:cNvGrpSpPr/>
        <p:nvPr/>
      </p:nvGrpSpPr>
      <p:grpSpPr>
        <a:xfrm>
          <a:off x="0" y="0"/>
          <a:ext cx="0" cy="0"/>
          <a:chOff x="0" y="0"/>
          <a:chExt cx="0" cy="0"/>
        </a:xfrm>
      </p:grpSpPr>
      <p:sp>
        <p:nvSpPr>
          <p:cNvPr id="216" name="Google Shape;216;p52"/>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 name="Google Shape;217;p5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218"/>
        <p:cNvGrpSpPr/>
        <p:nvPr/>
      </p:nvGrpSpPr>
      <p:grpSpPr>
        <a:xfrm>
          <a:off x="0" y="0"/>
          <a:ext cx="0" cy="0"/>
          <a:chOff x="0" y="0"/>
          <a:chExt cx="0" cy="0"/>
        </a:xfrm>
      </p:grpSpPr>
      <p:sp>
        <p:nvSpPr>
          <p:cNvPr id="219" name="Google Shape;219;p53"/>
          <p:cNvSpPr txBox="1">
            <a:spLocks noGrp="1"/>
          </p:cNvSpPr>
          <p:nvPr>
            <p:ph type="body" idx="1"/>
          </p:nvPr>
        </p:nvSpPr>
        <p:spPr>
          <a:xfrm>
            <a:off x="232304" y="1285875"/>
            <a:ext cx="8679375" cy="3255075"/>
          </a:xfrm>
          <a:prstGeom prst="rect">
            <a:avLst/>
          </a:prstGeom>
          <a:noFill/>
          <a:ln>
            <a:noFill/>
          </a:ln>
        </p:spPr>
        <p:txBody>
          <a:bodyPr spcFirstLastPara="1" wrap="square" lIns="68575" tIns="34275" rIns="68575" bIns="34275" anchor="t" anchorCtr="0">
            <a:noAutofit/>
          </a:bodyPr>
          <a:lstStyle>
            <a:lvl1pPr marL="457200" marR="0" lvl="0" indent="-406400" algn="l">
              <a:lnSpc>
                <a:spcPct val="100000"/>
              </a:lnSpc>
              <a:spcBef>
                <a:spcPts val="1600"/>
              </a:spcBef>
              <a:spcAft>
                <a:spcPts val="0"/>
              </a:spcAft>
              <a:buClr>
                <a:schemeClr val="accent5"/>
              </a:buClr>
              <a:buSzPts val="2800"/>
              <a:buFont typeface="Arial"/>
              <a:buChar char="•"/>
              <a:defRPr sz="2800" b="0" i="0" u="none" strike="noStrike" cap="none">
                <a:solidFill>
                  <a:schemeClr val="accent5"/>
                </a:solidFill>
                <a:latin typeface="Trebuchet MS"/>
                <a:ea typeface="Trebuchet MS"/>
                <a:cs typeface="Trebuchet MS"/>
                <a:sym typeface="Trebuchet MS"/>
              </a:defRPr>
            </a:lvl1pPr>
            <a:lvl2pPr marL="914400" marR="0" lvl="1" indent="-361950" algn="l">
              <a:lnSpc>
                <a:spcPct val="100000"/>
              </a:lnSpc>
              <a:spcBef>
                <a:spcPts val="1600"/>
              </a:spcBef>
              <a:spcAft>
                <a:spcPts val="0"/>
              </a:spcAft>
              <a:buClr>
                <a:schemeClr val="accent5"/>
              </a:buClr>
              <a:buSzPts val="2100"/>
              <a:buFont typeface="Courier New"/>
              <a:buChar char="o"/>
              <a:defRPr sz="2300" b="0" i="0" u="none" strike="noStrike" cap="none">
                <a:solidFill>
                  <a:schemeClr val="accent5"/>
                </a:solidFill>
                <a:latin typeface="Trebuchet MS"/>
                <a:ea typeface="Trebuchet MS"/>
                <a:cs typeface="Trebuchet MS"/>
                <a:sym typeface="Trebuchet MS"/>
              </a:defRPr>
            </a:lvl2pPr>
            <a:lvl3pPr marL="1371600" marR="0" lvl="2" indent="-323850" algn="l">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a:ea typeface="Trebuchet MS"/>
                <a:cs typeface="Trebuchet MS"/>
                <a:sym typeface="Trebuchet MS"/>
              </a:defRPr>
            </a:lvl3pPr>
            <a:lvl4pPr marL="1828800" marR="0" lvl="3" indent="-381000" algn="l">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20" name="Google Shape;220;p53"/>
          <p:cNvSpPr txBox="1">
            <a:spLocks noGrp="1"/>
          </p:cNvSpPr>
          <p:nvPr>
            <p:ph type="sldNum" idx="12"/>
          </p:nvPr>
        </p:nvSpPr>
        <p:spPr>
          <a:xfrm>
            <a:off x="7402922" y="4825799"/>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21" name="Google Shape;221;p53"/>
          <p:cNvSpPr txBox="1">
            <a:spLocks noGrp="1"/>
          </p:cNvSpPr>
          <p:nvPr>
            <p:ph type="title"/>
          </p:nvPr>
        </p:nvSpPr>
        <p:spPr>
          <a:xfrm>
            <a:off x="232304" y="329339"/>
            <a:ext cx="8679375" cy="61267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22"/>
        <p:cNvGrpSpPr/>
        <p:nvPr/>
      </p:nvGrpSpPr>
      <p:grpSpPr>
        <a:xfrm>
          <a:off x="0" y="0"/>
          <a:ext cx="0" cy="0"/>
          <a:chOff x="0" y="0"/>
          <a:chExt cx="0" cy="0"/>
        </a:xfrm>
      </p:grpSpPr>
      <p:sp>
        <p:nvSpPr>
          <p:cNvPr id="223" name="Google Shape;223;p54"/>
          <p:cNvSpPr txBox="1">
            <a:spLocks noGrp="1"/>
          </p:cNvSpPr>
          <p:nvPr>
            <p:ph type="body" idx="1"/>
          </p:nvPr>
        </p:nvSpPr>
        <p:spPr>
          <a:xfrm>
            <a:off x="232304" y="1285875"/>
            <a:ext cx="8679375" cy="3255075"/>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4" name="Google Shape;224;p54"/>
          <p:cNvSpPr txBox="1">
            <a:spLocks noGrp="1"/>
          </p:cNvSpPr>
          <p:nvPr>
            <p:ph type="sldNum" idx="12"/>
          </p:nvPr>
        </p:nvSpPr>
        <p:spPr>
          <a:xfrm>
            <a:off x="7384771" y="4818852"/>
            <a:ext cx="1509075" cy="273825"/>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25" name="Google Shape;225;p54"/>
          <p:cNvSpPr txBox="1">
            <a:spLocks noGrp="1"/>
          </p:cNvSpPr>
          <p:nvPr>
            <p:ph type="title"/>
          </p:nvPr>
        </p:nvSpPr>
        <p:spPr>
          <a:xfrm>
            <a:off x="232304" y="329339"/>
            <a:ext cx="8679375" cy="6122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6"/>
        <p:cNvGrpSpPr/>
        <p:nvPr/>
      </p:nvGrpSpPr>
      <p:grpSpPr>
        <a:xfrm>
          <a:off x="0" y="0"/>
          <a:ext cx="0" cy="0"/>
          <a:chOff x="0" y="0"/>
          <a:chExt cx="0" cy="0"/>
        </a:xfrm>
      </p:grpSpPr>
      <p:sp>
        <p:nvSpPr>
          <p:cNvPr id="227" name="Google Shape;227;p55"/>
          <p:cNvSpPr txBox="1">
            <a:spLocks noGrp="1"/>
          </p:cNvSpPr>
          <p:nvPr>
            <p:ph type="title"/>
          </p:nvPr>
        </p:nvSpPr>
        <p:spPr>
          <a:xfrm>
            <a:off x="311700" y="445025"/>
            <a:ext cx="8520525" cy="5726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8" name="Google Shape;228;p55"/>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1pPr>
            <a:lvl2pPr marL="914400" marR="0" lvl="1"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2pPr>
            <a:lvl3pPr marL="1371600" marR="0" lvl="2"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3pPr>
            <a:lvl4pPr marL="1828800" marR="0" lvl="3"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4pPr>
            <a:lvl5pPr marL="2286000" marR="0" lvl="4"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5pPr>
            <a:lvl6pPr marL="2743200" marR="0" lvl="5"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6pPr>
            <a:lvl7pPr marL="3200400" marR="0" lvl="6"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7pPr>
            <a:lvl8pPr marL="3657600" marR="0" lvl="7"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8pPr>
            <a:lvl9pPr marL="4114800" marR="0" lvl="8"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9pPr>
          </a:lstStyle>
          <a:p>
            <a:endParaRPr/>
          </a:p>
        </p:txBody>
      </p:sp>
      <p:sp>
        <p:nvSpPr>
          <p:cNvPr id="229" name="Google Shape;229;p55"/>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230"/>
        <p:cNvGrpSpPr/>
        <p:nvPr/>
      </p:nvGrpSpPr>
      <p:grpSpPr>
        <a:xfrm>
          <a:off x="0" y="0"/>
          <a:ext cx="0" cy="0"/>
          <a:chOff x="0" y="0"/>
          <a:chExt cx="0" cy="0"/>
        </a:xfrm>
      </p:grpSpPr>
      <p:sp>
        <p:nvSpPr>
          <p:cNvPr id="231" name="Google Shape;231;p56"/>
          <p:cNvSpPr txBox="1">
            <a:spLocks noGrp="1"/>
          </p:cNvSpPr>
          <p:nvPr>
            <p:ph type="title"/>
          </p:nvPr>
        </p:nvSpPr>
        <p:spPr>
          <a:xfrm>
            <a:off x="311700" y="445025"/>
            <a:ext cx="8520525" cy="5726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232" name="Google Shape;232;p56"/>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1pPr>
            <a:lvl2pPr marL="914400" marR="0" lvl="1"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233" name="Google Shape;233;p56"/>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234"/>
        <p:cNvGrpSpPr/>
        <p:nvPr/>
      </p:nvGrpSpPr>
      <p:grpSpPr>
        <a:xfrm>
          <a:off x="0" y="0"/>
          <a:ext cx="0" cy="0"/>
          <a:chOff x="0" y="0"/>
          <a:chExt cx="0" cy="0"/>
        </a:xfrm>
      </p:grpSpPr>
      <p:sp>
        <p:nvSpPr>
          <p:cNvPr id="235" name="Google Shape;235;p57"/>
          <p:cNvSpPr txBox="1">
            <a:spLocks noGrp="1"/>
          </p:cNvSpPr>
          <p:nvPr>
            <p:ph type="body" idx="1"/>
          </p:nvPr>
        </p:nvSpPr>
        <p:spPr>
          <a:xfrm>
            <a:off x="232305" y="1285875"/>
            <a:ext cx="8679375" cy="325507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36" name="Google Shape;236;p57"/>
          <p:cNvSpPr txBox="1">
            <a:spLocks noGrp="1"/>
          </p:cNvSpPr>
          <p:nvPr>
            <p:ph type="sldNum" idx="12"/>
          </p:nvPr>
        </p:nvSpPr>
        <p:spPr>
          <a:xfrm>
            <a:off x="7384767" y="4818852"/>
            <a:ext cx="15090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
        <p:nvSpPr>
          <p:cNvPr id="237" name="Google Shape;237;p57"/>
          <p:cNvSpPr txBox="1">
            <a:spLocks noGrp="1"/>
          </p:cNvSpPr>
          <p:nvPr>
            <p:ph type="title"/>
          </p:nvPr>
        </p:nvSpPr>
        <p:spPr>
          <a:xfrm>
            <a:off x="232305" y="329338"/>
            <a:ext cx="8679375" cy="6126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38"/>
        <p:cNvGrpSpPr/>
        <p:nvPr/>
      </p:nvGrpSpPr>
      <p:grpSpPr>
        <a:xfrm>
          <a:off x="0" y="0"/>
          <a:ext cx="0" cy="0"/>
          <a:chOff x="0" y="0"/>
          <a:chExt cx="0" cy="0"/>
        </a:xfrm>
      </p:grpSpPr>
      <p:sp>
        <p:nvSpPr>
          <p:cNvPr id="239" name="Google Shape;239;p58"/>
          <p:cNvSpPr txBox="1">
            <a:spLocks noGrp="1"/>
          </p:cNvSpPr>
          <p:nvPr>
            <p:ph type="title"/>
          </p:nvPr>
        </p:nvSpPr>
        <p:spPr>
          <a:xfrm>
            <a:off x="628427" y="482203"/>
            <a:ext cx="7887375" cy="6099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3900">
                <a:solidFill>
                  <a:schemeClr val="dk1"/>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40" name="Google Shape;240;p58"/>
          <p:cNvSpPr txBox="1">
            <a:spLocks noGrp="1"/>
          </p:cNvSpPr>
          <p:nvPr>
            <p:ph type="body" idx="1"/>
          </p:nvPr>
        </p:nvSpPr>
        <p:spPr>
          <a:xfrm>
            <a:off x="628427" y="1285875"/>
            <a:ext cx="7887375" cy="3176100"/>
          </a:xfrm>
          <a:prstGeom prst="rect">
            <a:avLst/>
          </a:prstGeom>
          <a:noFill/>
          <a:ln>
            <a:noFill/>
          </a:ln>
        </p:spPr>
        <p:txBody>
          <a:bodyPr spcFirstLastPara="1" wrap="square" lIns="58925" tIns="29450" rIns="58925" bIns="29450" anchor="t" anchorCtr="0">
            <a:noAutofit/>
          </a:bodyPr>
          <a:lstStyle>
            <a:lvl1pPr marL="457200" marR="0" lvl="0" indent="-374650" algn="l">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1pPr>
            <a:lvl2pPr marL="914400" marR="0" lvl="1" indent="-330200" algn="l">
              <a:spcBef>
                <a:spcPts val="500"/>
              </a:spcBef>
              <a:spcAft>
                <a:spcPts val="0"/>
              </a:spcAft>
              <a:buClr>
                <a:schemeClr val="dk1"/>
              </a:buClr>
              <a:buSzPts val="1600"/>
              <a:buFont typeface="Noto Sans Symbols"/>
              <a:buChar char="⮚"/>
              <a:defRPr sz="2100" b="0" i="0" u="none" strike="noStrike" cap="none">
                <a:solidFill>
                  <a:schemeClr val="dk1"/>
                </a:solidFill>
                <a:latin typeface="Trebuchet MS"/>
                <a:ea typeface="Trebuchet MS"/>
                <a:cs typeface="Trebuchet MS"/>
                <a:sym typeface="Trebuchet MS"/>
              </a:defRPr>
            </a:lvl2pPr>
            <a:lvl3pPr marL="1371600" marR="0" lvl="2" indent="-317500" algn="l">
              <a:spcBef>
                <a:spcPts val="500"/>
              </a:spcBef>
              <a:spcAft>
                <a:spcPts val="0"/>
              </a:spcAft>
              <a:buClr>
                <a:schemeClr val="dk1"/>
              </a:buClr>
              <a:buSzPts val="1400"/>
              <a:buFont typeface="Noto Sans Symbols"/>
              <a:buChar char="▪"/>
              <a:defRPr sz="1800" b="0" i="0" u="none" strike="noStrike" cap="none">
                <a:solidFill>
                  <a:schemeClr val="dk1"/>
                </a:solidFill>
                <a:latin typeface="Trebuchet MS"/>
                <a:ea typeface="Trebuchet MS"/>
                <a:cs typeface="Trebuchet MS"/>
                <a:sym typeface="Trebuchet MS"/>
              </a:defRPr>
            </a:lvl3pPr>
            <a:lvl4pPr marL="1828800" marR="0" lvl="3" indent="-330200" algn="l">
              <a:spcBef>
                <a:spcPts val="500"/>
              </a:spcBef>
              <a:spcAft>
                <a:spcPts val="0"/>
              </a:spcAft>
              <a:buClr>
                <a:schemeClr val="dk1"/>
              </a:buClr>
              <a:buSzPts val="1600"/>
              <a:buFont typeface="Arial"/>
              <a:buChar char="•"/>
              <a:defRPr sz="1600" b="0" i="0" u="none" strike="noStrike" cap="none">
                <a:solidFill>
                  <a:schemeClr val="dk1"/>
                </a:solidFill>
                <a:latin typeface="Trebuchet MS"/>
                <a:ea typeface="Trebuchet MS"/>
                <a:cs typeface="Trebuchet MS"/>
                <a:sym typeface="Trebuchet MS"/>
              </a:defRPr>
            </a:lvl4pPr>
            <a:lvl5pPr marL="2286000" marR="0" lvl="4" indent="-311150" algn="l">
              <a:spcBef>
                <a:spcPts val="500"/>
              </a:spcBef>
              <a:spcAft>
                <a:spcPts val="0"/>
              </a:spcAft>
              <a:buClr>
                <a:srgbClr val="5C6670"/>
              </a:buClr>
              <a:buSzPts val="1300"/>
              <a:buFont typeface="Arial"/>
              <a:buChar char="•"/>
              <a:defRPr sz="13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41" name="Google Shape;241;p58"/>
          <p:cNvSpPr txBox="1">
            <a:spLocks noGrp="1"/>
          </p:cNvSpPr>
          <p:nvPr>
            <p:ph type="sldNum" idx="12"/>
          </p:nvPr>
        </p:nvSpPr>
        <p:spPr>
          <a:xfrm>
            <a:off x="6458396" y="4767616"/>
            <a:ext cx="20571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42"/>
        <p:cNvGrpSpPr/>
        <p:nvPr/>
      </p:nvGrpSpPr>
      <p:grpSpPr>
        <a:xfrm>
          <a:off x="0" y="0"/>
          <a:ext cx="0" cy="0"/>
          <a:chOff x="0" y="0"/>
          <a:chExt cx="0" cy="0"/>
        </a:xfrm>
      </p:grpSpPr>
      <p:sp>
        <p:nvSpPr>
          <p:cNvPr id="243" name="Google Shape;243;p59"/>
          <p:cNvSpPr txBox="1">
            <a:spLocks noGrp="1"/>
          </p:cNvSpPr>
          <p:nvPr>
            <p:ph type="body" idx="1"/>
          </p:nvPr>
        </p:nvSpPr>
        <p:spPr>
          <a:xfrm>
            <a:off x="232305" y="1285875"/>
            <a:ext cx="8679375" cy="325507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44" name="Google Shape;244;p59"/>
          <p:cNvSpPr txBox="1">
            <a:spLocks noGrp="1"/>
          </p:cNvSpPr>
          <p:nvPr>
            <p:ph type="sldNum" idx="12"/>
          </p:nvPr>
        </p:nvSpPr>
        <p:spPr>
          <a:xfrm>
            <a:off x="7384767" y="4818852"/>
            <a:ext cx="15090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59"/>
          <p:cNvSpPr txBox="1">
            <a:spLocks noGrp="1"/>
          </p:cNvSpPr>
          <p:nvPr>
            <p:ph type="title"/>
          </p:nvPr>
        </p:nvSpPr>
        <p:spPr>
          <a:xfrm>
            <a:off x="232305" y="329338"/>
            <a:ext cx="8679375" cy="6126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46"/>
        <p:cNvGrpSpPr/>
        <p:nvPr/>
      </p:nvGrpSpPr>
      <p:grpSpPr>
        <a:xfrm>
          <a:off x="0" y="0"/>
          <a:ext cx="0" cy="0"/>
          <a:chOff x="0" y="0"/>
          <a:chExt cx="0" cy="0"/>
        </a:xfrm>
      </p:grpSpPr>
      <p:sp>
        <p:nvSpPr>
          <p:cNvPr id="247" name="Google Shape;247;p60"/>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248"/>
        <p:cNvGrpSpPr/>
        <p:nvPr/>
      </p:nvGrpSpPr>
      <p:grpSpPr>
        <a:xfrm>
          <a:off x="0" y="0"/>
          <a:ext cx="0" cy="0"/>
          <a:chOff x="0" y="0"/>
          <a:chExt cx="0" cy="0"/>
        </a:xfrm>
      </p:grpSpPr>
      <p:sp>
        <p:nvSpPr>
          <p:cNvPr id="249" name="Google Shape;249;p61"/>
          <p:cNvSpPr txBox="1">
            <a:spLocks noGrp="1"/>
          </p:cNvSpPr>
          <p:nvPr>
            <p:ph type="title"/>
          </p:nvPr>
        </p:nvSpPr>
        <p:spPr>
          <a:xfrm>
            <a:off x="446484" y="332720"/>
            <a:ext cx="8250975" cy="61267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50" name="Google Shape;250;p61"/>
          <p:cNvSpPr txBox="1">
            <a:spLocks noGrp="1"/>
          </p:cNvSpPr>
          <p:nvPr>
            <p:ph type="sldNum" idx="12"/>
          </p:nvPr>
        </p:nvSpPr>
        <p:spPr>
          <a:xfrm>
            <a:off x="7384766" y="4818852"/>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51" name="Google Shape;251;p61"/>
          <p:cNvSpPr txBox="1">
            <a:spLocks noGrp="1"/>
          </p:cNvSpPr>
          <p:nvPr>
            <p:ph type="body" idx="1"/>
          </p:nvPr>
        </p:nvSpPr>
        <p:spPr>
          <a:xfrm>
            <a:off x="446485" y="1125141"/>
            <a:ext cx="8250975" cy="2893275"/>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2"/>
        <p:cNvGrpSpPr/>
        <p:nvPr/>
      </p:nvGrpSpPr>
      <p:grpSpPr>
        <a:xfrm>
          <a:off x="0" y="0"/>
          <a:ext cx="0" cy="0"/>
          <a:chOff x="0" y="0"/>
          <a:chExt cx="0" cy="0"/>
        </a:xfrm>
      </p:grpSpPr>
      <p:sp>
        <p:nvSpPr>
          <p:cNvPr id="253" name="Google Shape;253;p62"/>
          <p:cNvSpPr txBox="1">
            <a:spLocks noGrp="1"/>
          </p:cNvSpPr>
          <p:nvPr>
            <p:ph type="ctrTitle"/>
          </p:nvPr>
        </p:nvSpPr>
        <p:spPr>
          <a:xfrm>
            <a:off x="1143000" y="841772"/>
            <a:ext cx="6858000" cy="1790775"/>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4" name="Google Shape;254;p62"/>
          <p:cNvSpPr txBox="1">
            <a:spLocks noGrp="1"/>
          </p:cNvSpPr>
          <p:nvPr>
            <p:ph type="subTitle" idx="1"/>
          </p:nvPr>
        </p:nvSpPr>
        <p:spPr>
          <a:xfrm>
            <a:off x="1143000" y="2701528"/>
            <a:ext cx="6858000" cy="124177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5" name="Google Shape;255;p62"/>
          <p:cNvSpPr txBox="1">
            <a:spLocks noGrp="1"/>
          </p:cNvSpPr>
          <p:nvPr>
            <p:ph type="dt" idx="10"/>
          </p:nvPr>
        </p:nvSpPr>
        <p:spPr>
          <a:xfrm>
            <a:off x="628650" y="4767263"/>
            <a:ext cx="2057400" cy="2738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56" name="Google Shape;256;p62"/>
          <p:cNvSpPr txBox="1">
            <a:spLocks noGrp="1"/>
          </p:cNvSpPr>
          <p:nvPr>
            <p:ph type="ftr" idx="11"/>
          </p:nvPr>
        </p:nvSpPr>
        <p:spPr>
          <a:xfrm>
            <a:off x="3028950" y="4767263"/>
            <a:ext cx="30861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57" name="Google Shape;257;p62"/>
          <p:cNvSpPr txBox="1">
            <a:spLocks noGrp="1"/>
          </p:cNvSpPr>
          <p:nvPr>
            <p:ph type="sldNum" idx="12"/>
          </p:nvPr>
        </p:nvSpPr>
        <p:spPr>
          <a:xfrm>
            <a:off x="6457950" y="4767263"/>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58"/>
        <p:cNvGrpSpPr/>
        <p:nvPr/>
      </p:nvGrpSpPr>
      <p:grpSpPr>
        <a:xfrm>
          <a:off x="0" y="0"/>
          <a:ext cx="0" cy="0"/>
          <a:chOff x="0" y="0"/>
          <a:chExt cx="0" cy="0"/>
        </a:xfrm>
      </p:grpSpPr>
      <p:sp>
        <p:nvSpPr>
          <p:cNvPr id="259" name="Google Shape;259;p63"/>
          <p:cNvSpPr txBox="1">
            <a:spLocks noGrp="1"/>
          </p:cNvSpPr>
          <p:nvPr>
            <p:ph type="body" idx="1"/>
          </p:nvPr>
        </p:nvSpPr>
        <p:spPr>
          <a:xfrm>
            <a:off x="232304" y="1285875"/>
            <a:ext cx="4098600" cy="3255075"/>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60" name="Google Shape;260;p63"/>
          <p:cNvSpPr txBox="1">
            <a:spLocks noGrp="1"/>
          </p:cNvSpPr>
          <p:nvPr>
            <p:ph type="sldNum" idx="12"/>
          </p:nvPr>
        </p:nvSpPr>
        <p:spPr>
          <a:xfrm>
            <a:off x="7384766" y="4818853"/>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61" name="Google Shape;261;p63"/>
          <p:cNvSpPr txBox="1">
            <a:spLocks noGrp="1"/>
          </p:cNvSpPr>
          <p:nvPr>
            <p:ph type="title"/>
          </p:nvPr>
        </p:nvSpPr>
        <p:spPr>
          <a:xfrm>
            <a:off x="232304" y="329339"/>
            <a:ext cx="8679375" cy="61267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62" name="Google Shape;262;p63"/>
          <p:cNvSpPr txBox="1">
            <a:spLocks noGrp="1"/>
          </p:cNvSpPr>
          <p:nvPr>
            <p:ph type="body" idx="2"/>
          </p:nvPr>
        </p:nvSpPr>
        <p:spPr>
          <a:xfrm>
            <a:off x="4813094" y="1285875"/>
            <a:ext cx="4098600" cy="3255075"/>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3"/>
        <p:cNvGrpSpPr/>
        <p:nvPr/>
      </p:nvGrpSpPr>
      <p:grpSpPr>
        <a:xfrm>
          <a:off x="0" y="0"/>
          <a:ext cx="0" cy="0"/>
          <a:chOff x="0" y="0"/>
          <a:chExt cx="0" cy="0"/>
        </a:xfrm>
      </p:grpSpPr>
      <p:sp>
        <p:nvSpPr>
          <p:cNvPr id="264" name="Google Shape;264;p64"/>
          <p:cNvSpPr txBox="1">
            <a:spLocks noGrp="1"/>
          </p:cNvSpPr>
          <p:nvPr>
            <p:ph type="title"/>
          </p:nvPr>
        </p:nvSpPr>
        <p:spPr>
          <a:xfrm>
            <a:off x="629841" y="342900"/>
            <a:ext cx="2949075" cy="1200375"/>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5" name="Google Shape;265;p64"/>
          <p:cNvSpPr txBox="1">
            <a:spLocks noGrp="1"/>
          </p:cNvSpPr>
          <p:nvPr>
            <p:ph type="body" idx="1"/>
          </p:nvPr>
        </p:nvSpPr>
        <p:spPr>
          <a:xfrm>
            <a:off x="3887391" y="740569"/>
            <a:ext cx="4629375" cy="3655125"/>
          </a:xfrm>
          <a:prstGeom prst="rect">
            <a:avLst/>
          </a:prstGeom>
          <a:noFill/>
          <a:ln>
            <a:noFill/>
          </a:ln>
        </p:spPr>
        <p:txBody>
          <a:bodyPr spcFirstLastPara="1" wrap="square" lIns="68575" tIns="34275" rIns="68575" bIns="34275" anchor="t" anchorCtr="0">
            <a:noAutofit/>
          </a:bodyPr>
          <a:lstStyle>
            <a:lvl1pPr marL="457200" marR="0" lvl="0" indent="-381000" algn="l">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66" name="Google Shape;266;p64"/>
          <p:cNvSpPr txBox="1">
            <a:spLocks noGrp="1"/>
          </p:cNvSpPr>
          <p:nvPr>
            <p:ph type="body" idx="2"/>
          </p:nvPr>
        </p:nvSpPr>
        <p:spPr>
          <a:xfrm>
            <a:off x="629841" y="1543050"/>
            <a:ext cx="2949075" cy="28586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267" name="Google Shape;267;p64"/>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8" name="Google Shape;268;p64"/>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69" name="Google Shape;269;p6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270"/>
        <p:cNvGrpSpPr/>
        <p:nvPr/>
      </p:nvGrpSpPr>
      <p:grpSpPr>
        <a:xfrm>
          <a:off x="0" y="0"/>
          <a:ext cx="0" cy="0"/>
          <a:chOff x="0" y="0"/>
          <a:chExt cx="0" cy="0"/>
        </a:xfrm>
      </p:grpSpPr>
      <p:sp>
        <p:nvSpPr>
          <p:cNvPr id="271" name="Google Shape;271;p65"/>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72" name="Google Shape;272;p65"/>
          <p:cNvSpPr txBox="1">
            <a:spLocks noGrp="1"/>
          </p:cNvSpPr>
          <p:nvPr>
            <p:ph type="body" idx="1"/>
          </p:nvPr>
        </p:nvSpPr>
        <p:spPr>
          <a:xfrm>
            <a:off x="628650" y="1389226"/>
            <a:ext cx="7886700" cy="3154275"/>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800"/>
              </a:spcBef>
              <a:spcAft>
                <a:spcPts val="0"/>
              </a:spcAft>
              <a:buClr>
                <a:schemeClr val="dk1"/>
              </a:buClr>
              <a:buSzPts val="20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73" name="Google Shape;273;p65"/>
          <p:cNvSpPr txBox="1">
            <a:spLocks noGrp="1"/>
          </p:cNvSpPr>
          <p:nvPr>
            <p:ph type="sldNum" idx="12"/>
          </p:nvPr>
        </p:nvSpPr>
        <p:spPr>
          <a:xfrm>
            <a:off x="6880594" y="4780264"/>
            <a:ext cx="2057400" cy="273825"/>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274"/>
        <p:cNvGrpSpPr/>
        <p:nvPr/>
      </p:nvGrpSpPr>
      <p:grpSpPr>
        <a:xfrm>
          <a:off x="0" y="0"/>
          <a:ext cx="0" cy="0"/>
          <a:chOff x="0" y="0"/>
          <a:chExt cx="0" cy="0"/>
        </a:xfrm>
      </p:grpSpPr>
      <p:sp>
        <p:nvSpPr>
          <p:cNvPr id="275" name="Google Shape;275;p66"/>
          <p:cNvSpPr txBox="1">
            <a:spLocks noGrp="1"/>
          </p:cNvSpPr>
          <p:nvPr>
            <p:ph type="title"/>
          </p:nvPr>
        </p:nvSpPr>
        <p:spPr>
          <a:xfrm>
            <a:off x="417329" y="273844"/>
            <a:ext cx="8309475" cy="994275"/>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6" name="Google Shape;276;p66"/>
          <p:cNvSpPr txBox="1">
            <a:spLocks noGrp="1"/>
          </p:cNvSpPr>
          <p:nvPr>
            <p:ph type="sldNum" idx="12"/>
          </p:nvPr>
        </p:nvSpPr>
        <p:spPr>
          <a:xfrm>
            <a:off x="6880594" y="4780265"/>
            <a:ext cx="2057400" cy="273825"/>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77"/>
        <p:cNvGrpSpPr/>
        <p:nvPr/>
      </p:nvGrpSpPr>
      <p:grpSpPr>
        <a:xfrm>
          <a:off x="0" y="0"/>
          <a:ext cx="0" cy="0"/>
          <a:chOff x="0" y="0"/>
          <a:chExt cx="0" cy="0"/>
        </a:xfrm>
      </p:grpSpPr>
      <p:sp>
        <p:nvSpPr>
          <p:cNvPr id="278" name="Google Shape;278;p67"/>
          <p:cNvSpPr txBox="1">
            <a:spLocks noGrp="1"/>
          </p:cNvSpPr>
          <p:nvPr>
            <p:ph type="body" idx="1"/>
          </p:nvPr>
        </p:nvSpPr>
        <p:spPr>
          <a:xfrm>
            <a:off x="365760" y="586966"/>
            <a:ext cx="8412525"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Trebuchet MS"/>
              <a:buNone/>
              <a:defRPr sz="1500" i="0" u="none" strike="noStrike" cap="none">
                <a:solidFill>
                  <a:srgbClr val="575757"/>
                </a:solidFill>
                <a:latin typeface="Trebuchet MS"/>
                <a:ea typeface="Trebuchet MS"/>
                <a:cs typeface="Trebuchet MS"/>
                <a:sym typeface="Trebuchet MS"/>
              </a:defRPr>
            </a:lvl1pPr>
            <a:lvl2pPr marL="914400" marR="0" lvl="1"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2pPr>
            <a:lvl3pPr marL="1371600" marR="0" lvl="2"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3pPr>
            <a:lvl4pPr marL="1828800" marR="0" lvl="3"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4pPr>
            <a:lvl5pPr marL="2286000" marR="0" lvl="4"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5pPr>
            <a:lvl6pPr marL="2743200" marR="0" lvl="5"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6pPr>
            <a:lvl7pPr marL="3200400" marR="0" lvl="6"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7pPr>
            <a:lvl8pPr marL="3657600" marR="0" lvl="7"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8pPr>
            <a:lvl9pPr marL="4114800" marR="0" lvl="8"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9pPr>
          </a:lstStyle>
          <a:p>
            <a:endParaRPr/>
          </a:p>
        </p:txBody>
      </p:sp>
      <p:sp>
        <p:nvSpPr>
          <p:cNvPr id="279" name="Google Shape;279;p67"/>
          <p:cNvSpPr txBox="1">
            <a:spLocks noGrp="1"/>
          </p:cNvSpPr>
          <p:nvPr>
            <p:ph type="title"/>
          </p:nvPr>
        </p:nvSpPr>
        <p:spPr>
          <a:xfrm>
            <a:off x="365760" y="221762"/>
            <a:ext cx="8412525" cy="352125"/>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a:endParaRPr/>
          </a:p>
        </p:txBody>
      </p:sp>
      <p:sp>
        <p:nvSpPr>
          <p:cNvPr id="280" name="Google Shape;280;p67"/>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rgbClr val="575757"/>
                </a:solidFill>
              </a:defRPr>
            </a:lvl1pPr>
            <a:lvl2pPr lvl="1">
              <a:buNone/>
              <a:defRPr sz="1000">
                <a:solidFill>
                  <a:srgbClr val="575757"/>
                </a:solidFill>
              </a:defRPr>
            </a:lvl2pPr>
            <a:lvl3pPr lvl="2">
              <a:buNone/>
              <a:defRPr sz="1000">
                <a:solidFill>
                  <a:srgbClr val="575757"/>
                </a:solidFill>
              </a:defRPr>
            </a:lvl3pPr>
            <a:lvl4pPr lvl="3">
              <a:buNone/>
              <a:defRPr sz="1000">
                <a:solidFill>
                  <a:srgbClr val="575757"/>
                </a:solidFill>
              </a:defRPr>
            </a:lvl4pPr>
            <a:lvl5pPr lvl="4">
              <a:buNone/>
              <a:defRPr sz="1000">
                <a:solidFill>
                  <a:srgbClr val="575757"/>
                </a:solidFill>
              </a:defRPr>
            </a:lvl5pPr>
            <a:lvl6pPr lvl="5">
              <a:buNone/>
              <a:defRPr sz="1000">
                <a:solidFill>
                  <a:srgbClr val="575757"/>
                </a:solidFill>
              </a:defRPr>
            </a:lvl6pPr>
            <a:lvl7pPr lvl="6">
              <a:buNone/>
              <a:defRPr sz="1000">
                <a:solidFill>
                  <a:srgbClr val="575757"/>
                </a:solidFill>
              </a:defRPr>
            </a:lvl7pPr>
            <a:lvl8pPr lvl="7">
              <a:buNone/>
              <a:defRPr sz="1000">
                <a:solidFill>
                  <a:srgbClr val="575757"/>
                </a:solidFill>
              </a:defRPr>
            </a:lvl8pPr>
            <a:lvl9pPr lvl="8">
              <a:buNone/>
              <a:defRPr sz="1000">
                <a:solidFill>
                  <a:srgbClr val="575757"/>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281"/>
        <p:cNvGrpSpPr/>
        <p:nvPr/>
      </p:nvGrpSpPr>
      <p:grpSpPr>
        <a:xfrm>
          <a:off x="0" y="0"/>
          <a:ext cx="0" cy="0"/>
          <a:chOff x="0" y="0"/>
          <a:chExt cx="0" cy="0"/>
        </a:xfrm>
      </p:grpSpPr>
      <p:sp>
        <p:nvSpPr>
          <p:cNvPr id="282" name="Google Shape;282;p68"/>
          <p:cNvSpPr txBox="1">
            <a:spLocks noGrp="1"/>
          </p:cNvSpPr>
          <p:nvPr>
            <p:ph type="title"/>
          </p:nvPr>
        </p:nvSpPr>
        <p:spPr>
          <a:xfrm>
            <a:off x="417328" y="273844"/>
            <a:ext cx="83094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3" name="Google Shape;283;p6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284"/>
        <p:cNvGrpSpPr/>
        <p:nvPr/>
      </p:nvGrpSpPr>
      <p:grpSpPr>
        <a:xfrm>
          <a:off x="0" y="0"/>
          <a:ext cx="0" cy="0"/>
          <a:chOff x="0" y="0"/>
          <a:chExt cx="0" cy="0"/>
        </a:xfrm>
      </p:grpSpPr>
      <p:sp>
        <p:nvSpPr>
          <p:cNvPr id="285" name="Google Shape;285;p69"/>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6" name="Google Shape;286;p69"/>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87" name="Google Shape;287;p6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288"/>
        <p:cNvGrpSpPr/>
        <p:nvPr/>
      </p:nvGrpSpPr>
      <p:grpSpPr>
        <a:xfrm>
          <a:off x="0" y="0"/>
          <a:ext cx="0" cy="0"/>
          <a:chOff x="0" y="0"/>
          <a:chExt cx="0" cy="0"/>
        </a:xfrm>
      </p:grpSpPr>
      <p:sp>
        <p:nvSpPr>
          <p:cNvPr id="289" name="Google Shape;289;p70"/>
          <p:cNvSpPr txBox="1">
            <a:spLocks noGrp="1"/>
          </p:cNvSpPr>
          <p:nvPr>
            <p:ph type="body" idx="1"/>
          </p:nvPr>
        </p:nvSpPr>
        <p:spPr>
          <a:xfrm>
            <a:off x="232304" y="1285875"/>
            <a:ext cx="8679375" cy="3255075"/>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3000"/>
              </a:spcBef>
              <a:spcAft>
                <a:spcPts val="0"/>
              </a:spcAft>
              <a:buClr>
                <a:srgbClr val="000000"/>
              </a:buClr>
              <a:buSzPts val="7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7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7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90" name="Google Shape;290;p70"/>
          <p:cNvSpPr txBox="1">
            <a:spLocks noGrp="1"/>
          </p:cNvSpPr>
          <p:nvPr>
            <p:ph type="sldNum" idx="12"/>
          </p:nvPr>
        </p:nvSpPr>
        <p:spPr>
          <a:xfrm>
            <a:off x="7384771" y="4818852"/>
            <a:ext cx="1508625"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91" name="Google Shape;291;p70"/>
          <p:cNvSpPr txBox="1">
            <a:spLocks noGrp="1"/>
          </p:cNvSpPr>
          <p:nvPr>
            <p:ph type="title"/>
          </p:nvPr>
        </p:nvSpPr>
        <p:spPr>
          <a:xfrm>
            <a:off x="232304" y="329339"/>
            <a:ext cx="8679375" cy="6122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292"/>
        <p:cNvGrpSpPr/>
        <p:nvPr/>
      </p:nvGrpSpPr>
      <p:grpSpPr>
        <a:xfrm>
          <a:off x="0" y="0"/>
          <a:ext cx="0" cy="0"/>
          <a:chOff x="0" y="0"/>
          <a:chExt cx="0" cy="0"/>
        </a:xfrm>
      </p:grpSpPr>
      <p:sp>
        <p:nvSpPr>
          <p:cNvPr id="293" name="Google Shape;293;p71"/>
          <p:cNvSpPr txBox="1">
            <a:spLocks noGrp="1"/>
          </p:cNvSpPr>
          <p:nvPr>
            <p:ph type="sldNum" idx="12"/>
          </p:nvPr>
        </p:nvSpPr>
        <p:spPr>
          <a:xfrm>
            <a:off x="8556784" y="4749851"/>
            <a:ext cx="548775" cy="393525"/>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94"/>
        <p:cNvGrpSpPr/>
        <p:nvPr/>
      </p:nvGrpSpPr>
      <p:grpSpPr>
        <a:xfrm>
          <a:off x="0" y="0"/>
          <a:ext cx="0" cy="0"/>
          <a:chOff x="0" y="0"/>
          <a:chExt cx="0" cy="0"/>
        </a:xfrm>
      </p:grpSpPr>
      <p:sp>
        <p:nvSpPr>
          <p:cNvPr id="295" name="Google Shape;295;p72"/>
          <p:cNvSpPr txBox="1">
            <a:spLocks noGrp="1"/>
          </p:cNvSpPr>
          <p:nvPr>
            <p:ph type="title"/>
          </p:nvPr>
        </p:nvSpPr>
        <p:spPr>
          <a:xfrm>
            <a:off x="446484" y="281285"/>
            <a:ext cx="7715025" cy="659025"/>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6" name="Google Shape;296;p72"/>
          <p:cNvSpPr txBox="1">
            <a:spLocks noGrp="1"/>
          </p:cNvSpPr>
          <p:nvPr>
            <p:ph type="body" idx="1"/>
          </p:nvPr>
        </p:nvSpPr>
        <p:spPr>
          <a:xfrm>
            <a:off x="457647" y="1004590"/>
            <a:ext cx="7715025" cy="3455775"/>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1pPr>
            <a:lvl2pPr marL="914400" marR="0" lvl="1"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2pPr>
            <a:lvl3pPr marL="1371600" marR="0" lvl="2"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3pPr>
            <a:lvl4pPr marL="1828800" marR="0" lvl="3"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4pPr>
            <a:lvl5pPr marL="2286000" marR="0" lvl="4"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5pPr>
            <a:lvl6pPr marL="2743200" marR="0" lvl="5"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6pPr>
            <a:lvl7pPr marL="3200400" marR="0" lvl="6"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7pPr>
            <a:lvl8pPr marL="3657600" marR="0" lvl="7"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8pPr>
            <a:lvl9pPr marL="4114800" marR="0" lvl="8"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9pPr>
          </a:lstStyle>
          <a:p>
            <a:endParaRPr/>
          </a:p>
        </p:txBody>
      </p:sp>
      <p:sp>
        <p:nvSpPr>
          <p:cNvPr id="297" name="Google Shape;297;p72"/>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rgbClr val="53585F"/>
                </a:solidFill>
                <a:latin typeface="Arial"/>
                <a:ea typeface="Arial"/>
                <a:cs typeface="Arial"/>
                <a:sym typeface="Arial"/>
              </a:defRPr>
            </a:lvl1pPr>
            <a:lvl2pPr lvl="1">
              <a:buNone/>
              <a:defRPr sz="1000">
                <a:solidFill>
                  <a:srgbClr val="53585F"/>
                </a:solidFill>
                <a:latin typeface="Arial"/>
                <a:ea typeface="Arial"/>
                <a:cs typeface="Arial"/>
                <a:sym typeface="Arial"/>
              </a:defRPr>
            </a:lvl2pPr>
            <a:lvl3pPr lvl="2">
              <a:buNone/>
              <a:defRPr sz="1000">
                <a:solidFill>
                  <a:srgbClr val="53585F"/>
                </a:solidFill>
                <a:latin typeface="Arial"/>
                <a:ea typeface="Arial"/>
                <a:cs typeface="Arial"/>
                <a:sym typeface="Arial"/>
              </a:defRPr>
            </a:lvl3pPr>
            <a:lvl4pPr lvl="3">
              <a:buNone/>
              <a:defRPr sz="1000">
                <a:solidFill>
                  <a:srgbClr val="53585F"/>
                </a:solidFill>
                <a:latin typeface="Arial"/>
                <a:ea typeface="Arial"/>
                <a:cs typeface="Arial"/>
                <a:sym typeface="Arial"/>
              </a:defRPr>
            </a:lvl4pPr>
            <a:lvl5pPr lvl="4">
              <a:buNone/>
              <a:defRPr sz="1000">
                <a:solidFill>
                  <a:srgbClr val="53585F"/>
                </a:solidFill>
                <a:latin typeface="Arial"/>
                <a:ea typeface="Arial"/>
                <a:cs typeface="Arial"/>
                <a:sym typeface="Arial"/>
              </a:defRPr>
            </a:lvl5pPr>
            <a:lvl6pPr lvl="5">
              <a:buNone/>
              <a:defRPr sz="1000">
                <a:solidFill>
                  <a:srgbClr val="53585F"/>
                </a:solidFill>
                <a:latin typeface="Arial"/>
                <a:ea typeface="Arial"/>
                <a:cs typeface="Arial"/>
                <a:sym typeface="Arial"/>
              </a:defRPr>
            </a:lvl6pPr>
            <a:lvl7pPr lvl="6">
              <a:buNone/>
              <a:defRPr sz="1000">
                <a:solidFill>
                  <a:srgbClr val="53585F"/>
                </a:solidFill>
                <a:latin typeface="Arial"/>
                <a:ea typeface="Arial"/>
                <a:cs typeface="Arial"/>
                <a:sym typeface="Arial"/>
              </a:defRPr>
            </a:lvl7pPr>
            <a:lvl8pPr lvl="7">
              <a:buNone/>
              <a:defRPr sz="1000">
                <a:solidFill>
                  <a:srgbClr val="53585F"/>
                </a:solidFill>
                <a:latin typeface="Arial"/>
                <a:ea typeface="Arial"/>
                <a:cs typeface="Arial"/>
                <a:sym typeface="Arial"/>
              </a:defRPr>
            </a:lvl8pPr>
            <a:lvl9pPr lvl="8">
              <a:buNone/>
              <a:defRPr sz="1000">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8"/>
        <p:cNvGrpSpPr/>
        <p:nvPr/>
      </p:nvGrpSpPr>
      <p:grpSpPr>
        <a:xfrm>
          <a:off x="0" y="0"/>
          <a:ext cx="0" cy="0"/>
          <a:chOff x="0" y="0"/>
          <a:chExt cx="0" cy="0"/>
        </a:xfrm>
      </p:grpSpPr>
      <p:sp>
        <p:nvSpPr>
          <p:cNvPr id="299" name="Google Shape;299;p73"/>
          <p:cNvSpPr txBox="1">
            <a:spLocks noGrp="1"/>
          </p:cNvSpPr>
          <p:nvPr>
            <p:ph type="title"/>
          </p:nvPr>
        </p:nvSpPr>
        <p:spPr>
          <a:xfrm>
            <a:off x="628427" y="273751"/>
            <a:ext cx="7887375" cy="9947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4500"/>
              <a:buNone/>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300" name="Google Shape;300;p73"/>
          <p:cNvSpPr txBox="1">
            <a:spLocks noGrp="1"/>
          </p:cNvSpPr>
          <p:nvPr>
            <p:ph type="body" idx="1"/>
          </p:nvPr>
        </p:nvSpPr>
        <p:spPr>
          <a:xfrm>
            <a:off x="628650" y="1369218"/>
            <a:ext cx="7886700" cy="326362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1pPr>
            <a:lvl2pPr marL="914400" marR="0" lvl="1"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2pPr>
            <a:lvl3pPr marL="1371600" marR="0" lvl="2"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3pPr>
            <a:lvl4pPr marL="1828800" marR="0" lvl="3"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301" name="Google Shape;301;p73"/>
          <p:cNvSpPr txBox="1">
            <a:spLocks noGrp="1"/>
          </p:cNvSpPr>
          <p:nvPr>
            <p:ph type="dt" idx="10"/>
          </p:nvPr>
        </p:nvSpPr>
        <p:spPr>
          <a:xfrm>
            <a:off x="6458397" y="4195167"/>
            <a:ext cx="2057175" cy="273600"/>
          </a:xfrm>
          <a:prstGeom prst="rect">
            <a:avLst/>
          </a:prstGeom>
          <a:noFill/>
          <a:ln>
            <a:noFill/>
          </a:ln>
        </p:spPr>
        <p:txBody>
          <a:bodyPr spcFirstLastPara="1" wrap="square" lIns="58925" tIns="29450" rIns="58925" bIns="29450"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02" name="Google Shape;302;p73"/>
          <p:cNvSpPr txBox="1">
            <a:spLocks noGrp="1"/>
          </p:cNvSpPr>
          <p:nvPr>
            <p:ph type="ftr" idx="11"/>
          </p:nvPr>
        </p:nvSpPr>
        <p:spPr>
          <a:xfrm>
            <a:off x="3028950" y="4767263"/>
            <a:ext cx="3086100" cy="273825"/>
          </a:xfrm>
          <a:prstGeom prst="rect">
            <a:avLst/>
          </a:prstGeom>
          <a:noFill/>
          <a:ln>
            <a:noFill/>
          </a:ln>
        </p:spPr>
        <p:txBody>
          <a:bodyPr spcFirstLastPara="1" wrap="square" lIns="58925" tIns="29450" rIns="58925" bIns="29450" anchor="t" anchorCtr="0">
            <a:noAutofit/>
          </a:bodyPr>
          <a:lstStyle>
            <a:lvl1pPr marR="0" lvl="0" algn="l">
              <a:spcBef>
                <a:spcPts val="0"/>
              </a:spcBef>
              <a:spcAft>
                <a:spcPts val="0"/>
              </a:spcAft>
              <a:buSzPts val="900"/>
              <a:buNone/>
              <a:defRPr sz="1100">
                <a:solidFill>
                  <a:srgbClr val="5C6670"/>
                </a:solidFill>
                <a:latin typeface="Trebuchet MS"/>
                <a:ea typeface="Trebuchet MS"/>
                <a:cs typeface="Trebuchet MS"/>
                <a:sym typeface="Trebuchet MS"/>
              </a:defRPr>
            </a:lvl1pPr>
            <a:lvl2pPr marR="0" lvl="1"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2pPr>
            <a:lvl3pPr marR="0" lvl="2"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3pPr>
            <a:lvl4pPr marR="0" lvl="3"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4pPr>
            <a:lvl5pPr marR="0" lvl="4"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5pPr>
            <a:lvl6pPr marR="0" lvl="5"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6pPr>
            <a:lvl7pPr marR="0" lvl="6"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7pPr>
            <a:lvl8pPr marR="0" lvl="7"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8pPr>
            <a:lvl9pPr marR="0" lvl="8"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9pPr>
          </a:lstStyle>
          <a:p>
            <a:endParaRPr/>
          </a:p>
        </p:txBody>
      </p:sp>
      <p:sp>
        <p:nvSpPr>
          <p:cNvPr id="303" name="Google Shape;303;p73"/>
          <p:cNvSpPr txBox="1">
            <a:spLocks noGrp="1"/>
          </p:cNvSpPr>
          <p:nvPr>
            <p:ph type="sldNum" idx="12"/>
          </p:nvPr>
        </p:nvSpPr>
        <p:spPr>
          <a:xfrm>
            <a:off x="6458396" y="4767616"/>
            <a:ext cx="20571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04"/>
        <p:cNvGrpSpPr/>
        <p:nvPr/>
      </p:nvGrpSpPr>
      <p:grpSpPr>
        <a:xfrm>
          <a:off x="0" y="0"/>
          <a:ext cx="0" cy="0"/>
          <a:chOff x="0" y="0"/>
          <a:chExt cx="0" cy="0"/>
        </a:xfrm>
      </p:grpSpPr>
      <p:sp>
        <p:nvSpPr>
          <p:cNvPr id="305" name="Google Shape;305;p74"/>
          <p:cNvSpPr txBox="1">
            <a:spLocks noGrp="1"/>
          </p:cNvSpPr>
          <p:nvPr>
            <p:ph type="sldNum" idx="12"/>
          </p:nvPr>
        </p:nvSpPr>
        <p:spPr>
          <a:xfrm>
            <a:off x="7384767" y="4818852"/>
            <a:ext cx="1508625" cy="273825"/>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sz="900" b="1">
                <a:solidFill>
                  <a:schemeClr val="lt1"/>
                </a:solidFill>
                <a:latin typeface="Trebuchet MS"/>
                <a:ea typeface="Trebuchet MS"/>
                <a:cs typeface="Trebuchet MS"/>
                <a:sym typeface="Trebuchet MS"/>
              </a:defRPr>
            </a:lvl1pPr>
            <a:lvl2pPr marL="0" lvl="1" indent="0" algn="r">
              <a:spcBef>
                <a:spcPts val="0"/>
              </a:spcBef>
              <a:spcAft>
                <a:spcPts val="0"/>
              </a:spcAft>
              <a:buNone/>
              <a:defRPr sz="900" b="1">
                <a:solidFill>
                  <a:schemeClr val="lt1"/>
                </a:solidFill>
                <a:latin typeface="Trebuchet MS"/>
                <a:ea typeface="Trebuchet MS"/>
                <a:cs typeface="Trebuchet MS"/>
                <a:sym typeface="Trebuchet MS"/>
              </a:defRPr>
            </a:lvl2pPr>
            <a:lvl3pPr marL="0" lvl="2" indent="0" algn="r">
              <a:spcBef>
                <a:spcPts val="0"/>
              </a:spcBef>
              <a:spcAft>
                <a:spcPts val="0"/>
              </a:spcAft>
              <a:buNone/>
              <a:defRPr sz="900" b="1">
                <a:solidFill>
                  <a:schemeClr val="lt1"/>
                </a:solidFill>
                <a:latin typeface="Trebuchet MS"/>
                <a:ea typeface="Trebuchet MS"/>
                <a:cs typeface="Trebuchet MS"/>
                <a:sym typeface="Trebuchet MS"/>
              </a:defRPr>
            </a:lvl3pPr>
            <a:lvl4pPr marL="0" lvl="3" indent="0" algn="r">
              <a:spcBef>
                <a:spcPts val="0"/>
              </a:spcBef>
              <a:spcAft>
                <a:spcPts val="0"/>
              </a:spcAft>
              <a:buNone/>
              <a:defRPr sz="900" b="1">
                <a:solidFill>
                  <a:schemeClr val="lt1"/>
                </a:solidFill>
                <a:latin typeface="Trebuchet MS"/>
                <a:ea typeface="Trebuchet MS"/>
                <a:cs typeface="Trebuchet MS"/>
                <a:sym typeface="Trebuchet MS"/>
              </a:defRPr>
            </a:lvl4pPr>
            <a:lvl5pPr marL="0" lvl="4" indent="0" algn="r">
              <a:spcBef>
                <a:spcPts val="0"/>
              </a:spcBef>
              <a:spcAft>
                <a:spcPts val="0"/>
              </a:spcAft>
              <a:buNone/>
              <a:defRPr sz="900" b="1">
                <a:solidFill>
                  <a:schemeClr val="lt1"/>
                </a:solidFill>
                <a:latin typeface="Trebuchet MS"/>
                <a:ea typeface="Trebuchet MS"/>
                <a:cs typeface="Trebuchet MS"/>
                <a:sym typeface="Trebuchet MS"/>
              </a:defRPr>
            </a:lvl5pPr>
            <a:lvl6pPr marL="0" lvl="5" indent="0" algn="r">
              <a:spcBef>
                <a:spcPts val="0"/>
              </a:spcBef>
              <a:spcAft>
                <a:spcPts val="0"/>
              </a:spcAft>
              <a:buNone/>
              <a:defRPr sz="900" b="1">
                <a:solidFill>
                  <a:schemeClr val="lt1"/>
                </a:solidFill>
                <a:latin typeface="Trebuchet MS"/>
                <a:ea typeface="Trebuchet MS"/>
                <a:cs typeface="Trebuchet MS"/>
                <a:sym typeface="Trebuchet MS"/>
              </a:defRPr>
            </a:lvl6pPr>
            <a:lvl7pPr marL="0" lvl="6" indent="0" algn="r">
              <a:spcBef>
                <a:spcPts val="0"/>
              </a:spcBef>
              <a:spcAft>
                <a:spcPts val="0"/>
              </a:spcAft>
              <a:buNone/>
              <a:defRPr sz="900" b="1">
                <a:solidFill>
                  <a:schemeClr val="lt1"/>
                </a:solidFill>
                <a:latin typeface="Trebuchet MS"/>
                <a:ea typeface="Trebuchet MS"/>
                <a:cs typeface="Trebuchet MS"/>
                <a:sym typeface="Trebuchet MS"/>
              </a:defRPr>
            </a:lvl7pPr>
            <a:lvl8pPr marL="0" lvl="7" indent="0" algn="r">
              <a:spcBef>
                <a:spcPts val="0"/>
              </a:spcBef>
              <a:spcAft>
                <a:spcPts val="0"/>
              </a:spcAft>
              <a:buNone/>
              <a:defRPr sz="900" b="1">
                <a:solidFill>
                  <a:schemeClr val="lt1"/>
                </a:solidFill>
                <a:latin typeface="Trebuchet MS"/>
                <a:ea typeface="Trebuchet MS"/>
                <a:cs typeface="Trebuchet MS"/>
                <a:sym typeface="Trebuchet MS"/>
              </a:defRPr>
            </a:lvl8pPr>
            <a:lvl9pPr marL="0" lvl="8" indent="0" algn="r">
              <a:spcBef>
                <a:spcPts val="0"/>
              </a:spcBef>
              <a:spcAft>
                <a:spcPts val="0"/>
              </a:spcAft>
              <a:buNone/>
              <a:defRPr sz="900" b="1">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306"/>
        <p:cNvGrpSpPr/>
        <p:nvPr/>
      </p:nvGrpSpPr>
      <p:grpSpPr>
        <a:xfrm>
          <a:off x="0" y="0"/>
          <a:ext cx="0" cy="0"/>
          <a:chOff x="0" y="0"/>
          <a:chExt cx="0" cy="0"/>
        </a:xfrm>
      </p:grpSpPr>
      <p:sp>
        <p:nvSpPr>
          <p:cNvPr id="307" name="Google Shape;307;p75"/>
          <p:cNvSpPr txBox="1">
            <a:spLocks noGrp="1"/>
          </p:cNvSpPr>
          <p:nvPr>
            <p:ph type="body" idx="1"/>
          </p:nvPr>
        </p:nvSpPr>
        <p:spPr>
          <a:xfrm>
            <a:off x="627578" y="331114"/>
            <a:ext cx="7889175" cy="612675"/>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08" name="Google Shape;308;p75"/>
          <p:cNvSpPr txBox="1">
            <a:spLocks noGrp="1"/>
          </p:cNvSpPr>
          <p:nvPr>
            <p:ph type="body" idx="2"/>
          </p:nvPr>
        </p:nvSpPr>
        <p:spPr>
          <a:xfrm>
            <a:off x="232304" y="1100912"/>
            <a:ext cx="4359825" cy="3399525"/>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09" name="Google Shape;309;p75"/>
          <p:cNvSpPr txBox="1">
            <a:spLocks noGrp="1"/>
          </p:cNvSpPr>
          <p:nvPr>
            <p:ph type="body" idx="3"/>
          </p:nvPr>
        </p:nvSpPr>
        <p:spPr>
          <a:xfrm>
            <a:off x="5074280" y="1113891"/>
            <a:ext cx="3837375"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10" name="Google Shape;310;p7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1"/>
        <p:cNvGrpSpPr/>
        <p:nvPr/>
      </p:nvGrpSpPr>
      <p:grpSpPr>
        <a:xfrm>
          <a:off x="0" y="0"/>
          <a:ext cx="0" cy="0"/>
          <a:chOff x="0" y="0"/>
          <a:chExt cx="0" cy="0"/>
        </a:xfrm>
      </p:grpSpPr>
      <p:sp>
        <p:nvSpPr>
          <p:cNvPr id="312" name="Google Shape;312;p76"/>
          <p:cNvSpPr txBox="1">
            <a:spLocks noGrp="1"/>
          </p:cNvSpPr>
          <p:nvPr>
            <p:ph type="title"/>
          </p:nvPr>
        </p:nvSpPr>
        <p:spPr>
          <a:xfrm>
            <a:off x="311700" y="445025"/>
            <a:ext cx="8520525" cy="572625"/>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3" name="Google Shape;313;p76"/>
          <p:cNvSpPr txBox="1">
            <a:spLocks noGrp="1"/>
          </p:cNvSpPr>
          <p:nvPr>
            <p:ph type="body" idx="1"/>
          </p:nvPr>
        </p:nvSpPr>
        <p:spPr>
          <a:xfrm>
            <a:off x="311700" y="1152475"/>
            <a:ext cx="3999825"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4" name="Google Shape;314;p76"/>
          <p:cNvSpPr txBox="1">
            <a:spLocks noGrp="1"/>
          </p:cNvSpPr>
          <p:nvPr>
            <p:ph type="body" idx="2"/>
          </p:nvPr>
        </p:nvSpPr>
        <p:spPr>
          <a:xfrm>
            <a:off x="4832400" y="1152475"/>
            <a:ext cx="3999825"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5" name="Google Shape;315;p76"/>
          <p:cNvSpPr txBox="1">
            <a:spLocks noGrp="1"/>
          </p:cNvSpPr>
          <p:nvPr>
            <p:ph type="sldNum" idx="12"/>
          </p:nvPr>
        </p:nvSpPr>
        <p:spPr>
          <a:xfrm>
            <a:off x="8472458" y="4663217"/>
            <a:ext cx="548775" cy="393525"/>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22"/>
        <p:cNvGrpSpPr/>
        <p:nvPr/>
      </p:nvGrpSpPr>
      <p:grpSpPr>
        <a:xfrm>
          <a:off x="0" y="0"/>
          <a:ext cx="0" cy="0"/>
          <a:chOff x="0" y="0"/>
          <a:chExt cx="0" cy="0"/>
        </a:xfrm>
      </p:grpSpPr>
      <p:sp>
        <p:nvSpPr>
          <p:cNvPr id="323" name="Google Shape;323;p78"/>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4" name="Google Shape;324;p78"/>
          <p:cNvSpPr txBox="1">
            <a:spLocks noGrp="1"/>
          </p:cNvSpPr>
          <p:nvPr>
            <p:ph type="body" idx="1"/>
          </p:nvPr>
        </p:nvSpPr>
        <p:spPr>
          <a:xfrm>
            <a:off x="628650" y="1389227"/>
            <a:ext cx="7886700" cy="3154199"/>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25" name="Google Shape;325;p78"/>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6"/>
        <p:cNvGrpSpPr/>
        <p:nvPr/>
      </p:nvGrpSpPr>
      <p:grpSpPr>
        <a:xfrm>
          <a:off x="0" y="0"/>
          <a:ext cx="0" cy="0"/>
          <a:chOff x="0" y="0"/>
          <a:chExt cx="0" cy="0"/>
        </a:xfrm>
      </p:grpSpPr>
      <p:sp>
        <p:nvSpPr>
          <p:cNvPr id="327" name="Google Shape;327;p79"/>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8" name="Google Shape;328;p79"/>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29"/>
        <p:cNvGrpSpPr/>
        <p:nvPr/>
      </p:nvGrpSpPr>
      <p:grpSpPr>
        <a:xfrm>
          <a:off x="0" y="0"/>
          <a:ext cx="0" cy="0"/>
          <a:chOff x="0" y="0"/>
          <a:chExt cx="0" cy="0"/>
        </a:xfrm>
      </p:grpSpPr>
      <p:sp>
        <p:nvSpPr>
          <p:cNvPr id="330" name="Google Shape;330;p80"/>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31" name="Google Shape;331;p80"/>
          <p:cNvSpPr txBox="1"/>
          <p:nvPr/>
        </p:nvSpPr>
        <p:spPr>
          <a:xfrm>
            <a:off x="10221314" y="6553015"/>
            <a:ext cx="1629016" cy="295567"/>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Trebuchet MS"/>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332" name="Google Shape;332;p80"/>
          <p:cNvPicPr preferRelativeResize="0"/>
          <p:nvPr/>
        </p:nvPicPr>
        <p:blipFill rotWithShape="1">
          <a:blip r:embed="rId2">
            <a:alphaModFix/>
          </a:blip>
          <a:srcRect l="1682" t="12786" b="4825"/>
          <a:stretch/>
        </p:blipFill>
        <p:spPr>
          <a:xfrm>
            <a:off x="0" y="-1"/>
            <a:ext cx="9144000" cy="4695092"/>
          </a:xfrm>
          <a:prstGeom prst="rect">
            <a:avLst/>
          </a:prstGeom>
          <a:noFill/>
          <a:ln>
            <a:noFill/>
          </a:ln>
        </p:spPr>
      </p:pic>
      <p:sp>
        <p:nvSpPr>
          <p:cNvPr id="333" name="Google Shape;333;p80"/>
          <p:cNvSpPr/>
          <p:nvPr/>
        </p:nvSpPr>
        <p:spPr>
          <a:xfrm>
            <a:off x="0" y="2584309"/>
            <a:ext cx="9162309" cy="1918987"/>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4"/>
        <p:cNvGrpSpPr/>
        <p:nvPr/>
      </p:nvGrpSpPr>
      <p:grpSpPr>
        <a:xfrm>
          <a:off x="0" y="0"/>
          <a:ext cx="0" cy="0"/>
          <a:chOff x="0" y="0"/>
          <a:chExt cx="0" cy="0"/>
        </a:xfrm>
      </p:grpSpPr>
      <p:sp>
        <p:nvSpPr>
          <p:cNvPr id="335" name="Google Shape;335;p81"/>
          <p:cNvSpPr txBox="1">
            <a:spLocks noGrp="1"/>
          </p:cNvSpPr>
          <p:nvPr>
            <p:ph type="ctrTitle"/>
          </p:nvPr>
        </p:nvSpPr>
        <p:spPr>
          <a:xfrm>
            <a:off x="780393" y="751122"/>
            <a:ext cx="7583214" cy="74266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6" name="Google Shape;336;p81"/>
          <p:cNvSpPr txBox="1">
            <a:spLocks noGrp="1"/>
          </p:cNvSpPr>
          <p:nvPr>
            <p:ph type="subTitle" idx="1"/>
          </p:nvPr>
        </p:nvSpPr>
        <p:spPr>
          <a:xfrm>
            <a:off x="1143000" y="1661004"/>
            <a:ext cx="6858000" cy="554051"/>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37" name="Google Shape;337;p81"/>
          <p:cNvSpPr txBox="1">
            <a:spLocks noGrp="1"/>
          </p:cNvSpPr>
          <p:nvPr>
            <p:ph type="dt" idx="10"/>
          </p:nvPr>
        </p:nvSpPr>
        <p:spPr>
          <a:xfrm>
            <a:off x="3543300" y="3688167"/>
            <a:ext cx="20574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8" name="Google Shape;338;p81"/>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39" name="Google Shape;339;p81"/>
          <p:cNvSpPr txBox="1">
            <a:spLocks noGrp="1"/>
          </p:cNvSpPr>
          <p:nvPr>
            <p:ph type="body" idx="2"/>
          </p:nvPr>
        </p:nvSpPr>
        <p:spPr>
          <a:xfrm>
            <a:off x="1435396" y="2382275"/>
            <a:ext cx="6273209"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340"/>
        <p:cNvGrpSpPr/>
        <p:nvPr/>
      </p:nvGrpSpPr>
      <p:grpSpPr>
        <a:xfrm>
          <a:off x="0" y="0"/>
          <a:ext cx="0" cy="0"/>
          <a:chOff x="0" y="0"/>
          <a:chExt cx="0" cy="0"/>
        </a:xfrm>
      </p:grpSpPr>
      <p:sp>
        <p:nvSpPr>
          <p:cNvPr id="341" name="Google Shape;341;p82"/>
          <p:cNvSpPr txBox="1">
            <a:spLocks noGrp="1"/>
          </p:cNvSpPr>
          <p:nvPr>
            <p:ph type="body" idx="1"/>
          </p:nvPr>
        </p:nvSpPr>
        <p:spPr>
          <a:xfrm>
            <a:off x="6120337" y="1251284"/>
            <a:ext cx="2781373" cy="333254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2" name="Google Shape;342;p82"/>
          <p:cNvSpPr txBox="1">
            <a:spLocks noGrp="1"/>
          </p:cNvSpPr>
          <p:nvPr>
            <p:ph type="body" idx="2"/>
          </p:nvPr>
        </p:nvSpPr>
        <p:spPr>
          <a:xfrm>
            <a:off x="3383318" y="1251284"/>
            <a:ext cx="2377363" cy="1531183"/>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3" name="Google Shape;343;p82"/>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44" name="Google Shape;344;p82"/>
          <p:cNvSpPr txBox="1">
            <a:spLocks noGrp="1"/>
          </p:cNvSpPr>
          <p:nvPr>
            <p:ph type="body" idx="3"/>
          </p:nvPr>
        </p:nvSpPr>
        <p:spPr>
          <a:xfrm>
            <a:off x="247682" y="1251284"/>
            <a:ext cx="2781373" cy="333254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5" name="Google Shape;345;p82"/>
          <p:cNvSpPr txBox="1">
            <a:spLocks noGrp="1"/>
          </p:cNvSpPr>
          <p:nvPr>
            <p:ph type="body" idx="4"/>
          </p:nvPr>
        </p:nvSpPr>
        <p:spPr>
          <a:xfrm>
            <a:off x="3383318" y="3014098"/>
            <a:ext cx="2377364" cy="1569726"/>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6" name="Google Shape;346;p82"/>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47"/>
        <p:cNvGrpSpPr/>
        <p:nvPr/>
      </p:nvGrpSpPr>
      <p:grpSpPr>
        <a:xfrm>
          <a:off x="0" y="0"/>
          <a:ext cx="0" cy="0"/>
          <a:chOff x="0" y="0"/>
          <a:chExt cx="0" cy="0"/>
        </a:xfrm>
      </p:grpSpPr>
      <p:sp>
        <p:nvSpPr>
          <p:cNvPr id="348" name="Google Shape;348;p83"/>
          <p:cNvSpPr txBox="1">
            <a:spLocks noGrp="1"/>
          </p:cNvSpPr>
          <p:nvPr>
            <p:ph type="title"/>
          </p:nvPr>
        </p:nvSpPr>
        <p:spPr>
          <a:xfrm>
            <a:off x="605660" y="1354603"/>
            <a:ext cx="3602420" cy="2228111"/>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9" name="Google Shape;349;p83"/>
          <p:cNvSpPr txBox="1">
            <a:spLocks noGrp="1"/>
          </p:cNvSpPr>
          <p:nvPr>
            <p:ph type="body" idx="1"/>
          </p:nvPr>
        </p:nvSpPr>
        <p:spPr>
          <a:xfrm>
            <a:off x="4857422" y="1354602"/>
            <a:ext cx="3641834" cy="2228112"/>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50" name="Google Shape;350;p83"/>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351" name="Google Shape;351;p83"/>
          <p:cNvCxnSpPr/>
          <p:nvPr/>
        </p:nvCxnSpPr>
        <p:spPr>
          <a:xfrm>
            <a:off x="4572000" y="995363"/>
            <a:ext cx="0" cy="3152775"/>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2"/>
        <p:cNvGrpSpPr/>
        <p:nvPr/>
      </p:nvGrpSpPr>
      <p:grpSpPr>
        <a:xfrm>
          <a:off x="0" y="0"/>
          <a:ext cx="0" cy="0"/>
          <a:chOff x="0" y="0"/>
          <a:chExt cx="0" cy="0"/>
        </a:xfrm>
      </p:grpSpPr>
      <p:sp>
        <p:nvSpPr>
          <p:cNvPr id="353" name="Google Shape;353;p84"/>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54"/>
        <p:cNvGrpSpPr/>
        <p:nvPr/>
      </p:nvGrpSpPr>
      <p:grpSpPr>
        <a:xfrm>
          <a:off x="0" y="0"/>
          <a:ext cx="0" cy="0"/>
          <a:chOff x="0" y="0"/>
          <a:chExt cx="0" cy="0"/>
        </a:xfrm>
      </p:grpSpPr>
      <p:sp>
        <p:nvSpPr>
          <p:cNvPr id="355" name="Google Shape;355;p85"/>
          <p:cNvSpPr txBox="1">
            <a:spLocks noGrp="1"/>
          </p:cNvSpPr>
          <p:nvPr>
            <p:ph type="title"/>
          </p:nvPr>
        </p:nvSpPr>
        <p:spPr>
          <a:xfrm>
            <a:off x="4592091" y="1968996"/>
            <a:ext cx="4036073" cy="173536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6" name="Google Shape;356;p85"/>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57" name="Google Shape;357;p85"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58"/>
        <p:cNvGrpSpPr/>
        <p:nvPr/>
      </p:nvGrpSpPr>
      <p:grpSpPr>
        <a:xfrm>
          <a:off x="0" y="0"/>
          <a:ext cx="0" cy="0"/>
          <a:chOff x="0" y="0"/>
          <a:chExt cx="0" cy="0"/>
        </a:xfrm>
      </p:grpSpPr>
      <p:sp>
        <p:nvSpPr>
          <p:cNvPr id="359" name="Google Shape;359;p86"/>
          <p:cNvSpPr txBox="1">
            <a:spLocks noGrp="1"/>
          </p:cNvSpPr>
          <p:nvPr>
            <p:ph type="title"/>
          </p:nvPr>
        </p:nvSpPr>
        <p:spPr>
          <a:xfrm>
            <a:off x="4592091" y="1690390"/>
            <a:ext cx="4319605" cy="1762721"/>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0" name="Google Shape;360;p86"/>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61" name="Google Shape;361;p86"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62"/>
        <p:cNvGrpSpPr/>
        <p:nvPr/>
      </p:nvGrpSpPr>
      <p:grpSpPr>
        <a:xfrm>
          <a:off x="0" y="0"/>
          <a:ext cx="0" cy="0"/>
          <a:chOff x="0" y="0"/>
          <a:chExt cx="0" cy="0"/>
        </a:xfrm>
      </p:grpSpPr>
      <p:sp>
        <p:nvSpPr>
          <p:cNvPr id="363" name="Google Shape;363;p87"/>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64" name="Google Shape;364;p87"/>
          <p:cNvSpPr txBox="1">
            <a:spLocks noGrp="1"/>
          </p:cNvSpPr>
          <p:nvPr>
            <p:ph type="body" idx="1"/>
          </p:nvPr>
        </p:nvSpPr>
        <p:spPr>
          <a:xfrm>
            <a:off x="628650" y="1466627"/>
            <a:ext cx="7886700" cy="2893218"/>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65" name="Google Shape;365;p87"/>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66"/>
        <p:cNvGrpSpPr/>
        <p:nvPr/>
      </p:nvGrpSpPr>
      <p:grpSpPr>
        <a:xfrm>
          <a:off x="0" y="0"/>
          <a:ext cx="0" cy="0"/>
          <a:chOff x="0" y="0"/>
          <a:chExt cx="0" cy="0"/>
        </a:xfrm>
      </p:grpSpPr>
      <p:sp>
        <p:nvSpPr>
          <p:cNvPr id="367" name="Google Shape;367;p88"/>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5"/>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8" name="Google Shape;368;p88"/>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9"/>
        <p:cNvGrpSpPr/>
        <p:nvPr/>
      </p:nvGrpSpPr>
      <p:grpSpPr>
        <a:xfrm>
          <a:off x="0" y="0"/>
          <a:ext cx="0" cy="0"/>
          <a:chOff x="0" y="0"/>
          <a:chExt cx="0" cy="0"/>
        </a:xfrm>
      </p:grpSpPr>
      <p:sp>
        <p:nvSpPr>
          <p:cNvPr id="370" name="Google Shape;370;p8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1" name="Google Shape;371;p8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2" name="Google Shape;372;p8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3" name="Google Shape;373;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4"/>
        <p:cNvGrpSpPr/>
        <p:nvPr/>
      </p:nvGrpSpPr>
      <p:grpSpPr>
        <a:xfrm>
          <a:off x="0" y="0"/>
          <a:ext cx="0" cy="0"/>
          <a:chOff x="0" y="0"/>
          <a:chExt cx="0" cy="0"/>
        </a:xfrm>
      </p:grpSpPr>
      <p:sp>
        <p:nvSpPr>
          <p:cNvPr id="375" name="Google Shape;375;p9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6" name="Google Shape;376;p9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77" name="Google Shape;377;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8"/>
        <p:cNvGrpSpPr/>
        <p:nvPr/>
      </p:nvGrpSpPr>
      <p:grpSpPr>
        <a:xfrm>
          <a:off x="0" y="0"/>
          <a:ext cx="0" cy="0"/>
          <a:chOff x="0" y="0"/>
          <a:chExt cx="0" cy="0"/>
        </a:xfrm>
      </p:grpSpPr>
      <p:sp>
        <p:nvSpPr>
          <p:cNvPr id="379" name="Google Shape;379;p9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80" name="Google Shape;380;p9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81" name="Google Shape;381;p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87"/>
        <p:cNvGrpSpPr/>
        <p:nvPr/>
      </p:nvGrpSpPr>
      <p:grpSpPr>
        <a:xfrm>
          <a:off x="0" y="0"/>
          <a:ext cx="0" cy="0"/>
          <a:chOff x="0" y="0"/>
          <a:chExt cx="0" cy="0"/>
        </a:xfrm>
      </p:grpSpPr>
      <p:pic>
        <p:nvPicPr>
          <p:cNvPr id="388" name="Google Shape;388;p93"/>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389" name="Google Shape;389;p93"/>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a:solidFill>
                <a:srgbClr val="FFFFFF"/>
              </a:solidFill>
              <a:latin typeface="Verdana"/>
              <a:ea typeface="Verdana"/>
              <a:cs typeface="Verdana"/>
              <a:sym typeface="Verdana"/>
            </a:endParaRPr>
          </a:p>
        </p:txBody>
      </p:sp>
      <p:sp>
        <p:nvSpPr>
          <p:cNvPr id="390" name="Google Shape;390;p93"/>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1" name="Google Shape;391;p93"/>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a:p>
        </p:txBody>
      </p:sp>
      <p:sp>
        <p:nvSpPr>
          <p:cNvPr id="392" name="Google Shape;392;p93"/>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393"/>
        <p:cNvGrpSpPr/>
        <p:nvPr/>
      </p:nvGrpSpPr>
      <p:grpSpPr>
        <a:xfrm>
          <a:off x="0" y="0"/>
          <a:ext cx="0" cy="0"/>
          <a:chOff x="0" y="0"/>
          <a:chExt cx="0" cy="0"/>
        </a:xfrm>
      </p:grpSpPr>
      <p:pic>
        <p:nvPicPr>
          <p:cNvPr id="394" name="Google Shape;394;p94"/>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395" name="Google Shape;395;p94"/>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a:solidFill>
                <a:srgbClr val="FFFFFF"/>
              </a:solidFill>
              <a:latin typeface="Verdana"/>
              <a:ea typeface="Verdana"/>
              <a:cs typeface="Verdana"/>
              <a:sym typeface="Verdana"/>
            </a:endParaRPr>
          </a:p>
        </p:txBody>
      </p:sp>
      <p:sp>
        <p:nvSpPr>
          <p:cNvPr id="396" name="Google Shape;396;p94"/>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7" name="Google Shape;397;p94"/>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a:p>
        </p:txBody>
      </p:sp>
      <p:sp>
        <p:nvSpPr>
          <p:cNvPr id="398" name="Google Shape;398;p94"/>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
        <p:nvSpPr>
          <p:cNvPr id="399" name="Google Shape;399;p94"/>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00" name="Google Shape;400;p94"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401"/>
        <p:cNvGrpSpPr/>
        <p:nvPr/>
      </p:nvGrpSpPr>
      <p:grpSpPr>
        <a:xfrm>
          <a:off x="0" y="0"/>
          <a:ext cx="0" cy="0"/>
          <a:chOff x="0" y="0"/>
          <a:chExt cx="0" cy="0"/>
        </a:xfrm>
      </p:grpSpPr>
      <p:sp>
        <p:nvSpPr>
          <p:cNvPr id="402" name="Google Shape;402;p95"/>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3" name="Google Shape;403;p95"/>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404"/>
        <p:cNvGrpSpPr/>
        <p:nvPr/>
      </p:nvGrpSpPr>
      <p:grpSpPr>
        <a:xfrm>
          <a:off x="0" y="0"/>
          <a:ext cx="0" cy="0"/>
          <a:chOff x="0" y="0"/>
          <a:chExt cx="0" cy="0"/>
        </a:xfrm>
      </p:grpSpPr>
      <p:sp>
        <p:nvSpPr>
          <p:cNvPr id="405" name="Google Shape;405;p96"/>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6" name="Google Shape;406;p96"/>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
        <p:nvSpPr>
          <p:cNvPr id="407" name="Google Shape;407;p96"/>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08" name="Google Shape;408;p96" title="Impt-Chg-CO-Medicaid-Spanish Logo.png"/>
          <p:cNvPicPr preferRelativeResize="0"/>
          <p:nvPr/>
        </p:nvPicPr>
        <p:blipFill>
          <a:blip r:embed="rId2">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409"/>
        <p:cNvGrpSpPr/>
        <p:nvPr/>
      </p:nvGrpSpPr>
      <p:grpSpPr>
        <a:xfrm>
          <a:off x="0" y="0"/>
          <a:ext cx="0" cy="0"/>
          <a:chOff x="0" y="0"/>
          <a:chExt cx="0" cy="0"/>
        </a:xfrm>
      </p:grpSpPr>
      <p:pic>
        <p:nvPicPr>
          <p:cNvPr id="410" name="Google Shape;410;p97"/>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411" name="Google Shape;411;p97"/>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2"/>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Verdana"/>
              <a:ea typeface="Verdana"/>
              <a:cs typeface="Verdana"/>
              <a:sym typeface="Verdana"/>
            </a:endParaRPr>
          </a:p>
        </p:txBody>
      </p:sp>
      <p:sp>
        <p:nvSpPr>
          <p:cNvPr id="412" name="Google Shape;412;p97"/>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13" name="Google Shape;413;p97"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414"/>
        <p:cNvGrpSpPr/>
        <p:nvPr/>
      </p:nvGrpSpPr>
      <p:grpSpPr>
        <a:xfrm>
          <a:off x="0" y="0"/>
          <a:ext cx="0" cy="0"/>
          <a:chOff x="0" y="0"/>
          <a:chExt cx="0" cy="0"/>
        </a:xfrm>
      </p:grpSpPr>
      <p:pic>
        <p:nvPicPr>
          <p:cNvPr id="415" name="Google Shape;415;p98"/>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416" name="Google Shape;416;p98"/>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2"/>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Verdana"/>
              <a:ea typeface="Verdana"/>
              <a:cs typeface="Verdana"/>
              <a:sym typeface="Verdana"/>
            </a:endParaRPr>
          </a:p>
        </p:txBody>
      </p:sp>
      <p:sp>
        <p:nvSpPr>
          <p:cNvPr id="417" name="Google Shape;417;p98"/>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18" name="Google Shape;418;p98"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
        <p:nvSpPr>
          <p:cNvPr id="419" name="Google Shape;419;p98"/>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20" name="Google Shape;420;p98" title="Impt-Chg-CO-Medicaid-Spanish Logo.png"/>
          <p:cNvPicPr preferRelativeResize="0"/>
          <p:nvPr/>
        </p:nvPicPr>
        <p:blipFill>
          <a:blip r:embed="rId4">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421"/>
        <p:cNvGrpSpPr/>
        <p:nvPr/>
      </p:nvGrpSpPr>
      <p:grpSpPr>
        <a:xfrm>
          <a:off x="0" y="0"/>
          <a:ext cx="0" cy="0"/>
          <a:chOff x="0" y="0"/>
          <a:chExt cx="0" cy="0"/>
        </a:xfrm>
      </p:grpSpPr>
      <p:pic>
        <p:nvPicPr>
          <p:cNvPr id="422" name="Google Shape;422;p99"/>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23" name="Google Shape;423;p99"/>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a:solidFill>
                <a:srgbClr val="FFFFFF"/>
              </a:solidFill>
              <a:latin typeface="Verdana"/>
              <a:ea typeface="Verdana"/>
              <a:cs typeface="Verdana"/>
              <a:sym typeface="Verdana"/>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424"/>
        <p:cNvGrpSpPr/>
        <p:nvPr/>
      </p:nvGrpSpPr>
      <p:grpSpPr>
        <a:xfrm>
          <a:off x="0" y="0"/>
          <a:ext cx="0" cy="0"/>
          <a:chOff x="0" y="0"/>
          <a:chExt cx="0" cy="0"/>
        </a:xfrm>
      </p:grpSpPr>
      <p:pic>
        <p:nvPicPr>
          <p:cNvPr id="425" name="Google Shape;425;p100"/>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26" name="Google Shape;426;p100"/>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a:solidFill>
                <a:srgbClr val="FFFFFF"/>
              </a:solidFill>
              <a:latin typeface="Verdana"/>
              <a:ea typeface="Verdana"/>
              <a:cs typeface="Verdana"/>
              <a:sym typeface="Verdana"/>
            </a:endParaRPr>
          </a:p>
        </p:txBody>
      </p:sp>
      <p:sp>
        <p:nvSpPr>
          <p:cNvPr id="427" name="Google Shape;427;p100"/>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28" name="Google Shape;428;p100"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429"/>
        <p:cNvGrpSpPr/>
        <p:nvPr/>
      </p:nvGrpSpPr>
      <p:grpSpPr>
        <a:xfrm>
          <a:off x="0" y="0"/>
          <a:ext cx="0" cy="0"/>
          <a:chOff x="0" y="0"/>
          <a:chExt cx="0" cy="0"/>
        </a:xfrm>
      </p:grpSpPr>
      <p:pic>
        <p:nvPicPr>
          <p:cNvPr id="430" name="Google Shape;430;p101"/>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431" name="Google Shape;431;p101"/>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432"/>
        <p:cNvGrpSpPr/>
        <p:nvPr/>
      </p:nvGrpSpPr>
      <p:grpSpPr>
        <a:xfrm>
          <a:off x="0" y="0"/>
          <a:ext cx="0" cy="0"/>
          <a:chOff x="0" y="0"/>
          <a:chExt cx="0" cy="0"/>
        </a:xfrm>
      </p:grpSpPr>
      <p:pic>
        <p:nvPicPr>
          <p:cNvPr id="433" name="Google Shape;433;p102"/>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434" name="Google Shape;434;p102"/>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Heavy_Standard">
  <p:cSld name="Heavy_Standard">
    <p:spTree>
      <p:nvGrpSpPr>
        <p:cNvPr id="1" name="Shape 440"/>
        <p:cNvGrpSpPr/>
        <p:nvPr/>
      </p:nvGrpSpPr>
      <p:grpSpPr>
        <a:xfrm>
          <a:off x="0" y="0"/>
          <a:ext cx="0" cy="0"/>
          <a:chOff x="0" y="0"/>
          <a:chExt cx="0" cy="0"/>
        </a:xfrm>
      </p:grpSpPr>
      <p:sp>
        <p:nvSpPr>
          <p:cNvPr id="441" name="Google Shape;441;p10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42" name="Google Shape;442;p104"/>
          <p:cNvSpPr txBox="1">
            <a:spLocks noGrp="1"/>
          </p:cNvSpPr>
          <p:nvPr>
            <p:ph type="body" idx="1"/>
          </p:nvPr>
        </p:nvSpPr>
        <p:spPr>
          <a:xfrm>
            <a:off x="366000" y="1156500"/>
            <a:ext cx="8412000" cy="33771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43" name="Google Shape;443;p104"/>
          <p:cNvSpPr txBox="1">
            <a:spLocks noGrp="1"/>
          </p:cNvSpPr>
          <p:nvPr>
            <p:ph type="title"/>
          </p:nvPr>
        </p:nvSpPr>
        <p:spPr>
          <a:xfrm>
            <a:off x="366150" y="238800"/>
            <a:ext cx="8412000" cy="570600"/>
          </a:xfrm>
          <a:prstGeom prst="rect">
            <a:avLst/>
          </a:prstGeom>
        </p:spPr>
        <p:txBody>
          <a:bodyPr spcFirstLastPara="1" wrap="square" lIns="68575" tIns="34275" rIns="68575" bIns="34275" anchor="ctr" anchorCtr="0">
            <a:noAutofit/>
          </a:bodyPr>
          <a:lstStyle>
            <a:lvl1pPr lvl="0">
              <a:spcBef>
                <a:spcPts val="0"/>
              </a:spcBef>
              <a:spcAft>
                <a:spcPts val="0"/>
              </a:spcAft>
              <a:buSzPts val="30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Heavy_Standard_Blue">
  <p:cSld name="Heavy_Standard_Blue">
    <p:bg>
      <p:bgPr>
        <a:solidFill>
          <a:srgbClr val="001970"/>
        </a:solidFill>
        <a:effectLst/>
      </p:bgPr>
    </p:bg>
    <p:spTree>
      <p:nvGrpSpPr>
        <p:cNvPr id="1" name="Shape 444"/>
        <p:cNvGrpSpPr/>
        <p:nvPr/>
      </p:nvGrpSpPr>
      <p:grpSpPr>
        <a:xfrm>
          <a:off x="0" y="0"/>
          <a:ext cx="0" cy="0"/>
          <a:chOff x="0" y="0"/>
          <a:chExt cx="0" cy="0"/>
        </a:xfrm>
      </p:grpSpPr>
      <p:pic>
        <p:nvPicPr>
          <p:cNvPr id="445" name="Google Shape;445;p105"/>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446" name="Google Shape;446;p10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47" name="Google Shape;447;p105"/>
          <p:cNvSpPr txBox="1">
            <a:spLocks noGrp="1"/>
          </p:cNvSpPr>
          <p:nvPr>
            <p:ph type="title"/>
          </p:nvPr>
        </p:nvSpPr>
        <p:spPr>
          <a:xfrm>
            <a:off x="366150" y="344275"/>
            <a:ext cx="8412000" cy="570600"/>
          </a:xfrm>
          <a:prstGeom prst="rect">
            <a:avLst/>
          </a:prstGeom>
        </p:spPr>
        <p:txBody>
          <a:bodyPr spcFirstLastPara="1" wrap="square" lIns="68575" tIns="34275" rIns="68575" bIns="34275" anchor="ctr" anchorCtr="0">
            <a:noAutofit/>
          </a:bodyPr>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8" name="Google Shape;448;p105"/>
          <p:cNvSpPr txBox="1">
            <a:spLocks noGrp="1"/>
          </p:cNvSpPr>
          <p:nvPr>
            <p:ph type="body" idx="1"/>
          </p:nvPr>
        </p:nvSpPr>
        <p:spPr>
          <a:xfrm>
            <a:off x="366000" y="1156500"/>
            <a:ext cx="8412000" cy="33771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Heavy_Picture_Left">
  <p:cSld name="Heavy_Picture_Left">
    <p:spTree>
      <p:nvGrpSpPr>
        <p:cNvPr id="1" name="Shape 449"/>
        <p:cNvGrpSpPr/>
        <p:nvPr/>
      </p:nvGrpSpPr>
      <p:grpSpPr>
        <a:xfrm>
          <a:off x="0" y="0"/>
          <a:ext cx="0" cy="0"/>
          <a:chOff x="0" y="0"/>
          <a:chExt cx="0" cy="0"/>
        </a:xfrm>
      </p:grpSpPr>
      <p:sp>
        <p:nvSpPr>
          <p:cNvPr id="450" name="Google Shape;450;p106"/>
          <p:cNvSpPr/>
          <p:nvPr/>
        </p:nvSpPr>
        <p:spPr>
          <a:xfrm>
            <a:off x="0" y="0"/>
            <a:ext cx="1718700" cy="51435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51" name="Google Shape;451;p106"/>
          <p:cNvSpPr txBox="1">
            <a:spLocks noGrp="1"/>
          </p:cNvSpPr>
          <p:nvPr>
            <p:ph type="title"/>
          </p:nvPr>
        </p:nvSpPr>
        <p:spPr>
          <a:xfrm>
            <a:off x="3078100" y="743881"/>
            <a:ext cx="5522400" cy="45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2" name="Google Shape;452;p106"/>
          <p:cNvSpPr txBox="1">
            <a:spLocks noGrp="1"/>
          </p:cNvSpPr>
          <p:nvPr>
            <p:ph type="body" idx="1"/>
          </p:nvPr>
        </p:nvSpPr>
        <p:spPr>
          <a:xfrm>
            <a:off x="3078100" y="1912812"/>
            <a:ext cx="5522400" cy="24495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53" name="Google Shape;453;p106"/>
          <p:cNvSpPr txBox="1">
            <a:spLocks noGrp="1"/>
          </p:cNvSpPr>
          <p:nvPr>
            <p:ph type="body" idx="2"/>
          </p:nvPr>
        </p:nvSpPr>
        <p:spPr>
          <a:xfrm>
            <a:off x="3078100" y="1421581"/>
            <a:ext cx="55224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54" name="Google Shape;454;p106"/>
          <p:cNvSpPr>
            <a:spLocks noGrp="1"/>
          </p:cNvSpPr>
          <p:nvPr>
            <p:ph type="pic" idx="3"/>
          </p:nvPr>
        </p:nvSpPr>
        <p:spPr>
          <a:xfrm>
            <a:off x="750266" y="743881"/>
            <a:ext cx="1937100" cy="3618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55" name="Google Shape;455;p10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Heavy_Blue_Left">
  <p:cSld name="Heavy_Blue_Left">
    <p:spTree>
      <p:nvGrpSpPr>
        <p:cNvPr id="1" name="Shape 456"/>
        <p:cNvGrpSpPr/>
        <p:nvPr/>
      </p:nvGrpSpPr>
      <p:grpSpPr>
        <a:xfrm>
          <a:off x="0" y="0"/>
          <a:ext cx="0" cy="0"/>
          <a:chOff x="0" y="0"/>
          <a:chExt cx="0" cy="0"/>
        </a:xfrm>
      </p:grpSpPr>
      <p:sp>
        <p:nvSpPr>
          <p:cNvPr id="457" name="Google Shape;457;p107"/>
          <p:cNvSpPr/>
          <p:nvPr/>
        </p:nvSpPr>
        <p:spPr>
          <a:xfrm>
            <a:off x="0" y="0"/>
            <a:ext cx="24939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58" name="Google Shape;458;p107"/>
          <p:cNvSpPr txBox="1">
            <a:spLocks noGrp="1"/>
          </p:cNvSpPr>
          <p:nvPr>
            <p:ph type="title"/>
          </p:nvPr>
        </p:nvSpPr>
        <p:spPr>
          <a:xfrm>
            <a:off x="3078000" y="372950"/>
            <a:ext cx="5522400" cy="837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9" name="Google Shape;459;p107"/>
          <p:cNvSpPr txBox="1">
            <a:spLocks noGrp="1"/>
          </p:cNvSpPr>
          <p:nvPr>
            <p:ph type="body" idx="1"/>
          </p:nvPr>
        </p:nvSpPr>
        <p:spPr>
          <a:xfrm>
            <a:off x="3078100" y="1967652"/>
            <a:ext cx="5522400" cy="2802900"/>
          </a:xfrm>
          <a:prstGeom prst="rect">
            <a:avLst/>
          </a:prstGeom>
          <a:noFill/>
          <a:ln>
            <a:noFill/>
          </a:ln>
        </p:spPr>
        <p:txBody>
          <a:bodyPr spcFirstLastPara="1" wrap="square" lIns="68575" tIns="34275" rIns="68575" bIns="34275" anchor="t" anchorCtr="0">
            <a:noAutofit/>
          </a:bodyPr>
          <a:lstStyle>
            <a:lvl1pPr marL="457200" lvl="0"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pic>
        <p:nvPicPr>
          <p:cNvPr id="460" name="Google Shape;460;p107"/>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461" name="Google Shape;461;p10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62" name="Google Shape;462;p107"/>
          <p:cNvSpPr txBox="1">
            <a:spLocks noGrp="1"/>
          </p:cNvSpPr>
          <p:nvPr>
            <p:ph type="body" idx="2"/>
          </p:nvPr>
        </p:nvSpPr>
        <p:spPr>
          <a:xfrm>
            <a:off x="3078100" y="1405665"/>
            <a:ext cx="3303900" cy="2907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image" Target="../media/image3.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9" Type="http://schemas.openxmlformats.org/officeDocument/2006/relationships/image" Target="../media/image3.png"/><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38"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37" Type="http://schemas.openxmlformats.org/officeDocument/2006/relationships/slideLayout" Target="../slideLayouts/slideLayout71.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slideLayout" Target="../slideLayouts/slideLayout70.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 Id="rId8" Type="http://schemas.openxmlformats.org/officeDocument/2006/relationships/slideLayout" Target="../slideLayouts/slideLayout42.xml"/><Relationship Id="rId3"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6" Type="http://schemas.openxmlformats.org/officeDocument/2006/relationships/image" Target="../media/image3.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5.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1.pn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image" Target="../media/image10.pn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theme" Target="../theme/theme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image" Target="../media/image12.png"/></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9" Type="http://schemas.openxmlformats.org/officeDocument/2006/relationships/slideLayout" Target="../slideLayouts/slideLayout134.xml"/><Relationship Id="rId21" Type="http://schemas.openxmlformats.org/officeDocument/2006/relationships/slideLayout" Target="../slideLayouts/slideLayout116.xml"/><Relationship Id="rId34" Type="http://schemas.openxmlformats.org/officeDocument/2006/relationships/slideLayout" Target="../slideLayouts/slideLayout129.xml"/><Relationship Id="rId42" Type="http://schemas.openxmlformats.org/officeDocument/2006/relationships/slideLayout" Target="../slideLayouts/slideLayout137.xml"/><Relationship Id="rId47" Type="http://schemas.openxmlformats.org/officeDocument/2006/relationships/slideLayout" Target="../slideLayouts/slideLayout142.xml"/><Relationship Id="rId50" Type="http://schemas.openxmlformats.org/officeDocument/2006/relationships/slideLayout" Target="../slideLayouts/slideLayout145.xml"/><Relationship Id="rId55" Type="http://schemas.openxmlformats.org/officeDocument/2006/relationships/slideLayout" Target="../slideLayouts/slideLayout150.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9" Type="http://schemas.openxmlformats.org/officeDocument/2006/relationships/slideLayout" Target="../slideLayouts/slideLayout124.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37" Type="http://schemas.openxmlformats.org/officeDocument/2006/relationships/slideLayout" Target="../slideLayouts/slideLayout132.xml"/><Relationship Id="rId40" Type="http://schemas.openxmlformats.org/officeDocument/2006/relationships/slideLayout" Target="../slideLayouts/slideLayout135.xml"/><Relationship Id="rId45" Type="http://schemas.openxmlformats.org/officeDocument/2006/relationships/slideLayout" Target="../slideLayouts/slideLayout140.xml"/><Relationship Id="rId53" Type="http://schemas.openxmlformats.org/officeDocument/2006/relationships/slideLayout" Target="../slideLayouts/slideLayout148.xml"/><Relationship Id="rId58" Type="http://schemas.openxmlformats.org/officeDocument/2006/relationships/image" Target="../media/image17.png"/><Relationship Id="rId5" Type="http://schemas.openxmlformats.org/officeDocument/2006/relationships/slideLayout" Target="../slideLayouts/slideLayout100.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slideLayout" Target="../slideLayouts/slideLayout130.xml"/><Relationship Id="rId43" Type="http://schemas.openxmlformats.org/officeDocument/2006/relationships/slideLayout" Target="../slideLayouts/slideLayout138.xml"/><Relationship Id="rId48" Type="http://schemas.openxmlformats.org/officeDocument/2006/relationships/slideLayout" Target="../slideLayouts/slideLayout143.xml"/><Relationship Id="rId56" Type="http://schemas.openxmlformats.org/officeDocument/2006/relationships/slideLayout" Target="../slideLayouts/slideLayout151.xml"/><Relationship Id="rId8" Type="http://schemas.openxmlformats.org/officeDocument/2006/relationships/slideLayout" Target="../slideLayouts/slideLayout103.xml"/><Relationship Id="rId51" Type="http://schemas.openxmlformats.org/officeDocument/2006/relationships/slideLayout" Target="../slideLayouts/slideLayout146.xml"/><Relationship Id="rId3" Type="http://schemas.openxmlformats.org/officeDocument/2006/relationships/slideLayout" Target="../slideLayouts/slideLayout98.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slideLayout" Target="../slideLayouts/slideLayout128.xml"/><Relationship Id="rId38" Type="http://schemas.openxmlformats.org/officeDocument/2006/relationships/slideLayout" Target="../slideLayouts/slideLayout133.xml"/><Relationship Id="rId46" Type="http://schemas.openxmlformats.org/officeDocument/2006/relationships/slideLayout" Target="../slideLayouts/slideLayout141.xml"/><Relationship Id="rId20" Type="http://schemas.openxmlformats.org/officeDocument/2006/relationships/slideLayout" Target="../slideLayouts/slideLayout115.xml"/><Relationship Id="rId41" Type="http://schemas.openxmlformats.org/officeDocument/2006/relationships/slideLayout" Target="../slideLayouts/slideLayout136.xml"/><Relationship Id="rId54" Type="http://schemas.openxmlformats.org/officeDocument/2006/relationships/slideLayout" Target="../slideLayouts/slideLayout149.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36" Type="http://schemas.openxmlformats.org/officeDocument/2006/relationships/slideLayout" Target="../slideLayouts/slideLayout131.xml"/><Relationship Id="rId49" Type="http://schemas.openxmlformats.org/officeDocument/2006/relationships/slideLayout" Target="../slideLayouts/slideLayout144.xml"/><Relationship Id="rId57" Type="http://schemas.openxmlformats.org/officeDocument/2006/relationships/theme" Target="../theme/theme7.xml"/><Relationship Id="rId10" Type="http://schemas.openxmlformats.org/officeDocument/2006/relationships/slideLayout" Target="../slideLayouts/slideLayout105.xml"/><Relationship Id="rId31" Type="http://schemas.openxmlformats.org/officeDocument/2006/relationships/slideLayout" Target="../slideLayouts/slideLayout126.xml"/><Relationship Id="rId44" Type="http://schemas.openxmlformats.org/officeDocument/2006/relationships/slideLayout" Target="../slideLayouts/slideLayout139.xml"/><Relationship Id="rId52" Type="http://schemas.openxmlformats.org/officeDocument/2006/relationships/slideLayout" Target="../slideLayouts/slideLayout14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26" Type="http://schemas.openxmlformats.org/officeDocument/2006/relationships/slideLayout" Target="../slideLayouts/slideLayout177.xml"/><Relationship Id="rId39" Type="http://schemas.openxmlformats.org/officeDocument/2006/relationships/slideLayout" Target="../slideLayouts/slideLayout190.xml"/><Relationship Id="rId21" Type="http://schemas.openxmlformats.org/officeDocument/2006/relationships/slideLayout" Target="../slideLayouts/slideLayout172.xml"/><Relationship Id="rId34" Type="http://schemas.openxmlformats.org/officeDocument/2006/relationships/slideLayout" Target="../slideLayouts/slideLayout185.xml"/><Relationship Id="rId42" Type="http://schemas.openxmlformats.org/officeDocument/2006/relationships/slideLayout" Target="../slideLayouts/slideLayout193.xml"/><Relationship Id="rId47" Type="http://schemas.openxmlformats.org/officeDocument/2006/relationships/slideLayout" Target="../slideLayouts/slideLayout198.xml"/><Relationship Id="rId7" Type="http://schemas.openxmlformats.org/officeDocument/2006/relationships/slideLayout" Target="../slideLayouts/slideLayout15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9" Type="http://schemas.openxmlformats.org/officeDocument/2006/relationships/slideLayout" Target="../slideLayouts/slideLayout180.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32" Type="http://schemas.openxmlformats.org/officeDocument/2006/relationships/slideLayout" Target="../slideLayouts/slideLayout183.xml"/><Relationship Id="rId37" Type="http://schemas.openxmlformats.org/officeDocument/2006/relationships/slideLayout" Target="../slideLayouts/slideLayout188.xml"/><Relationship Id="rId40" Type="http://schemas.openxmlformats.org/officeDocument/2006/relationships/slideLayout" Target="../slideLayouts/slideLayout191.xml"/><Relationship Id="rId45" Type="http://schemas.openxmlformats.org/officeDocument/2006/relationships/slideLayout" Target="../slideLayouts/slideLayout196.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slideLayout" Target="../slideLayouts/slideLayout179.xml"/><Relationship Id="rId36" Type="http://schemas.openxmlformats.org/officeDocument/2006/relationships/slideLayout" Target="../slideLayouts/slideLayout187.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31" Type="http://schemas.openxmlformats.org/officeDocument/2006/relationships/slideLayout" Target="../slideLayouts/slideLayout182.xml"/><Relationship Id="rId44" Type="http://schemas.openxmlformats.org/officeDocument/2006/relationships/slideLayout" Target="../slideLayouts/slideLayout195.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slideLayout" Target="../slideLayouts/slideLayout178.xml"/><Relationship Id="rId30" Type="http://schemas.openxmlformats.org/officeDocument/2006/relationships/slideLayout" Target="../slideLayouts/slideLayout181.xml"/><Relationship Id="rId35" Type="http://schemas.openxmlformats.org/officeDocument/2006/relationships/slideLayout" Target="../slideLayouts/slideLayout186.xml"/><Relationship Id="rId43" Type="http://schemas.openxmlformats.org/officeDocument/2006/relationships/slideLayout" Target="../slideLayouts/slideLayout194.xml"/><Relationship Id="rId48" Type="http://schemas.openxmlformats.org/officeDocument/2006/relationships/theme" Target="../theme/theme8.xml"/><Relationship Id="rId8" Type="http://schemas.openxmlformats.org/officeDocument/2006/relationships/slideLayout" Target="../slideLayouts/slideLayout159.xml"/><Relationship Id="rId3" Type="http://schemas.openxmlformats.org/officeDocument/2006/relationships/slideLayout" Target="../slideLayouts/slideLayout154.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33" Type="http://schemas.openxmlformats.org/officeDocument/2006/relationships/slideLayout" Target="../slideLayouts/slideLayout184.xml"/><Relationship Id="rId38" Type="http://schemas.openxmlformats.org/officeDocument/2006/relationships/slideLayout" Target="../slideLayouts/slideLayout189.xml"/><Relationship Id="rId46" Type="http://schemas.openxmlformats.org/officeDocument/2006/relationships/slideLayout" Target="../slideLayouts/slideLayout197.xml"/><Relationship Id="rId20" Type="http://schemas.openxmlformats.org/officeDocument/2006/relationships/slideLayout" Target="../slideLayouts/slideLayout171.xml"/><Relationship Id="rId41" Type="http://schemas.openxmlformats.org/officeDocument/2006/relationships/slideLayout" Target="../slideLayouts/slideLayout1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3" Type="http://schemas.openxmlformats.org/officeDocument/2006/relationships/slideLayout" Target="../slideLayouts/slideLayout201.xml"/><Relationship Id="rId21" Type="http://schemas.openxmlformats.org/officeDocument/2006/relationships/theme" Target="../theme/theme9.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slideLayout" Target="../slideLayouts/slideLayout218.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19" Type="http://schemas.openxmlformats.org/officeDocument/2006/relationships/slideLayout" Target="../slideLayouts/slideLayout217.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image" Target="../media/image3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lt1"/>
              </a:buClr>
              <a:buSzPts val="4500"/>
              <a:buFont typeface="Trebuchet MS"/>
              <a:buNone/>
              <a:defRPr sz="45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dt" idx="10"/>
          </p:nvPr>
        </p:nvSpPr>
        <p:spPr>
          <a:xfrm>
            <a:off x="3543300" y="3680651"/>
            <a:ext cx="20574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9pPr>
          </a:lstStyle>
          <a:p>
            <a:endParaRPr/>
          </a:p>
        </p:txBody>
      </p:sp>
      <p:sp>
        <p:nvSpPr>
          <p:cNvPr id="53" name="Google Shape;53;p13"/>
          <p:cNvSpPr/>
          <p:nvPr/>
        </p:nvSpPr>
        <p:spPr>
          <a:xfrm>
            <a:off x="0" y="4692459"/>
            <a:ext cx="9144000" cy="457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4" name="Google Shape;54;p13"/>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A picture containing clock&#10;&#10;Description automatically generated"/>
          <p:cNvPicPr preferRelativeResize="0"/>
          <p:nvPr/>
        </p:nvPicPr>
        <p:blipFill rotWithShape="1">
          <a:blip r:embed="rId12">
            <a:alphaModFix/>
          </a:blip>
          <a:srcRect/>
          <a:stretch/>
        </p:blipFill>
        <p:spPr>
          <a:xfrm>
            <a:off x="206006" y="4772678"/>
            <a:ext cx="1660589" cy="28461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5" name="Google Shape;105;p25"/>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06" name="Google Shape;106;p25"/>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7" name="Google Shape;107;p2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08" name="Google Shape;108;p25"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Google Shape;162;p39"/>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Font typeface="Trebuchet MS"/>
              <a:buNone/>
              <a:defRPr sz="1400">
                <a:latin typeface="Trebuchet MS"/>
                <a:ea typeface="Trebuchet MS"/>
                <a:cs typeface="Trebuchet MS"/>
                <a:sym typeface="Trebuchet MS"/>
              </a:defRPr>
            </a:lvl2pPr>
            <a:lvl3pPr lvl="2">
              <a:spcBef>
                <a:spcPts val="0"/>
              </a:spcBef>
              <a:spcAft>
                <a:spcPts val="0"/>
              </a:spcAft>
              <a:buSzPts val="1100"/>
              <a:buFont typeface="Trebuchet MS"/>
              <a:buNone/>
              <a:defRPr sz="1400">
                <a:latin typeface="Trebuchet MS"/>
                <a:ea typeface="Trebuchet MS"/>
                <a:cs typeface="Trebuchet MS"/>
                <a:sym typeface="Trebuchet MS"/>
              </a:defRPr>
            </a:lvl3pPr>
            <a:lvl4pPr lvl="3">
              <a:spcBef>
                <a:spcPts val="0"/>
              </a:spcBef>
              <a:spcAft>
                <a:spcPts val="0"/>
              </a:spcAft>
              <a:buSzPts val="1100"/>
              <a:buFont typeface="Trebuchet MS"/>
              <a:buNone/>
              <a:defRPr sz="1400">
                <a:latin typeface="Trebuchet MS"/>
                <a:ea typeface="Trebuchet MS"/>
                <a:cs typeface="Trebuchet MS"/>
                <a:sym typeface="Trebuchet MS"/>
              </a:defRPr>
            </a:lvl4pPr>
            <a:lvl5pPr lvl="4">
              <a:spcBef>
                <a:spcPts val="0"/>
              </a:spcBef>
              <a:spcAft>
                <a:spcPts val="0"/>
              </a:spcAft>
              <a:buSzPts val="1100"/>
              <a:buFont typeface="Trebuchet MS"/>
              <a:buNone/>
              <a:defRPr sz="1400">
                <a:latin typeface="Trebuchet MS"/>
                <a:ea typeface="Trebuchet MS"/>
                <a:cs typeface="Trebuchet MS"/>
                <a:sym typeface="Trebuchet MS"/>
              </a:defRPr>
            </a:lvl5pPr>
            <a:lvl6pPr lvl="5">
              <a:spcBef>
                <a:spcPts val="0"/>
              </a:spcBef>
              <a:spcAft>
                <a:spcPts val="0"/>
              </a:spcAft>
              <a:buSzPts val="1100"/>
              <a:buFont typeface="Trebuchet MS"/>
              <a:buNone/>
              <a:defRPr sz="1400">
                <a:latin typeface="Trebuchet MS"/>
                <a:ea typeface="Trebuchet MS"/>
                <a:cs typeface="Trebuchet MS"/>
                <a:sym typeface="Trebuchet MS"/>
              </a:defRPr>
            </a:lvl6pPr>
            <a:lvl7pPr lvl="6">
              <a:spcBef>
                <a:spcPts val="0"/>
              </a:spcBef>
              <a:spcAft>
                <a:spcPts val="0"/>
              </a:spcAft>
              <a:buSzPts val="1100"/>
              <a:buFont typeface="Trebuchet MS"/>
              <a:buNone/>
              <a:defRPr sz="1400">
                <a:latin typeface="Trebuchet MS"/>
                <a:ea typeface="Trebuchet MS"/>
                <a:cs typeface="Trebuchet MS"/>
                <a:sym typeface="Trebuchet MS"/>
              </a:defRPr>
            </a:lvl7pPr>
            <a:lvl8pPr lvl="7">
              <a:spcBef>
                <a:spcPts val="0"/>
              </a:spcBef>
              <a:spcAft>
                <a:spcPts val="0"/>
              </a:spcAft>
              <a:buSzPts val="1100"/>
              <a:buFont typeface="Trebuchet MS"/>
              <a:buNone/>
              <a:defRPr sz="1400">
                <a:latin typeface="Trebuchet MS"/>
                <a:ea typeface="Trebuchet MS"/>
                <a:cs typeface="Trebuchet MS"/>
                <a:sym typeface="Trebuchet MS"/>
              </a:defRPr>
            </a:lvl8pPr>
            <a:lvl9pPr lvl="8">
              <a:spcBef>
                <a:spcPts val="0"/>
              </a:spcBef>
              <a:spcAft>
                <a:spcPts val="0"/>
              </a:spcAft>
              <a:buSzPts val="1100"/>
              <a:buFont typeface="Trebuchet MS"/>
              <a:buNone/>
              <a:defRPr sz="1400">
                <a:latin typeface="Trebuchet MS"/>
                <a:ea typeface="Trebuchet MS"/>
                <a:cs typeface="Trebuchet MS"/>
                <a:sym typeface="Trebuchet MS"/>
              </a:defRPr>
            </a:lvl9pPr>
          </a:lstStyle>
          <a:p>
            <a:endParaRPr/>
          </a:p>
        </p:txBody>
      </p:sp>
      <p:sp>
        <p:nvSpPr>
          <p:cNvPr id="163" name="Google Shape;163;p39"/>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64" name="Google Shape;164;p39"/>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65" name="Google Shape;165;p39"/>
          <p:cNvSpPr txBox="1">
            <a:spLocks noGrp="1"/>
          </p:cNvSpPr>
          <p:nvPr>
            <p:ph type="sldNum" idx="12"/>
          </p:nvPr>
        </p:nvSpPr>
        <p:spPr>
          <a:xfrm>
            <a:off x="6880594" y="4774115"/>
            <a:ext cx="2057400" cy="273825"/>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66" name="Google Shape;166;p39"/>
          <p:cNvPicPr preferRelativeResize="0"/>
          <p:nvPr/>
        </p:nvPicPr>
        <p:blipFill rotWithShape="1">
          <a:blip r:embed="rId39">
            <a:alphaModFix/>
          </a:blip>
          <a:src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5" r:id="rId33"/>
    <p:sldLayoutId id="2147483716" r:id="rId34"/>
    <p:sldLayoutId id="2147483717" r:id="rId35"/>
    <p:sldLayoutId id="2147483718" r:id="rId36"/>
    <p:sldLayoutId id="2147483719"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
        <p:nvSpPr>
          <p:cNvPr id="317" name="Google Shape;317;p77"/>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8" name="Google Shape;318;p77"/>
          <p:cNvSpPr txBox="1">
            <a:spLocks noGrp="1"/>
          </p:cNvSpPr>
          <p:nvPr>
            <p:ph type="dt" idx="10"/>
          </p:nvPr>
        </p:nvSpPr>
        <p:spPr>
          <a:xfrm>
            <a:off x="3543300" y="3680651"/>
            <a:ext cx="20574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319" name="Google Shape;319;p77"/>
          <p:cNvSpPr/>
          <p:nvPr/>
        </p:nvSpPr>
        <p:spPr>
          <a:xfrm>
            <a:off x="0" y="4692459"/>
            <a:ext cx="9144000" cy="4572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0" name="Google Shape;320;p77"/>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21" name="Google Shape;321;p77"/>
          <p:cNvPicPr preferRelativeResize="0"/>
          <p:nvPr/>
        </p:nvPicPr>
        <p:blipFill rotWithShape="1">
          <a:blip r:embed="rId16">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2"/>
        <p:cNvGrpSpPr/>
        <p:nvPr/>
      </p:nvGrpSpPr>
      <p:grpSpPr>
        <a:xfrm>
          <a:off x="0" y="0"/>
          <a:ext cx="0" cy="0"/>
          <a:chOff x="0" y="0"/>
          <a:chExt cx="0" cy="0"/>
        </a:xfrm>
      </p:grpSpPr>
      <p:sp>
        <p:nvSpPr>
          <p:cNvPr id="383" name="Google Shape;383;p92"/>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384" name="Google Shape;384;p92"/>
          <p:cNvPicPr preferRelativeResize="0"/>
          <p:nvPr/>
        </p:nvPicPr>
        <p:blipFill rotWithShape="1">
          <a:blip r:embed="rId12">
            <a:alphaModFix/>
          </a:blip>
          <a:srcRect/>
          <a:stretch/>
        </p:blipFill>
        <p:spPr>
          <a:xfrm>
            <a:off x="7077868" y="4520837"/>
            <a:ext cx="1280207" cy="344102"/>
          </a:xfrm>
          <a:prstGeom prst="rect">
            <a:avLst/>
          </a:prstGeom>
          <a:noFill/>
          <a:ln>
            <a:noFill/>
          </a:ln>
        </p:spPr>
      </p:pic>
      <p:pic>
        <p:nvPicPr>
          <p:cNvPr id="385" name="Google Shape;385;p92" descr="Colorado Department of Health Care Policy &amp; Financing"/>
          <p:cNvPicPr preferRelativeResize="0"/>
          <p:nvPr/>
        </p:nvPicPr>
        <p:blipFill rotWithShape="1">
          <a:blip r:embed="rId13">
            <a:alphaModFix/>
          </a:blip>
          <a:srcRect/>
          <a:stretch/>
        </p:blipFill>
        <p:spPr>
          <a:xfrm>
            <a:off x="422133" y="4550579"/>
            <a:ext cx="1660592" cy="284617"/>
          </a:xfrm>
          <a:prstGeom prst="rect">
            <a:avLst/>
          </a:prstGeom>
          <a:noFill/>
          <a:ln>
            <a:noFill/>
          </a:ln>
        </p:spPr>
      </p:pic>
      <p:pic>
        <p:nvPicPr>
          <p:cNvPr id="386" name="Google Shape;386;p92"/>
          <p:cNvPicPr preferRelativeResize="0"/>
          <p:nvPr/>
        </p:nvPicPr>
        <p:blipFill rotWithShape="1">
          <a:blip r:embed="rId14">
            <a:alphaModFix/>
          </a:blip>
          <a:src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5"/>
        <p:cNvGrpSpPr/>
        <p:nvPr/>
      </p:nvGrpSpPr>
      <p:grpSpPr>
        <a:xfrm>
          <a:off x="0" y="0"/>
          <a:ext cx="0" cy="0"/>
          <a:chOff x="0" y="0"/>
          <a:chExt cx="0" cy="0"/>
        </a:xfrm>
      </p:grpSpPr>
      <p:sp>
        <p:nvSpPr>
          <p:cNvPr id="436" name="Google Shape;436;p103"/>
          <p:cNvSpPr txBox="1">
            <a:spLocks noGrp="1"/>
          </p:cNvSpPr>
          <p:nvPr>
            <p:ph type="title"/>
          </p:nvPr>
        </p:nvSpPr>
        <p:spPr>
          <a:xfrm>
            <a:off x="582400" y="273844"/>
            <a:ext cx="7886700" cy="994200"/>
          </a:xfrm>
          <a:prstGeom prst="rect">
            <a:avLst/>
          </a:prstGeom>
          <a:noFill/>
          <a:ln>
            <a:noFill/>
          </a:ln>
        </p:spPr>
        <p:txBody>
          <a:bodyPr spcFirstLastPara="1" wrap="square" lIns="68575" tIns="34275" rIns="68575" bIns="34275" anchor="ctr" anchorCtr="0">
            <a:noAutofit/>
          </a:bodyPr>
          <a:lstStyle>
            <a:lvl1pPr marR="0" lvl="0" algn="l">
              <a:lnSpc>
                <a:spcPct val="90000"/>
              </a:lnSpc>
              <a:spcBef>
                <a:spcPts val="0"/>
              </a:spcBef>
              <a:spcAft>
                <a:spcPts val="0"/>
              </a:spcAft>
              <a:buClr>
                <a:schemeClr val="dk2"/>
              </a:buClr>
              <a:buSzPts val="3000"/>
              <a:buFont typeface="Roboto Slab Black"/>
              <a:buNone/>
              <a:defRPr sz="3000" i="0" u="none" strike="noStrike" cap="none">
                <a:solidFill>
                  <a:schemeClr val="dk2"/>
                </a:solidFill>
                <a:latin typeface="Roboto Slab Black"/>
                <a:ea typeface="Roboto Slab Black"/>
                <a:cs typeface="Roboto Slab Black"/>
                <a:sym typeface="Roboto Slab Black"/>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437" name="Google Shape;437;p103"/>
          <p:cNvPicPr preferRelativeResize="0"/>
          <p:nvPr/>
        </p:nvPicPr>
        <p:blipFill rotWithShape="1">
          <a:blip r:embed="rId58">
            <a:alphaModFix/>
          </a:blip>
          <a:srcRect/>
          <a:stretch/>
        </p:blipFill>
        <p:spPr>
          <a:xfrm>
            <a:off x="211072" y="4755241"/>
            <a:ext cx="1212708" cy="223339"/>
          </a:xfrm>
          <a:prstGeom prst="rect">
            <a:avLst/>
          </a:prstGeom>
          <a:noFill/>
          <a:ln>
            <a:noFill/>
          </a:ln>
        </p:spPr>
      </p:pic>
      <p:sp>
        <p:nvSpPr>
          <p:cNvPr id="438" name="Google Shape;438;p10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800" i="0" u="none" strike="noStrike" cap="none">
                <a:solidFill>
                  <a:schemeClr val="accent3"/>
                </a:solidFill>
                <a:latin typeface="Lato"/>
                <a:ea typeface="Lato"/>
                <a:cs typeface="Lato"/>
                <a:sym typeface="Lato"/>
              </a:defRPr>
            </a:lvl1pPr>
            <a:lvl2pPr marL="0" marR="0" lvl="1" indent="0" algn="r">
              <a:spcBef>
                <a:spcPts val="0"/>
              </a:spcBef>
              <a:buNone/>
              <a:defRPr sz="800" i="0" u="none" strike="noStrike" cap="none">
                <a:solidFill>
                  <a:schemeClr val="accent3"/>
                </a:solidFill>
                <a:latin typeface="Lato"/>
                <a:ea typeface="Lato"/>
                <a:cs typeface="Lato"/>
                <a:sym typeface="Lato"/>
              </a:defRPr>
            </a:lvl2pPr>
            <a:lvl3pPr marL="0" marR="0" lvl="2" indent="0" algn="r">
              <a:spcBef>
                <a:spcPts val="0"/>
              </a:spcBef>
              <a:buNone/>
              <a:defRPr sz="800" i="0" u="none" strike="noStrike" cap="none">
                <a:solidFill>
                  <a:schemeClr val="accent3"/>
                </a:solidFill>
                <a:latin typeface="Lato"/>
                <a:ea typeface="Lato"/>
                <a:cs typeface="Lato"/>
                <a:sym typeface="Lato"/>
              </a:defRPr>
            </a:lvl3pPr>
            <a:lvl4pPr marL="0" marR="0" lvl="3" indent="0" algn="r">
              <a:spcBef>
                <a:spcPts val="0"/>
              </a:spcBef>
              <a:buNone/>
              <a:defRPr sz="800" i="0" u="none" strike="noStrike" cap="none">
                <a:solidFill>
                  <a:schemeClr val="accent3"/>
                </a:solidFill>
                <a:latin typeface="Lato"/>
                <a:ea typeface="Lato"/>
                <a:cs typeface="Lato"/>
                <a:sym typeface="Lato"/>
              </a:defRPr>
            </a:lvl4pPr>
            <a:lvl5pPr marL="0" marR="0" lvl="4" indent="0" algn="r">
              <a:spcBef>
                <a:spcPts val="0"/>
              </a:spcBef>
              <a:buNone/>
              <a:defRPr sz="800" i="0" u="none" strike="noStrike" cap="none">
                <a:solidFill>
                  <a:schemeClr val="accent3"/>
                </a:solidFill>
                <a:latin typeface="Lato"/>
                <a:ea typeface="Lato"/>
                <a:cs typeface="Lato"/>
                <a:sym typeface="Lato"/>
              </a:defRPr>
            </a:lvl5pPr>
            <a:lvl6pPr marL="0" marR="0" lvl="5" indent="0" algn="r">
              <a:spcBef>
                <a:spcPts val="0"/>
              </a:spcBef>
              <a:buNone/>
              <a:defRPr sz="800" i="0" u="none" strike="noStrike" cap="none">
                <a:solidFill>
                  <a:schemeClr val="accent3"/>
                </a:solidFill>
                <a:latin typeface="Lato"/>
                <a:ea typeface="Lato"/>
                <a:cs typeface="Lato"/>
                <a:sym typeface="Lato"/>
              </a:defRPr>
            </a:lvl6pPr>
            <a:lvl7pPr marL="0" marR="0" lvl="6" indent="0" algn="r">
              <a:spcBef>
                <a:spcPts val="0"/>
              </a:spcBef>
              <a:buNone/>
              <a:defRPr sz="800" i="0" u="none" strike="noStrike" cap="none">
                <a:solidFill>
                  <a:schemeClr val="accent3"/>
                </a:solidFill>
                <a:latin typeface="Lato"/>
                <a:ea typeface="Lato"/>
                <a:cs typeface="Lato"/>
                <a:sym typeface="Lato"/>
              </a:defRPr>
            </a:lvl7pPr>
            <a:lvl8pPr marL="0" marR="0" lvl="7" indent="0" algn="r">
              <a:spcBef>
                <a:spcPts val="0"/>
              </a:spcBef>
              <a:buNone/>
              <a:defRPr sz="800" i="0" u="none" strike="noStrike" cap="none">
                <a:solidFill>
                  <a:schemeClr val="accent3"/>
                </a:solidFill>
                <a:latin typeface="Lato"/>
                <a:ea typeface="Lato"/>
                <a:cs typeface="Lato"/>
                <a:sym typeface="Lato"/>
              </a:defRPr>
            </a:lvl8pPr>
            <a:lvl9pPr marL="0" marR="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39" name="Google Shape;439;p103"/>
          <p:cNvSpPr txBox="1"/>
          <p:nvPr/>
        </p:nvSpPr>
        <p:spPr>
          <a:xfrm>
            <a:off x="628650" y="1369225"/>
            <a:ext cx="7886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3"/>
        <p:cNvGrpSpPr/>
        <p:nvPr/>
      </p:nvGrpSpPr>
      <p:grpSpPr>
        <a:xfrm>
          <a:off x="0" y="0"/>
          <a:ext cx="0" cy="0"/>
          <a:chOff x="0" y="0"/>
          <a:chExt cx="0" cy="0"/>
        </a:xfrm>
      </p:grpSpPr>
      <p:sp>
        <p:nvSpPr>
          <p:cNvPr id="954" name="Google Shape;954;p160"/>
          <p:cNvSpPr txBox="1">
            <a:spLocks noGrp="1"/>
          </p:cNvSpPr>
          <p:nvPr>
            <p:ph type="title"/>
          </p:nvPr>
        </p:nvSpPr>
        <p:spPr>
          <a:xfrm>
            <a:off x="548640" y="548164"/>
            <a:ext cx="8046600" cy="9801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141515"/>
              </a:buClr>
              <a:buSzPts val="3000"/>
              <a:buFont typeface="Arial"/>
              <a:buNone/>
              <a:defRPr sz="3000" b="1" i="0" u="none" strike="noStrike" cap="none">
                <a:solidFill>
                  <a:srgbClr val="141515"/>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955" name="Google Shape;955;p160"/>
          <p:cNvSpPr txBox="1">
            <a:spLocks noGrp="1"/>
          </p:cNvSpPr>
          <p:nvPr>
            <p:ph type="body" idx="1"/>
          </p:nvPr>
        </p:nvSpPr>
        <p:spPr>
          <a:xfrm>
            <a:off x="548640" y="1802675"/>
            <a:ext cx="8046600" cy="27924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6" name="Google Shape;956;p160"/>
          <p:cNvSpPr txBox="1">
            <a:spLocks noGrp="1"/>
          </p:cNvSpPr>
          <p:nvPr>
            <p:ph type="ftr" idx="11"/>
          </p:nvPr>
        </p:nvSpPr>
        <p:spPr>
          <a:xfrm>
            <a:off x="751114" y="4767263"/>
            <a:ext cx="30861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900" b="0" i="0" u="none" strike="noStrike" cap="none">
                <a:solidFill>
                  <a:srgbClr val="141515"/>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 id="2147483836" r:id="rId37"/>
    <p:sldLayoutId id="2147483837" r:id="rId38"/>
    <p:sldLayoutId id="2147483838" r:id="rId39"/>
    <p:sldLayoutId id="2147483839" r:id="rId40"/>
    <p:sldLayoutId id="2147483840" r:id="rId41"/>
    <p:sldLayoutId id="2147483841" r:id="rId42"/>
    <p:sldLayoutId id="2147483842" r:id="rId43"/>
    <p:sldLayoutId id="2147483843" r:id="rId44"/>
    <p:sldLayoutId id="2147483844" r:id="rId45"/>
    <p:sldLayoutId id="2147483845" r:id="rId46"/>
    <p:sldLayoutId id="2147483846" r:id="rId4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52"/>
        <p:cNvGrpSpPr/>
        <p:nvPr/>
      </p:nvGrpSpPr>
      <p:grpSpPr>
        <a:xfrm>
          <a:off x="0" y="0"/>
          <a:ext cx="0" cy="0"/>
          <a:chOff x="0" y="0"/>
          <a:chExt cx="0" cy="0"/>
        </a:xfrm>
      </p:grpSpPr>
      <p:pic>
        <p:nvPicPr>
          <p:cNvPr id="1253" name="Google Shape;1253;p208" descr="Decorative."/>
          <p:cNvPicPr preferRelativeResize="0"/>
          <p:nvPr/>
        </p:nvPicPr>
        <p:blipFill>
          <a:blip r:embed="rId22">
            <a:alphaModFix amt="60000"/>
          </a:blip>
          <a:stretch>
            <a:fillRect/>
          </a:stretch>
        </p:blipFill>
        <p:spPr>
          <a:xfrm>
            <a:off x="0" y="0"/>
            <a:ext cx="9144000" cy="5143500"/>
          </a:xfrm>
          <a:prstGeom prst="rect">
            <a:avLst/>
          </a:prstGeom>
          <a:noFill/>
          <a:ln>
            <a:noFill/>
          </a:ln>
        </p:spPr>
      </p:pic>
      <p:sp>
        <p:nvSpPr>
          <p:cNvPr id="1254" name="Google Shape;1254;p208"/>
          <p:cNvSpPr txBox="1">
            <a:spLocks noGrp="1"/>
          </p:cNvSpPr>
          <p:nvPr>
            <p:ph type="title"/>
          </p:nvPr>
        </p:nvSpPr>
        <p:spPr>
          <a:xfrm>
            <a:off x="159300" y="1402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55" name="Google Shape;1255;p208"/>
          <p:cNvSpPr txBox="1">
            <a:spLocks noGrp="1"/>
          </p:cNvSpPr>
          <p:nvPr>
            <p:ph type="body" idx="1"/>
          </p:nvPr>
        </p:nvSpPr>
        <p:spPr>
          <a:xfrm>
            <a:off x="159300" y="803350"/>
            <a:ext cx="8799000" cy="3765600"/>
          </a:xfrm>
          <a:prstGeom prst="rect">
            <a:avLst/>
          </a:prstGeom>
          <a:noFill/>
          <a:ln>
            <a:noFill/>
          </a:ln>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sp>
        <p:nvSpPr>
          <p:cNvPr id="1256" name="Google Shape;1256;p20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chemeClr val="dk1"/>
                </a:solidFill>
                <a:latin typeface="Trebuchet MS"/>
                <a:ea typeface="Trebuchet MS"/>
                <a:cs typeface="Trebuchet MS"/>
                <a:sym typeface="Trebuchet MS"/>
              </a:defRPr>
            </a:lvl1pPr>
            <a:lvl2pPr lvl="1" algn="r">
              <a:buNone/>
              <a:defRPr sz="1000">
                <a:solidFill>
                  <a:schemeClr val="dk1"/>
                </a:solidFill>
                <a:latin typeface="Trebuchet MS"/>
                <a:ea typeface="Trebuchet MS"/>
                <a:cs typeface="Trebuchet MS"/>
                <a:sym typeface="Trebuchet MS"/>
              </a:defRPr>
            </a:lvl2pPr>
            <a:lvl3pPr lvl="2" algn="r">
              <a:buNone/>
              <a:defRPr sz="1000">
                <a:solidFill>
                  <a:schemeClr val="dk1"/>
                </a:solidFill>
                <a:latin typeface="Trebuchet MS"/>
                <a:ea typeface="Trebuchet MS"/>
                <a:cs typeface="Trebuchet MS"/>
                <a:sym typeface="Trebuchet MS"/>
              </a:defRPr>
            </a:lvl3pPr>
            <a:lvl4pPr lvl="3" algn="r">
              <a:buNone/>
              <a:defRPr sz="1000">
                <a:solidFill>
                  <a:schemeClr val="dk1"/>
                </a:solidFill>
                <a:latin typeface="Trebuchet MS"/>
                <a:ea typeface="Trebuchet MS"/>
                <a:cs typeface="Trebuchet MS"/>
                <a:sym typeface="Trebuchet MS"/>
              </a:defRPr>
            </a:lvl4pPr>
            <a:lvl5pPr lvl="4" algn="r">
              <a:buNone/>
              <a:defRPr sz="1000">
                <a:solidFill>
                  <a:schemeClr val="dk1"/>
                </a:solidFill>
                <a:latin typeface="Trebuchet MS"/>
                <a:ea typeface="Trebuchet MS"/>
                <a:cs typeface="Trebuchet MS"/>
                <a:sym typeface="Trebuchet MS"/>
              </a:defRPr>
            </a:lvl5pPr>
            <a:lvl6pPr lvl="5" algn="r">
              <a:buNone/>
              <a:defRPr sz="1000">
                <a:solidFill>
                  <a:schemeClr val="dk1"/>
                </a:solidFill>
                <a:latin typeface="Trebuchet MS"/>
                <a:ea typeface="Trebuchet MS"/>
                <a:cs typeface="Trebuchet MS"/>
                <a:sym typeface="Trebuchet MS"/>
              </a:defRPr>
            </a:lvl6pPr>
            <a:lvl7pPr lvl="6" algn="r">
              <a:buNone/>
              <a:defRPr sz="1000">
                <a:solidFill>
                  <a:schemeClr val="dk1"/>
                </a:solidFill>
                <a:latin typeface="Trebuchet MS"/>
                <a:ea typeface="Trebuchet MS"/>
                <a:cs typeface="Trebuchet MS"/>
                <a:sym typeface="Trebuchet MS"/>
              </a:defRPr>
            </a:lvl7pPr>
            <a:lvl8pPr lvl="7" algn="r">
              <a:buNone/>
              <a:defRPr sz="1000">
                <a:solidFill>
                  <a:schemeClr val="dk1"/>
                </a:solidFill>
                <a:latin typeface="Trebuchet MS"/>
                <a:ea typeface="Trebuchet MS"/>
                <a:cs typeface="Trebuchet MS"/>
                <a:sym typeface="Trebuchet MS"/>
              </a:defRPr>
            </a:lvl8pPr>
            <a:lvl9pPr lvl="8" algn="r">
              <a:buNone/>
              <a:defRPr sz="10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sz="800"/>
          </a:p>
        </p:txBody>
      </p:sp>
    </p:spTree>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4" r:id="rId18"/>
    <p:sldLayoutId id="2147483865" r:id="rId19"/>
    <p:sldLayoutId id="214748386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201.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13.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9.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7.xml"/><Relationship Id="rId1" Type="http://schemas.openxmlformats.org/officeDocument/2006/relationships/slideLayout" Target="../slideLayouts/slideLayout209.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8.xml"/><Relationship Id="rId1" Type="http://schemas.openxmlformats.org/officeDocument/2006/relationships/slideLayout" Target="../slideLayouts/slideLayout20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03.xml"/></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6.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6.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09.xml"/><Relationship Id="rId6" Type="http://schemas.openxmlformats.org/officeDocument/2006/relationships/hyperlink" Target="https://drive.google.com/file/d/1pfZPgNOvM8tM15Qz6fEGY4QnzSK0__FU/view?usp=sharing" TargetMode="External"/><Relationship Id="rId5" Type="http://schemas.openxmlformats.org/officeDocument/2006/relationships/image" Target="../media/image48.png"/><Relationship Id="rId4" Type="http://schemas.openxmlformats.org/officeDocument/2006/relationships/hyperlink" Target="https://drive.google.com/file/d/1vSc-QAuecB7HE0oGcdJ2-obU5PdtTH8s/view?usp=sharing"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0.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hcpf.colorado.gov/hr-1-stakeholder-support-hub"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hyperlink" Target="http://connectingcolorado.gov" TargetMode="External"/><Relationship Id="rId2" Type="http://schemas.openxmlformats.org/officeDocument/2006/relationships/notesSlide" Target="../notesSlides/notesSlide30.xml"/><Relationship Id="rId1" Type="http://schemas.openxmlformats.org/officeDocument/2006/relationships/slideLayout" Target="../slideLayouts/slideLayout109.xml"/><Relationship Id="rId4" Type="http://schemas.openxmlformats.org/officeDocument/2006/relationships/image" Target="../media/image52.jpg"/></Relationships>
</file>

<file path=ppt/slides/_rels/slide3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1.xml"/><Relationship Id="rId1" Type="http://schemas.openxmlformats.org/officeDocument/2006/relationships/slideLayout" Target="../slideLayouts/slideLayout134.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hyperlink" Target="http://cdle.colorado.gov/wfc" TargetMode="External"/><Relationship Id="rId2" Type="http://schemas.openxmlformats.org/officeDocument/2006/relationships/notesSlide" Target="../notesSlides/notesSlide32.xml"/><Relationship Id="rId1" Type="http://schemas.openxmlformats.org/officeDocument/2006/relationships/slideLayout" Target="../slideLayouts/slideLayout98.xml"/><Relationship Id="rId4" Type="http://schemas.openxmlformats.org/officeDocument/2006/relationships/image" Target="../media/image55.jpg"/></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3.xml"/><Relationship Id="rId1" Type="http://schemas.openxmlformats.org/officeDocument/2006/relationships/slideLayout" Target="../slideLayouts/slideLayout121.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hyperlink" Target="http://drive.google.com/file/d/1RdrY3coU9gWCRn6VOWIMzDbhe9XCMaz2/view" TargetMode="External"/><Relationship Id="rId2" Type="http://schemas.openxmlformats.org/officeDocument/2006/relationships/notesSlide" Target="../notesSlides/notesSlide34.xml"/><Relationship Id="rId1" Type="http://schemas.openxmlformats.org/officeDocument/2006/relationships/slideLayout" Target="../slideLayouts/slideLayout101.xml"/><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3" Type="http://schemas.openxmlformats.org/officeDocument/2006/relationships/hyperlink" Target="http://drive.google.com/file/d/18o6eP5tHYhjlpQoC7SYpRC28JtTLwvFY/view" TargetMode="External"/><Relationship Id="rId2" Type="http://schemas.openxmlformats.org/officeDocument/2006/relationships/notesSlide" Target="../notesSlides/notesSlide35.xml"/><Relationship Id="rId1" Type="http://schemas.openxmlformats.org/officeDocument/2006/relationships/slideLayout" Target="../slideLayouts/slideLayout101.xml"/><Relationship Id="rId4" Type="http://schemas.openxmlformats.org/officeDocument/2006/relationships/image" Target="../media/image59.jpg"/></Relationships>
</file>

<file path=ppt/slides/_rels/slide36.xml.rels><?xml version="1.0" encoding="UTF-8" standalone="yes"?>
<Relationships xmlns="http://schemas.openxmlformats.org/package/2006/relationships"><Relationship Id="rId3" Type="http://schemas.openxmlformats.org/officeDocument/2006/relationships/hyperlink" Target="http://drive.google.com/file/d/1CrZji1B1NgxNOlkpXI8s2XefAyAhXHw9/view" TargetMode="External"/><Relationship Id="rId2" Type="http://schemas.openxmlformats.org/officeDocument/2006/relationships/notesSlide" Target="../notesSlides/notesSlide36.xml"/><Relationship Id="rId1" Type="http://schemas.openxmlformats.org/officeDocument/2006/relationships/slideLayout" Target="../slideLayouts/slideLayout101.xml"/><Relationship Id="rId4" Type="http://schemas.openxmlformats.org/officeDocument/2006/relationships/image" Target="../media/image60.jpg"/></Relationships>
</file>

<file path=ppt/slides/_rels/slide37.xml.rels><?xml version="1.0" encoding="UTF-8" standalone="yes"?>
<Relationships xmlns="http://schemas.openxmlformats.org/package/2006/relationships"><Relationship Id="rId3" Type="http://schemas.openxmlformats.org/officeDocument/2006/relationships/hyperlink" Target="http://drive.google.com/file/d/1Ea6aleD7oQ7u68WUjXILjXwKrwIBBqHN/view" TargetMode="External"/><Relationship Id="rId2" Type="http://schemas.openxmlformats.org/officeDocument/2006/relationships/notesSlide" Target="../notesSlides/notesSlide37.xml"/><Relationship Id="rId1" Type="http://schemas.openxmlformats.org/officeDocument/2006/relationships/slideLayout" Target="../slideLayouts/slideLayout101.xml"/><Relationship Id="rId4" Type="http://schemas.openxmlformats.org/officeDocument/2006/relationships/image" Target="../media/image61.jpg"/></Relationships>
</file>

<file path=ppt/slides/_rels/slide38.xml.rels><?xml version="1.0" encoding="UTF-8" standalone="yes"?>
<Relationships xmlns="http://schemas.openxmlformats.org/package/2006/relationships"><Relationship Id="rId3" Type="http://schemas.openxmlformats.org/officeDocument/2006/relationships/hyperlink" Target="http://drive.google.com/file/d/1JZnIL0f1przIk_2_AwkxZYj3I0kTUJVh/view" TargetMode="External"/><Relationship Id="rId2" Type="http://schemas.openxmlformats.org/officeDocument/2006/relationships/notesSlide" Target="../notesSlides/notesSlide38.xml"/><Relationship Id="rId1" Type="http://schemas.openxmlformats.org/officeDocument/2006/relationships/slideLayout" Target="../slideLayouts/slideLayout101.xml"/><Relationship Id="rId4" Type="http://schemas.openxmlformats.org/officeDocument/2006/relationships/image" Target="../media/image62.jpg"/></Relationships>
</file>

<file path=ppt/slides/_rels/slide3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9.xml"/><Relationship Id="rId1" Type="http://schemas.openxmlformats.org/officeDocument/2006/relationships/slideLayout" Target="../slideLayouts/slideLayout130.xml"/><Relationship Id="rId5" Type="http://schemas.openxmlformats.org/officeDocument/2006/relationships/image" Target="../media/image65.jpg"/><Relationship Id="rId4" Type="http://schemas.openxmlformats.org/officeDocument/2006/relationships/image" Target="../media/image6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hyperlink" Target="http://drive.google.com/file/d/17nYAY74cwEEAaV_hUGkilj30yNbIZ3lV/view" TargetMode="External"/><Relationship Id="rId2" Type="http://schemas.openxmlformats.org/officeDocument/2006/relationships/notesSlide" Target="../notesSlides/notesSlide40.xml"/><Relationship Id="rId1" Type="http://schemas.openxmlformats.org/officeDocument/2006/relationships/slideLayout" Target="../slideLayouts/slideLayout101.xml"/><Relationship Id="rId4" Type="http://schemas.openxmlformats.org/officeDocument/2006/relationships/image" Target="../media/image66.jpg"/></Relationships>
</file>

<file path=ppt/slides/_rels/slide41.xml.rels><?xml version="1.0" encoding="UTF-8" standalone="yes"?>
<Relationships xmlns="http://schemas.openxmlformats.org/package/2006/relationships"><Relationship Id="rId3" Type="http://schemas.openxmlformats.org/officeDocument/2006/relationships/hyperlink" Target="http://drive.google.com/file/d/1MwWkeNA9baLK9LNsPnbCvrVCI95aQf9u/view" TargetMode="External"/><Relationship Id="rId2" Type="http://schemas.openxmlformats.org/officeDocument/2006/relationships/notesSlide" Target="../notesSlides/notesSlide41.xml"/><Relationship Id="rId1" Type="http://schemas.openxmlformats.org/officeDocument/2006/relationships/slideLayout" Target="../slideLayouts/slideLayout101.xml"/><Relationship Id="rId4" Type="http://schemas.openxmlformats.org/officeDocument/2006/relationships/image" Target="../media/image67.jpg"/></Relationships>
</file>

<file path=ppt/slides/_rels/slide42.xml.rels><?xml version="1.0" encoding="UTF-8" standalone="yes"?>
<Relationships xmlns="http://schemas.openxmlformats.org/package/2006/relationships"><Relationship Id="rId3" Type="http://schemas.openxmlformats.org/officeDocument/2006/relationships/hyperlink" Target="http://drive.google.com/file/d/17ZtoopwISlc5uobG7juw7S-ujG7WWc7n/view" TargetMode="External"/><Relationship Id="rId2" Type="http://schemas.openxmlformats.org/officeDocument/2006/relationships/notesSlide" Target="../notesSlides/notesSlide42.xml"/><Relationship Id="rId1" Type="http://schemas.openxmlformats.org/officeDocument/2006/relationships/slideLayout" Target="../slideLayouts/slideLayout101.xml"/><Relationship Id="rId4" Type="http://schemas.openxmlformats.org/officeDocument/2006/relationships/image" Target="../media/image68.jpg"/></Relationships>
</file>

<file path=ppt/slides/_rels/slide4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3.xml"/><Relationship Id="rId1" Type="http://schemas.openxmlformats.org/officeDocument/2006/relationships/slideLayout" Target="../slideLayouts/slideLayout107.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4.xml"/><Relationship Id="rId1" Type="http://schemas.openxmlformats.org/officeDocument/2006/relationships/slideLayout" Target="../slideLayouts/slideLayout150.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0.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6.xml"/><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7.xml"/><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9.xm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3.xml"/></Relationships>
</file>

<file path=ppt/slides/_rels/slide5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notesSlide" Target="../notesSlides/notesSlide54.xml"/><Relationship Id="rId1" Type="http://schemas.openxmlformats.org/officeDocument/2006/relationships/slideLayout" Target="../slideLayouts/slideLayout8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0.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6.xml"/><Relationship Id="rId1" Type="http://schemas.openxmlformats.org/officeDocument/2006/relationships/slideLayout" Target="../slideLayouts/slideLayout7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8.xml"/><Relationship Id="rId1" Type="http://schemas.openxmlformats.org/officeDocument/2006/relationships/slideLayout" Target="../slideLayouts/slideLayout7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9.xml"/><Relationship Id="rId1" Type="http://schemas.openxmlformats.org/officeDocument/2006/relationships/slideLayout" Target="../slideLayouts/slideLayout15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2.xml"/></Relationships>
</file>

<file path=ppt/slides/_rels/slide62.xml.rels><?xml version="1.0" encoding="UTF-8" standalone="yes"?>
<Relationships xmlns="http://schemas.openxmlformats.org/package/2006/relationships"><Relationship Id="rId3" Type="http://schemas.openxmlformats.org/officeDocument/2006/relationships/hyperlink" Target="https://cdhe.colorado.gov/" TargetMode="External"/><Relationship Id="rId2" Type="http://schemas.openxmlformats.org/officeDocument/2006/relationships/notesSlide" Target="../notesSlides/notesSlide62.xml"/><Relationship Id="rId1" Type="http://schemas.openxmlformats.org/officeDocument/2006/relationships/slideLayout" Target="../slideLayouts/slideLayout15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2.xml"/></Relationships>
</file>

<file path=ppt/slides/_rels/slide64.xml.rels><?xml version="1.0" encoding="UTF-8" standalone="yes"?>
<Relationships xmlns="http://schemas.openxmlformats.org/package/2006/relationships"><Relationship Id="rId3" Type="http://schemas.openxmlformats.org/officeDocument/2006/relationships/hyperlink" Target="https://highered.colorado.gov/selecting-an-institution" TargetMode="External"/><Relationship Id="rId2" Type="http://schemas.openxmlformats.org/officeDocument/2006/relationships/notesSlide" Target="../notesSlides/notesSlide64.xml"/><Relationship Id="rId1" Type="http://schemas.openxmlformats.org/officeDocument/2006/relationships/slideLayout" Target="../slideLayouts/slideLayout154.xml"/><Relationship Id="rId4" Type="http://schemas.openxmlformats.org/officeDocument/2006/relationships/image" Target="../media/image7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2.xml"/></Relationships>
</file>

<file path=ppt/slides/_rels/slide66.xml.rels><?xml version="1.0" encoding="UTF-8" standalone="yes"?>
<Relationships xmlns="http://schemas.openxmlformats.org/package/2006/relationships"><Relationship Id="rId3" Type="http://schemas.openxmlformats.org/officeDocument/2006/relationships/hyperlink" Target="https://cdhe.colorado.gov/admissions-eligibility" TargetMode="External"/><Relationship Id="rId2" Type="http://schemas.openxmlformats.org/officeDocument/2006/relationships/notesSlide" Target="../notesSlides/notesSlide66.xml"/><Relationship Id="rId1" Type="http://schemas.openxmlformats.org/officeDocument/2006/relationships/slideLayout" Target="../slideLayouts/slideLayout153.xml"/></Relationships>
</file>

<file path=ppt/slides/_rels/slide67.xml.rels><?xml version="1.0" encoding="UTF-8" standalone="yes"?>
<Relationships xmlns="http://schemas.openxmlformats.org/package/2006/relationships"><Relationship Id="rId3" Type="http://schemas.openxmlformats.org/officeDocument/2006/relationships/hyperlink" Target="https://cdhe.colorado.gov/colorado-free-application-day-instructions" TargetMode="External"/><Relationship Id="rId2" Type="http://schemas.openxmlformats.org/officeDocument/2006/relationships/notesSlide" Target="../notesSlides/notesSlide67.xml"/><Relationship Id="rId1" Type="http://schemas.openxmlformats.org/officeDocument/2006/relationships/slideLayout" Target="../slideLayouts/slideLayout15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2.xml"/></Relationships>
</file>

<file path=ppt/slides/_rels/slide69.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notesSlide" Target="../notesSlides/notesSlide69.xml"/><Relationship Id="rId1" Type="http://schemas.openxmlformats.org/officeDocument/2006/relationships/slideLayout" Target="../slideLayouts/slideLayout155.xml"/><Relationship Id="rId4" Type="http://schemas.openxmlformats.org/officeDocument/2006/relationships/hyperlink" Target="https://cdhe.colorado.gov/fafsa-resourc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_rels/slide70.xml.rels><?xml version="1.0" encoding="UTF-8" standalone="yes"?>
<Relationships xmlns="http://schemas.openxmlformats.org/package/2006/relationships"><Relationship Id="rId3" Type="http://schemas.openxmlformats.org/officeDocument/2006/relationships/hyperlink" Target="https://cdhe.colorado.gov/colorado-application-for-state-financial-aid" TargetMode="External"/><Relationship Id="rId2" Type="http://schemas.openxmlformats.org/officeDocument/2006/relationships/notesSlide" Target="../notesSlides/notesSlide70.xml"/><Relationship Id="rId1" Type="http://schemas.openxmlformats.org/officeDocument/2006/relationships/slideLayout" Target="../slideLayouts/slideLayout155.xml"/></Relationships>
</file>

<file path=ppt/slides/_rels/slide71.xml.rels><?xml version="1.0" encoding="UTF-8" standalone="yes"?>
<Relationships xmlns="http://schemas.openxmlformats.org/package/2006/relationships"><Relationship Id="rId3" Type="http://schemas.openxmlformats.org/officeDocument/2006/relationships/hyperlink" Target="https://cof.college-assist.org/" TargetMode="External"/><Relationship Id="rId2" Type="http://schemas.openxmlformats.org/officeDocument/2006/relationships/notesSlide" Target="../notesSlides/notesSlide71.xml"/><Relationship Id="rId1" Type="http://schemas.openxmlformats.org/officeDocument/2006/relationships/slideLayout" Target="../slideLayouts/slideLayout155.xml"/></Relationships>
</file>

<file path=ppt/slides/_rels/slide72.xml.rels><?xml version="1.0" encoding="UTF-8" standalone="yes"?>
<Relationships xmlns="http://schemas.openxmlformats.org/package/2006/relationships"><Relationship Id="rId3" Type="http://schemas.openxmlformats.org/officeDocument/2006/relationships/hyperlink" Target="https://cdhe.colorado.gov/colorado-promise" TargetMode="External"/><Relationship Id="rId2" Type="http://schemas.openxmlformats.org/officeDocument/2006/relationships/notesSlide" Target="../notesSlides/notesSlide72.xml"/><Relationship Id="rId1" Type="http://schemas.openxmlformats.org/officeDocument/2006/relationships/slideLayout" Target="../slideLayouts/slideLayout155.xml"/></Relationships>
</file>

<file path=ppt/slides/_rels/slide73.xml.rels><?xml version="1.0" encoding="UTF-8" standalone="yes"?>
<Relationships xmlns="http://schemas.openxmlformats.org/package/2006/relationships"><Relationship Id="rId3" Type="http://schemas.openxmlformats.org/officeDocument/2006/relationships/hyperlink" Target="https://cdhe.colorado.gov/additional-institutional-affordability-programs" TargetMode="External"/><Relationship Id="rId2" Type="http://schemas.openxmlformats.org/officeDocument/2006/relationships/notesSlide" Target="../notesSlides/notesSlide73.xml"/><Relationship Id="rId1" Type="http://schemas.openxmlformats.org/officeDocument/2006/relationships/slideLayout" Target="../slideLayouts/slideLayout15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2.xml"/></Relationships>
</file>

<file path=ppt/slides/_rels/slide75.xml.rels><?xml version="1.0" encoding="UTF-8" standalone="yes"?>
<Relationships xmlns="http://schemas.openxmlformats.org/package/2006/relationships"><Relationship Id="rId3" Type="http://schemas.openxmlformats.org/officeDocument/2006/relationships/hyperlink" Target="https://highered.colorado.gov/selecting-an-institution" TargetMode="External"/><Relationship Id="rId2" Type="http://schemas.openxmlformats.org/officeDocument/2006/relationships/notesSlide" Target="../notesSlides/notesSlide75.xml"/><Relationship Id="rId1" Type="http://schemas.openxmlformats.org/officeDocument/2006/relationships/slideLayout" Target="../slideLayouts/slideLayout157.xml"/><Relationship Id="rId5" Type="http://schemas.openxmlformats.org/officeDocument/2006/relationships/hyperlink" Target="https://cdhe.colorado.gov/applying-for-college" TargetMode="External"/><Relationship Id="rId4" Type="http://schemas.openxmlformats.org/officeDocument/2006/relationships/hyperlink" Target="https://bigfuture.collegeboard.org/college-search/state/colorado"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notesSlide" Target="../notesSlides/notesSlide76.xml"/><Relationship Id="rId1" Type="http://schemas.openxmlformats.org/officeDocument/2006/relationships/slideLayout" Target="../slideLayouts/slideLayout157.xml"/><Relationship Id="rId6" Type="http://schemas.openxmlformats.org/officeDocument/2006/relationships/hyperlink" Target="https://cof.college-assist.org/" TargetMode="External"/><Relationship Id="rId5" Type="http://schemas.openxmlformats.org/officeDocument/2006/relationships/hyperlink" Target="https://cdhe.colorado.gov/colorado-application-for-state-financial-aid" TargetMode="External"/><Relationship Id="rId4" Type="http://schemas.openxmlformats.org/officeDocument/2006/relationships/hyperlink" Target="https://highered.colorado.gov/selecting-an-institution"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ww.mycoloradojourney.gov/" TargetMode="External"/><Relationship Id="rId2" Type="http://schemas.openxmlformats.org/officeDocument/2006/relationships/notesSlide" Target="../notesSlides/notesSlide77.xml"/><Relationship Id="rId1" Type="http://schemas.openxmlformats.org/officeDocument/2006/relationships/slideLayout" Target="../slideLayouts/slideLayout157.xml"/><Relationship Id="rId6" Type="http://schemas.openxmlformats.org/officeDocument/2006/relationships/hyperlink" Target="https://cdhe.colorado.gov/higher-education-glossary" TargetMode="External"/><Relationship Id="rId5" Type="http://schemas.openxmlformats.org/officeDocument/2006/relationships/hyperlink" Target="https://cdhe.colorado.gov/students/attending-college/colorado-transfer" TargetMode="External"/><Relationship Id="rId4" Type="http://schemas.openxmlformats.org/officeDocument/2006/relationships/hyperlink" Target="https://highered.colorado.gov/selecting-an-institution"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8.xml"/><Relationship Id="rId1" Type="http://schemas.openxmlformats.org/officeDocument/2006/relationships/slideLayout" Target="../slideLayouts/slideLayout158.xml"/></Relationships>
</file>

<file path=ppt/slides/_rels/slide79.xml.rels><?xml version="1.0" encoding="UTF-8" standalone="yes"?>
<Relationships xmlns="http://schemas.openxmlformats.org/package/2006/relationships"><Relationship Id="rId8" Type="http://schemas.openxmlformats.org/officeDocument/2006/relationships/hyperlink" Target="https://www.facebook.com/COHCPF" TargetMode="External"/><Relationship Id="rId3" Type="http://schemas.openxmlformats.org/officeDocument/2006/relationships/hyperlink" Target="https://us02web.zoom.us/webinar/register/WN_IxpALQsgSZezvcTwsS11VA#/registration" TargetMode="External"/><Relationship Id="rId7" Type="http://schemas.openxmlformats.org/officeDocument/2006/relationships/hyperlink" Target="https://lp.constantcontactpages.com/sl/P5xXjrw" TargetMode="External"/><Relationship Id="rId2" Type="http://schemas.openxmlformats.org/officeDocument/2006/relationships/notesSlide" Target="../notesSlides/notesSlide79.xml"/><Relationship Id="rId1" Type="http://schemas.openxmlformats.org/officeDocument/2006/relationships/slideLayout" Target="../slideLayouts/slideLayout72.xml"/><Relationship Id="rId6" Type="http://schemas.openxmlformats.org/officeDocument/2006/relationships/hyperlink" Target="https://hr1toolkit.healthfirstcolorado.gov/" TargetMode="External"/><Relationship Id="rId5" Type="http://schemas.openxmlformats.org/officeDocument/2006/relationships/hyperlink" Target="https://www.healthfirstcolorado.gov/changes-are-coming-to-health-first-colorado-colorados-medicaid-program/" TargetMode="External"/><Relationship Id="rId4" Type="http://schemas.openxmlformats.org/officeDocument/2006/relationships/hyperlink" Target="https://hcpf.colorado.gov/hr1-resources" TargetMode="External"/><Relationship Id="rId9" Type="http://schemas.openxmlformats.org/officeDocument/2006/relationships/hyperlink" Target="https://www.linkedin.com/company/colorado-department-of-health-care-policy-and-financing/posts/?feedView=al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229"/>
          <p:cNvSpPr txBox="1">
            <a:spLocks noGrp="1"/>
          </p:cNvSpPr>
          <p:nvPr>
            <p:ph type="ctrTitle"/>
          </p:nvPr>
        </p:nvSpPr>
        <p:spPr>
          <a:xfrm>
            <a:off x="96475" y="1562625"/>
            <a:ext cx="8889900" cy="6639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chemeClr val="lt1"/>
              </a:buClr>
              <a:buSzPts val="4500"/>
              <a:buFont typeface="Trebuchet MS"/>
              <a:buNone/>
            </a:pPr>
            <a:endParaRPr sz="3800">
              <a:latin typeface="Trebuchet MS"/>
              <a:ea typeface="Trebuchet MS"/>
              <a:cs typeface="Trebuchet MS"/>
              <a:sym typeface="Trebuchet MS"/>
            </a:endParaRPr>
          </a:p>
          <a:p>
            <a:pPr marL="0" lvl="0" indent="0" algn="ctr" rtl="0">
              <a:spcBef>
                <a:spcPts val="0"/>
              </a:spcBef>
              <a:spcAft>
                <a:spcPts val="0"/>
              </a:spcAft>
              <a:buClr>
                <a:schemeClr val="lt1"/>
              </a:buClr>
              <a:buSzPts val="4500"/>
              <a:buFont typeface="Trebuchet MS"/>
              <a:buNone/>
            </a:pPr>
            <a:r>
              <a:rPr lang="en" sz="3800">
                <a:latin typeface="Trebuchet MS"/>
                <a:ea typeface="Trebuchet MS"/>
                <a:cs typeface="Trebuchet MS"/>
                <a:sym typeface="Trebuchet MS"/>
              </a:rPr>
              <a:t>Medicaid Work Requirements Webinar</a:t>
            </a:r>
            <a:endParaRPr sz="3800">
              <a:latin typeface="Trebuchet MS"/>
              <a:ea typeface="Trebuchet MS"/>
              <a:cs typeface="Trebuchet MS"/>
              <a:sym typeface="Trebuchet MS"/>
            </a:endParaRPr>
          </a:p>
          <a:p>
            <a:pPr marL="0" lvl="0" indent="0" algn="l" rtl="0">
              <a:lnSpc>
                <a:spcPct val="90000"/>
              </a:lnSpc>
              <a:spcBef>
                <a:spcPts val="0"/>
              </a:spcBef>
              <a:spcAft>
                <a:spcPts val="0"/>
              </a:spcAft>
              <a:buClr>
                <a:schemeClr val="lt1"/>
              </a:buClr>
              <a:buSzPts val="5000"/>
              <a:buFont typeface="Verdana"/>
              <a:buNone/>
            </a:pPr>
            <a:endParaRPr sz="4600">
              <a:latin typeface="Trebuchet MS"/>
              <a:ea typeface="Trebuchet MS"/>
              <a:cs typeface="Trebuchet MS"/>
              <a:sym typeface="Trebuchet MS"/>
            </a:endParaRPr>
          </a:p>
        </p:txBody>
      </p:sp>
      <p:sp>
        <p:nvSpPr>
          <p:cNvPr id="1401" name="Google Shape;1401;p229"/>
          <p:cNvSpPr txBox="1">
            <a:spLocks noGrp="1"/>
          </p:cNvSpPr>
          <p:nvPr>
            <p:ph type="body" idx="1"/>
          </p:nvPr>
        </p:nvSpPr>
        <p:spPr>
          <a:xfrm>
            <a:off x="261938" y="2476500"/>
            <a:ext cx="8315400" cy="409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Arial"/>
              <a:buNone/>
            </a:pPr>
            <a:r>
              <a:rPr lang="en" sz="1900">
                <a:latin typeface="Trebuchet MS"/>
                <a:ea typeface="Trebuchet MS"/>
                <a:cs typeface="Trebuchet MS"/>
                <a:sym typeface="Trebuchet MS"/>
              </a:rPr>
              <a:t>Presented by the Colorado Department of Health Care Policy and Financing</a:t>
            </a:r>
            <a:endParaRPr sz="1900">
              <a:latin typeface="Trebuchet MS"/>
              <a:ea typeface="Trebuchet MS"/>
              <a:cs typeface="Trebuchet MS"/>
              <a:sym typeface="Trebuchet MS"/>
            </a:endParaRPr>
          </a:p>
        </p:txBody>
      </p:sp>
      <p:sp>
        <p:nvSpPr>
          <p:cNvPr id="1402" name="Google Shape;1402;p229"/>
          <p:cNvSpPr txBox="1">
            <a:spLocks noGrp="1"/>
          </p:cNvSpPr>
          <p:nvPr>
            <p:ph type="dt" idx="10"/>
          </p:nvPr>
        </p:nvSpPr>
        <p:spPr>
          <a:xfrm>
            <a:off x="261937" y="2983824"/>
            <a:ext cx="2115600" cy="2658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a:latin typeface="Trebuchet MS"/>
                <a:ea typeface="Trebuchet MS"/>
                <a:cs typeface="Trebuchet MS"/>
                <a:sym typeface="Trebuchet MS"/>
              </a:rPr>
              <a:t>July 21</a:t>
            </a:r>
            <a:r>
              <a:rPr lang="en" sz="1800" i="0" u="none" strike="noStrike" cap="none">
                <a:solidFill>
                  <a:schemeClr val="lt1"/>
                </a:solidFill>
                <a:latin typeface="Trebuchet MS"/>
                <a:ea typeface="Trebuchet MS"/>
                <a:cs typeface="Trebuchet MS"/>
                <a:sym typeface="Trebuchet MS"/>
              </a:rPr>
              <a:t>, 2026</a:t>
            </a:r>
            <a:endParaRPr>
              <a:latin typeface="Trebuchet MS"/>
              <a:ea typeface="Trebuchet MS"/>
              <a:cs typeface="Trebuchet MS"/>
              <a:sym typeface="Trebuchet MS"/>
            </a:endParaRPr>
          </a:p>
        </p:txBody>
      </p:sp>
      <p:sp>
        <p:nvSpPr>
          <p:cNvPr id="1403" name="Google Shape;1403;p22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latin typeface="Trebuchet MS"/>
                <a:ea typeface="Trebuchet MS"/>
                <a:cs typeface="Trebuchet MS"/>
                <a:sym typeface="Trebuchet MS"/>
              </a:rPr>
              <a:t>1</a:t>
            </a:fld>
            <a:endParaRPr sz="10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sp>
        <p:nvSpPr>
          <p:cNvPr id="1479" name="Google Shape;1479;p238"/>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600">
                <a:latin typeface="Trebuchet MS"/>
                <a:ea typeface="Trebuchet MS"/>
                <a:cs typeface="Trebuchet MS"/>
                <a:sym typeface="Trebuchet MS"/>
              </a:rPr>
              <a:t>Compliance through SNAP/TANF</a:t>
            </a:r>
            <a:endParaRPr sz="2700" i="1">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480" name="Google Shape;1480;p2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latin typeface="Trebuchet MS"/>
                <a:ea typeface="Trebuchet MS"/>
                <a:cs typeface="Trebuchet MS"/>
                <a:sym typeface="Trebuchet MS"/>
              </a:rPr>
              <a:t>10</a:t>
            </a:fld>
            <a:endParaRPr sz="1000">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239"/>
          <p:cNvSpPr txBox="1">
            <a:spLocks noGrp="1"/>
          </p:cNvSpPr>
          <p:nvPr>
            <p:ph type="title"/>
          </p:nvPr>
        </p:nvSpPr>
        <p:spPr>
          <a:xfrm>
            <a:off x="628650" y="-525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Top Question: SNAP/TANF &amp; Medicaid</a:t>
            </a:r>
            <a:endParaRPr sz="3200"/>
          </a:p>
        </p:txBody>
      </p:sp>
      <p:pic>
        <p:nvPicPr>
          <p:cNvPr id="1487" name="Google Shape;1487;p239" descr="Elegant Elderly Woman with Cane Isolated. (Provided by Getty Images)"/>
          <p:cNvPicPr preferRelativeResize="0"/>
          <p:nvPr/>
        </p:nvPicPr>
        <p:blipFill rotWithShape="1">
          <a:blip r:embed="rId3">
            <a:alphaModFix/>
          </a:blip>
          <a:srcRect l="23813" t="2925" r="41475" b="68341"/>
          <a:stretch/>
        </p:blipFill>
        <p:spPr>
          <a:xfrm>
            <a:off x="1228825" y="2373941"/>
            <a:ext cx="2251326" cy="2320174"/>
          </a:xfrm>
          <a:prstGeom prst="rect">
            <a:avLst/>
          </a:prstGeom>
          <a:noFill/>
          <a:ln>
            <a:noFill/>
          </a:ln>
        </p:spPr>
      </p:pic>
      <p:sp>
        <p:nvSpPr>
          <p:cNvPr id="1488" name="Google Shape;1488;p239"/>
          <p:cNvSpPr/>
          <p:nvPr/>
        </p:nvSpPr>
        <p:spPr>
          <a:xfrm>
            <a:off x="3525125" y="1026000"/>
            <a:ext cx="3954000" cy="2320200"/>
          </a:xfrm>
          <a:prstGeom prst="wedgeEllipseCallout">
            <a:avLst>
              <a:gd name="adj1" fmla="val -59089"/>
              <a:gd name="adj2" fmla="val 5124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“What sorts of </a:t>
            </a:r>
            <a:r>
              <a:rPr lang="en" sz="1800" b="1">
                <a:solidFill>
                  <a:schemeClr val="dk1"/>
                </a:solidFill>
                <a:latin typeface="Trebuchet MS"/>
                <a:ea typeface="Trebuchet MS"/>
                <a:cs typeface="Trebuchet MS"/>
                <a:sym typeface="Trebuchet MS"/>
              </a:rPr>
              <a:t>system updates</a:t>
            </a:r>
            <a:r>
              <a:rPr lang="en" sz="1800">
                <a:solidFill>
                  <a:schemeClr val="dk1"/>
                </a:solidFill>
                <a:latin typeface="Trebuchet MS"/>
                <a:ea typeface="Trebuchet MS"/>
                <a:cs typeface="Trebuchet MS"/>
                <a:sym typeface="Trebuchet MS"/>
              </a:rPr>
              <a:t> are being implemented to make it easier for SNAP/Medicaid recipients to only need to report once?”</a:t>
            </a:r>
            <a:endParaRPr sz="1800">
              <a:latin typeface="Trebuchet MS"/>
              <a:ea typeface="Trebuchet MS"/>
              <a:cs typeface="Trebuchet MS"/>
              <a:sym typeface="Trebuchet MS"/>
            </a:endParaRPr>
          </a:p>
        </p:txBody>
      </p:sp>
      <p:sp>
        <p:nvSpPr>
          <p:cNvPr id="1489" name="Google Shape;1489;p239"/>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11</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p240"/>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n" sz="3100" b="0"/>
              <a:t>Colorado Department of Human Services</a:t>
            </a:r>
            <a:r>
              <a:rPr lang="en" sz="2800" b="0"/>
              <a:t>  </a:t>
            </a:r>
            <a:br>
              <a:rPr lang="en" sz="2800" b="0"/>
            </a:br>
            <a:br>
              <a:rPr lang="en" sz="3000" b="0"/>
            </a:br>
            <a:br>
              <a:rPr lang="en" sz="3000" b="0">
                <a:solidFill>
                  <a:schemeClr val="dk1"/>
                </a:solidFill>
              </a:rPr>
            </a:br>
            <a:br>
              <a:rPr lang="en" sz="3000" b="0">
                <a:solidFill>
                  <a:schemeClr val="dk1"/>
                </a:solidFill>
              </a:rPr>
            </a:br>
            <a:endParaRPr sz="1500" b="0" i="0"/>
          </a:p>
        </p:txBody>
      </p:sp>
      <p:sp>
        <p:nvSpPr>
          <p:cNvPr id="1496" name="Google Shape;1496;p240"/>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sz="1000"/>
              <a:t>12</a:t>
            </a:fld>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241"/>
          <p:cNvSpPr txBox="1">
            <a:spLocks noGrp="1"/>
          </p:cNvSpPr>
          <p:nvPr>
            <p:ph type="title"/>
          </p:nvPr>
        </p:nvSpPr>
        <p:spPr>
          <a:xfrm>
            <a:off x="858025" y="1312975"/>
            <a:ext cx="7599600" cy="22194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3244"/>
              <a:t>Employment First: </a:t>
            </a:r>
            <a:endParaRPr sz="3244"/>
          </a:p>
          <a:p>
            <a:pPr marL="0" lvl="0" indent="0" algn="ctr" rtl="0">
              <a:spcBef>
                <a:spcPts val="1000"/>
              </a:spcBef>
              <a:spcAft>
                <a:spcPts val="0"/>
              </a:spcAft>
              <a:buNone/>
            </a:pPr>
            <a:r>
              <a:rPr lang="en" sz="3244"/>
              <a:t>Helping Coloradans Meet Program </a:t>
            </a:r>
            <a:endParaRPr sz="3244"/>
          </a:p>
          <a:p>
            <a:pPr marL="0" lvl="0" indent="0" algn="ctr" rtl="0">
              <a:spcBef>
                <a:spcPts val="0"/>
              </a:spcBef>
              <a:spcAft>
                <a:spcPts val="0"/>
              </a:spcAft>
              <a:buNone/>
            </a:pPr>
            <a:r>
              <a:rPr lang="en" sz="3244"/>
              <a:t>Work Requirements</a:t>
            </a:r>
            <a:endParaRPr sz="3244"/>
          </a:p>
          <a:p>
            <a:pPr marL="0" lvl="0" indent="0" algn="ctr" rtl="0">
              <a:spcBef>
                <a:spcPts val="1000"/>
              </a:spcBef>
              <a:spcAft>
                <a:spcPts val="0"/>
              </a:spcAft>
              <a:buNone/>
            </a:pPr>
            <a:endParaRPr sz="2200" b="0"/>
          </a:p>
          <a:p>
            <a:pPr marL="0" lvl="0" indent="0" algn="ctr" rtl="0">
              <a:spcBef>
                <a:spcPts val="0"/>
              </a:spcBef>
              <a:spcAft>
                <a:spcPts val="0"/>
              </a:spcAft>
              <a:buNone/>
            </a:pPr>
            <a:endParaRPr sz="2200" b="0"/>
          </a:p>
          <a:p>
            <a:pPr marL="0" lvl="0" indent="0" algn="ctr" rtl="0">
              <a:spcBef>
                <a:spcPts val="0"/>
              </a:spcBef>
              <a:spcAft>
                <a:spcPts val="0"/>
              </a:spcAft>
              <a:buNone/>
            </a:pPr>
            <a:endParaRPr sz="2200" b="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5"/>
        <p:cNvGrpSpPr/>
        <p:nvPr/>
      </p:nvGrpSpPr>
      <p:grpSpPr>
        <a:xfrm>
          <a:off x="0" y="0"/>
          <a:ext cx="0" cy="0"/>
          <a:chOff x="0" y="0"/>
          <a:chExt cx="0" cy="0"/>
        </a:xfrm>
      </p:grpSpPr>
      <p:pic>
        <p:nvPicPr>
          <p:cNvPr id="1506" name="Google Shape;1506;p242" descr="State of Colorado logo. Colorado Department of Human Services logo. Colorado Department of Human Services."/>
          <p:cNvPicPr preferRelativeResize="0"/>
          <p:nvPr/>
        </p:nvPicPr>
        <p:blipFill rotWithShape="1">
          <a:blip r:embed="rId3">
            <a:alphaModFix/>
          </a:blip>
          <a:srcRect t="90516"/>
          <a:stretch/>
        </p:blipFill>
        <p:spPr>
          <a:xfrm>
            <a:off x="-18025" y="4678563"/>
            <a:ext cx="9144000" cy="487825"/>
          </a:xfrm>
          <a:prstGeom prst="rect">
            <a:avLst/>
          </a:prstGeom>
          <a:noFill/>
          <a:ln>
            <a:noFill/>
          </a:ln>
        </p:spPr>
      </p:pic>
      <p:sp>
        <p:nvSpPr>
          <p:cNvPr id="1507" name="Google Shape;1507;p242"/>
          <p:cNvSpPr txBox="1">
            <a:spLocks noGrp="1"/>
          </p:cNvSpPr>
          <p:nvPr>
            <p:ph type="title"/>
          </p:nvPr>
        </p:nvSpPr>
        <p:spPr>
          <a:xfrm>
            <a:off x="1084000" y="125445"/>
            <a:ext cx="1517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Agenda</a:t>
            </a:r>
            <a:endParaRPr>
              <a:latin typeface="Trebuchet MS"/>
              <a:ea typeface="Trebuchet MS"/>
              <a:cs typeface="Trebuchet MS"/>
              <a:sym typeface="Trebuchet MS"/>
            </a:endParaRPr>
          </a:p>
        </p:txBody>
      </p:sp>
      <p:pic>
        <p:nvPicPr>
          <p:cNvPr id="1508" name="Google Shape;1508;p242" descr="Decorative."/>
          <p:cNvPicPr preferRelativeResize="0"/>
          <p:nvPr/>
        </p:nvPicPr>
        <p:blipFill rotWithShape="1">
          <a:blip r:embed="rId4">
            <a:alphaModFix/>
          </a:blip>
          <a:srcRect l="2214" t="8504" r="2366" b="10505"/>
          <a:stretch/>
        </p:blipFill>
        <p:spPr>
          <a:xfrm>
            <a:off x="391800" y="562375"/>
            <a:ext cx="8403425" cy="3846825"/>
          </a:xfrm>
          <a:prstGeom prst="rect">
            <a:avLst/>
          </a:prstGeom>
          <a:noFill/>
          <a:ln>
            <a:noFill/>
          </a:ln>
        </p:spPr>
      </p:pic>
      <p:cxnSp>
        <p:nvCxnSpPr>
          <p:cNvPr id="1509" name="Google Shape;1509;p242"/>
          <p:cNvCxnSpPr/>
          <p:nvPr/>
        </p:nvCxnSpPr>
        <p:spPr>
          <a:xfrm rot="10800000" flipH="1">
            <a:off x="2548150" y="628350"/>
            <a:ext cx="5402100" cy="48000"/>
          </a:xfrm>
          <a:prstGeom prst="straightConnector1">
            <a:avLst/>
          </a:prstGeom>
          <a:noFill/>
          <a:ln w="38100" cap="flat" cmpd="sng">
            <a:solidFill>
              <a:schemeClr val="accent1"/>
            </a:solidFill>
            <a:prstDash val="solid"/>
            <a:round/>
            <a:headEnd type="none" w="med" len="med"/>
            <a:tailEnd type="none" w="med" len="med"/>
          </a:ln>
        </p:spPr>
      </p:cxnSp>
      <p:sp>
        <p:nvSpPr>
          <p:cNvPr id="1510" name="Google Shape;1510;p242"/>
          <p:cNvSpPr txBox="1"/>
          <p:nvPr/>
        </p:nvSpPr>
        <p:spPr>
          <a:xfrm>
            <a:off x="719225" y="849350"/>
            <a:ext cx="7669500" cy="33747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H.R. 1: Impacts on Coloradans </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H.R. 1 and Potential Medicaid Work Requirement Changes</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TANF Work Requirements</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SNAP Work Requirements</a:t>
            </a:r>
            <a:endParaRPr sz="1600">
              <a:solidFill>
                <a:schemeClr val="dk1"/>
              </a:solidFill>
              <a:latin typeface="Trebuchet MS"/>
              <a:ea typeface="Trebuchet MS"/>
              <a:cs typeface="Trebuchet MS"/>
              <a:sym typeface="Trebuchet MS"/>
            </a:endParaRPr>
          </a:p>
          <a:p>
            <a:pPr marL="457200" lvl="0"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What is </a:t>
            </a:r>
            <a:r>
              <a:rPr lang="en" sz="1600" i="1">
                <a:solidFill>
                  <a:schemeClr val="dk1"/>
                </a:solidFill>
                <a:latin typeface="Trebuchet MS"/>
                <a:ea typeface="Trebuchet MS"/>
                <a:cs typeface="Trebuchet MS"/>
                <a:sym typeface="Trebuchet MS"/>
              </a:rPr>
              <a:t>Employment First</a:t>
            </a:r>
            <a:r>
              <a:rPr lang="en" sz="1600">
                <a:solidFill>
                  <a:schemeClr val="dk1"/>
                </a:solidFill>
                <a:latin typeface="Trebuchet MS"/>
                <a:ea typeface="Trebuchet MS"/>
                <a:cs typeface="Trebuchet MS"/>
                <a:sym typeface="Trebuchet MS"/>
              </a:rPr>
              <a:t>?</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About Employment First</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Employment First Counties</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Other Benefits to Participating with Employment First</a:t>
            </a:r>
            <a:endParaRPr sz="1600">
              <a:solidFill>
                <a:schemeClr val="dk1"/>
              </a:solidFill>
              <a:latin typeface="Trebuchet MS"/>
              <a:ea typeface="Trebuchet MS"/>
              <a:cs typeface="Trebuchet MS"/>
              <a:sym typeface="Trebuchet MS"/>
            </a:endParaRPr>
          </a:p>
          <a:p>
            <a:pPr marL="914400" lvl="1" indent="-330200" algn="l" rtl="0">
              <a:spcBef>
                <a:spcPts val="10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Resources</a:t>
            </a:r>
            <a:endParaRPr sz="1600">
              <a:solidFill>
                <a:schemeClr val="dk1"/>
              </a:solidFill>
              <a:latin typeface="Trebuchet MS"/>
              <a:ea typeface="Trebuchet MS"/>
              <a:cs typeface="Trebuchet MS"/>
              <a:sym typeface="Trebuchet MS"/>
            </a:endParaRPr>
          </a:p>
          <a:p>
            <a:pPr marL="0" lvl="0" indent="0" algn="l" rtl="0">
              <a:spcBef>
                <a:spcPts val="1000"/>
              </a:spcBef>
              <a:spcAft>
                <a:spcPts val="0"/>
              </a:spcAft>
              <a:buNone/>
            </a:pPr>
            <a:endParaRPr sz="1600">
              <a:solidFill>
                <a:schemeClr val="dk1"/>
              </a:solidFill>
              <a:latin typeface="Trebuchet MS"/>
              <a:ea typeface="Trebuchet MS"/>
              <a:cs typeface="Trebuchet MS"/>
              <a:sym typeface="Trebuchet MS"/>
            </a:endParaRPr>
          </a:p>
          <a:p>
            <a:pPr marL="0" lvl="0" indent="0" algn="l" rtl="0">
              <a:spcBef>
                <a:spcPts val="1000"/>
              </a:spcBef>
              <a:spcAft>
                <a:spcPts val="0"/>
              </a:spcAft>
              <a:buNone/>
            </a:pPr>
            <a:endParaRPr sz="13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3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i="1">
              <a:solidFill>
                <a:schemeClr val="dk1"/>
              </a:solidFill>
              <a:latin typeface="Trebuchet MS"/>
              <a:ea typeface="Trebuchet MS"/>
              <a:cs typeface="Trebuchet MS"/>
              <a:sym typeface="Trebuchet MS"/>
            </a:endParaRPr>
          </a:p>
        </p:txBody>
      </p:sp>
      <p:sp>
        <p:nvSpPr>
          <p:cNvPr id="1511" name="Google Shape;1511;p242"/>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14</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243"/>
          <p:cNvSpPr txBox="1">
            <a:spLocks noGrp="1"/>
          </p:cNvSpPr>
          <p:nvPr>
            <p:ph type="title"/>
          </p:nvPr>
        </p:nvSpPr>
        <p:spPr>
          <a:xfrm>
            <a:off x="76550" y="1795050"/>
            <a:ext cx="3516300" cy="92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a:t>H.R. 1: </a:t>
            </a:r>
            <a:endParaRPr sz="2400"/>
          </a:p>
          <a:p>
            <a:pPr marL="0" lvl="0" indent="0" algn="ctr" rtl="0">
              <a:spcBef>
                <a:spcPts val="0"/>
              </a:spcBef>
              <a:spcAft>
                <a:spcPts val="0"/>
              </a:spcAft>
              <a:buNone/>
            </a:pPr>
            <a:r>
              <a:rPr lang="en" sz="2400"/>
              <a:t>Impacts on Coloradans: Work Requirements</a:t>
            </a:r>
            <a:endParaRPr sz="2400"/>
          </a:p>
        </p:txBody>
      </p:sp>
      <p:pic>
        <p:nvPicPr>
          <p:cNvPr id="1517" name="Google Shape;1517;p243" descr="A young man in a white shirt and black apron stands smiling, with his arms folded, in an industrial kitchen."/>
          <p:cNvPicPr preferRelativeResize="0"/>
          <p:nvPr/>
        </p:nvPicPr>
        <p:blipFill>
          <a:blip r:embed="rId3">
            <a:alphaModFix/>
          </a:blip>
          <a:stretch>
            <a:fillRect/>
          </a:stretch>
        </p:blipFill>
        <p:spPr>
          <a:xfrm>
            <a:off x="4372260" y="597557"/>
            <a:ext cx="4362900" cy="3841200"/>
          </a:xfrm>
          <a:prstGeom prst="roundRect">
            <a:avLst>
              <a:gd name="adj" fmla="val 16667"/>
            </a:avLst>
          </a:prstGeom>
          <a:noFill/>
          <a:ln>
            <a:noFill/>
          </a:ln>
        </p:spPr>
      </p:pic>
      <p:sp>
        <p:nvSpPr>
          <p:cNvPr id="1518" name="Google Shape;1518;p2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t>15</a:t>
            </a:fld>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244"/>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H.R. 1 and Potential Medicaid Work Requirement Changes</a:t>
            </a:r>
            <a:endParaRPr/>
          </a:p>
        </p:txBody>
      </p:sp>
      <p:sp>
        <p:nvSpPr>
          <p:cNvPr id="1524" name="Google Shape;1524;p244"/>
          <p:cNvSpPr txBox="1">
            <a:spLocks noGrp="1"/>
          </p:cNvSpPr>
          <p:nvPr>
            <p:ph type="body" idx="1"/>
          </p:nvPr>
        </p:nvSpPr>
        <p:spPr>
          <a:xfrm>
            <a:off x="912950" y="782350"/>
            <a:ext cx="7323600" cy="3024300"/>
          </a:xfrm>
          <a:prstGeom prst="rect">
            <a:avLst/>
          </a:prstGeom>
          <a:solidFill>
            <a:schemeClr val="accent4"/>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0">
              <a:lnSpc>
                <a:spcPct val="95000"/>
              </a:lnSpc>
              <a:spcBef>
                <a:spcPts val="1000"/>
              </a:spcBef>
              <a:spcAft>
                <a:spcPts val="0"/>
              </a:spcAft>
              <a:buNone/>
            </a:pPr>
            <a:r>
              <a:rPr lang="en" sz="1700" b="1">
                <a:solidFill>
                  <a:schemeClr val="lt1"/>
                </a:solidFill>
              </a:rPr>
              <a:t>H.R. 1</a:t>
            </a:r>
            <a:endParaRPr sz="1700" b="1">
              <a:solidFill>
                <a:schemeClr val="lt1"/>
              </a:solidFill>
            </a:endParaRPr>
          </a:p>
          <a:p>
            <a:pPr marL="0" lvl="0" indent="0" algn="l" rtl="0">
              <a:lnSpc>
                <a:spcPct val="95000"/>
              </a:lnSpc>
              <a:spcBef>
                <a:spcPts val="1200"/>
              </a:spcBef>
              <a:spcAft>
                <a:spcPts val="0"/>
              </a:spcAft>
              <a:buNone/>
            </a:pPr>
            <a:r>
              <a:rPr lang="en" sz="1600">
                <a:solidFill>
                  <a:schemeClr val="lt1"/>
                </a:solidFill>
              </a:rPr>
              <a:t>By January of 2027:</a:t>
            </a:r>
            <a:endParaRPr sz="1600">
              <a:solidFill>
                <a:schemeClr val="lt1"/>
              </a:solidFill>
            </a:endParaRPr>
          </a:p>
          <a:p>
            <a:pPr marL="457200" lvl="0" indent="0" algn="l" rtl="0">
              <a:lnSpc>
                <a:spcPct val="95000"/>
              </a:lnSpc>
              <a:spcBef>
                <a:spcPts val="1200"/>
              </a:spcBef>
              <a:spcAft>
                <a:spcPts val="0"/>
              </a:spcAft>
              <a:buNone/>
            </a:pPr>
            <a:r>
              <a:rPr lang="en" sz="1600" b="1">
                <a:solidFill>
                  <a:schemeClr val="lt1"/>
                </a:solidFill>
              </a:rPr>
              <a:t>Approximately 375,000 members* between 19-64 must comply with work requirements when applying for or renewing their coverage. </a:t>
            </a:r>
            <a:endParaRPr sz="1600" b="1">
              <a:solidFill>
                <a:schemeClr val="lt1"/>
              </a:solidFill>
            </a:endParaRPr>
          </a:p>
          <a:p>
            <a:pPr marL="0" lvl="0" indent="0" algn="l" rtl="0">
              <a:lnSpc>
                <a:spcPct val="95000"/>
              </a:lnSpc>
              <a:spcBef>
                <a:spcPts val="1200"/>
              </a:spcBef>
              <a:spcAft>
                <a:spcPts val="0"/>
              </a:spcAft>
              <a:buNone/>
            </a:pPr>
            <a:r>
              <a:rPr lang="en" sz="1600">
                <a:solidFill>
                  <a:schemeClr val="lt1"/>
                </a:solidFill>
              </a:rPr>
              <a:t>How to comply with the work requirement:</a:t>
            </a:r>
            <a:endParaRPr sz="1600">
              <a:solidFill>
                <a:schemeClr val="lt1"/>
              </a:solidFill>
            </a:endParaRPr>
          </a:p>
          <a:p>
            <a:pPr marL="457200" lvl="0" indent="0" algn="l" rtl="0">
              <a:lnSpc>
                <a:spcPct val="95000"/>
              </a:lnSpc>
              <a:spcBef>
                <a:spcPts val="1200"/>
              </a:spcBef>
              <a:spcAft>
                <a:spcPts val="1200"/>
              </a:spcAft>
              <a:buNone/>
            </a:pPr>
            <a:r>
              <a:rPr lang="en" sz="1600" b="1">
                <a:solidFill>
                  <a:schemeClr val="lt1"/>
                </a:solidFill>
              </a:rPr>
              <a:t>Either (1) completing 80 hours of approved activities or (2) earning at least $580 from paid work or (3) a combination of these per month.</a:t>
            </a:r>
            <a:endParaRPr sz="1600" b="1">
              <a:solidFill>
                <a:schemeClr val="lt1"/>
              </a:solidFill>
            </a:endParaRPr>
          </a:p>
        </p:txBody>
      </p:sp>
      <p:sp>
        <p:nvSpPr>
          <p:cNvPr id="1525" name="Google Shape;1525;p244"/>
          <p:cNvSpPr txBox="1"/>
          <p:nvPr/>
        </p:nvSpPr>
        <p:spPr>
          <a:xfrm>
            <a:off x="6219150" y="3413053"/>
            <a:ext cx="16881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300">
                <a:solidFill>
                  <a:schemeClr val="lt1"/>
                </a:solidFill>
                <a:latin typeface="Trebuchet MS"/>
                <a:ea typeface="Trebuchet MS"/>
                <a:cs typeface="Trebuchet MS"/>
                <a:sym typeface="Trebuchet MS"/>
              </a:rPr>
              <a:t>* before exemptions</a:t>
            </a:r>
            <a:endParaRPr sz="1300">
              <a:solidFill>
                <a:schemeClr val="lt1"/>
              </a:solidFill>
              <a:latin typeface="Trebuchet MS"/>
              <a:ea typeface="Trebuchet MS"/>
              <a:cs typeface="Trebuchet MS"/>
              <a:sym typeface="Trebuchet MS"/>
            </a:endParaRPr>
          </a:p>
        </p:txBody>
      </p:sp>
      <p:sp>
        <p:nvSpPr>
          <p:cNvPr id="1526" name="Google Shape;1526;p244"/>
          <p:cNvSpPr txBox="1"/>
          <p:nvPr/>
        </p:nvSpPr>
        <p:spPr>
          <a:xfrm>
            <a:off x="912950" y="3896975"/>
            <a:ext cx="7323600" cy="690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600" b="1" i="1">
                <a:solidFill>
                  <a:schemeClr val="dk1"/>
                </a:solidFill>
                <a:latin typeface="Trebuchet MS"/>
                <a:ea typeface="Trebuchet MS"/>
                <a:cs typeface="Trebuchet MS"/>
                <a:sym typeface="Trebuchet MS"/>
              </a:rPr>
              <a:t>What this means: </a:t>
            </a:r>
            <a:r>
              <a:rPr lang="en" sz="1600" i="1">
                <a:solidFill>
                  <a:schemeClr val="dk1"/>
                </a:solidFill>
                <a:latin typeface="Trebuchet MS"/>
                <a:ea typeface="Trebuchet MS"/>
                <a:cs typeface="Trebuchet MS"/>
                <a:sym typeface="Trebuchet MS"/>
              </a:rPr>
              <a:t>Coloradans who do not comply with the work requirement in 2027 are </a:t>
            </a:r>
            <a:r>
              <a:rPr lang="en" sz="1600" i="1">
                <a:solidFill>
                  <a:schemeClr val="dk1"/>
                </a:solidFill>
                <a:highlight>
                  <a:schemeClr val="accent5"/>
                </a:highlight>
                <a:latin typeface="Trebuchet MS"/>
                <a:ea typeface="Trebuchet MS"/>
                <a:cs typeface="Trebuchet MS"/>
                <a:sym typeface="Trebuchet MS"/>
              </a:rPr>
              <a:t>at risk of losing their coverage</a:t>
            </a:r>
            <a:r>
              <a:rPr lang="en" sz="1600" i="1">
                <a:solidFill>
                  <a:schemeClr val="dk1"/>
                </a:solidFill>
                <a:latin typeface="Trebuchet MS"/>
                <a:ea typeface="Trebuchet MS"/>
                <a:cs typeface="Trebuchet MS"/>
                <a:sym typeface="Trebuchet MS"/>
              </a:rPr>
              <a:t>.</a:t>
            </a:r>
            <a:endParaRPr i="1">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a:solidFill>
                <a:schemeClr val="dk1"/>
              </a:solidFill>
              <a:latin typeface="Trebuchet MS"/>
              <a:ea typeface="Trebuchet MS"/>
              <a:cs typeface="Trebuchet MS"/>
              <a:sym typeface="Trebuchet MS"/>
            </a:endParaRPr>
          </a:p>
        </p:txBody>
      </p:sp>
      <p:sp>
        <p:nvSpPr>
          <p:cNvPr id="1527" name="Google Shape;1527;p2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245"/>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TANF Work Requirements</a:t>
            </a:r>
            <a:endParaRPr/>
          </a:p>
        </p:txBody>
      </p:sp>
      <p:sp>
        <p:nvSpPr>
          <p:cNvPr id="1533" name="Google Shape;1533;p245"/>
          <p:cNvSpPr txBox="1">
            <a:spLocks noGrp="1"/>
          </p:cNvSpPr>
          <p:nvPr>
            <p:ph type="body" idx="1"/>
          </p:nvPr>
        </p:nvSpPr>
        <p:spPr>
          <a:xfrm>
            <a:off x="962225" y="712925"/>
            <a:ext cx="7323600" cy="32331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95000"/>
              </a:lnSpc>
              <a:spcBef>
                <a:spcPts val="1000"/>
              </a:spcBef>
              <a:spcAft>
                <a:spcPts val="0"/>
              </a:spcAft>
              <a:buNone/>
            </a:pPr>
            <a:r>
              <a:rPr lang="en" sz="1500" b="1">
                <a:solidFill>
                  <a:schemeClr val="lt1"/>
                </a:solidFill>
              </a:rPr>
              <a:t>Temporary Assistance for Needy Families (TANF)</a:t>
            </a:r>
            <a:endParaRPr sz="1500" b="1">
              <a:solidFill>
                <a:schemeClr val="lt1"/>
              </a:solidFill>
            </a:endParaRPr>
          </a:p>
          <a:p>
            <a:pPr marL="0" lvl="0" indent="0" algn="l" rtl="0">
              <a:lnSpc>
                <a:spcPct val="95000"/>
              </a:lnSpc>
              <a:spcBef>
                <a:spcPts val="1200"/>
              </a:spcBef>
              <a:spcAft>
                <a:spcPts val="0"/>
              </a:spcAft>
              <a:buNone/>
            </a:pPr>
            <a:r>
              <a:rPr lang="en" sz="1500">
                <a:solidFill>
                  <a:schemeClr val="lt1"/>
                </a:solidFill>
              </a:rPr>
              <a:t>What is it?</a:t>
            </a:r>
            <a:endParaRPr sz="1500">
              <a:solidFill>
                <a:schemeClr val="lt1"/>
              </a:solidFill>
            </a:endParaRPr>
          </a:p>
          <a:p>
            <a:pPr marL="457200" lvl="0" indent="0" algn="l" rtl="0">
              <a:lnSpc>
                <a:spcPct val="95000"/>
              </a:lnSpc>
              <a:spcBef>
                <a:spcPts val="1200"/>
              </a:spcBef>
              <a:spcAft>
                <a:spcPts val="0"/>
              </a:spcAft>
              <a:buNone/>
            </a:pPr>
            <a:r>
              <a:rPr lang="en" sz="1500" b="1">
                <a:solidFill>
                  <a:schemeClr val="lt1"/>
                </a:solidFill>
              </a:rPr>
              <a:t>Colorado Works</a:t>
            </a:r>
            <a:r>
              <a:rPr lang="en" sz="1500">
                <a:solidFill>
                  <a:schemeClr val="lt1"/>
                </a:solidFill>
              </a:rPr>
              <a:t> is Colorado's Temporary Assistance for Needy Families (TANF) program. TANF work rules require most adult recipients to participate in approved work or job preparation activities for a minimum of 20 to 30 hours per week. This helps parents find jobs and become financially independent.</a:t>
            </a:r>
            <a:endParaRPr sz="1500">
              <a:solidFill>
                <a:schemeClr val="lt1"/>
              </a:solidFill>
            </a:endParaRPr>
          </a:p>
          <a:p>
            <a:pPr marL="457200" lvl="0" indent="0" algn="l" rtl="0">
              <a:lnSpc>
                <a:spcPct val="95000"/>
              </a:lnSpc>
              <a:spcBef>
                <a:spcPts val="1200"/>
              </a:spcBef>
              <a:spcAft>
                <a:spcPts val="0"/>
              </a:spcAft>
              <a:buNone/>
            </a:pPr>
            <a:r>
              <a:rPr lang="en" sz="1500">
                <a:solidFill>
                  <a:schemeClr val="lt1"/>
                </a:solidFill>
              </a:rPr>
              <a:t>How to comply with the work requirement:</a:t>
            </a:r>
            <a:endParaRPr sz="1500">
              <a:solidFill>
                <a:schemeClr val="lt1"/>
              </a:solidFill>
            </a:endParaRPr>
          </a:p>
          <a:p>
            <a:pPr marL="914400" lvl="0" indent="-323850" algn="l" rtl="0">
              <a:lnSpc>
                <a:spcPct val="95000"/>
              </a:lnSpc>
              <a:spcBef>
                <a:spcPts val="1200"/>
              </a:spcBef>
              <a:spcAft>
                <a:spcPts val="0"/>
              </a:spcAft>
              <a:buClr>
                <a:schemeClr val="lt1"/>
              </a:buClr>
              <a:buSzPts val="1500"/>
              <a:buAutoNum type="arabicPeriod"/>
            </a:pPr>
            <a:r>
              <a:rPr lang="en" sz="1500">
                <a:solidFill>
                  <a:schemeClr val="lt1"/>
                </a:solidFill>
              </a:rPr>
              <a:t>Complete an Assessment within 90 days of applying</a:t>
            </a:r>
            <a:endParaRPr sz="1500">
              <a:solidFill>
                <a:schemeClr val="lt1"/>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Sign an Individual Responsibility Plan (IRP)</a:t>
            </a:r>
            <a:endParaRPr sz="1500">
              <a:solidFill>
                <a:schemeClr val="lt1"/>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Participate in Approved Activities</a:t>
            </a:r>
            <a:endParaRPr sz="1500">
              <a:solidFill>
                <a:schemeClr val="lt1"/>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Report Your Hours</a:t>
            </a:r>
            <a:endParaRPr sz="1500">
              <a:solidFill>
                <a:schemeClr val="lt1"/>
              </a:solidFill>
            </a:endParaRPr>
          </a:p>
        </p:txBody>
      </p:sp>
      <p:sp>
        <p:nvSpPr>
          <p:cNvPr id="1534" name="Google Shape;1534;p245"/>
          <p:cNvSpPr txBox="1"/>
          <p:nvPr/>
        </p:nvSpPr>
        <p:spPr>
          <a:xfrm>
            <a:off x="912950" y="3976825"/>
            <a:ext cx="7422000" cy="61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000" i="1">
                <a:solidFill>
                  <a:schemeClr val="dk1"/>
                </a:solidFill>
                <a:latin typeface="Trebuchet MS"/>
                <a:ea typeface="Trebuchet MS"/>
                <a:cs typeface="Trebuchet MS"/>
                <a:sym typeface="Trebuchet MS"/>
              </a:rPr>
              <a:t>NOTE: Coloradans who who receive Colorado Works and SNAP benefits are exempt from the SNAP work requirement. </a:t>
            </a:r>
            <a:endParaRPr sz="1000" i="1">
              <a:solidFill>
                <a:schemeClr val="dk1"/>
              </a:solidFill>
              <a:latin typeface="Trebuchet MS"/>
              <a:ea typeface="Trebuchet MS"/>
              <a:cs typeface="Trebuchet MS"/>
              <a:sym typeface="Trebuchet MS"/>
            </a:endParaRPr>
          </a:p>
          <a:p>
            <a:pPr marL="0" lvl="0" indent="0" algn="ctr" rtl="0">
              <a:lnSpc>
                <a:spcPct val="115000"/>
              </a:lnSpc>
              <a:spcBef>
                <a:spcPts val="600"/>
              </a:spcBef>
              <a:spcAft>
                <a:spcPts val="600"/>
              </a:spcAft>
              <a:buNone/>
            </a:pPr>
            <a:r>
              <a:rPr lang="en" sz="1000" i="1">
                <a:solidFill>
                  <a:schemeClr val="dk1"/>
                </a:solidFill>
                <a:latin typeface="Trebuchet MS"/>
                <a:ea typeface="Trebuchet MS"/>
                <a:cs typeface="Trebuchet MS"/>
                <a:sym typeface="Trebuchet MS"/>
              </a:rPr>
              <a:t>HOWEVER, Coloradans who receive Colorado Works benefits </a:t>
            </a:r>
            <a:r>
              <a:rPr lang="en" sz="1000" b="1">
                <a:solidFill>
                  <a:schemeClr val="accent4"/>
                </a:solidFill>
                <a:latin typeface="Trebuchet MS"/>
                <a:ea typeface="Trebuchet MS"/>
                <a:cs typeface="Trebuchet MS"/>
                <a:sym typeface="Trebuchet MS"/>
              </a:rPr>
              <a:t>do not automatically comply</a:t>
            </a:r>
            <a:r>
              <a:rPr lang="en" sz="1000" i="1">
                <a:solidFill>
                  <a:schemeClr val="dk1"/>
                </a:solidFill>
                <a:latin typeface="Trebuchet MS"/>
                <a:ea typeface="Trebuchet MS"/>
                <a:cs typeface="Trebuchet MS"/>
                <a:sym typeface="Trebuchet MS"/>
              </a:rPr>
              <a:t> with Medicaid work requirement.</a:t>
            </a:r>
            <a:endParaRPr sz="1600">
              <a:solidFill>
                <a:schemeClr val="dk1"/>
              </a:solidFill>
              <a:latin typeface="Trebuchet MS"/>
              <a:ea typeface="Trebuchet MS"/>
              <a:cs typeface="Trebuchet MS"/>
              <a:sym typeface="Trebuchet MS"/>
            </a:endParaRPr>
          </a:p>
        </p:txBody>
      </p:sp>
      <p:sp>
        <p:nvSpPr>
          <p:cNvPr id="1535" name="Google Shape;1535;p2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246"/>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SNAP Work Requirements</a:t>
            </a:r>
            <a:endParaRPr/>
          </a:p>
        </p:txBody>
      </p:sp>
      <p:sp>
        <p:nvSpPr>
          <p:cNvPr id="1541" name="Google Shape;1541;p246"/>
          <p:cNvSpPr txBox="1">
            <a:spLocks noGrp="1"/>
          </p:cNvSpPr>
          <p:nvPr>
            <p:ph type="body" idx="1"/>
          </p:nvPr>
        </p:nvSpPr>
        <p:spPr>
          <a:xfrm>
            <a:off x="962225" y="712925"/>
            <a:ext cx="7323600" cy="3233100"/>
          </a:xfrm>
          <a:prstGeom prst="rect">
            <a:avLst/>
          </a:prstGeom>
          <a:solidFill>
            <a:srgbClr val="245D39"/>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ctr" rtl="0">
              <a:lnSpc>
                <a:spcPct val="95000"/>
              </a:lnSpc>
              <a:spcBef>
                <a:spcPts val="1000"/>
              </a:spcBef>
              <a:spcAft>
                <a:spcPts val="0"/>
              </a:spcAft>
              <a:buNone/>
            </a:pPr>
            <a:r>
              <a:rPr lang="en" sz="1500" b="1">
                <a:solidFill>
                  <a:schemeClr val="lt1"/>
                </a:solidFill>
              </a:rPr>
              <a:t>Supplemental Nutrition Assistance Program (SNAP)</a:t>
            </a:r>
            <a:endParaRPr sz="1500" b="1">
              <a:solidFill>
                <a:schemeClr val="lt1"/>
              </a:solidFill>
            </a:endParaRPr>
          </a:p>
          <a:p>
            <a:pPr marL="0" lvl="0" indent="0" algn="l" rtl="0">
              <a:lnSpc>
                <a:spcPct val="95000"/>
              </a:lnSpc>
              <a:spcBef>
                <a:spcPts val="1200"/>
              </a:spcBef>
              <a:spcAft>
                <a:spcPts val="0"/>
              </a:spcAft>
              <a:buNone/>
            </a:pPr>
            <a:r>
              <a:rPr lang="en" sz="1500">
                <a:solidFill>
                  <a:schemeClr val="lt1"/>
                </a:solidFill>
              </a:rPr>
              <a:t>What is it?</a:t>
            </a:r>
            <a:endParaRPr sz="1500">
              <a:solidFill>
                <a:schemeClr val="lt1"/>
              </a:solidFill>
            </a:endParaRPr>
          </a:p>
          <a:p>
            <a:pPr marL="457200" lvl="0" indent="0" algn="l" rtl="0">
              <a:lnSpc>
                <a:spcPct val="95000"/>
              </a:lnSpc>
              <a:spcBef>
                <a:spcPts val="1200"/>
              </a:spcBef>
              <a:spcAft>
                <a:spcPts val="0"/>
              </a:spcAft>
              <a:buNone/>
            </a:pPr>
            <a:r>
              <a:rPr lang="en" sz="1500">
                <a:solidFill>
                  <a:schemeClr val="lt1"/>
                </a:solidFill>
              </a:rPr>
              <a:t>To maintain eligibility for SNAP, non-exempt recipients must participate in an approved work activity 20 hours per week (or 80 hours per month). </a:t>
            </a:r>
            <a:endParaRPr sz="1500">
              <a:solidFill>
                <a:schemeClr val="lt1"/>
              </a:solidFill>
            </a:endParaRPr>
          </a:p>
          <a:p>
            <a:pPr marL="0" lvl="0" indent="0" algn="l" rtl="0">
              <a:lnSpc>
                <a:spcPct val="95000"/>
              </a:lnSpc>
              <a:spcBef>
                <a:spcPts val="1200"/>
              </a:spcBef>
              <a:spcAft>
                <a:spcPts val="0"/>
              </a:spcAft>
              <a:buNone/>
            </a:pPr>
            <a:r>
              <a:rPr lang="en" sz="1500">
                <a:solidFill>
                  <a:schemeClr val="lt1"/>
                </a:solidFill>
              </a:rPr>
              <a:t>How to comply with the work requirement:</a:t>
            </a:r>
            <a:endParaRPr sz="1500">
              <a:solidFill>
                <a:schemeClr val="lt1"/>
              </a:solidFill>
            </a:endParaRPr>
          </a:p>
          <a:p>
            <a:pPr marL="914400" lvl="0" indent="-323850" algn="l" rtl="0">
              <a:lnSpc>
                <a:spcPct val="95000"/>
              </a:lnSpc>
              <a:spcBef>
                <a:spcPts val="1200"/>
              </a:spcBef>
              <a:spcAft>
                <a:spcPts val="0"/>
              </a:spcAft>
              <a:buClr>
                <a:schemeClr val="lt1"/>
              </a:buClr>
              <a:buSzPts val="1500"/>
              <a:buAutoNum type="arabicPeriod"/>
            </a:pPr>
            <a:r>
              <a:rPr lang="en" sz="1500">
                <a:solidFill>
                  <a:schemeClr val="lt1"/>
                </a:solidFill>
              </a:rPr>
              <a:t>Paid Work</a:t>
            </a:r>
            <a:endParaRPr sz="1500">
              <a:solidFill>
                <a:schemeClr val="lt1"/>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Unpaid (or volunteer work)</a:t>
            </a:r>
            <a:endParaRPr sz="1500">
              <a:solidFill>
                <a:schemeClr val="lt1"/>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Participation in another employment and training program</a:t>
            </a:r>
            <a:endParaRPr sz="1500">
              <a:solidFill>
                <a:schemeClr val="lt1"/>
              </a:solidFill>
            </a:endParaRPr>
          </a:p>
          <a:p>
            <a:pPr marL="914400" lvl="0" indent="-323850" algn="l" rtl="0">
              <a:lnSpc>
                <a:spcPct val="95000"/>
              </a:lnSpc>
              <a:spcBef>
                <a:spcPts val="0"/>
              </a:spcBef>
              <a:spcAft>
                <a:spcPts val="0"/>
              </a:spcAft>
              <a:buClr>
                <a:schemeClr val="accent5"/>
              </a:buClr>
              <a:buSzPts val="1500"/>
              <a:buAutoNum type="arabicPeriod"/>
            </a:pPr>
            <a:r>
              <a:rPr lang="en" sz="1500">
                <a:solidFill>
                  <a:schemeClr val="accent5"/>
                </a:solidFill>
              </a:rPr>
              <a:t>Participation in Employment First (Colorado’s SNAP Employment &amp; Training program)</a:t>
            </a:r>
            <a:endParaRPr sz="1500">
              <a:solidFill>
                <a:schemeClr val="accent5"/>
              </a:solidFill>
            </a:endParaRPr>
          </a:p>
          <a:p>
            <a:pPr marL="914400" lvl="0" indent="-323850" algn="l" rtl="0">
              <a:lnSpc>
                <a:spcPct val="95000"/>
              </a:lnSpc>
              <a:spcBef>
                <a:spcPts val="0"/>
              </a:spcBef>
              <a:spcAft>
                <a:spcPts val="0"/>
              </a:spcAft>
              <a:buClr>
                <a:schemeClr val="lt1"/>
              </a:buClr>
              <a:buSzPts val="1500"/>
              <a:buAutoNum type="arabicPeriod"/>
            </a:pPr>
            <a:r>
              <a:rPr lang="en" sz="1500">
                <a:solidFill>
                  <a:schemeClr val="lt1"/>
                </a:solidFill>
              </a:rPr>
              <a:t>Combination of these</a:t>
            </a:r>
            <a:endParaRPr sz="1500">
              <a:solidFill>
                <a:schemeClr val="accent5"/>
              </a:solidFill>
            </a:endParaRPr>
          </a:p>
        </p:txBody>
      </p:sp>
      <p:sp>
        <p:nvSpPr>
          <p:cNvPr id="1542" name="Google Shape;1542;p246"/>
          <p:cNvSpPr txBox="1"/>
          <p:nvPr/>
        </p:nvSpPr>
        <p:spPr>
          <a:xfrm>
            <a:off x="512100" y="4020150"/>
            <a:ext cx="8119800" cy="61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000" i="1">
                <a:solidFill>
                  <a:schemeClr val="dk1"/>
                </a:solidFill>
                <a:latin typeface="Trebuchet MS"/>
                <a:ea typeface="Trebuchet MS"/>
                <a:cs typeface="Trebuchet MS"/>
                <a:sym typeface="Trebuchet MS"/>
              </a:rPr>
              <a:t>NOTE: Coloradans who comply with the SNAP work requirement </a:t>
            </a:r>
            <a:r>
              <a:rPr lang="en" sz="1000" b="1">
                <a:solidFill>
                  <a:srgbClr val="0000FF"/>
                </a:solidFill>
                <a:latin typeface="Trebuchet MS"/>
                <a:ea typeface="Trebuchet MS"/>
                <a:cs typeface="Trebuchet MS"/>
                <a:sym typeface="Trebuchet MS"/>
              </a:rPr>
              <a:t>automatically comply</a:t>
            </a:r>
            <a:r>
              <a:rPr lang="en" sz="1000">
                <a:solidFill>
                  <a:schemeClr val="dk1"/>
                </a:solidFill>
                <a:latin typeface="Trebuchet MS"/>
                <a:ea typeface="Trebuchet MS"/>
                <a:cs typeface="Trebuchet MS"/>
                <a:sym typeface="Trebuchet MS"/>
              </a:rPr>
              <a:t> </a:t>
            </a:r>
            <a:r>
              <a:rPr lang="en" sz="1000" i="1">
                <a:solidFill>
                  <a:schemeClr val="dk1"/>
                </a:solidFill>
                <a:latin typeface="Trebuchet MS"/>
                <a:ea typeface="Trebuchet MS"/>
                <a:cs typeface="Trebuchet MS"/>
                <a:sym typeface="Trebuchet MS"/>
              </a:rPr>
              <a:t>with the Medicaid work requirement. </a:t>
            </a:r>
            <a:endParaRPr sz="1000" i="1">
              <a:solidFill>
                <a:schemeClr val="dk1"/>
              </a:solidFill>
              <a:latin typeface="Trebuchet MS"/>
              <a:ea typeface="Trebuchet MS"/>
              <a:cs typeface="Trebuchet MS"/>
              <a:sym typeface="Trebuchet MS"/>
            </a:endParaRPr>
          </a:p>
          <a:p>
            <a:pPr marL="0" lvl="0" indent="0" algn="ctr" rtl="0">
              <a:lnSpc>
                <a:spcPct val="115000"/>
              </a:lnSpc>
              <a:spcBef>
                <a:spcPts val="600"/>
              </a:spcBef>
              <a:spcAft>
                <a:spcPts val="600"/>
              </a:spcAft>
              <a:buNone/>
            </a:pPr>
            <a:r>
              <a:rPr lang="en" sz="1000" i="1">
                <a:solidFill>
                  <a:schemeClr val="dk1"/>
                </a:solidFill>
                <a:latin typeface="Trebuchet MS"/>
                <a:ea typeface="Trebuchet MS"/>
                <a:cs typeface="Trebuchet MS"/>
                <a:sym typeface="Trebuchet MS"/>
              </a:rPr>
              <a:t>HOWEVER, Coloradans who comply with the Medicaid work requirement </a:t>
            </a:r>
            <a:r>
              <a:rPr lang="en" sz="1000" b="1">
                <a:solidFill>
                  <a:schemeClr val="accent4"/>
                </a:solidFill>
                <a:latin typeface="Trebuchet MS"/>
                <a:ea typeface="Trebuchet MS"/>
                <a:cs typeface="Trebuchet MS"/>
                <a:sym typeface="Trebuchet MS"/>
              </a:rPr>
              <a:t>do not automatically comply</a:t>
            </a:r>
            <a:r>
              <a:rPr lang="en" sz="1000" i="1">
                <a:solidFill>
                  <a:schemeClr val="dk1"/>
                </a:solidFill>
                <a:latin typeface="Trebuchet MS"/>
                <a:ea typeface="Trebuchet MS"/>
                <a:cs typeface="Trebuchet MS"/>
                <a:sym typeface="Trebuchet MS"/>
              </a:rPr>
              <a:t> with Medicaid work requirement.</a:t>
            </a:r>
            <a:endParaRPr sz="1000">
              <a:solidFill>
                <a:schemeClr val="dk1"/>
              </a:solidFill>
              <a:latin typeface="Trebuchet MS"/>
              <a:ea typeface="Trebuchet MS"/>
              <a:cs typeface="Trebuchet MS"/>
              <a:sym typeface="Trebuchet MS"/>
            </a:endParaRPr>
          </a:p>
        </p:txBody>
      </p:sp>
      <p:sp>
        <p:nvSpPr>
          <p:cNvPr id="1543" name="Google Shape;1543;p2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47"/>
        <p:cNvGrpSpPr/>
        <p:nvPr/>
      </p:nvGrpSpPr>
      <p:grpSpPr>
        <a:xfrm>
          <a:off x="0" y="0"/>
          <a:ext cx="0" cy="0"/>
          <a:chOff x="0" y="0"/>
          <a:chExt cx="0" cy="0"/>
        </a:xfrm>
      </p:grpSpPr>
      <p:sp>
        <p:nvSpPr>
          <p:cNvPr id="1548" name="Google Shape;1548;p247"/>
          <p:cNvSpPr txBox="1">
            <a:spLocks noGrp="1"/>
          </p:cNvSpPr>
          <p:nvPr>
            <p:ph type="title"/>
          </p:nvPr>
        </p:nvSpPr>
        <p:spPr>
          <a:xfrm>
            <a:off x="201843" y="1672500"/>
            <a:ext cx="3341700" cy="1798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2700"/>
              <a:t>What is </a:t>
            </a:r>
            <a:r>
              <a:rPr lang="en" sz="2700" i="1"/>
              <a:t>Employment First</a:t>
            </a:r>
            <a:r>
              <a:rPr lang="en" sz="2700"/>
              <a:t>?</a:t>
            </a:r>
            <a:endParaRPr sz="2700"/>
          </a:p>
        </p:txBody>
      </p:sp>
      <p:pic>
        <p:nvPicPr>
          <p:cNvPr id="1549" name="Google Shape;1549;p247" descr="A man and woman shake hands."/>
          <p:cNvPicPr preferRelativeResize="0"/>
          <p:nvPr/>
        </p:nvPicPr>
        <p:blipFill>
          <a:blip r:embed="rId3">
            <a:alphaModFix/>
          </a:blip>
          <a:stretch>
            <a:fillRect/>
          </a:stretch>
        </p:blipFill>
        <p:spPr>
          <a:xfrm>
            <a:off x="4178543" y="1657350"/>
            <a:ext cx="4667100" cy="1828800"/>
          </a:xfrm>
          <a:prstGeom prst="roundRect">
            <a:avLst>
              <a:gd name="adj" fmla="val 16667"/>
            </a:avLst>
          </a:prstGeom>
          <a:noFill/>
          <a:ln>
            <a:noFill/>
          </a:ln>
        </p:spPr>
      </p:pic>
      <p:sp>
        <p:nvSpPr>
          <p:cNvPr id="1550" name="Google Shape;1550;p24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t>19</a:t>
            </a:fld>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230"/>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a:t>Closed Captions</a:t>
            </a:r>
            <a:endParaRPr/>
          </a:p>
        </p:txBody>
      </p:sp>
      <p:sp>
        <p:nvSpPr>
          <p:cNvPr id="1410" name="Google Shape;1410;p230"/>
          <p:cNvSpPr txBox="1">
            <a:spLocks noGrp="1"/>
          </p:cNvSpPr>
          <p:nvPr>
            <p:ph type="body" idx="1"/>
          </p:nvPr>
        </p:nvSpPr>
        <p:spPr>
          <a:xfrm>
            <a:off x="628650" y="1257308"/>
            <a:ext cx="7886700" cy="3154275"/>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Closed Captions are available in the meeting controls toolbar at the bottom of your screen. To turn them on, click the Show Captions icon. </a:t>
            </a:r>
            <a:endParaRPr sz="2000">
              <a:solidFill>
                <a:schemeClr val="dk2"/>
              </a:solidFill>
            </a:endParaRPr>
          </a:p>
          <a:p>
            <a:pPr marL="0" lvl="0" indent="0" algn="l" rtl="0">
              <a:lnSpc>
                <a:spcPct val="100000"/>
              </a:lnSpc>
              <a:spcBef>
                <a:spcPts val="800"/>
              </a:spcBef>
              <a:spcAft>
                <a:spcPts val="0"/>
              </a:spcAft>
              <a:buNone/>
            </a:pPr>
            <a:endParaRPr sz="2000">
              <a:solidFill>
                <a:schemeClr val="dk2"/>
              </a:solidFill>
            </a:endParaRPr>
          </a:p>
          <a:p>
            <a:pPr marL="0" lvl="0" indent="0" algn="l" rtl="0">
              <a:lnSpc>
                <a:spcPct val="100000"/>
              </a:lnSpc>
              <a:spcBef>
                <a:spcPts val="800"/>
              </a:spcBef>
              <a:spcAft>
                <a:spcPts val="0"/>
              </a:spcAft>
              <a:buNone/>
            </a:pPr>
            <a:endParaRPr sz="2000">
              <a:solidFill>
                <a:schemeClr val="dk2"/>
              </a:solidFill>
            </a:endParaRPr>
          </a:p>
          <a:p>
            <a:pPr marL="0" lvl="0" indent="0" algn="l" rtl="0">
              <a:lnSpc>
                <a:spcPct val="100000"/>
              </a:lnSpc>
              <a:spcBef>
                <a:spcPts val="800"/>
              </a:spcBef>
              <a:spcAft>
                <a:spcPts val="0"/>
              </a:spcAft>
              <a:buNone/>
            </a:pPr>
            <a:endParaRPr sz="200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Captions can be translated into different languages by clicking on the up arrow next to the Show Captions icon and then selecting your preferred language. </a:t>
            </a:r>
            <a:endParaRPr sz="2000">
              <a:solidFill>
                <a:schemeClr val="dk2"/>
              </a:solidFill>
            </a:endParaRPr>
          </a:p>
          <a:p>
            <a:pPr marL="0" lvl="0" indent="0" algn="l" rtl="0">
              <a:lnSpc>
                <a:spcPct val="100000"/>
              </a:lnSpc>
              <a:spcBef>
                <a:spcPts val="800"/>
              </a:spcBef>
              <a:spcAft>
                <a:spcPts val="0"/>
              </a:spcAft>
              <a:buNone/>
            </a:pPr>
            <a:endParaRPr sz="800">
              <a:solidFill>
                <a:schemeClr val="dk2"/>
              </a:solidFill>
              <a:highlight>
                <a:schemeClr val="lt2"/>
              </a:highlight>
              <a:latin typeface="Arial"/>
              <a:ea typeface="Arial"/>
              <a:cs typeface="Arial"/>
              <a:sym typeface="Arial"/>
            </a:endParaRPr>
          </a:p>
          <a:p>
            <a:pPr marL="0" lvl="0" indent="0" algn="l" rtl="0">
              <a:spcBef>
                <a:spcPts val="800"/>
              </a:spcBef>
              <a:spcAft>
                <a:spcPts val="0"/>
              </a:spcAft>
              <a:buNone/>
            </a:pPr>
            <a:endParaRPr>
              <a:solidFill>
                <a:schemeClr val="dk2"/>
              </a:solidFill>
            </a:endParaRPr>
          </a:p>
        </p:txBody>
      </p:sp>
      <p:pic>
        <p:nvPicPr>
          <p:cNvPr id="1411" name="Google Shape;1411;p230" descr="The closed caption icon on the Zoom toolbar."/>
          <p:cNvPicPr preferRelativeResize="0"/>
          <p:nvPr/>
        </p:nvPicPr>
        <p:blipFill>
          <a:blip r:embed="rId3">
            <a:alphaModFix/>
          </a:blip>
          <a:stretch>
            <a:fillRect/>
          </a:stretch>
        </p:blipFill>
        <p:spPr>
          <a:xfrm>
            <a:off x="3390478" y="2005638"/>
            <a:ext cx="2363044" cy="1189669"/>
          </a:xfrm>
          <a:prstGeom prst="rect">
            <a:avLst/>
          </a:prstGeom>
          <a:noFill/>
          <a:ln>
            <a:noFill/>
          </a:ln>
        </p:spPr>
      </p:pic>
      <p:sp>
        <p:nvSpPr>
          <p:cNvPr id="1412" name="Google Shape;1412;p230"/>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1000">
                <a:solidFill>
                  <a:schemeClr val="lt1"/>
                </a:solidFill>
              </a:rPr>
              <a:t>2</a:t>
            </a:fld>
            <a:endParaRPr sz="10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248"/>
          <p:cNvSpPr txBox="1">
            <a:spLocks noGrp="1"/>
          </p:cNvSpPr>
          <p:nvPr>
            <p:ph type="title"/>
          </p:nvPr>
        </p:nvSpPr>
        <p:spPr>
          <a:xfrm>
            <a:off x="159300" y="140225"/>
            <a:ext cx="6588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About Employment First (EF)</a:t>
            </a:r>
            <a:endParaRPr/>
          </a:p>
        </p:txBody>
      </p:sp>
      <p:sp>
        <p:nvSpPr>
          <p:cNvPr id="1556" name="Google Shape;1556;p248"/>
          <p:cNvSpPr txBox="1">
            <a:spLocks noGrp="1"/>
          </p:cNvSpPr>
          <p:nvPr>
            <p:ph type="body" idx="1"/>
          </p:nvPr>
        </p:nvSpPr>
        <p:spPr>
          <a:xfrm>
            <a:off x="146300" y="773488"/>
            <a:ext cx="6477300" cy="37656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 sz="1600">
                <a:highlight>
                  <a:srgbClr val="FFFFFF"/>
                </a:highlight>
              </a:rPr>
              <a:t>A federal Employment and Training (E&amp;T) program that prepares Coloradans applying for or receiving Supplemental Nutrition Assistance Program (SNAP) benefits for meaningful employment through work-related education and training activities.</a:t>
            </a:r>
            <a:endParaRPr sz="1600">
              <a:highlight>
                <a:srgbClr val="FFFFFF"/>
              </a:highlight>
            </a:endParaRPr>
          </a:p>
          <a:p>
            <a:pPr marL="457200" lvl="0" indent="-330200" algn="l" rtl="0">
              <a:spcBef>
                <a:spcPts val="1000"/>
              </a:spcBef>
              <a:spcAft>
                <a:spcPts val="0"/>
              </a:spcAft>
              <a:buSzPts val="1600"/>
              <a:buChar char="●"/>
            </a:pPr>
            <a:r>
              <a:rPr lang="en" sz="1600">
                <a:highlight>
                  <a:srgbClr val="FFFFFF"/>
                </a:highlight>
              </a:rPr>
              <a:t>EF participants work with a case manager to monitor employment and training goals and log participation hours.</a:t>
            </a:r>
            <a:endParaRPr sz="1600">
              <a:highlight>
                <a:srgbClr val="FFFFFF"/>
              </a:highlight>
            </a:endParaRPr>
          </a:p>
          <a:p>
            <a:pPr marL="457200" lvl="0" indent="-330200" algn="l" rtl="0">
              <a:spcBef>
                <a:spcPts val="1000"/>
              </a:spcBef>
              <a:spcAft>
                <a:spcPts val="0"/>
              </a:spcAft>
              <a:buSzPts val="1600"/>
              <a:buChar char="●"/>
            </a:pPr>
            <a:r>
              <a:rPr lang="en" sz="1600">
                <a:highlight>
                  <a:srgbClr val="FFFFFF"/>
                </a:highlight>
              </a:rPr>
              <a:t>The EF program is administered in 31 Colorado counties at local county human/social services offices and through organizations around the state, known as Third-Party Partners. </a:t>
            </a:r>
            <a:endParaRPr sz="1600">
              <a:highlight>
                <a:srgbClr val="FFFFFF"/>
              </a:highlight>
            </a:endParaRPr>
          </a:p>
          <a:p>
            <a:pPr marL="0" lvl="0" indent="0" algn="l" rtl="0">
              <a:spcBef>
                <a:spcPts val="1000"/>
              </a:spcBef>
              <a:spcAft>
                <a:spcPts val="1000"/>
              </a:spcAft>
              <a:buNone/>
            </a:pPr>
            <a:endParaRPr sz="1600">
              <a:highlight>
                <a:srgbClr val="FFFFFF"/>
              </a:highlight>
            </a:endParaRPr>
          </a:p>
        </p:txBody>
      </p:sp>
      <p:sp>
        <p:nvSpPr>
          <p:cNvPr id="1557" name="Google Shape;1557;p2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249"/>
          <p:cNvSpPr txBox="1">
            <a:spLocks noGrp="1"/>
          </p:cNvSpPr>
          <p:nvPr>
            <p:ph type="title"/>
          </p:nvPr>
        </p:nvSpPr>
        <p:spPr>
          <a:xfrm>
            <a:off x="382400" y="363325"/>
            <a:ext cx="6588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Employment First Counties</a:t>
            </a:r>
            <a:endParaRPr/>
          </a:p>
        </p:txBody>
      </p:sp>
      <p:sp>
        <p:nvSpPr>
          <p:cNvPr id="1563" name="Google Shape;1563;p249"/>
          <p:cNvSpPr txBox="1">
            <a:spLocks noGrp="1"/>
          </p:cNvSpPr>
          <p:nvPr>
            <p:ph type="body" idx="1"/>
          </p:nvPr>
        </p:nvSpPr>
        <p:spPr>
          <a:xfrm>
            <a:off x="591950" y="1039600"/>
            <a:ext cx="2023500" cy="3338100"/>
          </a:xfrm>
          <a:prstGeom prst="rect">
            <a:avLst/>
          </a:prstGeom>
        </p:spPr>
        <p:txBody>
          <a:bodyPr spcFirstLastPara="1" wrap="square" lIns="91425" tIns="91425" rIns="91425" bIns="91425" anchor="t" anchorCtr="0">
            <a:normAutofit fontScale="85000" lnSpcReduction="20000"/>
          </a:bodyPr>
          <a:lstStyle/>
          <a:p>
            <a:pPr marL="457200" lvl="0" indent="-314960" algn="l" rtl="0">
              <a:spcBef>
                <a:spcPts val="0"/>
              </a:spcBef>
              <a:spcAft>
                <a:spcPts val="0"/>
              </a:spcAft>
              <a:buSzPct val="100000"/>
              <a:buChar char="●"/>
            </a:pPr>
            <a:r>
              <a:rPr lang="en" sz="1600"/>
              <a:t>Adams</a:t>
            </a:r>
            <a:endParaRPr sz="1600"/>
          </a:p>
          <a:p>
            <a:pPr marL="457200" lvl="0" indent="-314960" algn="l" rtl="0">
              <a:spcBef>
                <a:spcPts val="0"/>
              </a:spcBef>
              <a:spcAft>
                <a:spcPts val="0"/>
              </a:spcAft>
              <a:buSzPct val="100000"/>
              <a:buChar char="●"/>
            </a:pPr>
            <a:r>
              <a:rPr lang="en" sz="1600"/>
              <a:t>Alamosa</a:t>
            </a:r>
            <a:endParaRPr sz="1600"/>
          </a:p>
          <a:p>
            <a:pPr marL="457200" lvl="0" indent="-314960" algn="l" rtl="0">
              <a:spcBef>
                <a:spcPts val="0"/>
              </a:spcBef>
              <a:spcAft>
                <a:spcPts val="0"/>
              </a:spcAft>
              <a:buSzPct val="100000"/>
              <a:buChar char="●"/>
            </a:pPr>
            <a:r>
              <a:rPr lang="en" sz="1600"/>
              <a:t>Arapahoe</a:t>
            </a:r>
            <a:endParaRPr sz="1600"/>
          </a:p>
          <a:p>
            <a:pPr marL="457200" lvl="0" indent="-314960" algn="l" rtl="0">
              <a:spcBef>
                <a:spcPts val="0"/>
              </a:spcBef>
              <a:spcAft>
                <a:spcPts val="0"/>
              </a:spcAft>
              <a:buSzPct val="100000"/>
              <a:buChar char="●"/>
            </a:pPr>
            <a:r>
              <a:rPr lang="en" sz="1600"/>
              <a:t>Boulder</a:t>
            </a:r>
            <a:endParaRPr sz="1600"/>
          </a:p>
          <a:p>
            <a:pPr marL="457200" lvl="0" indent="-314960" algn="l" rtl="0">
              <a:spcBef>
                <a:spcPts val="0"/>
              </a:spcBef>
              <a:spcAft>
                <a:spcPts val="0"/>
              </a:spcAft>
              <a:buSzPct val="100000"/>
              <a:buChar char="●"/>
            </a:pPr>
            <a:r>
              <a:rPr lang="en" sz="1600"/>
              <a:t>Broomfield</a:t>
            </a:r>
            <a:endParaRPr sz="1600"/>
          </a:p>
          <a:p>
            <a:pPr marL="457200" lvl="0" indent="-314960" algn="l" rtl="0">
              <a:spcBef>
                <a:spcPts val="0"/>
              </a:spcBef>
              <a:spcAft>
                <a:spcPts val="0"/>
              </a:spcAft>
              <a:buSzPct val="100000"/>
              <a:buChar char="●"/>
            </a:pPr>
            <a:r>
              <a:rPr lang="en" sz="1600"/>
              <a:t>Chaffee</a:t>
            </a:r>
            <a:endParaRPr sz="1600"/>
          </a:p>
          <a:p>
            <a:pPr marL="457200" lvl="0" indent="-314960" algn="l" rtl="0">
              <a:spcBef>
                <a:spcPts val="0"/>
              </a:spcBef>
              <a:spcAft>
                <a:spcPts val="0"/>
              </a:spcAft>
              <a:buSzPct val="100000"/>
              <a:buChar char="●"/>
            </a:pPr>
            <a:r>
              <a:rPr lang="en" sz="1600"/>
              <a:t>Clear Creek</a:t>
            </a:r>
            <a:endParaRPr sz="1600"/>
          </a:p>
          <a:p>
            <a:pPr marL="457200" lvl="0" indent="-314960" algn="l" rtl="0">
              <a:spcBef>
                <a:spcPts val="0"/>
              </a:spcBef>
              <a:spcAft>
                <a:spcPts val="0"/>
              </a:spcAft>
              <a:buSzPct val="100000"/>
              <a:buChar char="●"/>
            </a:pPr>
            <a:r>
              <a:rPr lang="en" sz="1600"/>
              <a:t>Conejos</a:t>
            </a:r>
            <a:endParaRPr sz="1600"/>
          </a:p>
          <a:p>
            <a:pPr marL="457200" lvl="0" indent="-314960" algn="l" rtl="0">
              <a:spcBef>
                <a:spcPts val="0"/>
              </a:spcBef>
              <a:spcAft>
                <a:spcPts val="0"/>
              </a:spcAft>
              <a:buSzPct val="100000"/>
              <a:buChar char="●"/>
            </a:pPr>
            <a:r>
              <a:rPr lang="en" sz="1600"/>
              <a:t>Costilla</a:t>
            </a:r>
            <a:endParaRPr sz="1600"/>
          </a:p>
          <a:p>
            <a:pPr marL="457200" lvl="0" indent="-314960" algn="l" rtl="0">
              <a:spcBef>
                <a:spcPts val="0"/>
              </a:spcBef>
              <a:spcAft>
                <a:spcPts val="0"/>
              </a:spcAft>
              <a:buSzPct val="100000"/>
              <a:buChar char="●"/>
            </a:pPr>
            <a:r>
              <a:rPr lang="en" sz="1600"/>
              <a:t>Denver</a:t>
            </a:r>
            <a:endParaRPr sz="1600"/>
          </a:p>
          <a:p>
            <a:pPr marL="457200" lvl="0" indent="-314960" algn="l" rtl="0">
              <a:spcBef>
                <a:spcPts val="0"/>
              </a:spcBef>
              <a:spcAft>
                <a:spcPts val="0"/>
              </a:spcAft>
              <a:buSzPct val="100000"/>
              <a:buChar char="●"/>
            </a:pPr>
            <a:r>
              <a:rPr lang="en" sz="1600"/>
              <a:t>Douglas</a:t>
            </a:r>
            <a:endParaRPr sz="1600"/>
          </a:p>
          <a:p>
            <a:pPr marL="457200" lvl="0" indent="-314960" algn="l" rtl="0">
              <a:spcBef>
                <a:spcPts val="0"/>
              </a:spcBef>
              <a:spcAft>
                <a:spcPts val="0"/>
              </a:spcAft>
              <a:buSzPct val="100000"/>
              <a:buChar char="●"/>
            </a:pPr>
            <a:r>
              <a:rPr lang="en" sz="1600"/>
              <a:t>El Paso</a:t>
            </a:r>
            <a:endParaRPr sz="1600"/>
          </a:p>
          <a:p>
            <a:pPr marL="457200" lvl="0" indent="-314960" algn="l" rtl="0">
              <a:spcBef>
                <a:spcPts val="0"/>
              </a:spcBef>
              <a:spcAft>
                <a:spcPts val="0"/>
              </a:spcAft>
              <a:buSzPct val="100000"/>
              <a:buChar char="●"/>
            </a:pPr>
            <a:r>
              <a:rPr lang="en" sz="1600"/>
              <a:t>Elbert</a:t>
            </a:r>
            <a:endParaRPr sz="1600"/>
          </a:p>
          <a:p>
            <a:pPr marL="457200" lvl="0" indent="-314960" algn="l" rtl="0">
              <a:spcBef>
                <a:spcPts val="0"/>
              </a:spcBef>
              <a:spcAft>
                <a:spcPts val="0"/>
              </a:spcAft>
              <a:buSzPct val="100000"/>
              <a:buChar char="●"/>
            </a:pPr>
            <a:r>
              <a:rPr lang="en" sz="1600"/>
              <a:t>Fremont</a:t>
            </a:r>
            <a:endParaRPr sz="1600"/>
          </a:p>
          <a:p>
            <a:pPr marL="457200" lvl="0" indent="-314960" algn="l" rtl="0">
              <a:spcBef>
                <a:spcPts val="0"/>
              </a:spcBef>
              <a:spcAft>
                <a:spcPts val="0"/>
              </a:spcAft>
              <a:buSzPct val="100000"/>
              <a:buChar char="●"/>
            </a:pPr>
            <a:r>
              <a:rPr lang="en" sz="1600"/>
              <a:t>Garfield</a:t>
            </a:r>
            <a:endParaRPr sz="1600"/>
          </a:p>
          <a:p>
            <a:pPr marL="457200" lvl="0" indent="-314960" algn="l" rtl="0">
              <a:spcBef>
                <a:spcPts val="0"/>
              </a:spcBef>
              <a:spcAft>
                <a:spcPts val="0"/>
              </a:spcAft>
              <a:buSzPct val="100000"/>
              <a:buChar char="●"/>
            </a:pPr>
            <a:r>
              <a:rPr lang="en"/>
              <a:t>Gilpin</a:t>
            </a:r>
            <a:endParaRPr sz="1600"/>
          </a:p>
        </p:txBody>
      </p:sp>
      <p:sp>
        <p:nvSpPr>
          <p:cNvPr id="1564" name="Google Shape;1564;p249"/>
          <p:cNvSpPr txBox="1">
            <a:spLocks noGrp="1"/>
          </p:cNvSpPr>
          <p:nvPr>
            <p:ph type="subTitle" idx="4294967295"/>
          </p:nvPr>
        </p:nvSpPr>
        <p:spPr>
          <a:xfrm>
            <a:off x="2615450" y="1039600"/>
            <a:ext cx="2023500" cy="3338100"/>
          </a:xfrm>
          <a:prstGeom prst="rect">
            <a:avLst/>
          </a:prstGeom>
        </p:spPr>
        <p:txBody>
          <a:bodyPr spcFirstLastPara="1" wrap="square" lIns="91425" tIns="91425" rIns="91425" bIns="91425" anchor="t" anchorCtr="0">
            <a:normAutofit fontScale="85000" lnSpcReduction="20000"/>
          </a:bodyPr>
          <a:lstStyle/>
          <a:p>
            <a:pPr marL="457200" lvl="0" indent="-314960" algn="l" rtl="0">
              <a:spcBef>
                <a:spcPts val="0"/>
              </a:spcBef>
              <a:spcAft>
                <a:spcPts val="0"/>
              </a:spcAft>
              <a:buSzPct val="100000"/>
              <a:buChar char="●"/>
            </a:pPr>
            <a:r>
              <a:rPr lang="en" sz="1600"/>
              <a:t>Huérfano</a:t>
            </a:r>
            <a:endParaRPr sz="1600"/>
          </a:p>
          <a:p>
            <a:pPr marL="457200" lvl="0" indent="-314960" algn="l" rtl="0">
              <a:spcBef>
                <a:spcPts val="0"/>
              </a:spcBef>
              <a:spcAft>
                <a:spcPts val="0"/>
              </a:spcAft>
              <a:buSzPct val="100000"/>
              <a:buChar char="●"/>
            </a:pPr>
            <a:r>
              <a:rPr lang="en" sz="1600"/>
              <a:t>Jefferson</a:t>
            </a:r>
            <a:endParaRPr sz="1600"/>
          </a:p>
          <a:p>
            <a:pPr marL="457200" lvl="0" indent="-314960" algn="l" rtl="0">
              <a:spcBef>
                <a:spcPts val="0"/>
              </a:spcBef>
              <a:spcAft>
                <a:spcPts val="0"/>
              </a:spcAft>
              <a:buSzPct val="100000"/>
              <a:buChar char="●"/>
            </a:pPr>
            <a:r>
              <a:rPr lang="en" sz="1600"/>
              <a:t>La Plata</a:t>
            </a:r>
            <a:endParaRPr sz="1600"/>
          </a:p>
          <a:p>
            <a:pPr marL="457200" lvl="0" indent="-314960" algn="l" rtl="0">
              <a:spcBef>
                <a:spcPts val="0"/>
              </a:spcBef>
              <a:spcAft>
                <a:spcPts val="0"/>
              </a:spcAft>
              <a:buSzPct val="100000"/>
              <a:buChar char="●"/>
            </a:pPr>
            <a:r>
              <a:rPr lang="en" sz="1600"/>
              <a:t>Larimer</a:t>
            </a:r>
            <a:endParaRPr sz="1600"/>
          </a:p>
          <a:p>
            <a:pPr marL="457200" lvl="0" indent="-314960" algn="l" rtl="0">
              <a:spcBef>
                <a:spcPts val="0"/>
              </a:spcBef>
              <a:spcAft>
                <a:spcPts val="0"/>
              </a:spcAft>
              <a:buSzPct val="100000"/>
              <a:buChar char="●"/>
            </a:pPr>
            <a:r>
              <a:rPr lang="en" sz="1600"/>
              <a:t>Las Animas</a:t>
            </a:r>
            <a:endParaRPr sz="1600"/>
          </a:p>
          <a:p>
            <a:pPr marL="457200" lvl="0" indent="-314960" algn="l" rtl="0">
              <a:spcBef>
                <a:spcPts val="0"/>
              </a:spcBef>
              <a:spcAft>
                <a:spcPts val="0"/>
              </a:spcAft>
              <a:buSzPct val="100000"/>
              <a:buChar char="●"/>
            </a:pPr>
            <a:r>
              <a:rPr lang="en" sz="1600"/>
              <a:t>Lincoln</a:t>
            </a:r>
            <a:endParaRPr sz="1600"/>
          </a:p>
          <a:p>
            <a:pPr marL="457200" lvl="0" indent="-314960" algn="l" rtl="0">
              <a:spcBef>
                <a:spcPts val="0"/>
              </a:spcBef>
              <a:spcAft>
                <a:spcPts val="0"/>
              </a:spcAft>
              <a:buSzPct val="100000"/>
              <a:buChar char="●"/>
            </a:pPr>
            <a:r>
              <a:rPr lang="en" sz="1600"/>
              <a:t>Logan</a:t>
            </a:r>
            <a:endParaRPr sz="1600"/>
          </a:p>
          <a:p>
            <a:pPr marL="457200" lvl="0" indent="-314960" algn="l" rtl="0">
              <a:spcBef>
                <a:spcPts val="0"/>
              </a:spcBef>
              <a:spcAft>
                <a:spcPts val="0"/>
              </a:spcAft>
              <a:buSzPct val="100000"/>
              <a:buChar char="●"/>
            </a:pPr>
            <a:r>
              <a:rPr lang="en" sz="1600"/>
              <a:t>Montrose</a:t>
            </a:r>
            <a:endParaRPr sz="1600"/>
          </a:p>
          <a:p>
            <a:pPr marL="457200" lvl="0" indent="-314960" algn="l" rtl="0">
              <a:spcBef>
                <a:spcPts val="0"/>
              </a:spcBef>
              <a:spcAft>
                <a:spcPts val="0"/>
              </a:spcAft>
              <a:buSzPct val="100000"/>
              <a:buChar char="●"/>
            </a:pPr>
            <a:r>
              <a:rPr lang="en" sz="1600"/>
              <a:t>Morgan</a:t>
            </a:r>
            <a:endParaRPr sz="1600"/>
          </a:p>
          <a:p>
            <a:pPr marL="457200" lvl="0" indent="-314960" algn="l" rtl="0">
              <a:spcBef>
                <a:spcPts val="0"/>
              </a:spcBef>
              <a:spcAft>
                <a:spcPts val="0"/>
              </a:spcAft>
              <a:buSzPct val="100000"/>
              <a:buChar char="●"/>
            </a:pPr>
            <a:r>
              <a:rPr lang="en" sz="1600"/>
              <a:t>Otero</a:t>
            </a:r>
            <a:endParaRPr sz="1600"/>
          </a:p>
          <a:p>
            <a:pPr marL="457200" lvl="0" indent="-314960" algn="l" rtl="0">
              <a:spcBef>
                <a:spcPts val="0"/>
              </a:spcBef>
              <a:spcAft>
                <a:spcPts val="0"/>
              </a:spcAft>
              <a:buSzPct val="100000"/>
              <a:buChar char="●"/>
            </a:pPr>
            <a:r>
              <a:rPr lang="en" sz="1600"/>
              <a:t>Prowers</a:t>
            </a:r>
            <a:endParaRPr sz="1600"/>
          </a:p>
          <a:p>
            <a:pPr marL="457200" lvl="0" indent="-314960" algn="l" rtl="0">
              <a:spcBef>
                <a:spcPts val="0"/>
              </a:spcBef>
              <a:spcAft>
                <a:spcPts val="0"/>
              </a:spcAft>
              <a:buSzPct val="100000"/>
              <a:buChar char="●"/>
            </a:pPr>
            <a:r>
              <a:rPr lang="en" sz="1600"/>
              <a:t>Pueblo</a:t>
            </a:r>
            <a:endParaRPr sz="1600"/>
          </a:p>
          <a:p>
            <a:pPr marL="457200" lvl="0" indent="-314960" algn="l" rtl="0">
              <a:spcBef>
                <a:spcPts val="0"/>
              </a:spcBef>
              <a:spcAft>
                <a:spcPts val="0"/>
              </a:spcAft>
              <a:buSzPct val="100000"/>
              <a:buChar char="●"/>
            </a:pPr>
            <a:r>
              <a:rPr lang="en" sz="1600"/>
              <a:t>Rio Grande</a:t>
            </a:r>
            <a:endParaRPr sz="1600"/>
          </a:p>
          <a:p>
            <a:pPr marL="457200" lvl="0" indent="-314960" algn="l" rtl="0">
              <a:spcBef>
                <a:spcPts val="0"/>
              </a:spcBef>
              <a:spcAft>
                <a:spcPts val="0"/>
              </a:spcAft>
              <a:buSzPct val="100000"/>
              <a:buChar char="●"/>
            </a:pPr>
            <a:r>
              <a:rPr lang="en" sz="1600"/>
              <a:t>Teller</a:t>
            </a:r>
            <a:endParaRPr sz="1600"/>
          </a:p>
          <a:p>
            <a:pPr marL="457200" lvl="0" indent="-314960" algn="l" rtl="0">
              <a:spcBef>
                <a:spcPts val="0"/>
              </a:spcBef>
              <a:spcAft>
                <a:spcPts val="0"/>
              </a:spcAft>
              <a:buSzPct val="100000"/>
              <a:buChar char="●"/>
            </a:pPr>
            <a:r>
              <a:rPr lang="en" sz="1600"/>
              <a:t>Weld</a:t>
            </a:r>
            <a:endParaRPr sz="1600"/>
          </a:p>
        </p:txBody>
      </p:sp>
      <p:pic>
        <p:nvPicPr>
          <p:cNvPr id="1565" name="Google Shape;1565;p249" descr="Map of Colorado with each individual county's boundaries marked and the county names inside. Select states are filled with a deep purple color. Select states are filled in yellow. Select states are filled in blue. "/>
          <p:cNvPicPr preferRelativeResize="0"/>
          <p:nvPr/>
        </p:nvPicPr>
        <p:blipFill rotWithShape="1">
          <a:blip r:embed="rId3">
            <a:alphaModFix/>
          </a:blip>
          <a:srcRect t="1205"/>
          <a:stretch/>
        </p:blipFill>
        <p:spPr>
          <a:xfrm>
            <a:off x="4477825" y="678525"/>
            <a:ext cx="4200400" cy="3296425"/>
          </a:xfrm>
          <a:prstGeom prst="rect">
            <a:avLst/>
          </a:prstGeom>
          <a:noFill/>
          <a:ln>
            <a:noFill/>
          </a:ln>
        </p:spPr>
      </p:pic>
      <p:sp>
        <p:nvSpPr>
          <p:cNvPr id="1566" name="Google Shape;1566;p249"/>
          <p:cNvSpPr txBox="1"/>
          <p:nvPr/>
        </p:nvSpPr>
        <p:spPr>
          <a:xfrm>
            <a:off x="4836188" y="3975487"/>
            <a:ext cx="3672000" cy="6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highlight>
                  <a:srgbClr val="D9D2E9"/>
                </a:highlight>
                <a:latin typeface="Trebuchet MS"/>
                <a:ea typeface="Trebuchet MS"/>
                <a:cs typeface="Trebuchet MS"/>
                <a:sym typeface="Trebuchet MS"/>
              </a:rPr>
              <a:t>Purple:</a:t>
            </a:r>
            <a:r>
              <a:rPr lang="en" sz="1200">
                <a:solidFill>
                  <a:schemeClr val="dk1"/>
                </a:solidFill>
                <a:latin typeface="Trebuchet MS"/>
                <a:ea typeface="Trebuchet MS"/>
                <a:cs typeface="Trebuchet MS"/>
                <a:sym typeface="Trebuchet MS"/>
              </a:rPr>
              <a:t> County Operated and Third-Party Partners </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sz="1200">
                <a:solidFill>
                  <a:schemeClr val="dk1"/>
                </a:solidFill>
                <a:highlight>
                  <a:srgbClr val="FFF2CC"/>
                </a:highlight>
                <a:latin typeface="Trebuchet MS"/>
                <a:ea typeface="Trebuchet MS"/>
                <a:cs typeface="Trebuchet MS"/>
                <a:sym typeface="Trebuchet MS"/>
              </a:rPr>
              <a:t>Yellow:</a:t>
            </a:r>
            <a:r>
              <a:rPr lang="en" sz="1200">
                <a:solidFill>
                  <a:schemeClr val="dk1"/>
                </a:solidFill>
                <a:latin typeface="Trebuchet MS"/>
                <a:ea typeface="Trebuchet MS"/>
                <a:cs typeface="Trebuchet MS"/>
                <a:sym typeface="Trebuchet MS"/>
              </a:rPr>
              <a:t> County Operated Only </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sz="1200">
                <a:solidFill>
                  <a:schemeClr val="dk1"/>
                </a:solidFill>
                <a:highlight>
                  <a:srgbClr val="CFE2F3"/>
                </a:highlight>
                <a:latin typeface="Trebuchet MS"/>
                <a:ea typeface="Trebuchet MS"/>
                <a:cs typeface="Trebuchet MS"/>
                <a:sym typeface="Trebuchet MS"/>
              </a:rPr>
              <a:t>Blue:</a:t>
            </a:r>
            <a:r>
              <a:rPr lang="en" sz="1200">
                <a:solidFill>
                  <a:schemeClr val="dk1"/>
                </a:solidFill>
                <a:latin typeface="Trebuchet MS"/>
                <a:ea typeface="Trebuchet MS"/>
                <a:cs typeface="Trebuchet MS"/>
                <a:sym typeface="Trebuchet MS"/>
              </a:rPr>
              <a:t> Third-Party Partners Only </a:t>
            </a:r>
            <a:endParaRPr sz="1200">
              <a:solidFill>
                <a:schemeClr val="dk1"/>
              </a:solidFill>
              <a:latin typeface="Trebuchet MS"/>
              <a:ea typeface="Trebuchet MS"/>
              <a:cs typeface="Trebuchet MS"/>
              <a:sym typeface="Trebuchet MS"/>
            </a:endParaRPr>
          </a:p>
        </p:txBody>
      </p:sp>
      <p:sp>
        <p:nvSpPr>
          <p:cNvPr id="1567" name="Google Shape;1567;p249"/>
          <p:cNvSpPr txBox="1"/>
          <p:nvPr/>
        </p:nvSpPr>
        <p:spPr>
          <a:xfrm>
            <a:off x="1047998" y="4312875"/>
            <a:ext cx="2782200" cy="3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chemeClr val="dk1"/>
                </a:solidFill>
                <a:latin typeface="Trebuchet MS"/>
                <a:ea typeface="Trebuchet MS"/>
                <a:cs typeface="Trebuchet MS"/>
                <a:sym typeface="Trebuchet MS"/>
              </a:rPr>
              <a:t>Note: This list is subject to change in federal fiscal year 2027 starting October 1st, 2026.</a:t>
            </a:r>
            <a:endParaRPr sz="1000" i="1">
              <a:solidFill>
                <a:schemeClr val="dk1"/>
              </a:solidFill>
              <a:latin typeface="Trebuchet MS"/>
              <a:ea typeface="Trebuchet MS"/>
              <a:cs typeface="Trebuchet MS"/>
              <a:sym typeface="Trebuchet MS"/>
            </a:endParaRPr>
          </a:p>
        </p:txBody>
      </p:sp>
      <p:sp>
        <p:nvSpPr>
          <p:cNvPr id="1568" name="Google Shape;1568;p249"/>
          <p:cNvSpPr txBox="1">
            <a:spLocks noGrp="1"/>
          </p:cNvSpPr>
          <p:nvPr>
            <p:ph type="sldNum" idx="12"/>
          </p:nvPr>
        </p:nvSpPr>
        <p:spPr>
          <a:xfrm>
            <a:off x="8571903" y="4764970"/>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72"/>
        <p:cNvGrpSpPr/>
        <p:nvPr/>
      </p:nvGrpSpPr>
      <p:grpSpPr>
        <a:xfrm>
          <a:off x="0" y="0"/>
          <a:ext cx="0" cy="0"/>
          <a:chOff x="0" y="0"/>
          <a:chExt cx="0" cy="0"/>
        </a:xfrm>
      </p:grpSpPr>
      <p:sp>
        <p:nvSpPr>
          <p:cNvPr id="1573" name="Google Shape;1573;p250"/>
          <p:cNvSpPr txBox="1">
            <a:spLocks noGrp="1"/>
          </p:cNvSpPr>
          <p:nvPr>
            <p:ph type="title"/>
          </p:nvPr>
        </p:nvSpPr>
        <p:spPr>
          <a:xfrm>
            <a:off x="159300" y="140225"/>
            <a:ext cx="6588300" cy="8169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Other Benefits to </a:t>
            </a:r>
            <a:endParaRPr/>
          </a:p>
          <a:p>
            <a:pPr marL="0" lvl="0" indent="0" algn="l" rtl="0">
              <a:spcBef>
                <a:spcPts val="0"/>
              </a:spcBef>
              <a:spcAft>
                <a:spcPts val="0"/>
              </a:spcAft>
              <a:buNone/>
            </a:pPr>
            <a:r>
              <a:rPr lang="en"/>
              <a:t>Participating with Employment First</a:t>
            </a:r>
            <a:endParaRPr/>
          </a:p>
        </p:txBody>
      </p:sp>
      <p:sp>
        <p:nvSpPr>
          <p:cNvPr id="1574" name="Google Shape;1574;p250"/>
          <p:cNvSpPr txBox="1">
            <a:spLocks noGrp="1"/>
          </p:cNvSpPr>
          <p:nvPr>
            <p:ph type="body" idx="1"/>
          </p:nvPr>
        </p:nvSpPr>
        <p:spPr>
          <a:xfrm>
            <a:off x="159300" y="897800"/>
            <a:ext cx="6623100" cy="3806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n" sz="1640"/>
              <a:t>In addition to benefiting from work related education and training, EF Participants can also receive: </a:t>
            </a:r>
            <a:endParaRPr sz="1640"/>
          </a:p>
          <a:p>
            <a:pPr marL="457200" lvl="0" indent="-320040" algn="l" rtl="0">
              <a:lnSpc>
                <a:spcPct val="95000"/>
              </a:lnSpc>
              <a:spcBef>
                <a:spcPts val="1200"/>
              </a:spcBef>
              <a:spcAft>
                <a:spcPts val="0"/>
              </a:spcAft>
              <a:buSzPts val="1440"/>
              <a:buChar char="●"/>
            </a:pPr>
            <a:r>
              <a:rPr lang="en" sz="1440"/>
              <a:t>Assistance with transportation, work clothes and equipment, and training fees</a:t>
            </a:r>
            <a:endParaRPr sz="1440"/>
          </a:p>
          <a:p>
            <a:pPr marL="457200" lvl="0" indent="-320040" algn="l" rtl="0">
              <a:lnSpc>
                <a:spcPct val="95000"/>
              </a:lnSpc>
              <a:spcBef>
                <a:spcPts val="0"/>
              </a:spcBef>
              <a:spcAft>
                <a:spcPts val="0"/>
              </a:spcAft>
              <a:buSzPts val="1440"/>
              <a:buChar char="●"/>
            </a:pPr>
            <a:r>
              <a:rPr lang="en" sz="1440"/>
              <a:t>Access to work experiences and other job programs</a:t>
            </a:r>
            <a:endParaRPr sz="1440"/>
          </a:p>
          <a:p>
            <a:pPr marL="457200" lvl="0" indent="-320040" algn="l" rtl="0">
              <a:lnSpc>
                <a:spcPct val="95000"/>
              </a:lnSpc>
              <a:spcBef>
                <a:spcPts val="0"/>
              </a:spcBef>
              <a:spcAft>
                <a:spcPts val="0"/>
              </a:spcAft>
              <a:buSzPts val="1440"/>
              <a:buChar char="●"/>
            </a:pPr>
            <a:r>
              <a:rPr lang="en" sz="1440"/>
              <a:t>Interview skills and resume assistance</a:t>
            </a:r>
            <a:endParaRPr sz="1440"/>
          </a:p>
          <a:p>
            <a:pPr marL="457200" lvl="0" indent="-320040" algn="l" rtl="0">
              <a:lnSpc>
                <a:spcPct val="95000"/>
              </a:lnSpc>
              <a:spcBef>
                <a:spcPts val="0"/>
              </a:spcBef>
              <a:spcAft>
                <a:spcPts val="0"/>
              </a:spcAft>
              <a:buSzPts val="1440"/>
              <a:buChar char="●"/>
            </a:pPr>
            <a:r>
              <a:rPr lang="en" sz="1440"/>
              <a:t>English language learning programs</a:t>
            </a:r>
            <a:endParaRPr sz="1440"/>
          </a:p>
          <a:p>
            <a:pPr marL="457200" lvl="0" indent="-320040" algn="l" rtl="0">
              <a:lnSpc>
                <a:spcPct val="95000"/>
              </a:lnSpc>
              <a:spcBef>
                <a:spcPts val="0"/>
              </a:spcBef>
              <a:spcAft>
                <a:spcPts val="0"/>
              </a:spcAft>
              <a:buSzPts val="1440"/>
              <a:buChar char="●"/>
            </a:pPr>
            <a:r>
              <a:rPr lang="en" sz="1440"/>
              <a:t>Access to short-term and long-term technical education</a:t>
            </a:r>
            <a:endParaRPr sz="1440"/>
          </a:p>
          <a:p>
            <a:pPr marL="457200" lvl="0" indent="-320040" algn="l" rtl="0">
              <a:lnSpc>
                <a:spcPct val="95000"/>
              </a:lnSpc>
              <a:spcBef>
                <a:spcPts val="0"/>
              </a:spcBef>
              <a:spcAft>
                <a:spcPts val="0"/>
              </a:spcAft>
              <a:buSzPts val="1440"/>
              <a:buChar char="●"/>
            </a:pPr>
            <a:r>
              <a:rPr lang="en" sz="1440"/>
              <a:t>Volunteer opportunities</a:t>
            </a:r>
            <a:endParaRPr sz="1440"/>
          </a:p>
          <a:p>
            <a:pPr marL="457200" lvl="0" indent="-320040" algn="l" rtl="0">
              <a:lnSpc>
                <a:spcPct val="95000"/>
              </a:lnSpc>
              <a:spcBef>
                <a:spcPts val="0"/>
              </a:spcBef>
              <a:spcAft>
                <a:spcPts val="0"/>
              </a:spcAft>
              <a:buSzPts val="1440"/>
              <a:buChar char="●"/>
            </a:pPr>
            <a:r>
              <a:rPr lang="en" sz="1440"/>
              <a:t>Connections to community resources that can help clients with child care, transportation, healthcare, and other needs that support their participation in EF</a:t>
            </a:r>
            <a:endParaRPr sz="1440"/>
          </a:p>
          <a:p>
            <a:pPr marL="0" lvl="0" indent="0" algn="l" rtl="0">
              <a:lnSpc>
                <a:spcPct val="100000"/>
              </a:lnSpc>
              <a:spcBef>
                <a:spcPts val="1200"/>
              </a:spcBef>
              <a:spcAft>
                <a:spcPts val="0"/>
              </a:spcAft>
              <a:buClr>
                <a:schemeClr val="dk1"/>
              </a:buClr>
              <a:buSzPts val="1100"/>
              <a:buFont typeface="Arial"/>
              <a:buNone/>
            </a:pPr>
            <a:r>
              <a:rPr lang="en" sz="1600"/>
              <a:t>Final note: Participation in EF is voluntary. This means that SNAP recipients are not required to participate in EF to comply with their work requirement. </a:t>
            </a:r>
            <a:endParaRPr sz="1640"/>
          </a:p>
          <a:p>
            <a:pPr marL="0" lvl="0" indent="0" algn="l" rtl="0">
              <a:lnSpc>
                <a:spcPct val="95000"/>
              </a:lnSpc>
              <a:spcBef>
                <a:spcPts val="1000"/>
              </a:spcBef>
              <a:spcAft>
                <a:spcPts val="0"/>
              </a:spcAft>
              <a:buSzPts val="853"/>
              <a:buNone/>
            </a:pPr>
            <a:endParaRPr sz="1640"/>
          </a:p>
          <a:p>
            <a:pPr marL="0" lvl="0" indent="0" algn="l" rtl="0">
              <a:lnSpc>
                <a:spcPct val="95000"/>
              </a:lnSpc>
              <a:spcBef>
                <a:spcPts val="1200"/>
              </a:spcBef>
              <a:spcAft>
                <a:spcPts val="1200"/>
              </a:spcAft>
              <a:buSzPts val="853"/>
              <a:buNone/>
            </a:pPr>
            <a:endParaRPr sz="1640"/>
          </a:p>
        </p:txBody>
      </p:sp>
      <p:sp>
        <p:nvSpPr>
          <p:cNvPr id="1575" name="Google Shape;1575;p2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79"/>
        <p:cNvGrpSpPr/>
        <p:nvPr/>
      </p:nvGrpSpPr>
      <p:grpSpPr>
        <a:xfrm>
          <a:off x="0" y="0"/>
          <a:ext cx="0" cy="0"/>
          <a:chOff x="0" y="0"/>
          <a:chExt cx="0" cy="0"/>
        </a:xfrm>
      </p:grpSpPr>
      <p:pic>
        <p:nvPicPr>
          <p:cNvPr id="1580" name="Google Shape;1580;p251" descr="Poster in English from the Colorado Department of Human Services' Division of Economic and Workforce Support titled &quot;READY FOR YOUR DREAM JOB?&quot; Poster describes the Employment First Program in two sections: (1) &quot;WHAT WE DO&quot; and (2) &quot;WHAT WE OFFER&quot;. Contact information "/>
          <p:cNvPicPr preferRelativeResize="0"/>
          <p:nvPr/>
        </p:nvPicPr>
        <p:blipFill>
          <a:blip r:embed="rId3">
            <a:alphaModFix/>
          </a:blip>
          <a:stretch>
            <a:fillRect/>
          </a:stretch>
        </p:blipFill>
        <p:spPr>
          <a:xfrm>
            <a:off x="1070975" y="331375"/>
            <a:ext cx="3126351" cy="4041648"/>
          </a:xfrm>
          <a:prstGeom prst="rect">
            <a:avLst/>
          </a:prstGeom>
          <a:noFill/>
          <a:ln w="19050" cap="flat" cmpd="sng">
            <a:solidFill>
              <a:srgbClr val="525249"/>
            </a:solidFill>
            <a:prstDash val="solid"/>
            <a:round/>
            <a:headEnd type="none" w="sm" len="sm"/>
            <a:tailEnd type="none" w="sm" len="sm"/>
          </a:ln>
          <a:effectLst>
            <a:outerShdw blurRad="57150" dist="19050" dir="5400000" algn="bl" rotWithShape="0">
              <a:srgbClr val="000000">
                <a:alpha val="50000"/>
              </a:srgbClr>
            </a:outerShdw>
          </a:effectLst>
        </p:spPr>
      </p:pic>
      <p:sp>
        <p:nvSpPr>
          <p:cNvPr id="1581" name="Google Shape;1581;p251" descr="Poster in English from the Colorado Department of Human Services' Division of Economic and Workforce Support titled &quot;READY FOR YOUR DREAM JOB?&quot; Poster describes the Employment First Program in two sections: (1) &quot;WHAT WE DO&quot; and (2) &quot;WHAT WE OFFER&quot;. A QR code is located in the bottom right corner of the page to take users to the Employment First Website. In the top right corner of the page is a person smiling and dressed in business professional clothes. "/>
          <p:cNvSpPr txBox="1"/>
          <p:nvPr/>
        </p:nvSpPr>
        <p:spPr>
          <a:xfrm>
            <a:off x="1107150" y="4334925"/>
            <a:ext cx="3054000" cy="30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u="sng">
                <a:solidFill>
                  <a:srgbClr val="1155CC"/>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Employment First Flyer (English</a:t>
            </a:r>
            <a:r>
              <a:rPr lang="en">
                <a:solidFill>
                  <a:srgbClr val="1155CC"/>
                </a:solidFill>
                <a:latin typeface="Trebuchet MS"/>
                <a:ea typeface="Trebuchet MS"/>
                <a:cs typeface="Trebuchet MS"/>
                <a:sym typeface="Trebuchet MS"/>
              </a:rPr>
              <a:t>) </a:t>
            </a:r>
            <a:endParaRPr>
              <a:solidFill>
                <a:srgbClr val="1155CC"/>
              </a:solidFill>
              <a:latin typeface="Trebuchet MS"/>
              <a:ea typeface="Trebuchet MS"/>
              <a:cs typeface="Trebuchet MS"/>
              <a:sym typeface="Trebuchet MS"/>
            </a:endParaRPr>
          </a:p>
        </p:txBody>
      </p:sp>
      <p:pic>
        <p:nvPicPr>
          <p:cNvPr id="1582" name="Google Shape;1582;p251" descr="Poster in Spanish from the Colorado Department of Human Services' Division of Economic and Workforce Support titled &quot;READY FOR YOUR DREAM JOB?&quot; Poster describes the Employment First Program in two sections: (1) &quot;WHAT WE DO&quot; and (2) &quot;WHAT WE OFFER&quot;. A QR code is located in the bottom right corner of the page to take users to the Employment First Website. In the top right corner of the page is a person smiling and dressed in business professional clothes. "/>
          <p:cNvPicPr preferRelativeResize="0"/>
          <p:nvPr/>
        </p:nvPicPr>
        <p:blipFill>
          <a:blip r:embed="rId5">
            <a:alphaModFix/>
          </a:blip>
          <a:stretch>
            <a:fillRect/>
          </a:stretch>
        </p:blipFill>
        <p:spPr>
          <a:xfrm>
            <a:off x="5166575" y="322250"/>
            <a:ext cx="3126350" cy="4037126"/>
          </a:xfrm>
          <a:prstGeom prst="rect">
            <a:avLst/>
          </a:prstGeom>
          <a:noFill/>
          <a:ln w="19050" cap="flat" cmpd="sng">
            <a:solidFill>
              <a:srgbClr val="525249"/>
            </a:solidFill>
            <a:prstDash val="solid"/>
            <a:round/>
            <a:headEnd type="none" w="sm" len="sm"/>
            <a:tailEnd type="none" w="sm" len="sm"/>
          </a:ln>
          <a:effectLst>
            <a:outerShdw blurRad="57150" dist="19050" dir="5400000" algn="bl" rotWithShape="0">
              <a:srgbClr val="000000">
                <a:alpha val="50000"/>
              </a:srgbClr>
            </a:outerShdw>
          </a:effectLst>
        </p:spPr>
      </p:pic>
      <p:sp>
        <p:nvSpPr>
          <p:cNvPr id="1583" name="Google Shape;1583;p251"/>
          <p:cNvSpPr txBox="1"/>
          <p:nvPr/>
        </p:nvSpPr>
        <p:spPr>
          <a:xfrm>
            <a:off x="5166600" y="4334925"/>
            <a:ext cx="3126300" cy="30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u="sng">
                <a:solidFill>
                  <a:srgbClr val="1155CC"/>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Employment First Flyer (Spanish</a:t>
            </a:r>
            <a:r>
              <a:rPr lang="en">
                <a:solidFill>
                  <a:srgbClr val="1155CC"/>
                </a:solidFill>
                <a:latin typeface="Trebuchet MS"/>
                <a:ea typeface="Trebuchet MS"/>
                <a:cs typeface="Trebuchet MS"/>
                <a:sym typeface="Trebuchet MS"/>
              </a:rPr>
              <a:t>)</a:t>
            </a:r>
            <a:endParaRPr>
              <a:solidFill>
                <a:srgbClr val="1155CC"/>
              </a:solidFill>
              <a:latin typeface="Trebuchet MS"/>
              <a:ea typeface="Trebuchet MS"/>
              <a:cs typeface="Trebuchet MS"/>
              <a:sym typeface="Trebuchet MS"/>
            </a:endParaRPr>
          </a:p>
        </p:txBody>
      </p:sp>
      <p:sp>
        <p:nvSpPr>
          <p:cNvPr id="1584" name="Google Shape;1584;p25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sp>
        <p:nvSpPr>
          <p:cNvPr id="1585" name="Google Shape;1585;p251"/>
          <p:cNvSpPr txBox="1"/>
          <p:nvPr/>
        </p:nvSpPr>
        <p:spPr>
          <a:xfrm>
            <a:off x="8556784" y="4749851"/>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23</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89"/>
        <p:cNvGrpSpPr/>
        <p:nvPr/>
      </p:nvGrpSpPr>
      <p:grpSpPr>
        <a:xfrm>
          <a:off x="0" y="0"/>
          <a:ext cx="0" cy="0"/>
          <a:chOff x="0" y="0"/>
          <a:chExt cx="0" cy="0"/>
        </a:xfrm>
      </p:grpSpPr>
      <p:sp>
        <p:nvSpPr>
          <p:cNvPr id="1590" name="Google Shape;1590;p252"/>
          <p:cNvSpPr txBox="1">
            <a:spLocks noGrp="1"/>
          </p:cNvSpPr>
          <p:nvPr>
            <p:ph type="title"/>
          </p:nvPr>
        </p:nvSpPr>
        <p:spPr>
          <a:xfrm>
            <a:off x="489300" y="1694371"/>
            <a:ext cx="2675700" cy="15534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Questions?</a:t>
            </a:r>
            <a:endParaRPr/>
          </a:p>
        </p:txBody>
      </p:sp>
      <p:sp>
        <p:nvSpPr>
          <p:cNvPr id="1591" name="Google Shape;1591;p252"/>
          <p:cNvSpPr txBox="1"/>
          <p:nvPr/>
        </p:nvSpPr>
        <p:spPr>
          <a:xfrm>
            <a:off x="4293625" y="1924070"/>
            <a:ext cx="4561500" cy="1478100"/>
          </a:xfrm>
          <a:prstGeom prst="rect">
            <a:avLst/>
          </a:prstGeom>
          <a:noFill/>
          <a:ln>
            <a:noFill/>
          </a:ln>
        </p:spPr>
        <p:txBody>
          <a:bodyPr spcFirstLastPara="1" wrap="square" lIns="91425" tIns="91425" rIns="91425" bIns="91425" anchor="t" anchorCtr="0">
            <a:noAutofit/>
          </a:bodyPr>
          <a:lstStyle/>
          <a:p>
            <a:pPr marL="0" lvl="0" indent="0" algn="ctr" rtl="0">
              <a:lnSpc>
                <a:spcPct val="105000"/>
              </a:lnSpc>
              <a:spcBef>
                <a:spcPts val="0"/>
              </a:spcBef>
              <a:spcAft>
                <a:spcPts val="0"/>
              </a:spcAft>
              <a:buClr>
                <a:schemeClr val="dk1"/>
              </a:buClr>
              <a:buSzPts val="1100"/>
              <a:buFont typeface="Arial"/>
              <a:buNone/>
            </a:pPr>
            <a:r>
              <a:rPr lang="en" sz="1600">
                <a:solidFill>
                  <a:schemeClr val="dk1"/>
                </a:solidFill>
                <a:latin typeface="Trebuchet MS"/>
                <a:ea typeface="Trebuchet MS"/>
                <a:cs typeface="Trebuchet MS"/>
                <a:sym typeface="Trebuchet MS"/>
              </a:rPr>
              <a:t>Questions on the Colorado Works and Employment First programs, and how we assist Coloradans with meeting work requirements can also be emailed to us at </a:t>
            </a:r>
            <a:r>
              <a:rPr lang="en" sz="1600" u="sng">
                <a:solidFill>
                  <a:srgbClr val="1155CC"/>
                </a:solidFill>
                <a:latin typeface="Trebuchet MS"/>
                <a:ea typeface="Trebuchet MS"/>
                <a:cs typeface="Trebuchet MS"/>
                <a:sym typeface="Trebuchet MS"/>
              </a:rPr>
              <a:t>cdhs_dews_policy_inbox@state.co.us</a:t>
            </a:r>
            <a:r>
              <a:rPr lang="en" sz="1600">
                <a:solidFill>
                  <a:schemeClr val="dk1"/>
                </a:solidFill>
                <a:latin typeface="Trebuchet MS"/>
                <a:ea typeface="Trebuchet MS"/>
                <a:cs typeface="Trebuchet MS"/>
                <a:sym typeface="Trebuchet MS"/>
              </a:rPr>
              <a:t>.</a:t>
            </a:r>
            <a:endParaRPr>
              <a:solidFill>
                <a:schemeClr val="dk1"/>
              </a:solidFill>
              <a:latin typeface="Trebuchet MS"/>
              <a:ea typeface="Trebuchet MS"/>
              <a:cs typeface="Trebuchet MS"/>
              <a:sym typeface="Trebuchet MS"/>
            </a:endParaRPr>
          </a:p>
        </p:txBody>
      </p:sp>
      <p:sp>
        <p:nvSpPr>
          <p:cNvPr id="1592" name="Google Shape;1592;p25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t>24</a:t>
            </a:fld>
            <a:endParaRPr sz="1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53"/>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600">
                <a:latin typeface="Trebuchet MS"/>
                <a:ea typeface="Trebuchet MS"/>
                <a:cs typeface="Trebuchet MS"/>
                <a:sym typeface="Trebuchet MS"/>
              </a:rPr>
              <a:t>Compliance through Work and Work Programs</a:t>
            </a:r>
            <a:endParaRPr sz="2700" i="1">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598" name="Google Shape;1598;p253"/>
          <p:cNvSpPr txBox="1"/>
          <p:nvPr/>
        </p:nvSpPr>
        <p:spPr>
          <a:xfrm>
            <a:off x="8556784" y="4749851"/>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25</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254"/>
          <p:cNvSpPr txBox="1">
            <a:spLocks noGrp="1"/>
          </p:cNvSpPr>
          <p:nvPr>
            <p:ph type="title"/>
          </p:nvPr>
        </p:nvSpPr>
        <p:spPr>
          <a:xfrm>
            <a:off x="628650" y="-525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Top Questions: Work and Work Programs</a:t>
            </a:r>
            <a:endParaRPr sz="3200"/>
          </a:p>
        </p:txBody>
      </p:sp>
      <p:sp>
        <p:nvSpPr>
          <p:cNvPr id="1605" name="Google Shape;1605;p254"/>
          <p:cNvSpPr/>
          <p:nvPr/>
        </p:nvSpPr>
        <p:spPr>
          <a:xfrm>
            <a:off x="533250" y="985463"/>
            <a:ext cx="5204100" cy="1005600"/>
          </a:xfrm>
          <a:prstGeom prst="wedgeRoundRectCallout">
            <a:avLst>
              <a:gd name="adj1" fmla="val 25489"/>
              <a:gd name="adj2" fmla="val 7903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“Can you satisfy the work requirements by showing you are </a:t>
            </a:r>
            <a:r>
              <a:rPr lang="en" sz="1800" b="1">
                <a:solidFill>
                  <a:schemeClr val="dk1"/>
                </a:solidFill>
                <a:latin typeface="Trebuchet MS"/>
                <a:ea typeface="Trebuchet MS"/>
                <a:cs typeface="Trebuchet MS"/>
                <a:sym typeface="Trebuchet MS"/>
              </a:rPr>
              <a:t>searching for a job</a:t>
            </a:r>
            <a:r>
              <a:rPr lang="en" sz="1800">
                <a:solidFill>
                  <a:schemeClr val="dk1"/>
                </a:solidFill>
                <a:latin typeface="Trebuchet MS"/>
                <a:ea typeface="Trebuchet MS"/>
                <a:cs typeface="Trebuchet MS"/>
                <a:sym typeface="Trebuchet MS"/>
              </a:rPr>
              <a:t>?”</a:t>
            </a:r>
            <a:endParaRPr sz="1800">
              <a:latin typeface="Trebuchet MS"/>
              <a:ea typeface="Trebuchet MS"/>
              <a:cs typeface="Trebuchet MS"/>
              <a:sym typeface="Trebuchet MS"/>
            </a:endParaRPr>
          </a:p>
        </p:txBody>
      </p:sp>
      <p:sp>
        <p:nvSpPr>
          <p:cNvPr id="1606" name="Google Shape;1606;p254"/>
          <p:cNvSpPr/>
          <p:nvPr/>
        </p:nvSpPr>
        <p:spPr>
          <a:xfrm flipH="1">
            <a:off x="6030400" y="1410750"/>
            <a:ext cx="2907600" cy="2247600"/>
          </a:xfrm>
          <a:prstGeom prst="wedgeEllipseCallout">
            <a:avLst>
              <a:gd name="adj1" fmla="val 64252"/>
              <a:gd name="adj2" fmla="val 4189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“What if I am </a:t>
            </a:r>
            <a:r>
              <a:rPr lang="en" sz="1800" b="1">
                <a:solidFill>
                  <a:schemeClr val="dk1"/>
                </a:solidFill>
                <a:latin typeface="Trebuchet MS"/>
                <a:ea typeface="Trebuchet MS"/>
                <a:cs typeface="Trebuchet MS"/>
                <a:sym typeface="Trebuchet MS"/>
              </a:rPr>
              <a:t>self-employed</a:t>
            </a:r>
            <a:r>
              <a:rPr lang="en" sz="1800">
                <a:solidFill>
                  <a:schemeClr val="dk1"/>
                </a:solidFill>
                <a:latin typeface="Trebuchet MS"/>
                <a:ea typeface="Trebuchet MS"/>
                <a:cs typeface="Trebuchet MS"/>
                <a:sym typeface="Trebuchet MS"/>
              </a:rPr>
              <a:t> for over 40 hours a week but I don’t make over $500 a month?”</a:t>
            </a:r>
            <a:endParaRPr sz="1800">
              <a:latin typeface="Trebuchet MS"/>
              <a:ea typeface="Trebuchet MS"/>
              <a:cs typeface="Trebuchet MS"/>
              <a:sym typeface="Trebuchet MS"/>
            </a:endParaRPr>
          </a:p>
        </p:txBody>
      </p:sp>
      <p:sp>
        <p:nvSpPr>
          <p:cNvPr id="1607" name="Google Shape;1607;p254"/>
          <p:cNvSpPr/>
          <p:nvPr/>
        </p:nvSpPr>
        <p:spPr>
          <a:xfrm>
            <a:off x="330750" y="2450950"/>
            <a:ext cx="3107400" cy="1828800"/>
          </a:xfrm>
          <a:prstGeom prst="wedgeEllipseCallout">
            <a:avLst>
              <a:gd name="adj1" fmla="val 71211"/>
              <a:gd name="adj2" fmla="val 717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“I am compensated in room</a:t>
            </a:r>
            <a:r>
              <a:rPr lang="en" sz="1800" b="1">
                <a:solidFill>
                  <a:schemeClr val="dk1"/>
                </a:solidFill>
                <a:latin typeface="Trebuchet MS"/>
                <a:ea typeface="Trebuchet MS"/>
                <a:cs typeface="Trebuchet MS"/>
                <a:sym typeface="Trebuchet MS"/>
              </a:rPr>
              <a:t> </a:t>
            </a:r>
            <a:r>
              <a:rPr lang="en" sz="1800">
                <a:solidFill>
                  <a:schemeClr val="dk1"/>
                </a:solidFill>
                <a:latin typeface="Trebuchet MS"/>
                <a:ea typeface="Trebuchet MS"/>
                <a:cs typeface="Trebuchet MS"/>
                <a:sym typeface="Trebuchet MS"/>
              </a:rPr>
              <a:t>and board. How does </a:t>
            </a:r>
            <a:r>
              <a:rPr lang="en" sz="1800" b="1">
                <a:solidFill>
                  <a:schemeClr val="dk1"/>
                </a:solidFill>
                <a:latin typeface="Trebuchet MS"/>
                <a:ea typeface="Trebuchet MS"/>
                <a:cs typeface="Trebuchet MS"/>
                <a:sym typeface="Trebuchet MS"/>
              </a:rPr>
              <a:t>in-kind compensation</a:t>
            </a:r>
            <a:r>
              <a:rPr lang="en" sz="1800">
                <a:solidFill>
                  <a:schemeClr val="dk1"/>
                </a:solidFill>
                <a:latin typeface="Trebuchet MS"/>
                <a:ea typeface="Trebuchet MS"/>
                <a:cs typeface="Trebuchet MS"/>
                <a:sym typeface="Trebuchet MS"/>
              </a:rPr>
              <a:t> count?”</a:t>
            </a:r>
            <a:endParaRPr>
              <a:latin typeface="Trebuchet MS"/>
              <a:ea typeface="Trebuchet MS"/>
              <a:cs typeface="Trebuchet MS"/>
              <a:sym typeface="Trebuchet MS"/>
            </a:endParaRPr>
          </a:p>
        </p:txBody>
      </p:sp>
      <p:pic>
        <p:nvPicPr>
          <p:cNvPr id="1608" name="Google Shape;1608;p254" descr="A medium-skinned man with black hair, a light beard, glasses, and a mustard-yellow shirt smiling."/>
          <p:cNvPicPr preferRelativeResize="0"/>
          <p:nvPr/>
        </p:nvPicPr>
        <p:blipFill rotWithShape="1">
          <a:blip r:embed="rId3">
            <a:alphaModFix/>
          </a:blip>
          <a:srcRect l="10028" t="13011" r="14403" b="9542"/>
          <a:stretch/>
        </p:blipFill>
        <p:spPr>
          <a:xfrm>
            <a:off x="3809375" y="2653307"/>
            <a:ext cx="2221036" cy="2026223"/>
          </a:xfrm>
          <a:prstGeom prst="rect">
            <a:avLst/>
          </a:prstGeom>
          <a:noFill/>
          <a:ln>
            <a:noFill/>
          </a:ln>
        </p:spPr>
      </p:pic>
      <p:sp>
        <p:nvSpPr>
          <p:cNvPr id="1609" name="Google Shape;1609;p25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26</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255"/>
          <p:cNvSpPr txBox="1">
            <a:spLocks noGrp="1"/>
          </p:cNvSpPr>
          <p:nvPr>
            <p:ph type="title"/>
          </p:nvPr>
        </p:nvSpPr>
        <p:spPr>
          <a:xfrm>
            <a:off x="628650" y="73247"/>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Top Questions: Work and Work Programs</a:t>
            </a:r>
            <a:endParaRPr sz="3200"/>
          </a:p>
        </p:txBody>
      </p:sp>
      <p:sp>
        <p:nvSpPr>
          <p:cNvPr id="1616" name="Google Shape;1616;p255"/>
          <p:cNvSpPr/>
          <p:nvPr/>
        </p:nvSpPr>
        <p:spPr>
          <a:xfrm>
            <a:off x="1026000" y="1200150"/>
            <a:ext cx="3310800" cy="881700"/>
          </a:xfrm>
          <a:prstGeom prst="wedgeRoundRectCallout">
            <a:avLst>
              <a:gd name="adj1" fmla="val 32554"/>
              <a:gd name="adj2" fmla="val 10438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“How might one prove hours from self-employment?”</a:t>
            </a:r>
            <a:endParaRPr sz="1800">
              <a:solidFill>
                <a:schemeClr val="dk1"/>
              </a:solidFill>
              <a:latin typeface="Trebuchet MS"/>
              <a:ea typeface="Trebuchet MS"/>
              <a:cs typeface="Trebuchet MS"/>
              <a:sym typeface="Trebuchet MS"/>
            </a:endParaRPr>
          </a:p>
        </p:txBody>
      </p:sp>
      <p:sp>
        <p:nvSpPr>
          <p:cNvPr id="1617" name="Google Shape;1617;p255"/>
          <p:cNvSpPr/>
          <p:nvPr/>
        </p:nvSpPr>
        <p:spPr>
          <a:xfrm>
            <a:off x="5900700" y="1200150"/>
            <a:ext cx="2614800" cy="1092900"/>
          </a:xfrm>
          <a:prstGeom prst="wedgeRoundRectCallout">
            <a:avLst>
              <a:gd name="adj1" fmla="val -48885"/>
              <a:gd name="adj2" fmla="val 8598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Trebuchet MS"/>
                <a:ea typeface="Trebuchet MS"/>
                <a:cs typeface="Trebuchet MS"/>
                <a:sym typeface="Trebuchet MS"/>
              </a:rPr>
              <a:t>“How does caregiving meet the work requirement?” </a:t>
            </a:r>
            <a:endParaRPr sz="1800">
              <a:latin typeface="Trebuchet MS"/>
              <a:ea typeface="Trebuchet MS"/>
              <a:cs typeface="Trebuchet MS"/>
              <a:sym typeface="Trebuchet MS"/>
            </a:endParaRPr>
          </a:p>
        </p:txBody>
      </p:sp>
      <p:sp>
        <p:nvSpPr>
          <p:cNvPr id="1618" name="Google Shape;1618;p255"/>
          <p:cNvSpPr/>
          <p:nvPr/>
        </p:nvSpPr>
        <p:spPr>
          <a:xfrm>
            <a:off x="176675" y="2494600"/>
            <a:ext cx="2430600" cy="1155600"/>
          </a:xfrm>
          <a:prstGeom prst="wedgeRoundRectCallout">
            <a:avLst>
              <a:gd name="adj1" fmla="val 82977"/>
              <a:gd name="adj2" fmla="val -16457"/>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Trebuchet MS"/>
                <a:ea typeface="Trebuchet MS"/>
                <a:cs typeface="Trebuchet MS"/>
                <a:sym typeface="Trebuchet MS"/>
              </a:rPr>
              <a:t>“How can seasonal workers meet the work requirement?”</a:t>
            </a:r>
            <a:endParaRPr sz="1800">
              <a:latin typeface="Trebuchet MS"/>
              <a:ea typeface="Trebuchet MS"/>
              <a:cs typeface="Trebuchet MS"/>
              <a:sym typeface="Trebuchet MS"/>
            </a:endParaRPr>
          </a:p>
        </p:txBody>
      </p:sp>
      <p:pic>
        <p:nvPicPr>
          <p:cNvPr id="1619" name="Google Shape;1619;p255" descr="A Black woman with a natural hairstyle, and wearing a pink shirt and gold hoop earrings, smiles and waves."/>
          <p:cNvPicPr preferRelativeResize="0"/>
          <p:nvPr/>
        </p:nvPicPr>
        <p:blipFill rotWithShape="1">
          <a:blip r:embed="rId3">
            <a:alphaModFix/>
          </a:blip>
          <a:srcRect l="22686" t="5597" r="24908" b="61726"/>
          <a:stretch/>
        </p:blipFill>
        <p:spPr>
          <a:xfrm>
            <a:off x="3171041" y="2081892"/>
            <a:ext cx="2430475" cy="2597258"/>
          </a:xfrm>
          <a:prstGeom prst="rect">
            <a:avLst/>
          </a:prstGeom>
          <a:noFill/>
          <a:ln>
            <a:noFill/>
          </a:ln>
        </p:spPr>
      </p:pic>
      <p:sp>
        <p:nvSpPr>
          <p:cNvPr id="1620" name="Google Shape;1620;p25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27</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sp>
        <p:nvSpPr>
          <p:cNvPr id="1626" name="Google Shape;1626;p256"/>
          <p:cNvSpPr txBox="1">
            <a:spLocks noGrp="1"/>
          </p:cNvSpPr>
          <p:nvPr>
            <p:ph type="title"/>
          </p:nvPr>
        </p:nvSpPr>
        <p:spPr>
          <a:xfrm>
            <a:off x="628650" y="-525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Top Questions: Work and Work Programs</a:t>
            </a:r>
            <a:endParaRPr sz="3200"/>
          </a:p>
        </p:txBody>
      </p:sp>
      <p:sp>
        <p:nvSpPr>
          <p:cNvPr id="1627" name="Google Shape;1627;p256"/>
          <p:cNvSpPr/>
          <p:nvPr/>
        </p:nvSpPr>
        <p:spPr>
          <a:xfrm>
            <a:off x="4118650" y="822600"/>
            <a:ext cx="4819500" cy="2872500"/>
          </a:xfrm>
          <a:prstGeom prst="cloudCallout">
            <a:avLst>
              <a:gd name="adj1" fmla="val -62070"/>
              <a:gd name="adj2" fmla="val 3420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0"/>
              </a:spcAft>
              <a:buNone/>
            </a:pPr>
            <a:endParaRPr sz="1500">
              <a:solidFill>
                <a:schemeClr val="dk1"/>
              </a:solidFill>
              <a:latin typeface="Trebuchet MS"/>
              <a:ea typeface="Trebuchet MS"/>
              <a:cs typeface="Trebuchet MS"/>
              <a:sym typeface="Trebuchet MS"/>
            </a:endParaRPr>
          </a:p>
          <a:p>
            <a:pPr marL="0" lvl="0" indent="0" algn="ctr" rtl="0">
              <a:lnSpc>
                <a:spcPct val="100000"/>
              </a:lnSpc>
              <a:spcBef>
                <a:spcPts val="800"/>
              </a:spcBef>
              <a:spcAft>
                <a:spcPts val="0"/>
              </a:spcAft>
              <a:buNone/>
            </a:pPr>
            <a:r>
              <a:rPr lang="en" sz="1800">
                <a:solidFill>
                  <a:schemeClr val="dk1"/>
                </a:solidFill>
                <a:latin typeface="Trebuchet MS"/>
                <a:ea typeface="Trebuchet MS"/>
                <a:cs typeface="Trebuchet MS"/>
                <a:sym typeface="Trebuchet MS"/>
              </a:rPr>
              <a:t>“What constitutes an approved work training program? What requirements are needed to be met by the program and how is approval made?”</a:t>
            </a:r>
            <a:endParaRPr sz="1800">
              <a:solidFill>
                <a:schemeClr val="dk1"/>
              </a:solidFill>
              <a:latin typeface="Trebuchet MS"/>
              <a:ea typeface="Trebuchet MS"/>
              <a:cs typeface="Trebuchet MS"/>
              <a:sym typeface="Trebuchet MS"/>
            </a:endParaRPr>
          </a:p>
          <a:p>
            <a:pPr marL="0" lvl="0" indent="0" algn="ctr" rtl="0">
              <a:lnSpc>
                <a:spcPct val="100000"/>
              </a:lnSpc>
              <a:spcBef>
                <a:spcPts val="800"/>
              </a:spcBef>
              <a:spcAft>
                <a:spcPts val="800"/>
              </a:spcAft>
              <a:buNone/>
            </a:pPr>
            <a:endParaRPr sz="1500">
              <a:solidFill>
                <a:schemeClr val="dk1"/>
              </a:solidFill>
              <a:latin typeface="Trebuchet MS"/>
              <a:ea typeface="Trebuchet MS"/>
              <a:cs typeface="Trebuchet MS"/>
              <a:sym typeface="Trebuchet MS"/>
            </a:endParaRPr>
          </a:p>
        </p:txBody>
      </p:sp>
      <p:pic>
        <p:nvPicPr>
          <p:cNvPr id="1628" name="Google Shape;1628;p256" descr="A dark blonde woman with long wavy hair, a blue shirt, and a silver hairband smiles."/>
          <p:cNvPicPr preferRelativeResize="0"/>
          <p:nvPr/>
        </p:nvPicPr>
        <p:blipFill rotWithShape="1">
          <a:blip r:embed="rId3">
            <a:alphaModFix/>
          </a:blip>
          <a:srcRect l="18891" t="11905" r="20266" b="10839"/>
          <a:stretch/>
        </p:blipFill>
        <p:spPr>
          <a:xfrm>
            <a:off x="1549575" y="2296325"/>
            <a:ext cx="1930726" cy="2253702"/>
          </a:xfrm>
          <a:prstGeom prst="rect">
            <a:avLst/>
          </a:prstGeom>
          <a:noFill/>
          <a:ln>
            <a:noFill/>
          </a:ln>
        </p:spPr>
      </p:pic>
      <p:sp>
        <p:nvSpPr>
          <p:cNvPr id="1629" name="Google Shape;1629;p25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28</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257"/>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n" sz="3000" b="0"/>
              <a:t>Colorado Department of Labor and Employment </a:t>
            </a:r>
            <a:br>
              <a:rPr lang="en" sz="3000" b="0"/>
            </a:br>
            <a:br>
              <a:rPr lang="en" sz="3000" b="0"/>
            </a:br>
            <a:br>
              <a:rPr lang="en" sz="3000" b="0">
                <a:solidFill>
                  <a:schemeClr val="dk1"/>
                </a:solidFill>
              </a:rPr>
            </a:br>
            <a:br>
              <a:rPr lang="en" sz="3000" b="0">
                <a:solidFill>
                  <a:schemeClr val="dk1"/>
                </a:solidFill>
              </a:rPr>
            </a:br>
            <a:endParaRPr sz="1500" b="0" i="0"/>
          </a:p>
        </p:txBody>
      </p:sp>
      <p:sp>
        <p:nvSpPr>
          <p:cNvPr id="1636" name="Google Shape;1636;p257"/>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sz="1000"/>
              <a:t>29</a:t>
            </a:fld>
            <a:endParaRPr sz="1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8" name="Google Shape;1418;p231"/>
          <p:cNvSpPr txBox="1">
            <a:spLocks noGrp="1"/>
          </p:cNvSpPr>
          <p:nvPr>
            <p:ph type="title"/>
          </p:nvPr>
        </p:nvSpPr>
        <p:spPr>
          <a:xfrm>
            <a:off x="1121511" y="393469"/>
            <a:ext cx="6900975" cy="5400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a:t>Meeting Logistics</a:t>
            </a:r>
            <a:endParaRPr/>
          </a:p>
        </p:txBody>
      </p:sp>
      <p:sp>
        <p:nvSpPr>
          <p:cNvPr id="1419" name="Google Shape;1419;p231"/>
          <p:cNvSpPr txBox="1">
            <a:spLocks noGrp="1"/>
          </p:cNvSpPr>
          <p:nvPr>
            <p:ph type="body" idx="1"/>
          </p:nvPr>
        </p:nvSpPr>
        <p:spPr>
          <a:xfrm>
            <a:off x="628650" y="1257300"/>
            <a:ext cx="7886700" cy="35595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We are recording. Recordings and slides will be posted to HCPF’s </a:t>
            </a:r>
            <a:r>
              <a:rPr lang="en" sz="2000" u="sng">
                <a:solidFill>
                  <a:schemeClr val="hlink"/>
                </a:solidFill>
                <a:hlinkClick r:id="rId3"/>
              </a:rPr>
              <a:t>H.R. 1 Stakeholder Support Hub</a:t>
            </a:r>
            <a:r>
              <a:rPr lang="en" sz="2000" u="sng">
                <a:solidFill>
                  <a:schemeClr val="hlink"/>
                </a:solidFill>
                <a:hlinkClick r:id="rId3"/>
              </a:rPr>
              <a:t> webpage</a:t>
            </a:r>
            <a:r>
              <a:rPr lang="en" sz="2000">
                <a:solidFill>
                  <a:schemeClr val="dk2"/>
                </a:solidFill>
              </a:rPr>
              <a:t>.</a:t>
            </a:r>
            <a:endParaRPr sz="200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Slides, links, and other materials will be posted in the Chat. </a:t>
            </a:r>
            <a:endParaRPr sz="2000">
              <a:solidFill>
                <a:schemeClr val="dk2"/>
              </a:solidFill>
            </a:endParaRPr>
          </a:p>
          <a:p>
            <a:pPr marL="342900" lvl="0" indent="0" algn="l" rtl="0">
              <a:lnSpc>
                <a:spcPct val="100000"/>
              </a:lnSpc>
              <a:spcBef>
                <a:spcPts val="1000"/>
              </a:spcBef>
              <a:spcAft>
                <a:spcPts val="0"/>
              </a:spcAft>
              <a:buNone/>
            </a:pPr>
            <a:endParaRPr sz="2000">
              <a:solidFill>
                <a:schemeClr val="dk2"/>
              </a:solidFill>
            </a:endParaRPr>
          </a:p>
        </p:txBody>
      </p:sp>
      <p:sp>
        <p:nvSpPr>
          <p:cNvPr id="1420" name="Google Shape;1420;p23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latin typeface="Trebuchet MS"/>
                <a:ea typeface="Trebuchet MS"/>
                <a:cs typeface="Trebuchet MS"/>
                <a:sym typeface="Trebuchet MS"/>
              </a:rPr>
              <a:t>3</a:t>
            </a:fld>
            <a:endParaRPr sz="1000">
              <a:latin typeface="Trebuchet MS"/>
              <a:ea typeface="Trebuchet MS"/>
              <a:cs typeface="Trebuchet MS"/>
              <a:sym typeface="Trebuchet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41" name="Google Shape;1641;p258"/>
          <p:cNvSpPr txBox="1">
            <a:spLocks noGrp="1"/>
          </p:cNvSpPr>
          <p:nvPr>
            <p:ph type="title"/>
          </p:nvPr>
        </p:nvSpPr>
        <p:spPr>
          <a:xfrm>
            <a:off x="800769" y="1191555"/>
            <a:ext cx="3428400" cy="998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sz="3600"/>
              <a:t>Connecting Colorado</a:t>
            </a:r>
            <a:endParaRPr sz="3600"/>
          </a:p>
        </p:txBody>
      </p:sp>
      <p:sp>
        <p:nvSpPr>
          <p:cNvPr id="1642" name="Google Shape;1642;p258"/>
          <p:cNvSpPr txBox="1">
            <a:spLocks noGrp="1"/>
          </p:cNvSpPr>
          <p:nvPr>
            <p:ph type="body" idx="1"/>
          </p:nvPr>
        </p:nvSpPr>
        <p:spPr>
          <a:xfrm>
            <a:off x="789575" y="2407547"/>
            <a:ext cx="3412200" cy="377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accent3"/>
              </a:buClr>
              <a:buSzPts val="1700"/>
              <a:buNone/>
            </a:pPr>
            <a:r>
              <a:rPr lang="en" sz="1800" u="sng">
                <a:hlinkClick r:id="rId3"/>
              </a:rPr>
              <a:t>connectingcolorado.gov</a:t>
            </a:r>
            <a:endParaRPr sz="1800" u="sng"/>
          </a:p>
        </p:txBody>
      </p:sp>
      <p:pic>
        <p:nvPicPr>
          <p:cNvPr id="1643" name="Google Shape;1643;p258" descr="Top view of a single construction worker in a hard hat followed by a large group of potential employees and workers standing in a triangle formation."/>
          <p:cNvPicPr preferRelativeResize="0"/>
          <p:nvPr/>
        </p:nvPicPr>
        <p:blipFill rotWithShape="1">
          <a:blip r:embed="rId4">
            <a:alphaModFix/>
          </a:blip>
          <a:srcRect/>
          <a:stretch/>
        </p:blipFill>
        <p:spPr>
          <a:xfrm>
            <a:off x="5543550" y="1089422"/>
            <a:ext cx="2950500" cy="2950500"/>
          </a:xfrm>
          <a:prstGeom prst="rect">
            <a:avLst/>
          </a:prstGeom>
          <a:noFill/>
          <a:ln>
            <a:noFill/>
          </a:ln>
        </p:spPr>
      </p:pic>
      <p:sp>
        <p:nvSpPr>
          <p:cNvPr id="1644" name="Google Shape;1644;p258"/>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30</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259"/>
          <p:cNvSpPr txBox="1">
            <a:spLocks noGrp="1"/>
          </p:cNvSpPr>
          <p:nvPr>
            <p:ph type="title"/>
          </p:nvPr>
        </p:nvSpPr>
        <p:spPr>
          <a:xfrm>
            <a:off x="5321462" y="874885"/>
            <a:ext cx="3314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Workforce Colorado</a:t>
            </a:r>
            <a:endParaRPr/>
          </a:p>
        </p:txBody>
      </p:sp>
      <p:sp>
        <p:nvSpPr>
          <p:cNvPr id="1650" name="Google Shape;1650;p259"/>
          <p:cNvSpPr txBox="1">
            <a:spLocks noGrp="1"/>
          </p:cNvSpPr>
          <p:nvPr>
            <p:ph type="body" idx="1"/>
          </p:nvPr>
        </p:nvSpPr>
        <p:spPr>
          <a:xfrm>
            <a:off x="5321449" y="1928050"/>
            <a:ext cx="3616500" cy="334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accent3"/>
              </a:buClr>
              <a:buSzPts val="1700"/>
              <a:buNone/>
            </a:pPr>
            <a:r>
              <a:rPr lang="en" sz="1600"/>
              <a:t>A Statewide System with Local Impact</a:t>
            </a:r>
            <a:endParaRPr sz="1600"/>
          </a:p>
        </p:txBody>
      </p:sp>
      <p:sp>
        <p:nvSpPr>
          <p:cNvPr id="1651" name="Google Shape;1651;p259"/>
          <p:cNvSpPr txBox="1">
            <a:spLocks noGrp="1"/>
          </p:cNvSpPr>
          <p:nvPr>
            <p:ph type="body" idx="2"/>
          </p:nvPr>
        </p:nvSpPr>
        <p:spPr>
          <a:xfrm>
            <a:off x="5321449" y="2321350"/>
            <a:ext cx="3616500" cy="1959900"/>
          </a:xfrm>
          <a:prstGeom prst="rect">
            <a:avLst/>
          </a:prstGeom>
          <a:noFill/>
          <a:ln>
            <a:noFill/>
          </a:ln>
        </p:spPr>
        <p:txBody>
          <a:bodyPr spcFirstLastPara="1" wrap="square" lIns="68575" tIns="34275" rIns="68575" bIns="34275" anchor="t" anchorCtr="0">
            <a:noAutofit/>
          </a:bodyPr>
          <a:lstStyle/>
          <a:p>
            <a:pPr marL="0" lvl="0" indent="0" algn="l" rtl="0">
              <a:spcBef>
                <a:spcPts val="1000"/>
              </a:spcBef>
              <a:spcAft>
                <a:spcPts val="0"/>
              </a:spcAft>
              <a:buClr>
                <a:schemeClr val="dk1"/>
              </a:buClr>
              <a:buSzPts val="1100"/>
              <a:buFont typeface="Arial"/>
              <a:buNone/>
            </a:pPr>
            <a:r>
              <a:rPr lang="en" sz="1300"/>
              <a:t>Workforce Colorado is the Colorado Public Workforce System, a network of:</a:t>
            </a:r>
            <a:endParaRPr sz="1300"/>
          </a:p>
          <a:p>
            <a:pPr marL="457200" lvl="0" indent="-311150" algn="l" rtl="0">
              <a:spcBef>
                <a:spcPts val="1000"/>
              </a:spcBef>
              <a:spcAft>
                <a:spcPts val="0"/>
              </a:spcAft>
              <a:buSzPts val="1300"/>
              <a:buChar char="●"/>
            </a:pPr>
            <a:r>
              <a:rPr lang="en" sz="1300"/>
              <a:t>10 local workforce areas</a:t>
            </a:r>
            <a:endParaRPr sz="1300"/>
          </a:p>
          <a:p>
            <a:pPr marL="457200" lvl="0" indent="-311150" algn="l" rtl="0">
              <a:spcBef>
                <a:spcPts val="0"/>
              </a:spcBef>
              <a:spcAft>
                <a:spcPts val="0"/>
              </a:spcAft>
              <a:buSzPts val="1300"/>
              <a:buChar char="●"/>
            </a:pPr>
            <a:r>
              <a:rPr lang="en" sz="1300"/>
              <a:t>50+ workforce center locations statewide</a:t>
            </a:r>
            <a:endParaRPr sz="1300"/>
          </a:p>
          <a:p>
            <a:pPr marL="457200" lvl="0" indent="-311150" algn="l" rtl="0">
              <a:spcBef>
                <a:spcPts val="0"/>
              </a:spcBef>
              <a:spcAft>
                <a:spcPts val="0"/>
              </a:spcAft>
              <a:buSzPts val="1300"/>
              <a:buChar char="●"/>
            </a:pPr>
            <a:r>
              <a:rPr lang="en" sz="1300"/>
              <a:t>State and local partners working together</a:t>
            </a:r>
            <a:endParaRPr sz="1300"/>
          </a:p>
          <a:p>
            <a:pPr marL="0" lvl="0" indent="0" algn="l" rtl="0">
              <a:spcBef>
                <a:spcPts val="1000"/>
              </a:spcBef>
              <a:spcAft>
                <a:spcPts val="0"/>
              </a:spcAft>
              <a:buClr>
                <a:schemeClr val="dk1"/>
              </a:buClr>
              <a:buSzPts val="1100"/>
              <a:buFont typeface="Arial"/>
              <a:buNone/>
            </a:pPr>
            <a:r>
              <a:rPr lang="en" sz="1300"/>
              <a:t>We deliver workforce solutions across Colorado through local communities.</a:t>
            </a:r>
            <a:endParaRPr sz="1300"/>
          </a:p>
        </p:txBody>
      </p:sp>
      <p:pic>
        <p:nvPicPr>
          <p:cNvPr id="1652" name="Google Shape;1652;p259" descr="Group of construction workers standing and smiling behind their male middle-aged boss."/>
          <p:cNvPicPr preferRelativeResize="0"/>
          <p:nvPr/>
        </p:nvPicPr>
        <p:blipFill rotWithShape="1">
          <a:blip r:embed="rId3">
            <a:alphaModFix/>
          </a:blip>
          <a:srcRect/>
          <a:stretch/>
        </p:blipFill>
        <p:spPr>
          <a:xfrm>
            <a:off x="866775" y="866775"/>
            <a:ext cx="4143600" cy="3414600"/>
          </a:xfrm>
          <a:prstGeom prst="rect">
            <a:avLst/>
          </a:prstGeom>
          <a:noFill/>
          <a:ln>
            <a:noFill/>
          </a:ln>
        </p:spPr>
      </p:pic>
      <p:pic>
        <p:nvPicPr>
          <p:cNvPr id="1653" name="Google Shape;1653;p259" descr="Workforce Colorado logo." title="Workforce_Colorado_Reverse_Full_Color_Rgb_3000px_w_72ppi.png"/>
          <p:cNvPicPr preferRelativeResize="0"/>
          <p:nvPr/>
        </p:nvPicPr>
        <p:blipFill>
          <a:blip r:embed="rId4">
            <a:alphaModFix/>
          </a:blip>
          <a:stretch>
            <a:fillRect/>
          </a:stretch>
        </p:blipFill>
        <p:spPr>
          <a:xfrm>
            <a:off x="5321452" y="4281254"/>
            <a:ext cx="1776748" cy="590800"/>
          </a:xfrm>
          <a:prstGeom prst="rect">
            <a:avLst/>
          </a:prstGeom>
          <a:noFill/>
          <a:ln>
            <a:noFill/>
          </a:ln>
        </p:spPr>
      </p:pic>
      <p:sp>
        <p:nvSpPr>
          <p:cNvPr id="1654" name="Google Shape;1654;p25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31</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260"/>
          <p:cNvSpPr txBox="1">
            <a:spLocks noGrp="1"/>
          </p:cNvSpPr>
          <p:nvPr>
            <p:ph type="title"/>
          </p:nvPr>
        </p:nvSpPr>
        <p:spPr>
          <a:xfrm>
            <a:off x="3078100" y="743881"/>
            <a:ext cx="5522400" cy="45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2"/>
              </a:buClr>
              <a:buSzPts val="3300"/>
              <a:buFont typeface="Arial"/>
              <a:buNone/>
            </a:pPr>
            <a:r>
              <a:rPr lang="en"/>
              <a:t>How We Help Job Seekers</a:t>
            </a:r>
            <a:endParaRPr/>
          </a:p>
        </p:txBody>
      </p:sp>
      <p:sp>
        <p:nvSpPr>
          <p:cNvPr id="1660" name="Google Shape;1660;p260"/>
          <p:cNvSpPr txBox="1">
            <a:spLocks noGrp="1"/>
          </p:cNvSpPr>
          <p:nvPr>
            <p:ph type="body" idx="2"/>
          </p:nvPr>
        </p:nvSpPr>
        <p:spPr>
          <a:xfrm>
            <a:off x="3078100" y="1421581"/>
            <a:ext cx="5522400" cy="260700"/>
          </a:xfrm>
          <a:prstGeom prst="rect">
            <a:avLst/>
          </a:prstGeom>
          <a:solidFill>
            <a:srgbClr val="001970"/>
          </a:solid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accent3"/>
              </a:buClr>
              <a:buSzPts val="1700"/>
              <a:buNone/>
            </a:pPr>
            <a:r>
              <a:rPr lang="en" sz="1800"/>
              <a:t>Supporting Individuals at Every Stage</a:t>
            </a:r>
            <a:endParaRPr sz="1800"/>
          </a:p>
        </p:txBody>
      </p:sp>
      <p:sp>
        <p:nvSpPr>
          <p:cNvPr id="1661" name="Google Shape;1661;p260"/>
          <p:cNvSpPr txBox="1">
            <a:spLocks noGrp="1"/>
          </p:cNvSpPr>
          <p:nvPr>
            <p:ph type="body" idx="1"/>
          </p:nvPr>
        </p:nvSpPr>
        <p:spPr>
          <a:xfrm>
            <a:off x="3078100" y="1912812"/>
            <a:ext cx="5522400" cy="2449500"/>
          </a:xfrm>
          <a:prstGeom prst="rect">
            <a:avLst/>
          </a:prstGeom>
          <a:noFill/>
          <a:ln>
            <a:noFill/>
          </a:ln>
        </p:spPr>
        <p:txBody>
          <a:bodyPr spcFirstLastPara="1" wrap="square" lIns="68575" tIns="34275" rIns="68575" bIns="34275" anchor="t" anchorCtr="0">
            <a:noAutofit/>
          </a:bodyPr>
          <a:lstStyle/>
          <a:p>
            <a:pPr marL="457200" lvl="0" indent="-330200" algn="l" rtl="0">
              <a:lnSpc>
                <a:spcPct val="115000"/>
              </a:lnSpc>
              <a:spcBef>
                <a:spcPts val="1000"/>
              </a:spcBef>
              <a:spcAft>
                <a:spcPts val="0"/>
              </a:spcAft>
              <a:buClr>
                <a:schemeClr val="dk1"/>
              </a:buClr>
              <a:buSzPts val="1600"/>
              <a:buChar char="●"/>
            </a:pPr>
            <a:r>
              <a:rPr lang="en" sz="1600">
                <a:solidFill>
                  <a:schemeClr val="dk1"/>
                </a:solidFill>
              </a:rPr>
              <a:t>Career guidance and coaching.</a:t>
            </a:r>
            <a:endParaRPr sz="1600">
              <a:solidFill>
                <a:schemeClr val="dk1"/>
              </a:solidFill>
            </a:endParaRPr>
          </a:p>
          <a:p>
            <a:pPr marL="457200" lvl="0" indent="-330200" algn="l" rtl="0">
              <a:lnSpc>
                <a:spcPct val="115000"/>
              </a:lnSpc>
              <a:spcBef>
                <a:spcPts val="1000"/>
              </a:spcBef>
              <a:spcAft>
                <a:spcPts val="0"/>
              </a:spcAft>
              <a:buClr>
                <a:schemeClr val="dk1"/>
              </a:buClr>
              <a:buSzPts val="1600"/>
              <a:buChar char="●"/>
            </a:pPr>
            <a:r>
              <a:rPr lang="en" sz="1600">
                <a:solidFill>
                  <a:schemeClr val="dk1"/>
                </a:solidFill>
              </a:rPr>
              <a:t>Resume and interview support.</a:t>
            </a:r>
            <a:endParaRPr sz="1600">
              <a:solidFill>
                <a:schemeClr val="dk1"/>
              </a:solidFill>
            </a:endParaRPr>
          </a:p>
          <a:p>
            <a:pPr marL="457200" lvl="0" indent="-330200" algn="l" rtl="0">
              <a:lnSpc>
                <a:spcPct val="115000"/>
              </a:lnSpc>
              <a:spcBef>
                <a:spcPts val="1000"/>
              </a:spcBef>
              <a:spcAft>
                <a:spcPts val="0"/>
              </a:spcAft>
              <a:buClr>
                <a:schemeClr val="dk1"/>
              </a:buClr>
              <a:buSzPts val="1600"/>
              <a:buChar char="●"/>
            </a:pPr>
            <a:r>
              <a:rPr lang="en" sz="1600">
                <a:solidFill>
                  <a:schemeClr val="dk1"/>
                </a:solidFill>
              </a:rPr>
              <a:t>Access to training, upskilling and certifications.</a:t>
            </a:r>
            <a:endParaRPr sz="1600">
              <a:solidFill>
                <a:schemeClr val="dk1"/>
              </a:solidFill>
            </a:endParaRPr>
          </a:p>
          <a:p>
            <a:pPr marL="457200" lvl="0" indent="-330200" algn="l" rtl="0">
              <a:lnSpc>
                <a:spcPct val="115000"/>
              </a:lnSpc>
              <a:spcBef>
                <a:spcPts val="1000"/>
              </a:spcBef>
              <a:spcAft>
                <a:spcPts val="0"/>
              </a:spcAft>
              <a:buClr>
                <a:schemeClr val="dk1"/>
              </a:buClr>
              <a:buSzPts val="1600"/>
              <a:buChar char="●"/>
            </a:pPr>
            <a:r>
              <a:rPr lang="en" sz="1600">
                <a:solidFill>
                  <a:schemeClr val="dk1"/>
                </a:solidFill>
              </a:rPr>
              <a:t>Work-based learning opportunities.</a:t>
            </a:r>
            <a:endParaRPr sz="1600">
              <a:solidFill>
                <a:schemeClr val="dk1"/>
              </a:solidFill>
            </a:endParaRPr>
          </a:p>
          <a:p>
            <a:pPr marL="457200" lvl="0" indent="-330200" algn="l" rtl="0">
              <a:lnSpc>
                <a:spcPct val="115000"/>
              </a:lnSpc>
              <a:spcBef>
                <a:spcPts val="1000"/>
              </a:spcBef>
              <a:spcAft>
                <a:spcPts val="0"/>
              </a:spcAft>
              <a:buClr>
                <a:schemeClr val="dk1"/>
              </a:buClr>
              <a:buSzPts val="1600"/>
              <a:buChar char="●"/>
            </a:pPr>
            <a:r>
              <a:rPr lang="en" sz="1600">
                <a:solidFill>
                  <a:schemeClr val="dk1"/>
                </a:solidFill>
              </a:rPr>
              <a:t>Supportive services to reduce barriers to employment.</a:t>
            </a:r>
            <a:endParaRPr sz="1600">
              <a:solidFill>
                <a:schemeClr val="dk1"/>
              </a:solidFill>
            </a:endParaRPr>
          </a:p>
          <a:p>
            <a:pPr marL="457200" lvl="0" indent="-330200" algn="l" rtl="0">
              <a:lnSpc>
                <a:spcPct val="115000"/>
              </a:lnSpc>
              <a:spcBef>
                <a:spcPts val="1000"/>
              </a:spcBef>
              <a:spcAft>
                <a:spcPts val="0"/>
              </a:spcAft>
              <a:buClr>
                <a:schemeClr val="dk1"/>
              </a:buClr>
              <a:buSzPts val="1600"/>
              <a:buChar char="●"/>
            </a:pPr>
            <a:r>
              <a:rPr lang="en" sz="1600">
                <a:solidFill>
                  <a:schemeClr val="dk1"/>
                </a:solidFill>
              </a:rPr>
              <a:t>Career pathway navigation.</a:t>
            </a:r>
            <a:endParaRPr sz="1600">
              <a:solidFill>
                <a:schemeClr val="dk1"/>
              </a:solidFill>
            </a:endParaRPr>
          </a:p>
          <a:p>
            <a:pPr marL="0" lvl="0" indent="0" algn="l" rtl="0">
              <a:lnSpc>
                <a:spcPct val="115000"/>
              </a:lnSpc>
              <a:spcBef>
                <a:spcPts val="1000"/>
              </a:spcBef>
              <a:spcAft>
                <a:spcPts val="0"/>
              </a:spcAft>
              <a:buNone/>
            </a:pPr>
            <a:r>
              <a:rPr lang="en" sz="1600">
                <a:solidFill>
                  <a:schemeClr val="dk1"/>
                </a:solidFill>
              </a:rPr>
              <a:t>Find a workforce center near you at </a:t>
            </a:r>
            <a:r>
              <a:rPr lang="en" sz="1600" u="sng">
                <a:solidFill>
                  <a:schemeClr val="hlink"/>
                </a:solidFill>
                <a:hlinkClick r:id="rId3"/>
              </a:rPr>
              <a:t>cdle.colorado.gov/wfc</a:t>
            </a:r>
            <a:r>
              <a:rPr lang="en" sz="1600">
                <a:solidFill>
                  <a:schemeClr val="dk1"/>
                </a:solidFill>
              </a:rPr>
              <a:t> </a:t>
            </a:r>
            <a:endParaRPr sz="1600">
              <a:solidFill>
                <a:schemeClr val="dk1"/>
              </a:solidFill>
            </a:endParaRPr>
          </a:p>
        </p:txBody>
      </p:sp>
      <p:pic>
        <p:nvPicPr>
          <p:cNvPr id="1662" name="Google Shape;1662;p260" descr="Middle-aged woman smiling in a light blue sweater and looking at the camera"/>
          <p:cNvPicPr preferRelativeResize="0"/>
          <p:nvPr/>
        </p:nvPicPr>
        <p:blipFill rotWithShape="1">
          <a:blip r:embed="rId4">
            <a:alphaModFix/>
          </a:blip>
          <a:srcRect/>
          <a:stretch/>
        </p:blipFill>
        <p:spPr>
          <a:xfrm>
            <a:off x="750266" y="743881"/>
            <a:ext cx="1937100" cy="3618600"/>
          </a:xfrm>
          <a:prstGeom prst="rect">
            <a:avLst/>
          </a:prstGeom>
          <a:noFill/>
          <a:ln>
            <a:noFill/>
          </a:ln>
        </p:spPr>
      </p:pic>
      <p:sp>
        <p:nvSpPr>
          <p:cNvPr id="1663" name="Google Shape;1663;p26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32</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668" name="Google Shape;1668;p261"/>
          <p:cNvSpPr txBox="1">
            <a:spLocks noGrp="1"/>
          </p:cNvSpPr>
          <p:nvPr>
            <p:ph type="body" idx="4"/>
          </p:nvPr>
        </p:nvSpPr>
        <p:spPr>
          <a:xfrm>
            <a:off x="4851824" y="677650"/>
            <a:ext cx="3785100" cy="10206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a:t>Connecting Colorado</a:t>
            </a:r>
            <a:endParaRPr/>
          </a:p>
        </p:txBody>
      </p:sp>
      <p:sp>
        <p:nvSpPr>
          <p:cNvPr id="1669" name="Google Shape;1669;p261"/>
          <p:cNvSpPr txBox="1">
            <a:spLocks noGrp="1"/>
          </p:cNvSpPr>
          <p:nvPr>
            <p:ph type="body" idx="1"/>
          </p:nvPr>
        </p:nvSpPr>
        <p:spPr>
          <a:xfrm>
            <a:off x="4852367" y="1877987"/>
            <a:ext cx="3792300" cy="3903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2"/>
              </a:buClr>
              <a:buSzPts val="1700"/>
              <a:buNone/>
            </a:pPr>
            <a:r>
              <a:rPr lang="en" sz="2200"/>
              <a:t>Built For Coloradans</a:t>
            </a:r>
            <a:endParaRPr sz="2200"/>
          </a:p>
        </p:txBody>
      </p:sp>
      <p:sp>
        <p:nvSpPr>
          <p:cNvPr id="1670" name="Google Shape;1670;p261"/>
          <p:cNvSpPr txBox="1">
            <a:spLocks noGrp="1"/>
          </p:cNvSpPr>
          <p:nvPr>
            <p:ph type="body" idx="3"/>
          </p:nvPr>
        </p:nvSpPr>
        <p:spPr>
          <a:xfrm>
            <a:off x="4855425" y="2553725"/>
            <a:ext cx="3789300" cy="1911900"/>
          </a:xfrm>
          <a:prstGeom prst="rect">
            <a:avLst/>
          </a:prstGeom>
        </p:spPr>
        <p:txBody>
          <a:bodyPr spcFirstLastPara="1" wrap="square" lIns="68575" tIns="34275" rIns="68575" bIns="34275" anchor="t" anchorCtr="0">
            <a:noAutofit/>
          </a:bodyPr>
          <a:lstStyle/>
          <a:p>
            <a:pPr marL="457200" lvl="0" indent="-355600" algn="l" rtl="0">
              <a:lnSpc>
                <a:spcPct val="100000"/>
              </a:lnSpc>
              <a:spcBef>
                <a:spcPts val="0"/>
              </a:spcBef>
              <a:spcAft>
                <a:spcPts val="0"/>
              </a:spcAft>
              <a:buClr>
                <a:schemeClr val="dk1"/>
              </a:buClr>
              <a:buSzPts val="2000"/>
              <a:buChar char="●"/>
            </a:pPr>
            <a:r>
              <a:rPr lang="en" sz="2000">
                <a:solidFill>
                  <a:schemeClr val="dk1"/>
                </a:solidFill>
              </a:rPr>
              <a:t>Easy to create profile</a:t>
            </a: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Find modern tools</a:t>
            </a: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Find a great job!</a:t>
            </a:r>
            <a:endParaRPr sz="1700">
              <a:solidFill>
                <a:schemeClr val="dk1"/>
              </a:solidFill>
            </a:endParaRPr>
          </a:p>
        </p:txBody>
      </p:sp>
      <p:pic>
        <p:nvPicPr>
          <p:cNvPr id="1671" name="Google Shape;1671;p261" descr="Connecting Colorado Statewide Labor Exchange meeting space."/>
          <p:cNvPicPr preferRelativeResize="0"/>
          <p:nvPr/>
        </p:nvPicPr>
        <p:blipFill rotWithShape="1">
          <a:blip r:embed="rId3">
            <a:alphaModFix/>
          </a:blip>
          <a:srcRect t="20" b="10"/>
          <a:stretch/>
        </p:blipFill>
        <p:spPr>
          <a:xfrm>
            <a:off x="676429" y="677650"/>
            <a:ext cx="3789300" cy="3788100"/>
          </a:xfrm>
          <a:prstGeom prst="rect">
            <a:avLst/>
          </a:prstGeom>
          <a:noFill/>
          <a:ln>
            <a:noFill/>
          </a:ln>
        </p:spPr>
      </p:pic>
      <p:pic>
        <p:nvPicPr>
          <p:cNvPr id="1672" name="Google Shape;1672;p261" descr="Workforce Colorado Connecting Colorado logo." title="Connecting_Colorado_Reverse_Full_Color_Rgb_3000Px_W_72ppi.png"/>
          <p:cNvPicPr preferRelativeResize="0"/>
          <p:nvPr/>
        </p:nvPicPr>
        <p:blipFill>
          <a:blip r:embed="rId4">
            <a:alphaModFix/>
          </a:blip>
          <a:stretch>
            <a:fillRect/>
          </a:stretch>
        </p:blipFill>
        <p:spPr>
          <a:xfrm>
            <a:off x="4851825" y="3776575"/>
            <a:ext cx="2328699" cy="689049"/>
          </a:xfrm>
          <a:prstGeom prst="rect">
            <a:avLst/>
          </a:prstGeom>
          <a:noFill/>
          <a:ln>
            <a:noFill/>
          </a:ln>
        </p:spPr>
      </p:pic>
      <p:sp>
        <p:nvSpPr>
          <p:cNvPr id="1673" name="Google Shape;1673;p26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33</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262"/>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Refreshed Logo, Technology, and Look </a:t>
            </a:r>
            <a:endParaRPr/>
          </a:p>
        </p:txBody>
      </p:sp>
      <p:pic>
        <p:nvPicPr>
          <p:cNvPr id="1679" name="Google Shape;1679;p262" descr="Connecting Colorado login page." title="Creating a JS Profile.mp4">
            <a:hlinkClick r:id="rId3"/>
          </p:cNvPr>
          <p:cNvPicPr preferRelativeResize="0"/>
          <p:nvPr/>
        </p:nvPicPr>
        <p:blipFill>
          <a:blip r:embed="rId4">
            <a:alphaModFix/>
          </a:blip>
          <a:stretch>
            <a:fillRect/>
          </a:stretch>
        </p:blipFill>
        <p:spPr>
          <a:xfrm>
            <a:off x="783538" y="881475"/>
            <a:ext cx="7576925" cy="4262026"/>
          </a:xfrm>
          <a:prstGeom prst="rect">
            <a:avLst/>
          </a:prstGeom>
          <a:noFill/>
          <a:ln>
            <a:noFill/>
          </a:ln>
        </p:spPr>
      </p:pic>
      <p:sp>
        <p:nvSpPr>
          <p:cNvPr id="1680" name="Google Shape;1680;p26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34</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79"/>
                                        </p:tgtEl>
                                        <p:attrNameLst>
                                          <p:attrName>style.visibility</p:attrName>
                                        </p:attrNameLst>
                                      </p:cBhvr>
                                      <p:to>
                                        <p:strVal val="visible"/>
                                      </p:to>
                                    </p:set>
                                    <p:animEffect transition="in" filter="fade">
                                      <p:cBhvr>
                                        <p:cTn id="7" dur="1000"/>
                                        <p:tgtEl>
                                          <p:spTgt spid="1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263"/>
          <p:cNvSpPr txBox="1">
            <a:spLocks noGrp="1"/>
          </p:cNvSpPr>
          <p:nvPr>
            <p:ph type="title"/>
          </p:nvPr>
        </p:nvSpPr>
        <p:spPr>
          <a:xfrm>
            <a:off x="249300" y="246925"/>
            <a:ext cx="7911000" cy="679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Drop in Your Resume </a:t>
            </a:r>
            <a:endParaRPr/>
          </a:p>
        </p:txBody>
      </p:sp>
      <p:pic>
        <p:nvPicPr>
          <p:cNvPr id="1686" name="Google Shape;1686;p263" descr="Connecting Colorado welcome page." title="Skip and Build a Profile.mp4">
            <a:hlinkClick r:id="rId3"/>
          </p:cNvPr>
          <p:cNvPicPr preferRelativeResize="0"/>
          <p:nvPr/>
        </p:nvPicPr>
        <p:blipFill>
          <a:blip r:embed="rId4">
            <a:alphaModFix/>
          </a:blip>
          <a:stretch>
            <a:fillRect/>
          </a:stretch>
        </p:blipFill>
        <p:spPr>
          <a:xfrm>
            <a:off x="1006413" y="1037825"/>
            <a:ext cx="7131182" cy="4011301"/>
          </a:xfrm>
          <a:prstGeom prst="rect">
            <a:avLst/>
          </a:prstGeom>
          <a:noFill/>
          <a:ln>
            <a:noFill/>
          </a:ln>
        </p:spPr>
      </p:pic>
      <p:sp>
        <p:nvSpPr>
          <p:cNvPr id="1687" name="Google Shape;1687;p26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35</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6"/>
                                        </p:tgtEl>
                                        <p:attrNameLst>
                                          <p:attrName>style.visibility</p:attrName>
                                        </p:attrNameLst>
                                      </p:cBhvr>
                                      <p:to>
                                        <p:strVal val="visible"/>
                                      </p:to>
                                    </p:set>
                                    <p:animEffect transition="in" filter="fade">
                                      <p:cBhvr>
                                        <p:cTn id="7" dur="1000"/>
                                        <p:tgtEl>
                                          <p:spTgt spid="1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sp>
        <p:nvSpPr>
          <p:cNvPr id="1692" name="Google Shape;1692;p264"/>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Edit Your Profile Page </a:t>
            </a:r>
            <a:endParaRPr/>
          </a:p>
        </p:txBody>
      </p:sp>
      <p:pic>
        <p:nvPicPr>
          <p:cNvPr id="1693" name="Google Shape;1693;p264" descr="Connecting Colorado profile page." title="Profile overview-Editing Profile.mp4">
            <a:hlinkClick r:id="rId3"/>
          </p:cNvPr>
          <p:cNvPicPr preferRelativeResize="0"/>
          <p:nvPr/>
        </p:nvPicPr>
        <p:blipFill>
          <a:blip r:embed="rId4">
            <a:alphaModFix/>
          </a:blip>
          <a:stretch>
            <a:fillRect/>
          </a:stretch>
        </p:blipFill>
        <p:spPr>
          <a:xfrm>
            <a:off x="747625" y="807488"/>
            <a:ext cx="7648752" cy="4302426"/>
          </a:xfrm>
          <a:prstGeom prst="rect">
            <a:avLst/>
          </a:prstGeom>
          <a:noFill/>
          <a:ln>
            <a:noFill/>
          </a:ln>
        </p:spPr>
      </p:pic>
      <p:sp>
        <p:nvSpPr>
          <p:cNvPr id="1694" name="Google Shape;1694;p264"/>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36</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3"/>
                                        </p:tgtEl>
                                        <p:attrNameLst>
                                          <p:attrName>style.visibility</p:attrName>
                                        </p:attrNameLst>
                                      </p:cBhvr>
                                      <p:to>
                                        <p:strVal val="visible"/>
                                      </p:to>
                                    </p:set>
                                    <p:animEffect transition="in" filter="fade">
                                      <p:cBhvr>
                                        <p:cTn id="7" dur="1000"/>
                                        <p:tgtEl>
                                          <p:spTgt spid="1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265"/>
          <p:cNvSpPr txBox="1">
            <a:spLocks noGrp="1"/>
          </p:cNvSpPr>
          <p:nvPr>
            <p:ph type="title"/>
          </p:nvPr>
        </p:nvSpPr>
        <p:spPr>
          <a:xfrm>
            <a:off x="339050" y="202025"/>
            <a:ext cx="74442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Find Position that Match Your Skills</a:t>
            </a:r>
            <a:endParaRPr/>
          </a:p>
        </p:txBody>
      </p:sp>
      <p:pic>
        <p:nvPicPr>
          <p:cNvPr id="1700" name="Google Shape;1700;p265" descr="Connecting Colorado Skill Matching page." title="Skills Match - Search for Jobs.mp4">
            <a:hlinkClick r:id="rId3"/>
          </p:cNvPr>
          <p:cNvPicPr preferRelativeResize="0"/>
          <p:nvPr/>
        </p:nvPicPr>
        <p:blipFill>
          <a:blip r:embed="rId4">
            <a:alphaModFix/>
          </a:blip>
          <a:stretch>
            <a:fillRect/>
          </a:stretch>
        </p:blipFill>
        <p:spPr>
          <a:xfrm>
            <a:off x="849900" y="861775"/>
            <a:ext cx="7444200" cy="4187357"/>
          </a:xfrm>
          <a:prstGeom prst="rect">
            <a:avLst/>
          </a:prstGeom>
          <a:noFill/>
          <a:ln>
            <a:noFill/>
          </a:ln>
        </p:spPr>
      </p:pic>
      <p:sp>
        <p:nvSpPr>
          <p:cNvPr id="1701" name="Google Shape;1701;p265"/>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37</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0"/>
                                        </p:tgtEl>
                                        <p:attrNameLst>
                                          <p:attrName>style.visibility</p:attrName>
                                        </p:attrNameLst>
                                      </p:cBhvr>
                                      <p:to>
                                        <p:strVal val="visible"/>
                                      </p:to>
                                    </p:set>
                                    <p:animEffect transition="in" filter="fade">
                                      <p:cBhvr>
                                        <p:cTn id="7" dur="1000"/>
                                        <p:tgtEl>
                                          <p:spTgt spid="1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sp>
        <p:nvSpPr>
          <p:cNvPr id="1706" name="Google Shape;1706;p266"/>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Search, Find and Apply</a:t>
            </a:r>
            <a:endParaRPr/>
          </a:p>
        </p:txBody>
      </p:sp>
      <p:pic>
        <p:nvPicPr>
          <p:cNvPr id="1707" name="Google Shape;1707;p266" descr="Connecting Colorado Search Jobs page." title="Whole Search for Job.mp4">
            <a:hlinkClick r:id="rId3"/>
          </p:cNvPr>
          <p:cNvPicPr preferRelativeResize="0"/>
          <p:nvPr/>
        </p:nvPicPr>
        <p:blipFill>
          <a:blip r:embed="rId4">
            <a:alphaModFix/>
          </a:blip>
          <a:stretch>
            <a:fillRect/>
          </a:stretch>
        </p:blipFill>
        <p:spPr>
          <a:xfrm>
            <a:off x="962613" y="988570"/>
            <a:ext cx="7218763" cy="4060554"/>
          </a:xfrm>
          <a:prstGeom prst="rect">
            <a:avLst/>
          </a:prstGeom>
          <a:noFill/>
          <a:ln>
            <a:noFill/>
          </a:ln>
        </p:spPr>
      </p:pic>
      <p:sp>
        <p:nvSpPr>
          <p:cNvPr id="1708" name="Google Shape;1708;p266"/>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38</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7"/>
                                        </p:tgtEl>
                                        <p:attrNameLst>
                                          <p:attrName>style.visibility</p:attrName>
                                        </p:attrNameLst>
                                      </p:cBhvr>
                                      <p:to>
                                        <p:strVal val="visible"/>
                                      </p:to>
                                    </p:set>
                                    <p:animEffect transition="in" filter="fade">
                                      <p:cBhvr>
                                        <p:cTn id="7" dur="1000"/>
                                        <p:tgtEl>
                                          <p:spTgt spid="1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267"/>
          <p:cNvSpPr txBox="1">
            <a:spLocks noGrp="1"/>
          </p:cNvSpPr>
          <p:nvPr>
            <p:ph type="title"/>
          </p:nvPr>
        </p:nvSpPr>
        <p:spPr>
          <a:xfrm>
            <a:off x="459581" y="477148"/>
            <a:ext cx="8224800" cy="673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lt1"/>
              </a:buClr>
              <a:buSzPts val="3300"/>
              <a:buFont typeface="Arial"/>
              <a:buNone/>
            </a:pPr>
            <a:r>
              <a:rPr lang="en">
                <a:solidFill>
                  <a:schemeClr val="accent3"/>
                </a:solidFill>
              </a:rPr>
              <a:t>Job Seeker Resources</a:t>
            </a:r>
            <a:endParaRPr>
              <a:solidFill>
                <a:schemeClr val="accent3"/>
              </a:solidFill>
            </a:endParaRPr>
          </a:p>
        </p:txBody>
      </p:sp>
      <p:sp>
        <p:nvSpPr>
          <p:cNvPr id="1714" name="Google Shape;1714;p267"/>
          <p:cNvSpPr txBox="1">
            <a:spLocks noGrp="1"/>
          </p:cNvSpPr>
          <p:nvPr>
            <p:ph type="body" idx="7"/>
          </p:nvPr>
        </p:nvSpPr>
        <p:spPr>
          <a:xfrm>
            <a:off x="460125" y="2901362"/>
            <a:ext cx="2462700"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000"/>
              <a:t>Explore Courses</a:t>
            </a:r>
            <a:endParaRPr sz="2000"/>
          </a:p>
        </p:txBody>
      </p:sp>
      <p:sp>
        <p:nvSpPr>
          <p:cNvPr id="1715" name="Google Shape;1715;p267"/>
          <p:cNvSpPr txBox="1">
            <a:spLocks noGrp="1"/>
          </p:cNvSpPr>
          <p:nvPr>
            <p:ph type="body" idx="8"/>
          </p:nvPr>
        </p:nvSpPr>
        <p:spPr>
          <a:xfrm>
            <a:off x="3335164" y="2901362"/>
            <a:ext cx="2462700"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000"/>
              <a:t>Resume Coach</a:t>
            </a:r>
            <a:endParaRPr sz="2000"/>
          </a:p>
        </p:txBody>
      </p:sp>
      <p:sp>
        <p:nvSpPr>
          <p:cNvPr id="1716" name="Google Shape;1716;p267"/>
          <p:cNvSpPr txBox="1">
            <a:spLocks noGrp="1"/>
          </p:cNvSpPr>
          <p:nvPr>
            <p:ph type="body" idx="9"/>
          </p:nvPr>
        </p:nvSpPr>
        <p:spPr>
          <a:xfrm>
            <a:off x="6221493" y="2901362"/>
            <a:ext cx="2462700"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000"/>
              <a:t>Career Navigator</a:t>
            </a:r>
            <a:endParaRPr sz="2000"/>
          </a:p>
        </p:txBody>
      </p:sp>
      <p:pic>
        <p:nvPicPr>
          <p:cNvPr id="1717" name="Google Shape;1717;p267" descr="Person working on a laptop."/>
          <p:cNvPicPr preferRelativeResize="0"/>
          <p:nvPr/>
        </p:nvPicPr>
        <p:blipFill rotWithShape="1">
          <a:blip r:embed="rId3">
            <a:alphaModFix/>
          </a:blip>
          <a:srcRect t="17458" b="17451"/>
          <a:stretch/>
        </p:blipFill>
        <p:spPr>
          <a:xfrm>
            <a:off x="545306" y="1410305"/>
            <a:ext cx="2131200" cy="1387200"/>
          </a:xfrm>
          <a:prstGeom prst="rect">
            <a:avLst/>
          </a:prstGeom>
          <a:noFill/>
          <a:ln>
            <a:noFill/>
          </a:ln>
        </p:spPr>
      </p:pic>
      <p:pic>
        <p:nvPicPr>
          <p:cNvPr id="1718" name="Google Shape;1718;p267" descr="Person working on a laptop."/>
          <p:cNvPicPr preferRelativeResize="0"/>
          <p:nvPr/>
        </p:nvPicPr>
        <p:blipFill rotWithShape="1">
          <a:blip r:embed="rId4">
            <a:alphaModFix/>
          </a:blip>
          <a:srcRect t="17458" b="17451"/>
          <a:stretch/>
        </p:blipFill>
        <p:spPr>
          <a:xfrm>
            <a:off x="3420345" y="1410305"/>
            <a:ext cx="2131200" cy="1387200"/>
          </a:xfrm>
          <a:prstGeom prst="rect">
            <a:avLst/>
          </a:prstGeom>
          <a:noFill/>
          <a:ln>
            <a:noFill/>
          </a:ln>
        </p:spPr>
      </p:pic>
      <p:pic>
        <p:nvPicPr>
          <p:cNvPr id="1719" name="Google Shape;1719;p267" descr="Person working on a laptop."/>
          <p:cNvPicPr preferRelativeResize="0"/>
          <p:nvPr/>
        </p:nvPicPr>
        <p:blipFill rotWithShape="1">
          <a:blip r:embed="rId5">
            <a:alphaModFix/>
          </a:blip>
          <a:srcRect t="17458" b="17451"/>
          <a:stretch/>
        </p:blipFill>
        <p:spPr>
          <a:xfrm>
            <a:off x="6306674" y="1410305"/>
            <a:ext cx="2131200" cy="1387200"/>
          </a:xfrm>
          <a:prstGeom prst="rect">
            <a:avLst/>
          </a:prstGeom>
          <a:noFill/>
          <a:ln>
            <a:noFill/>
          </a:ln>
        </p:spPr>
      </p:pic>
      <p:sp>
        <p:nvSpPr>
          <p:cNvPr id="1720" name="Google Shape;1720;p267"/>
          <p:cNvSpPr txBox="1">
            <a:spLocks noGrp="1"/>
          </p:cNvSpPr>
          <p:nvPr>
            <p:ph type="body" idx="6"/>
          </p:nvPr>
        </p:nvSpPr>
        <p:spPr>
          <a:xfrm>
            <a:off x="459581" y="3488227"/>
            <a:ext cx="2463600" cy="1088700"/>
          </a:xfrm>
          <a:prstGeom prst="rect">
            <a:avLst/>
          </a:prstGeom>
        </p:spPr>
        <p:txBody>
          <a:bodyPr spcFirstLastPara="1" wrap="square" lIns="68575" tIns="34275" rIns="68575" bIns="34275" anchor="t" anchorCtr="0">
            <a:noAutofit/>
          </a:bodyPr>
          <a:lstStyle/>
          <a:p>
            <a:pPr marL="0" lvl="0" indent="0" algn="l" rtl="0">
              <a:spcBef>
                <a:spcPts val="1000"/>
              </a:spcBef>
              <a:spcAft>
                <a:spcPts val="0"/>
              </a:spcAft>
              <a:buClr>
                <a:schemeClr val="dk1"/>
              </a:buClr>
              <a:buSzPts val="1100"/>
              <a:buFont typeface="Arial"/>
              <a:buNone/>
            </a:pPr>
            <a:r>
              <a:rPr lang="en" sz="1700">
                <a:solidFill>
                  <a:schemeClr val="dk1"/>
                </a:solidFill>
              </a:rPr>
              <a:t>Job Seekers can find the courses they need to find the job they want. </a:t>
            </a:r>
            <a:endParaRPr sz="1700"/>
          </a:p>
        </p:txBody>
      </p:sp>
      <p:sp>
        <p:nvSpPr>
          <p:cNvPr id="1721" name="Google Shape;1721;p267"/>
          <p:cNvSpPr txBox="1">
            <a:spLocks noGrp="1"/>
          </p:cNvSpPr>
          <p:nvPr>
            <p:ph type="body" idx="1"/>
          </p:nvPr>
        </p:nvSpPr>
        <p:spPr>
          <a:xfrm>
            <a:off x="3334620" y="3488227"/>
            <a:ext cx="2463600" cy="1088700"/>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r>
              <a:rPr lang="en" sz="1700">
                <a:solidFill>
                  <a:schemeClr val="dk1"/>
                </a:solidFill>
              </a:rPr>
              <a:t>Empowering Job Seekers to highlight their skills.</a:t>
            </a:r>
            <a:endParaRPr sz="1700"/>
          </a:p>
        </p:txBody>
      </p:sp>
      <p:sp>
        <p:nvSpPr>
          <p:cNvPr id="1722" name="Google Shape;1722;p267"/>
          <p:cNvSpPr txBox="1">
            <a:spLocks noGrp="1"/>
          </p:cNvSpPr>
          <p:nvPr>
            <p:ph type="body" idx="2"/>
          </p:nvPr>
        </p:nvSpPr>
        <p:spPr>
          <a:xfrm>
            <a:off x="6220949" y="3488227"/>
            <a:ext cx="2463600" cy="1088700"/>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r>
              <a:rPr lang="en" sz="1700">
                <a:solidFill>
                  <a:schemeClr val="dk1"/>
                </a:solidFill>
              </a:rPr>
              <a:t>Supporting skills-based career pathways.</a:t>
            </a:r>
            <a:endParaRPr sz="1700"/>
          </a:p>
        </p:txBody>
      </p:sp>
      <p:sp>
        <p:nvSpPr>
          <p:cNvPr id="1723" name="Google Shape;1723;p267"/>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39</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pic>
        <p:nvPicPr>
          <p:cNvPr id="1425" name="Google Shape;1425;p232"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9143998" cy="4701688"/>
          </a:xfrm>
          <a:prstGeom prst="rect">
            <a:avLst/>
          </a:prstGeom>
          <a:noFill/>
          <a:ln>
            <a:noFill/>
          </a:ln>
        </p:spPr>
      </p:pic>
      <p:sp>
        <p:nvSpPr>
          <p:cNvPr id="1426" name="Google Shape;1426;p232"/>
          <p:cNvSpPr/>
          <p:nvPr/>
        </p:nvSpPr>
        <p:spPr>
          <a:xfrm>
            <a:off x="0" y="2700394"/>
            <a:ext cx="9144000" cy="18263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lvl="0" indent="0" algn="l" rtl="0">
              <a:spcBef>
                <a:spcPts val="0"/>
              </a:spcBef>
              <a:spcAft>
                <a:spcPts val="0"/>
              </a:spcAft>
              <a:buClr>
                <a:schemeClr val="dk1"/>
              </a:buClr>
              <a:buSzPts val="2600"/>
              <a:buFont typeface="Arial"/>
              <a:buNone/>
            </a:pPr>
            <a:r>
              <a:rPr lang="en" sz="3000" b="1">
                <a:solidFill>
                  <a:schemeClr val="lt1"/>
                </a:solidFill>
                <a:latin typeface="Trebuchet MS"/>
                <a:ea typeface="Trebuchet MS"/>
                <a:cs typeface="Trebuchet MS"/>
                <a:sym typeface="Trebuchet MS"/>
              </a:rPr>
              <a:t>Our Mission</a:t>
            </a:r>
            <a:r>
              <a:rPr lang="en" sz="3000">
                <a:solidFill>
                  <a:schemeClr val="lt1"/>
                </a:solidFill>
                <a:latin typeface="Trebuchet MS"/>
                <a:ea typeface="Trebuchet MS"/>
                <a:cs typeface="Trebuchet MS"/>
                <a:sym typeface="Trebuchet MS"/>
              </a:rPr>
              <a:t> </a:t>
            </a:r>
            <a:endParaRPr sz="3000" b="1">
              <a:solidFill>
                <a:schemeClr val="dk1"/>
              </a:solidFill>
            </a:endParaRPr>
          </a:p>
          <a:p>
            <a:pPr marL="127000" lvl="0" indent="0" algn="l" rtl="0">
              <a:spcBef>
                <a:spcPts val="0"/>
              </a:spcBef>
              <a:spcAft>
                <a:spcPts val="0"/>
              </a:spcAft>
              <a:buClr>
                <a:schemeClr val="dk1"/>
              </a:buClr>
              <a:buSzPts val="1500"/>
              <a:buFont typeface="Arial"/>
              <a:buNone/>
            </a:pPr>
            <a:r>
              <a:rPr lang="en"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marL="127000" lvl="0" indent="0" algn="l" rtl="0">
              <a:spcBef>
                <a:spcPts val="0"/>
              </a:spcBef>
              <a:spcAft>
                <a:spcPts val="0"/>
              </a:spcAft>
              <a:buClr>
                <a:schemeClr val="dk1"/>
              </a:buClr>
              <a:buSzPts val="1500"/>
              <a:buFont typeface="Arial"/>
              <a:buNone/>
            </a:pPr>
            <a:endParaRPr sz="1400" b="1">
              <a:solidFill>
                <a:srgbClr val="FFFFFF"/>
              </a:solidFill>
              <a:latin typeface="Trebuchet MS"/>
              <a:ea typeface="Trebuchet MS"/>
              <a:cs typeface="Trebuchet MS"/>
              <a:sym typeface="Trebuchet MS"/>
            </a:endParaRPr>
          </a:p>
        </p:txBody>
      </p:sp>
      <p:sp>
        <p:nvSpPr>
          <p:cNvPr id="1427" name="Google Shape;1427;p232"/>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1000"/>
              <a:t>4</a:t>
            </a:fld>
            <a:endParaRPr sz="1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268"/>
          <p:cNvSpPr txBox="1">
            <a:spLocks noGrp="1"/>
          </p:cNvSpPr>
          <p:nvPr>
            <p:ph type="title"/>
          </p:nvPr>
        </p:nvSpPr>
        <p:spPr>
          <a:xfrm>
            <a:off x="366002" y="273844"/>
            <a:ext cx="8412000" cy="504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a:t>Explore Courses</a:t>
            </a:r>
            <a:endParaRPr/>
          </a:p>
        </p:txBody>
      </p:sp>
      <p:sp>
        <p:nvSpPr>
          <p:cNvPr id="1729" name="Google Shape;1729;p268"/>
          <p:cNvSpPr txBox="1">
            <a:spLocks noGrp="1"/>
          </p:cNvSpPr>
          <p:nvPr>
            <p:ph type="body" idx="2"/>
          </p:nvPr>
        </p:nvSpPr>
        <p:spPr>
          <a:xfrm>
            <a:off x="366002" y="886459"/>
            <a:ext cx="2568300" cy="260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1800"/>
              <a:t>Recommends Courses</a:t>
            </a:r>
            <a:endParaRPr sz="1800"/>
          </a:p>
        </p:txBody>
      </p:sp>
      <p:pic>
        <p:nvPicPr>
          <p:cNvPr id="1730" name="Google Shape;1730;p268" descr="Connecting Colorado course search page." title="Find Courses.mp4">
            <a:hlinkClick r:id="rId3"/>
          </p:cNvPr>
          <p:cNvPicPr preferRelativeResize="0"/>
          <p:nvPr/>
        </p:nvPicPr>
        <p:blipFill>
          <a:blip r:embed="rId4">
            <a:alphaModFix/>
          </a:blip>
          <a:stretch>
            <a:fillRect/>
          </a:stretch>
        </p:blipFill>
        <p:spPr>
          <a:xfrm>
            <a:off x="1290625" y="1308534"/>
            <a:ext cx="6562738" cy="3691540"/>
          </a:xfrm>
          <a:prstGeom prst="rect">
            <a:avLst/>
          </a:prstGeom>
          <a:noFill/>
          <a:ln>
            <a:noFill/>
          </a:ln>
        </p:spPr>
      </p:pic>
      <p:sp>
        <p:nvSpPr>
          <p:cNvPr id="1731" name="Google Shape;1731;p268"/>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40</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0"/>
                                        </p:tgtEl>
                                        <p:attrNameLst>
                                          <p:attrName>style.visibility</p:attrName>
                                        </p:attrNameLst>
                                      </p:cBhvr>
                                      <p:to>
                                        <p:strVal val="visible"/>
                                      </p:to>
                                    </p:set>
                                    <p:animEffect transition="in" filter="fade">
                                      <p:cBhvr>
                                        <p:cTn id="7" dur="1000"/>
                                        <p:tgtEl>
                                          <p:spTgt spid="1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269"/>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Resume Coach</a:t>
            </a:r>
            <a:endParaRPr/>
          </a:p>
        </p:txBody>
      </p:sp>
      <p:pic>
        <p:nvPicPr>
          <p:cNvPr id="1737" name="Google Shape;1737;p269" descr="Connecting Colorado Resume Coach page." title="Resume Coach.mp4">
            <a:hlinkClick r:id="rId3"/>
          </p:cNvPr>
          <p:cNvPicPr preferRelativeResize="0"/>
          <p:nvPr/>
        </p:nvPicPr>
        <p:blipFill>
          <a:blip r:embed="rId4">
            <a:alphaModFix/>
          </a:blip>
          <a:stretch>
            <a:fillRect/>
          </a:stretch>
        </p:blipFill>
        <p:spPr>
          <a:xfrm>
            <a:off x="962613" y="885670"/>
            <a:ext cx="7218763" cy="4060554"/>
          </a:xfrm>
          <a:prstGeom prst="rect">
            <a:avLst/>
          </a:prstGeom>
          <a:noFill/>
          <a:ln>
            <a:noFill/>
          </a:ln>
        </p:spPr>
      </p:pic>
      <p:sp>
        <p:nvSpPr>
          <p:cNvPr id="1738" name="Google Shape;1738;p26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41</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7"/>
                                        </p:tgtEl>
                                        <p:attrNameLst>
                                          <p:attrName>style.visibility</p:attrName>
                                        </p:attrNameLst>
                                      </p:cBhvr>
                                      <p:to>
                                        <p:strVal val="visible"/>
                                      </p:to>
                                    </p:set>
                                    <p:animEffect transition="in" filter="fade">
                                      <p:cBhvr>
                                        <p:cTn id="7" dur="1000"/>
                                        <p:tgtEl>
                                          <p:spTgt spid="17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270"/>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n"/>
              <a:t>Career Navigator</a:t>
            </a:r>
            <a:endParaRPr/>
          </a:p>
        </p:txBody>
      </p:sp>
      <p:pic>
        <p:nvPicPr>
          <p:cNvPr id="1744" name="Google Shape;1744;p270" descr="Connecting Colorado Career Navigator page." title="Career Nav.mp4">
            <a:hlinkClick r:id="rId3"/>
          </p:cNvPr>
          <p:cNvPicPr preferRelativeResize="0"/>
          <p:nvPr/>
        </p:nvPicPr>
        <p:blipFill>
          <a:blip r:embed="rId4">
            <a:alphaModFix/>
          </a:blip>
          <a:stretch>
            <a:fillRect/>
          </a:stretch>
        </p:blipFill>
        <p:spPr>
          <a:xfrm>
            <a:off x="962613" y="912595"/>
            <a:ext cx="7218763" cy="4060554"/>
          </a:xfrm>
          <a:prstGeom prst="rect">
            <a:avLst/>
          </a:prstGeom>
          <a:noFill/>
          <a:ln>
            <a:noFill/>
          </a:ln>
        </p:spPr>
      </p:pic>
      <p:sp>
        <p:nvSpPr>
          <p:cNvPr id="1745" name="Google Shape;1745;p27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42</a:t>
            </a:fld>
            <a:endParaRPr sz="100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4"/>
                                        </p:tgtEl>
                                        <p:attrNameLst>
                                          <p:attrName>style.visibility</p:attrName>
                                        </p:attrNameLst>
                                      </p:cBhvr>
                                      <p:to>
                                        <p:strVal val="visible"/>
                                      </p:to>
                                    </p:set>
                                    <p:animEffect transition="in" filter="fade">
                                      <p:cBhvr>
                                        <p:cTn id="7" dur="1000"/>
                                        <p:tgtEl>
                                          <p:spTgt spid="1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pic>
        <p:nvPicPr>
          <p:cNvPr id="1750" name="Google Shape;1750;p271" descr="Sunset in Denver near the train tracks and business buildings"/>
          <p:cNvPicPr preferRelativeResize="0">
            <a:picLocks noGrp="1"/>
          </p:cNvPicPr>
          <p:nvPr>
            <p:ph type="pic" idx="2"/>
          </p:nvPr>
        </p:nvPicPr>
        <p:blipFill rotWithShape="1">
          <a:blip r:embed="rId3">
            <a:alphaModFix/>
          </a:blip>
          <a:srcRect/>
          <a:stretch/>
        </p:blipFill>
        <p:spPr>
          <a:xfrm>
            <a:off x="0" y="0"/>
            <a:ext cx="9144000" cy="5143500"/>
          </a:xfrm>
          <a:prstGeom prst="rect">
            <a:avLst/>
          </a:prstGeom>
          <a:noFill/>
          <a:ln>
            <a:noFill/>
          </a:ln>
        </p:spPr>
      </p:pic>
      <p:sp>
        <p:nvSpPr>
          <p:cNvPr id="1751" name="Google Shape;1751;p271"/>
          <p:cNvSpPr/>
          <p:nvPr/>
        </p:nvSpPr>
        <p:spPr>
          <a:xfrm>
            <a:off x="0" y="0"/>
            <a:ext cx="9144000" cy="5143500"/>
          </a:xfrm>
          <a:prstGeom prst="rect">
            <a:avLst/>
          </a:prstGeom>
          <a:solidFill>
            <a:schemeClr val="dk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752" name="Google Shape;1752;p271"/>
          <p:cNvSpPr txBox="1">
            <a:spLocks noGrp="1"/>
          </p:cNvSpPr>
          <p:nvPr>
            <p:ph type="title"/>
          </p:nvPr>
        </p:nvSpPr>
        <p:spPr>
          <a:xfrm>
            <a:off x="1576875" y="1430126"/>
            <a:ext cx="6073800" cy="1887900"/>
          </a:xfrm>
          <a:prstGeom prst="rect">
            <a:avLst/>
          </a:prstGeom>
          <a:noFill/>
          <a:ln>
            <a:noFill/>
          </a:ln>
        </p:spPr>
        <p:txBody>
          <a:bodyPr spcFirstLastPara="1" wrap="square" lIns="68575" tIns="34275" rIns="68575" bIns="34275" anchor="t" anchorCtr="0">
            <a:noAutofit/>
          </a:bodyPr>
          <a:lstStyle/>
          <a:p>
            <a:pPr marL="0" lvl="0" indent="0" algn="ctr" rtl="0">
              <a:lnSpc>
                <a:spcPct val="150000"/>
              </a:lnSpc>
              <a:spcBef>
                <a:spcPts val="0"/>
              </a:spcBef>
              <a:spcAft>
                <a:spcPts val="0"/>
              </a:spcAft>
              <a:buClr>
                <a:schemeClr val="lt1"/>
              </a:buClr>
              <a:buSzPts val="3300"/>
              <a:buFont typeface="Open Sans"/>
              <a:buNone/>
            </a:pPr>
            <a:r>
              <a:rPr lang="en"/>
              <a:t>“Together, we are building a stronger, more connected workforce system for Colorado.”</a:t>
            </a:r>
            <a:endParaRPr/>
          </a:p>
        </p:txBody>
      </p:sp>
      <p:pic>
        <p:nvPicPr>
          <p:cNvPr id="1753" name="Google Shape;1753;p271" descr="Colorado Department of Labor and Employment logo."/>
          <p:cNvPicPr preferRelativeResize="0"/>
          <p:nvPr/>
        </p:nvPicPr>
        <p:blipFill rotWithShape="1">
          <a:blip r:embed="rId4">
            <a:alphaModFix/>
          </a:blip>
          <a:srcRect/>
          <a:stretch/>
        </p:blipFill>
        <p:spPr>
          <a:xfrm>
            <a:off x="223222" y="4755241"/>
            <a:ext cx="1188408" cy="223339"/>
          </a:xfrm>
          <a:prstGeom prst="rect">
            <a:avLst/>
          </a:prstGeom>
          <a:noFill/>
          <a:ln>
            <a:noFill/>
          </a:ln>
        </p:spPr>
      </p:pic>
      <p:sp>
        <p:nvSpPr>
          <p:cNvPr id="1754" name="Google Shape;1754;p27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43</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pic>
        <p:nvPicPr>
          <p:cNvPr id="1759" name="Google Shape;1759;p272" descr="Colorado Flatirons mountains"/>
          <p:cNvPicPr preferRelativeResize="0"/>
          <p:nvPr/>
        </p:nvPicPr>
        <p:blipFill rotWithShape="1">
          <a:blip r:embed="rId3">
            <a:alphaModFix/>
          </a:blip>
          <a:srcRect/>
          <a:stretch/>
        </p:blipFill>
        <p:spPr>
          <a:xfrm>
            <a:off x="142318" y="140366"/>
            <a:ext cx="4329600" cy="2334000"/>
          </a:xfrm>
          <a:prstGeom prst="rect">
            <a:avLst/>
          </a:prstGeom>
          <a:noFill/>
          <a:ln>
            <a:noFill/>
          </a:ln>
        </p:spPr>
      </p:pic>
      <p:pic>
        <p:nvPicPr>
          <p:cNvPr id="1760" name="Google Shape;1760;p272" descr="Small bush overlooking a mountain range"/>
          <p:cNvPicPr preferRelativeResize="0"/>
          <p:nvPr/>
        </p:nvPicPr>
        <p:blipFill rotWithShape="1">
          <a:blip r:embed="rId4">
            <a:alphaModFix/>
          </a:blip>
          <a:srcRect/>
          <a:stretch/>
        </p:blipFill>
        <p:spPr>
          <a:xfrm>
            <a:off x="4676571" y="2665953"/>
            <a:ext cx="4329600" cy="2334000"/>
          </a:xfrm>
          <a:prstGeom prst="rect">
            <a:avLst/>
          </a:prstGeom>
          <a:noFill/>
          <a:ln>
            <a:noFill/>
          </a:ln>
        </p:spPr>
      </p:pic>
      <p:pic>
        <p:nvPicPr>
          <p:cNvPr id="1761" name="Google Shape;1761;p272" descr="Warehouse worker smiling toward camera"/>
          <p:cNvPicPr preferRelativeResize="0"/>
          <p:nvPr/>
        </p:nvPicPr>
        <p:blipFill rotWithShape="1">
          <a:blip r:embed="rId5">
            <a:alphaModFix/>
          </a:blip>
          <a:srcRect/>
          <a:stretch/>
        </p:blipFill>
        <p:spPr>
          <a:xfrm>
            <a:off x="4676571" y="141151"/>
            <a:ext cx="4329600" cy="2334000"/>
          </a:xfrm>
          <a:prstGeom prst="rect">
            <a:avLst/>
          </a:prstGeom>
          <a:noFill/>
          <a:ln>
            <a:noFill/>
          </a:ln>
        </p:spPr>
      </p:pic>
      <p:pic>
        <p:nvPicPr>
          <p:cNvPr id="1762" name="Google Shape;1762;p272" descr="Two male workers and one female worker all in hard hats collaborating with one another on a tablet"/>
          <p:cNvPicPr preferRelativeResize="0"/>
          <p:nvPr/>
        </p:nvPicPr>
        <p:blipFill rotWithShape="1">
          <a:blip r:embed="rId6">
            <a:alphaModFix/>
          </a:blip>
          <a:srcRect/>
          <a:stretch/>
        </p:blipFill>
        <p:spPr>
          <a:xfrm>
            <a:off x="142318" y="2659572"/>
            <a:ext cx="4329600" cy="2334000"/>
          </a:xfrm>
          <a:prstGeom prst="rect">
            <a:avLst/>
          </a:prstGeom>
          <a:noFill/>
          <a:ln>
            <a:noFill/>
          </a:ln>
        </p:spPr>
      </p:pic>
      <p:sp>
        <p:nvSpPr>
          <p:cNvPr id="1763" name="Google Shape;1763;p272" descr="Decorative image - blue box for white text."/>
          <p:cNvSpPr/>
          <p:nvPr/>
        </p:nvSpPr>
        <p:spPr>
          <a:xfrm>
            <a:off x="3351077" y="1346226"/>
            <a:ext cx="2446500" cy="2448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64" name="Google Shape;1764;p272"/>
          <p:cNvSpPr txBox="1">
            <a:spLocks noGrp="1"/>
          </p:cNvSpPr>
          <p:nvPr>
            <p:ph type="title"/>
          </p:nvPr>
        </p:nvSpPr>
        <p:spPr>
          <a:xfrm>
            <a:off x="3442145" y="1457383"/>
            <a:ext cx="2273400" cy="1617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lt1"/>
              </a:buClr>
              <a:buSzPts val="3300"/>
              <a:buFont typeface="Arial"/>
              <a:buNone/>
            </a:pPr>
            <a:r>
              <a:rPr lang="en" sz="3400"/>
              <a:t>Thank </a:t>
            </a:r>
            <a:endParaRPr sz="3400"/>
          </a:p>
          <a:p>
            <a:pPr marL="0" lvl="0" indent="0" algn="ctr" rtl="0">
              <a:lnSpc>
                <a:spcPct val="90000"/>
              </a:lnSpc>
              <a:spcBef>
                <a:spcPts val="0"/>
              </a:spcBef>
              <a:spcAft>
                <a:spcPts val="0"/>
              </a:spcAft>
              <a:buClr>
                <a:schemeClr val="lt1"/>
              </a:buClr>
              <a:buSzPts val="3300"/>
              <a:buFont typeface="Arial"/>
              <a:buNone/>
            </a:pPr>
            <a:r>
              <a:rPr lang="en" sz="3400"/>
              <a:t>You!</a:t>
            </a:r>
            <a:endParaRPr sz="3400" i="0" u="none" strike="noStrike" cap="none">
              <a:solidFill>
                <a:schemeClr val="lt1"/>
              </a:solidFill>
            </a:endParaRPr>
          </a:p>
        </p:txBody>
      </p:sp>
      <p:sp>
        <p:nvSpPr>
          <p:cNvPr id="1765" name="Google Shape;1765;p27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44</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273"/>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600">
                <a:latin typeface="Trebuchet MS"/>
                <a:ea typeface="Trebuchet MS"/>
                <a:cs typeface="Trebuchet MS"/>
                <a:sym typeface="Trebuchet MS"/>
              </a:rPr>
              <a:t>Compliance through Volunteering</a:t>
            </a:r>
            <a:endParaRPr sz="3300">
              <a:latin typeface="Trebuchet MS"/>
              <a:ea typeface="Trebuchet MS"/>
              <a:cs typeface="Trebuchet MS"/>
              <a:sym typeface="Trebuchet MS"/>
            </a:endParaRPr>
          </a:p>
        </p:txBody>
      </p:sp>
      <p:sp>
        <p:nvSpPr>
          <p:cNvPr id="1771" name="Google Shape;1771;p27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000000"/>
                </a:solidFill>
                <a:latin typeface="Trebuchet MS"/>
                <a:ea typeface="Trebuchet MS"/>
                <a:cs typeface="Trebuchet MS"/>
                <a:sym typeface="Trebuchet MS"/>
              </a:rPr>
              <a:t>45</a:t>
            </a:fld>
            <a:endParaRPr sz="1000">
              <a:solidFill>
                <a:srgbClr val="000000"/>
              </a:solidFill>
              <a:latin typeface="Trebuchet MS"/>
              <a:ea typeface="Trebuchet MS"/>
              <a:cs typeface="Trebuchet MS"/>
              <a:sym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p274"/>
          <p:cNvSpPr txBox="1">
            <a:spLocks noGrp="1"/>
          </p:cNvSpPr>
          <p:nvPr>
            <p:ph type="title"/>
          </p:nvPr>
        </p:nvSpPr>
        <p:spPr>
          <a:xfrm>
            <a:off x="628650" y="-184924"/>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600"/>
              <a:t>Top Questions: Volunteering (Community Service)</a:t>
            </a:r>
            <a:endParaRPr sz="2600"/>
          </a:p>
        </p:txBody>
      </p:sp>
      <p:pic>
        <p:nvPicPr>
          <p:cNvPr id="1778" name="Google Shape;1778;p274" descr="A blonde woman with long hair and a black shirt smiles."/>
          <p:cNvPicPr preferRelativeResize="0"/>
          <p:nvPr/>
        </p:nvPicPr>
        <p:blipFill rotWithShape="1">
          <a:blip r:embed="rId3">
            <a:alphaModFix/>
          </a:blip>
          <a:srcRect l="22592" t="9683" r="20657" b="12350"/>
          <a:stretch/>
        </p:blipFill>
        <p:spPr>
          <a:xfrm>
            <a:off x="4335825" y="2316525"/>
            <a:ext cx="1948421" cy="2382752"/>
          </a:xfrm>
          <a:prstGeom prst="rect">
            <a:avLst/>
          </a:prstGeom>
          <a:noFill/>
          <a:ln>
            <a:noFill/>
          </a:ln>
        </p:spPr>
      </p:pic>
      <p:sp>
        <p:nvSpPr>
          <p:cNvPr id="1779" name="Google Shape;1779;p274"/>
          <p:cNvSpPr/>
          <p:nvPr/>
        </p:nvSpPr>
        <p:spPr>
          <a:xfrm flipH="1">
            <a:off x="108000" y="762750"/>
            <a:ext cx="4676700" cy="2511300"/>
          </a:xfrm>
          <a:prstGeom prst="wedgeEllipseCallout">
            <a:avLst>
              <a:gd name="adj1" fmla="val -47235"/>
              <a:gd name="adj2" fmla="val 4482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800"/>
              </a:spcBef>
              <a:spcAft>
                <a:spcPts val="800"/>
              </a:spcAft>
              <a:buClr>
                <a:schemeClr val="dk1"/>
              </a:buClr>
              <a:buSzPts val="1100"/>
              <a:buFont typeface="Arial"/>
              <a:buNone/>
            </a:pPr>
            <a:r>
              <a:rPr lang="en" sz="1800">
                <a:solidFill>
                  <a:schemeClr val="dk1"/>
                </a:solidFill>
                <a:latin typeface="Trebuchet MS"/>
                <a:ea typeface="Trebuchet MS"/>
                <a:cs typeface="Trebuchet MS"/>
                <a:sym typeface="Trebuchet MS"/>
              </a:rPr>
              <a:t>“What </a:t>
            </a:r>
            <a:r>
              <a:rPr lang="en" sz="1800" b="1">
                <a:solidFill>
                  <a:schemeClr val="dk1"/>
                </a:solidFill>
                <a:latin typeface="Trebuchet MS"/>
                <a:ea typeface="Trebuchet MS"/>
                <a:cs typeface="Trebuchet MS"/>
                <a:sym typeface="Trebuchet MS"/>
              </a:rPr>
              <a:t>kinds of volunteer activities</a:t>
            </a:r>
            <a:r>
              <a:rPr lang="en" sz="1800">
                <a:solidFill>
                  <a:schemeClr val="dk1"/>
                </a:solidFill>
                <a:latin typeface="Trebuchet MS"/>
                <a:ea typeface="Trebuchet MS"/>
                <a:cs typeface="Trebuchet MS"/>
                <a:sym typeface="Trebuchet MS"/>
              </a:rPr>
              <a:t> count to meet the work requirement? Can I walk my neighbor’s dog or provide unpaid caregiving or do I have to work hours at a food pantry?”</a:t>
            </a:r>
            <a:endParaRPr sz="1800">
              <a:solidFill>
                <a:schemeClr val="dk1"/>
              </a:solidFill>
              <a:latin typeface="Trebuchet MS"/>
              <a:ea typeface="Trebuchet MS"/>
              <a:cs typeface="Trebuchet MS"/>
              <a:sym typeface="Trebuchet MS"/>
            </a:endParaRPr>
          </a:p>
        </p:txBody>
      </p:sp>
      <p:sp>
        <p:nvSpPr>
          <p:cNvPr id="1780" name="Google Shape;1780;p274"/>
          <p:cNvSpPr/>
          <p:nvPr/>
        </p:nvSpPr>
        <p:spPr>
          <a:xfrm>
            <a:off x="6405750" y="1188000"/>
            <a:ext cx="2369400" cy="1509900"/>
          </a:xfrm>
          <a:prstGeom prst="wedgeRoundRectCallout">
            <a:avLst>
              <a:gd name="adj1" fmla="val -55983"/>
              <a:gd name="adj2" fmla="val 74727"/>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Trebuchet MS"/>
                <a:ea typeface="Trebuchet MS"/>
                <a:cs typeface="Trebuchet MS"/>
                <a:sym typeface="Trebuchet MS"/>
              </a:rPr>
              <a:t>“What </a:t>
            </a:r>
            <a:r>
              <a:rPr lang="en" sz="1800" b="1">
                <a:latin typeface="Trebuchet MS"/>
                <a:ea typeface="Trebuchet MS"/>
                <a:cs typeface="Trebuchet MS"/>
                <a:sym typeface="Trebuchet MS"/>
              </a:rPr>
              <a:t>kinds of organizations</a:t>
            </a:r>
            <a:r>
              <a:rPr lang="en" sz="1800">
                <a:latin typeface="Trebuchet MS"/>
                <a:ea typeface="Trebuchet MS"/>
                <a:cs typeface="Trebuchet MS"/>
                <a:sym typeface="Trebuchet MS"/>
              </a:rPr>
              <a:t> can I volunteer with?”</a:t>
            </a:r>
            <a:endParaRPr sz="1800">
              <a:latin typeface="Trebuchet MS"/>
              <a:ea typeface="Trebuchet MS"/>
              <a:cs typeface="Trebuchet MS"/>
              <a:sym typeface="Trebuchet MS"/>
            </a:endParaRPr>
          </a:p>
        </p:txBody>
      </p:sp>
      <p:sp>
        <p:nvSpPr>
          <p:cNvPr id="1781" name="Google Shape;1781;p27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46</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7" name="Google Shape;1787;p275"/>
          <p:cNvSpPr txBox="1">
            <a:spLocks noGrp="1"/>
          </p:cNvSpPr>
          <p:nvPr>
            <p:ph type="title"/>
          </p:nvPr>
        </p:nvSpPr>
        <p:spPr>
          <a:xfrm>
            <a:off x="729900" y="-547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600"/>
              <a:t>Top Questions: Volunteering (Community Service)</a:t>
            </a:r>
            <a:endParaRPr sz="2600"/>
          </a:p>
        </p:txBody>
      </p:sp>
      <p:pic>
        <p:nvPicPr>
          <p:cNvPr id="1788" name="Google Shape;1788;p275" descr="An older man with white hair and a white beard wears a blue collared shirt and brown sweater."/>
          <p:cNvPicPr preferRelativeResize="0"/>
          <p:nvPr/>
        </p:nvPicPr>
        <p:blipFill rotWithShape="1">
          <a:blip r:embed="rId3">
            <a:alphaModFix/>
          </a:blip>
          <a:srcRect l="33883" t="13695" r="34906" b="38033"/>
          <a:stretch/>
        </p:blipFill>
        <p:spPr>
          <a:xfrm>
            <a:off x="3711054" y="2030265"/>
            <a:ext cx="1727049" cy="2672548"/>
          </a:xfrm>
          <a:prstGeom prst="rect">
            <a:avLst/>
          </a:prstGeom>
          <a:noFill/>
          <a:ln>
            <a:noFill/>
          </a:ln>
        </p:spPr>
      </p:pic>
      <p:sp>
        <p:nvSpPr>
          <p:cNvPr id="1789" name="Google Shape;1789;p275"/>
          <p:cNvSpPr/>
          <p:nvPr/>
        </p:nvSpPr>
        <p:spPr>
          <a:xfrm>
            <a:off x="559850" y="1017200"/>
            <a:ext cx="3238500" cy="1257300"/>
          </a:xfrm>
          <a:prstGeom prst="wedgeRoundRectCallout">
            <a:avLst>
              <a:gd name="adj1" fmla="val 53084"/>
              <a:gd name="adj2" fmla="val 78792"/>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“How will I have to document the required volunteer hours?”</a:t>
            </a:r>
            <a:endParaRPr sz="1800">
              <a:solidFill>
                <a:schemeClr val="dk1"/>
              </a:solidFill>
              <a:latin typeface="Trebuchet MS"/>
              <a:ea typeface="Trebuchet MS"/>
              <a:cs typeface="Trebuchet MS"/>
              <a:sym typeface="Trebuchet MS"/>
            </a:endParaRPr>
          </a:p>
        </p:txBody>
      </p:sp>
      <p:sp>
        <p:nvSpPr>
          <p:cNvPr id="1790" name="Google Shape;1790;p275"/>
          <p:cNvSpPr/>
          <p:nvPr/>
        </p:nvSpPr>
        <p:spPr>
          <a:xfrm>
            <a:off x="5499600" y="1224150"/>
            <a:ext cx="3400500" cy="1347600"/>
          </a:xfrm>
          <a:prstGeom prst="wedgeRoundRectCallout">
            <a:avLst>
              <a:gd name="adj1" fmla="val -51341"/>
              <a:gd name="adj2" fmla="val 81055"/>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“What will the obligations of a nonprofit be in engaging someone for the Medicaid requirement?”</a:t>
            </a:r>
            <a:endParaRPr sz="1800">
              <a:solidFill>
                <a:schemeClr val="dk1"/>
              </a:solidFill>
              <a:latin typeface="Trebuchet MS"/>
              <a:ea typeface="Trebuchet MS"/>
              <a:cs typeface="Trebuchet MS"/>
              <a:sym typeface="Trebuchet MS"/>
            </a:endParaRPr>
          </a:p>
        </p:txBody>
      </p:sp>
      <p:sp>
        <p:nvSpPr>
          <p:cNvPr id="1791" name="Google Shape;1791;p27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47</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96"/>
        <p:cNvGrpSpPr/>
        <p:nvPr/>
      </p:nvGrpSpPr>
      <p:grpSpPr>
        <a:xfrm>
          <a:off x="0" y="0"/>
          <a:ext cx="0" cy="0"/>
          <a:chOff x="0" y="0"/>
          <a:chExt cx="0" cy="0"/>
        </a:xfrm>
      </p:grpSpPr>
      <p:sp>
        <p:nvSpPr>
          <p:cNvPr id="1797" name="Google Shape;1797;p276"/>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n" sz="3100" b="0"/>
              <a:t>Prime Health</a:t>
            </a:r>
            <a:r>
              <a:rPr lang="en" sz="2800" b="0"/>
              <a:t>  </a:t>
            </a:r>
            <a:br>
              <a:rPr lang="en" sz="2800" b="0"/>
            </a:br>
            <a:br>
              <a:rPr lang="en" sz="3000" b="0"/>
            </a:br>
            <a:br>
              <a:rPr lang="en" sz="3000" b="0">
                <a:solidFill>
                  <a:schemeClr val="dk1"/>
                </a:solidFill>
              </a:rPr>
            </a:br>
            <a:br>
              <a:rPr lang="en" sz="3000" b="0">
                <a:solidFill>
                  <a:schemeClr val="dk1"/>
                </a:solidFill>
              </a:rPr>
            </a:br>
            <a:endParaRPr sz="1500" b="0" i="0"/>
          </a:p>
        </p:txBody>
      </p:sp>
      <p:sp>
        <p:nvSpPr>
          <p:cNvPr id="1798" name="Google Shape;1798;p276"/>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sz="1000"/>
              <a:t>48</a:t>
            </a:fld>
            <a:endParaRPr sz="10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sp>
        <p:nvSpPr>
          <p:cNvPr id="1803" name="Google Shape;1803;p277"/>
          <p:cNvSpPr txBox="1">
            <a:spLocks noGrp="1"/>
          </p:cNvSpPr>
          <p:nvPr>
            <p:ph type="ctrTitle"/>
          </p:nvPr>
        </p:nvSpPr>
        <p:spPr>
          <a:xfrm>
            <a:off x="311700" y="511200"/>
            <a:ext cx="8520600" cy="19662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
              <a:t>Community-Service/ Volunteer Organization</a:t>
            </a:r>
            <a:endParaRPr sz="2100"/>
          </a:p>
        </p:txBody>
      </p:sp>
      <p:sp>
        <p:nvSpPr>
          <p:cNvPr id="1804" name="Google Shape;1804;p277"/>
          <p:cNvSpPr txBox="1">
            <a:spLocks noGrp="1"/>
          </p:cNvSpPr>
          <p:nvPr>
            <p:ph type="subTitle" idx="1"/>
          </p:nvPr>
        </p:nvSpPr>
        <p:spPr>
          <a:xfrm>
            <a:off x="311700" y="2524550"/>
            <a:ext cx="8520600" cy="6450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sz="1600">
                <a:solidFill>
                  <a:schemeClr val="dk1"/>
                </a:solidFill>
                <a:latin typeface="Trebuchet MS"/>
                <a:ea typeface="Trebuchet MS"/>
                <a:cs typeface="Trebuchet MS"/>
                <a:sym typeface="Trebuchet MS"/>
              </a:rPr>
              <a:t>Sarah Lampe, President and CEO </a:t>
            </a:r>
            <a:endParaRPr sz="1600">
              <a:solidFill>
                <a:schemeClr val="dk1"/>
              </a:solidFill>
              <a:latin typeface="Trebuchet MS"/>
              <a:ea typeface="Trebuchet MS"/>
              <a:cs typeface="Trebuchet MS"/>
              <a:sym typeface="Trebuchet MS"/>
            </a:endParaRPr>
          </a:p>
        </p:txBody>
      </p:sp>
      <p:pic>
        <p:nvPicPr>
          <p:cNvPr id="1805" name="Google Shape;1805;p277" title="2022 new blue prime-health_logo-horizontal-blue.png"/>
          <p:cNvPicPr preferRelativeResize="0"/>
          <p:nvPr/>
        </p:nvPicPr>
        <p:blipFill rotWithShape="1">
          <a:blip r:embed="rId3">
            <a:alphaModFix/>
          </a:blip>
          <a:srcRect/>
          <a:stretch/>
        </p:blipFill>
        <p:spPr>
          <a:xfrm>
            <a:off x="1663639" y="3060583"/>
            <a:ext cx="5571425" cy="949450"/>
          </a:xfrm>
          <a:prstGeom prst="rect">
            <a:avLst/>
          </a:prstGeom>
          <a:noFill/>
          <a:ln>
            <a:noFill/>
          </a:ln>
        </p:spPr>
      </p:pic>
      <p:sp>
        <p:nvSpPr>
          <p:cNvPr id="1806" name="Google Shape;1806;p277"/>
          <p:cNvSpPr txBox="1"/>
          <p:nvPr/>
        </p:nvSpPr>
        <p:spPr>
          <a:xfrm>
            <a:off x="311700" y="4169575"/>
            <a:ext cx="8520600" cy="318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sz="1800" i="0" u="none" strike="noStrike" cap="none">
                <a:solidFill>
                  <a:schemeClr val="dk1"/>
                </a:solidFill>
                <a:latin typeface="Trebuchet MS"/>
                <a:ea typeface="Trebuchet MS"/>
                <a:cs typeface="Trebuchet MS"/>
                <a:sym typeface="Trebuchet MS"/>
              </a:rPr>
              <a:t>Fostering Innovation to Improve Health in Underserved Communities</a:t>
            </a:r>
            <a:endParaRPr sz="180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sp>
        <p:nvSpPr>
          <p:cNvPr id="1807" name="Google Shape;1807;p277"/>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49</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233"/>
          <p:cNvSpPr txBox="1">
            <a:spLocks noGrp="1"/>
          </p:cNvSpPr>
          <p:nvPr>
            <p:ph type="title"/>
          </p:nvPr>
        </p:nvSpPr>
        <p:spPr>
          <a:xfrm>
            <a:off x="2617044" y="328494"/>
            <a:ext cx="3909825"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en"/>
              <a:t>What We Do</a:t>
            </a:r>
            <a:endParaRPr/>
          </a:p>
        </p:txBody>
      </p:sp>
      <p:sp>
        <p:nvSpPr>
          <p:cNvPr id="1433" name="Google Shape;1433;p233"/>
          <p:cNvSpPr txBox="1">
            <a:spLocks noGrp="1"/>
          </p:cNvSpPr>
          <p:nvPr>
            <p:ph type="body" idx="1"/>
          </p:nvPr>
        </p:nvSpPr>
        <p:spPr>
          <a:xfrm>
            <a:off x="857250" y="1257300"/>
            <a:ext cx="7922475" cy="2952675"/>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n" sz="2400">
                <a:solidFill>
                  <a:schemeClr val="dk2"/>
                </a:solidFill>
              </a:rPr>
              <a:t>The Colorado Department of Health Care Policy and Financing (HCPF) administers Health First Colorado (Colorado’s Medicaid program), Child Health Plan </a:t>
            </a:r>
            <a:r>
              <a:rPr lang="en" sz="2400" i="1">
                <a:solidFill>
                  <a:schemeClr val="dk2"/>
                </a:solidFill>
              </a:rPr>
              <a:t>Plus </a:t>
            </a:r>
            <a:r>
              <a:rPr lang="en" sz="2400">
                <a:solidFill>
                  <a:schemeClr val="dk2"/>
                </a:solidFill>
              </a:rPr>
              <a:t>(CHP+) and other health care programs for Coloradans who qualify. </a:t>
            </a:r>
            <a:endParaRPr sz="2400" b="0" i="0" u="none" strike="noStrike">
              <a:solidFill>
                <a:schemeClr val="dk2"/>
              </a:solidFill>
              <a:latin typeface="Trebuchet MS"/>
              <a:ea typeface="Trebuchet MS"/>
              <a:cs typeface="Trebuchet MS"/>
              <a:sym typeface="Trebuchet MS"/>
            </a:endParaRPr>
          </a:p>
        </p:txBody>
      </p:sp>
      <p:sp>
        <p:nvSpPr>
          <p:cNvPr id="1434" name="Google Shape;1434;p23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latin typeface="Trebuchet MS"/>
                <a:ea typeface="Trebuchet MS"/>
                <a:cs typeface="Trebuchet MS"/>
                <a:sym typeface="Trebuchet MS"/>
              </a:rPr>
              <a:t>5</a:t>
            </a:fld>
            <a:endParaRPr sz="1000">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p278"/>
          <p:cNvSpPr txBox="1">
            <a:spLocks noGrp="1"/>
          </p:cNvSpPr>
          <p:nvPr>
            <p:ph type="title"/>
          </p:nvPr>
        </p:nvSpPr>
        <p:spPr>
          <a:xfrm>
            <a:off x="526925" y="0"/>
            <a:ext cx="8226600" cy="10146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sz="3400"/>
              <a:t>Medicaid Participatory Action Incubator</a:t>
            </a:r>
            <a:endParaRPr sz="2100"/>
          </a:p>
        </p:txBody>
      </p:sp>
      <p:sp>
        <p:nvSpPr>
          <p:cNvPr id="1814" name="Google Shape;1814;p278"/>
          <p:cNvSpPr txBox="1">
            <a:spLocks noGrp="1"/>
          </p:cNvSpPr>
          <p:nvPr>
            <p:ph type="body" idx="1"/>
          </p:nvPr>
        </p:nvSpPr>
        <p:spPr>
          <a:xfrm>
            <a:off x="762150" y="1132525"/>
            <a:ext cx="7943700" cy="32322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800" b="1" i="1"/>
              <a:t>Co-design systems with the people who'll actually use them</a:t>
            </a:r>
            <a:endParaRPr sz="1800" b="1" i="1"/>
          </a:p>
          <a:p>
            <a:pPr marL="0" lvl="0" indent="0" algn="l" rtl="0">
              <a:lnSpc>
                <a:spcPct val="115000"/>
              </a:lnSpc>
              <a:spcBef>
                <a:spcPts val="1200"/>
              </a:spcBef>
              <a:spcAft>
                <a:spcPts val="0"/>
              </a:spcAft>
              <a:buNone/>
            </a:pPr>
            <a:r>
              <a:rPr lang="en" sz="1800" b="1"/>
              <a:t>10 workshops on community engagement requirements - 3 volunteer workshops</a:t>
            </a:r>
            <a:endParaRPr sz="1800" b="1"/>
          </a:p>
          <a:p>
            <a:pPr marL="457200" lvl="0" indent="-342900" algn="l" rtl="0">
              <a:lnSpc>
                <a:spcPct val="115000"/>
              </a:lnSpc>
              <a:spcBef>
                <a:spcPts val="1200"/>
              </a:spcBef>
              <a:spcAft>
                <a:spcPts val="0"/>
              </a:spcAft>
              <a:buClr>
                <a:schemeClr val="dk1"/>
              </a:buClr>
              <a:buSzPts val="1800"/>
              <a:buFont typeface="Trebuchet MS"/>
              <a:buChar char="●"/>
            </a:pPr>
            <a:r>
              <a:rPr lang="en" sz="1800"/>
              <a:t>What are you currently doing to support volunteer tracking? </a:t>
            </a:r>
            <a:endParaRPr sz="1800"/>
          </a:p>
          <a:p>
            <a:pPr marL="457200" lvl="0" indent="-342900" algn="l" rtl="0">
              <a:lnSpc>
                <a:spcPct val="115000"/>
              </a:lnSpc>
              <a:spcBef>
                <a:spcPts val="0"/>
              </a:spcBef>
              <a:spcAft>
                <a:spcPts val="0"/>
              </a:spcAft>
              <a:buClr>
                <a:schemeClr val="dk1"/>
              </a:buClr>
              <a:buSzPts val="1800"/>
              <a:buFont typeface="Trebuchet MS"/>
              <a:buChar char="●"/>
            </a:pPr>
            <a:r>
              <a:rPr lang="en" sz="1800"/>
              <a:t>What do you want to see in future systems to track volunteer hours?</a:t>
            </a:r>
            <a:endParaRPr sz="1800"/>
          </a:p>
          <a:p>
            <a:pPr marL="0" lvl="0" indent="0" algn="l" rtl="0">
              <a:lnSpc>
                <a:spcPct val="115000"/>
              </a:lnSpc>
              <a:spcBef>
                <a:spcPts val="1200"/>
              </a:spcBef>
              <a:spcAft>
                <a:spcPts val="0"/>
              </a:spcAft>
              <a:buNone/>
            </a:pPr>
            <a:r>
              <a:rPr lang="en" sz="1800" b="1"/>
              <a:t>Survey of Health First Colorado Members</a:t>
            </a:r>
            <a:endParaRPr sz="1800" b="1"/>
          </a:p>
          <a:p>
            <a:pPr marL="457200" lvl="0" indent="-342900" algn="l" rtl="0">
              <a:lnSpc>
                <a:spcPct val="115000"/>
              </a:lnSpc>
              <a:spcBef>
                <a:spcPts val="1200"/>
              </a:spcBef>
              <a:spcAft>
                <a:spcPts val="0"/>
              </a:spcAft>
              <a:buClr>
                <a:schemeClr val="dk1"/>
              </a:buClr>
              <a:buSzPts val="1800"/>
              <a:buFont typeface="Trebuchet MS"/>
              <a:buChar char="●"/>
            </a:pPr>
            <a:r>
              <a:rPr lang="en" sz="1800"/>
              <a:t>How do you currently track hours?</a:t>
            </a:r>
            <a:endParaRPr sz="1800"/>
          </a:p>
          <a:p>
            <a:pPr marL="457200" lvl="0" indent="-342900" algn="l" rtl="0">
              <a:lnSpc>
                <a:spcPct val="115000"/>
              </a:lnSpc>
              <a:spcBef>
                <a:spcPts val="0"/>
              </a:spcBef>
              <a:spcAft>
                <a:spcPts val="0"/>
              </a:spcAft>
              <a:buClr>
                <a:schemeClr val="dk1"/>
              </a:buClr>
              <a:buSzPts val="1800"/>
              <a:buFont typeface="Trebuchet MS"/>
              <a:buChar char="●"/>
            </a:pPr>
            <a:r>
              <a:rPr lang="en" sz="1800"/>
              <a:t>How do you find out about volunteer (and work) opportunities?</a:t>
            </a:r>
            <a:endParaRPr sz="2500"/>
          </a:p>
        </p:txBody>
      </p:sp>
      <p:sp>
        <p:nvSpPr>
          <p:cNvPr id="1815" name="Google Shape;1815;p278"/>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50</a:t>
            </a:fld>
            <a:endParaRPr sz="10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p279"/>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Clr>
                <a:schemeClr val="dk1"/>
              </a:buClr>
              <a:buSzPts val="3111"/>
              <a:buFont typeface="Arial"/>
              <a:buNone/>
            </a:pPr>
            <a:r>
              <a:rPr lang="en" sz="3300"/>
              <a:t>Member and Organization Perspectives </a:t>
            </a:r>
            <a:endParaRPr sz="3300"/>
          </a:p>
        </p:txBody>
      </p:sp>
      <p:sp>
        <p:nvSpPr>
          <p:cNvPr id="1821" name="Google Shape;1821;p279"/>
          <p:cNvSpPr txBox="1">
            <a:spLocks noGrp="1"/>
          </p:cNvSpPr>
          <p:nvPr>
            <p:ph type="body" idx="1"/>
          </p:nvPr>
        </p:nvSpPr>
        <p:spPr>
          <a:xfrm>
            <a:off x="628650" y="1048500"/>
            <a:ext cx="7886700" cy="3190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b="1" i="1"/>
              <a:t>Volunteering already happens and is captured through many different channels</a:t>
            </a:r>
            <a:endParaRPr sz="1600" b="1" i="1"/>
          </a:p>
          <a:p>
            <a:pPr marL="0" lvl="0" indent="0" algn="l" rtl="0">
              <a:lnSpc>
                <a:spcPct val="115000"/>
              </a:lnSpc>
              <a:spcBef>
                <a:spcPts val="1200"/>
              </a:spcBef>
              <a:spcAft>
                <a:spcPts val="0"/>
              </a:spcAft>
              <a:buClr>
                <a:schemeClr val="dk1"/>
              </a:buClr>
              <a:buSzPts val="1800"/>
              <a:buFont typeface="Arial"/>
              <a:buNone/>
            </a:pPr>
            <a:r>
              <a:rPr lang="en" sz="1600" b="1"/>
              <a:t>Finding volunteer opportunities </a:t>
            </a:r>
            <a:r>
              <a:rPr lang="en" sz="1600"/>
              <a:t>(members)</a:t>
            </a:r>
            <a:endParaRPr sz="1600"/>
          </a:p>
          <a:p>
            <a:pPr marL="457200" lvl="0" indent="-330200" algn="l" rtl="0">
              <a:lnSpc>
                <a:spcPct val="115000"/>
              </a:lnSpc>
              <a:spcBef>
                <a:spcPts val="1200"/>
              </a:spcBef>
              <a:spcAft>
                <a:spcPts val="0"/>
              </a:spcAft>
              <a:buClr>
                <a:schemeClr val="dk1"/>
              </a:buClr>
              <a:buSzPts val="1600"/>
              <a:buFont typeface="Trebuchet MS"/>
              <a:buChar char="●"/>
            </a:pPr>
            <a:r>
              <a:rPr lang="en" sz="1600"/>
              <a:t>Informal networks and community connections</a:t>
            </a:r>
            <a:endParaRPr sz="1600"/>
          </a:p>
          <a:p>
            <a:pPr marL="457200" lvl="0" indent="-330200" algn="l" rtl="0">
              <a:lnSpc>
                <a:spcPct val="115000"/>
              </a:lnSpc>
              <a:spcBef>
                <a:spcPts val="0"/>
              </a:spcBef>
              <a:spcAft>
                <a:spcPts val="0"/>
              </a:spcAft>
              <a:buClr>
                <a:schemeClr val="dk1"/>
              </a:buClr>
              <a:buSzPts val="1600"/>
              <a:buFont typeface="Trebuchet MS"/>
              <a:buChar char="●"/>
            </a:pPr>
            <a:r>
              <a:rPr lang="en" sz="1600"/>
              <a:t>Not likely to look on job boards or online services</a:t>
            </a:r>
            <a:endParaRPr sz="1600"/>
          </a:p>
          <a:p>
            <a:pPr marL="0" lvl="0" indent="0" algn="l" rtl="0">
              <a:lnSpc>
                <a:spcPct val="115000"/>
              </a:lnSpc>
              <a:spcBef>
                <a:spcPts val="1200"/>
              </a:spcBef>
              <a:spcAft>
                <a:spcPts val="0"/>
              </a:spcAft>
              <a:buClr>
                <a:schemeClr val="dk1"/>
              </a:buClr>
              <a:buSzPts val="1800"/>
              <a:buFont typeface="Arial"/>
              <a:buNone/>
            </a:pPr>
            <a:r>
              <a:rPr lang="en" sz="1600" b="1"/>
              <a:t>Tracking volunteer hours </a:t>
            </a:r>
            <a:r>
              <a:rPr lang="en" sz="1600"/>
              <a:t>(organizations and members)</a:t>
            </a:r>
            <a:endParaRPr sz="1600"/>
          </a:p>
          <a:p>
            <a:pPr marL="457200" lvl="0" indent="-330200" algn="l" rtl="0">
              <a:lnSpc>
                <a:spcPct val="115000"/>
              </a:lnSpc>
              <a:spcBef>
                <a:spcPts val="1200"/>
              </a:spcBef>
              <a:spcAft>
                <a:spcPts val="0"/>
              </a:spcAft>
              <a:buClr>
                <a:schemeClr val="dk1"/>
              </a:buClr>
              <a:buSzPts val="1600"/>
              <a:buFont typeface="Trebuchet MS"/>
              <a:buChar char="●"/>
            </a:pPr>
            <a:r>
              <a:rPr lang="en" sz="1600"/>
              <a:t>Informal tracking (paper sign-in sheets, spreadsheets, online groups)</a:t>
            </a:r>
            <a:endParaRPr sz="1600"/>
          </a:p>
          <a:p>
            <a:pPr marL="457200" lvl="0" indent="-330200" algn="l" rtl="0">
              <a:lnSpc>
                <a:spcPct val="115000"/>
              </a:lnSpc>
              <a:spcBef>
                <a:spcPts val="0"/>
              </a:spcBef>
              <a:spcAft>
                <a:spcPts val="0"/>
              </a:spcAft>
              <a:buClr>
                <a:schemeClr val="dk1"/>
              </a:buClr>
              <a:buSzPts val="1600"/>
              <a:buFont typeface="Trebuchet MS"/>
              <a:buChar char="●"/>
            </a:pPr>
            <a:r>
              <a:rPr lang="en" sz="1600"/>
              <a:t>Formal platforms (volunteer management software)</a:t>
            </a:r>
            <a:endParaRPr sz="1600"/>
          </a:p>
          <a:p>
            <a:pPr marL="457200" lvl="0" indent="-330200" algn="l" rtl="0">
              <a:lnSpc>
                <a:spcPct val="115000"/>
              </a:lnSpc>
              <a:spcBef>
                <a:spcPts val="0"/>
              </a:spcBef>
              <a:spcAft>
                <a:spcPts val="0"/>
              </a:spcAft>
              <a:buClr>
                <a:schemeClr val="dk1"/>
              </a:buClr>
              <a:buSzPts val="1600"/>
              <a:buFont typeface="Trebuchet MS"/>
              <a:buChar char="●"/>
            </a:pPr>
            <a:r>
              <a:rPr lang="en" sz="1600"/>
              <a:t>Minimal (if any) existing third-party sharing </a:t>
            </a:r>
            <a:endParaRPr/>
          </a:p>
        </p:txBody>
      </p:sp>
      <p:sp>
        <p:nvSpPr>
          <p:cNvPr id="1822" name="Google Shape;1822;p279"/>
          <p:cNvSpPr/>
          <p:nvPr/>
        </p:nvSpPr>
        <p:spPr>
          <a:xfrm>
            <a:off x="943750" y="4010975"/>
            <a:ext cx="7282800" cy="589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Trebuchet MS"/>
                <a:ea typeface="Trebuchet MS"/>
                <a:cs typeface="Trebuchet MS"/>
                <a:sym typeface="Trebuchet MS"/>
              </a:rPr>
              <a:t>Many volunteer organizations do not know what this role will look like in verifying volunteer hours to ensure members can maintain their Medicaid</a:t>
            </a:r>
            <a:endParaRPr sz="1600">
              <a:solidFill>
                <a:schemeClr val="dk1"/>
              </a:solidFill>
              <a:latin typeface="Trebuchet MS"/>
              <a:ea typeface="Trebuchet MS"/>
              <a:cs typeface="Trebuchet MS"/>
              <a:sym typeface="Trebuchet MS"/>
            </a:endParaRPr>
          </a:p>
        </p:txBody>
      </p:sp>
      <p:sp>
        <p:nvSpPr>
          <p:cNvPr id="1823" name="Google Shape;1823;p27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51</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280"/>
          <p:cNvSpPr txBox="1">
            <a:spLocks noGrp="1"/>
          </p:cNvSpPr>
          <p:nvPr>
            <p:ph type="title"/>
          </p:nvPr>
        </p:nvSpPr>
        <p:spPr>
          <a:xfrm>
            <a:off x="311700" y="141575"/>
            <a:ext cx="8520600" cy="8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3450"/>
              <a:t>Two Capacity Tiers, </a:t>
            </a:r>
            <a:endParaRPr sz="3450"/>
          </a:p>
          <a:p>
            <a:pPr marL="0" lvl="0" indent="0" algn="ctr" rtl="0">
              <a:lnSpc>
                <a:spcPct val="100000"/>
              </a:lnSpc>
              <a:spcBef>
                <a:spcPts val="0"/>
              </a:spcBef>
              <a:spcAft>
                <a:spcPts val="0"/>
              </a:spcAft>
              <a:buSzPts val="2800"/>
              <a:buNone/>
            </a:pPr>
            <a:r>
              <a:rPr lang="en" sz="3450"/>
              <a:t>Two Very Different Needs</a:t>
            </a:r>
            <a:endParaRPr sz="3450"/>
          </a:p>
        </p:txBody>
      </p:sp>
      <p:sp>
        <p:nvSpPr>
          <p:cNvPr id="1829" name="Google Shape;1829;p280"/>
          <p:cNvSpPr txBox="1">
            <a:spLocks noGrp="1"/>
          </p:cNvSpPr>
          <p:nvPr>
            <p:ph type="body" idx="1"/>
          </p:nvPr>
        </p:nvSpPr>
        <p:spPr>
          <a:xfrm>
            <a:off x="311700" y="1368450"/>
            <a:ext cx="3999900" cy="3200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solidFill>
                  <a:schemeClr val="dk1"/>
                </a:solidFill>
                <a:latin typeface="Trebuchet MS"/>
                <a:ea typeface="Trebuchet MS"/>
                <a:cs typeface="Trebuchet MS"/>
                <a:sym typeface="Trebuchet MS"/>
              </a:rPr>
              <a:t>Medium to Large Organizations</a:t>
            </a:r>
            <a:endParaRPr sz="1600" b="1">
              <a:solidFill>
                <a:schemeClr val="dk1"/>
              </a:solidFill>
              <a:latin typeface="Trebuchet MS"/>
              <a:ea typeface="Trebuchet MS"/>
              <a:cs typeface="Trebuchet MS"/>
              <a:sym typeface="Trebuchet MS"/>
            </a:endParaRPr>
          </a:p>
          <a:p>
            <a:pPr marL="457200" lvl="0" indent="-330200" algn="l" rtl="0">
              <a:lnSpc>
                <a:spcPct val="115000"/>
              </a:lnSpc>
              <a:spcBef>
                <a:spcPts val="12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Long established, often with statewide or national reach</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Well-staffed organizations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Hundreds to thousands of volunteers annually</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Typically has systems in place to track hours already (database, etc.)</a:t>
            </a:r>
            <a:endParaRPr sz="1600">
              <a:solidFill>
                <a:schemeClr val="dk1"/>
              </a:solidFill>
              <a:latin typeface="Trebuchet MS"/>
              <a:ea typeface="Trebuchet MS"/>
              <a:cs typeface="Trebuchet MS"/>
              <a:sym typeface="Trebuchet MS"/>
            </a:endParaRPr>
          </a:p>
        </p:txBody>
      </p:sp>
      <p:sp>
        <p:nvSpPr>
          <p:cNvPr id="1830" name="Google Shape;1830;p280"/>
          <p:cNvSpPr txBox="1">
            <a:spLocks noGrp="1"/>
          </p:cNvSpPr>
          <p:nvPr>
            <p:ph type="body" idx="2"/>
          </p:nvPr>
        </p:nvSpPr>
        <p:spPr>
          <a:xfrm>
            <a:off x="4832400" y="1368475"/>
            <a:ext cx="3999900" cy="3200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solidFill>
                  <a:schemeClr val="dk1"/>
                </a:solidFill>
                <a:latin typeface="Trebuchet MS"/>
                <a:ea typeface="Trebuchet MS"/>
                <a:cs typeface="Trebuchet MS"/>
                <a:sym typeface="Trebuchet MS"/>
              </a:rPr>
              <a:t>Small or Grassroots Organizations</a:t>
            </a:r>
            <a:endParaRPr sz="1600" b="1">
              <a:solidFill>
                <a:schemeClr val="dk1"/>
              </a:solidFill>
              <a:latin typeface="Trebuchet MS"/>
              <a:ea typeface="Trebuchet MS"/>
              <a:cs typeface="Trebuchet MS"/>
              <a:sym typeface="Trebuchet MS"/>
            </a:endParaRPr>
          </a:p>
          <a:p>
            <a:pPr marL="457200" lvl="0" indent="-330200" algn="l" rtl="0">
              <a:lnSpc>
                <a:spcPct val="115000"/>
              </a:lnSpc>
              <a:spcBef>
                <a:spcPts val="12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Small, often community-based </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Small staff (less than 10 people)</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Dozens to hundreds of volunteers each year </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Typically does not have a technology system to track hours (paper, spreadsheets, or nothing)</a:t>
            </a:r>
            <a:endParaRPr sz="1600">
              <a:solidFill>
                <a:schemeClr val="dk1"/>
              </a:solidFill>
              <a:latin typeface="Trebuchet MS"/>
              <a:ea typeface="Trebuchet MS"/>
              <a:cs typeface="Trebuchet MS"/>
              <a:sym typeface="Trebuchet MS"/>
            </a:endParaRPr>
          </a:p>
        </p:txBody>
      </p:sp>
      <p:sp>
        <p:nvSpPr>
          <p:cNvPr id="1831" name="Google Shape;1831;p280"/>
          <p:cNvSpPr txBox="1"/>
          <p:nvPr/>
        </p:nvSpPr>
        <p:spPr>
          <a:xfrm>
            <a:off x="380400" y="3908750"/>
            <a:ext cx="8245800" cy="731100"/>
          </a:xfrm>
          <a:prstGeom prst="rect">
            <a:avLst/>
          </a:prstGeom>
          <a:noFill/>
          <a:ln w="9525" cap="flat" cmpd="sng">
            <a:solidFill>
              <a:srgbClr val="2F5496"/>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dk1"/>
                </a:solidFill>
                <a:latin typeface="Trebuchet MS"/>
                <a:ea typeface="Trebuchet MS"/>
                <a:cs typeface="Trebuchet MS"/>
                <a:sym typeface="Trebuchet MS"/>
              </a:rPr>
              <a:t>Colorado has more than 34,000 charitable organizations</a:t>
            </a:r>
            <a:endParaRPr sz="180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dk1"/>
                </a:solidFill>
                <a:latin typeface="Trebuchet MS"/>
                <a:ea typeface="Trebuchet MS"/>
                <a:cs typeface="Trebuchet MS"/>
                <a:sym typeface="Trebuchet MS"/>
              </a:rPr>
              <a:t>More than 50% are very small (operate on less than $1 million annually)</a:t>
            </a:r>
            <a:endParaRPr sz="1800" i="0" u="none" strike="noStrike" cap="none">
              <a:solidFill>
                <a:schemeClr val="dk1"/>
              </a:solidFill>
              <a:latin typeface="Trebuchet MS"/>
              <a:ea typeface="Trebuchet MS"/>
              <a:cs typeface="Trebuchet MS"/>
              <a:sym typeface="Trebuchet MS"/>
            </a:endParaRPr>
          </a:p>
        </p:txBody>
      </p:sp>
      <p:sp>
        <p:nvSpPr>
          <p:cNvPr id="1832" name="Google Shape;1832;p28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52</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37" name="Google Shape;1837;p281"/>
          <p:cNvSpPr txBox="1">
            <a:spLocks noGrp="1"/>
          </p:cNvSpPr>
          <p:nvPr>
            <p:ph type="title"/>
          </p:nvPr>
        </p:nvSpPr>
        <p:spPr>
          <a:xfrm>
            <a:off x="311700" y="267400"/>
            <a:ext cx="8520600" cy="668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3750"/>
              <a:t>Connect to a Volunteer Organization</a:t>
            </a:r>
            <a:endParaRPr sz="3750"/>
          </a:p>
        </p:txBody>
      </p:sp>
      <p:sp>
        <p:nvSpPr>
          <p:cNvPr id="1838" name="Google Shape;1838;p281"/>
          <p:cNvSpPr txBox="1">
            <a:spLocks noGrp="1"/>
          </p:cNvSpPr>
          <p:nvPr>
            <p:ph type="body" idx="1"/>
          </p:nvPr>
        </p:nvSpPr>
        <p:spPr>
          <a:xfrm>
            <a:off x="311700" y="935800"/>
            <a:ext cx="3999900" cy="338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sz="1600" b="1">
                <a:solidFill>
                  <a:schemeClr val="dk1"/>
                </a:solidFill>
                <a:latin typeface="Trebuchet MS"/>
                <a:ea typeface="Trebuchet MS"/>
                <a:cs typeface="Trebuchet MS"/>
                <a:sym typeface="Trebuchet MS"/>
              </a:rPr>
              <a:t>Medium to Large Organization Examples</a:t>
            </a:r>
            <a:endParaRPr sz="1600" b="1">
              <a:solidFill>
                <a:schemeClr val="dk1"/>
              </a:solidFill>
              <a:latin typeface="Trebuchet MS"/>
              <a:ea typeface="Trebuchet MS"/>
              <a:cs typeface="Trebuchet MS"/>
              <a:sym typeface="Trebuchet MS"/>
            </a:endParaRPr>
          </a:p>
          <a:p>
            <a:pPr marL="457200" lvl="0" indent="-330200" algn="l" rtl="0">
              <a:lnSpc>
                <a:spcPct val="115000"/>
              </a:lnSpc>
              <a:spcBef>
                <a:spcPts val="12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National</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Red Cross</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United Way</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National Parks Service</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American Heart Association</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4-H</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Colorado</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Spark the Change</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AmeriCorps through Serve Colorado </a:t>
            </a:r>
            <a:endParaRPr sz="1600">
              <a:solidFill>
                <a:schemeClr val="dk1"/>
              </a:solidFill>
              <a:latin typeface="Trebuchet MS"/>
              <a:ea typeface="Trebuchet MS"/>
              <a:cs typeface="Trebuchet MS"/>
              <a:sym typeface="Trebuchet MS"/>
            </a:endParaRPr>
          </a:p>
        </p:txBody>
      </p:sp>
      <p:sp>
        <p:nvSpPr>
          <p:cNvPr id="1839" name="Google Shape;1839;p281"/>
          <p:cNvSpPr txBox="1">
            <a:spLocks noGrp="1"/>
          </p:cNvSpPr>
          <p:nvPr>
            <p:ph type="body" idx="2"/>
          </p:nvPr>
        </p:nvSpPr>
        <p:spPr>
          <a:xfrm>
            <a:off x="4469325" y="935800"/>
            <a:ext cx="4362900" cy="374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sz="1600" b="1">
                <a:solidFill>
                  <a:schemeClr val="dk1"/>
                </a:solidFill>
                <a:latin typeface="Trebuchet MS"/>
                <a:ea typeface="Trebuchet MS"/>
                <a:cs typeface="Trebuchet MS"/>
                <a:sym typeface="Trebuchet MS"/>
              </a:rPr>
              <a:t>Small or Grassroots Organizations Examples</a:t>
            </a:r>
            <a:endParaRPr sz="1600" b="1">
              <a:solidFill>
                <a:schemeClr val="dk1"/>
              </a:solidFill>
              <a:latin typeface="Trebuchet MS"/>
              <a:ea typeface="Trebuchet MS"/>
              <a:cs typeface="Trebuchet MS"/>
              <a:sym typeface="Trebuchet MS"/>
            </a:endParaRPr>
          </a:p>
          <a:p>
            <a:pPr marL="457200" lvl="0" indent="-330200" algn="l" rtl="0">
              <a:lnSpc>
                <a:spcPct val="115000"/>
              </a:lnSpc>
              <a:spcBef>
                <a:spcPts val="120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Local food pantries or food banks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Churches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Schools</a:t>
            </a:r>
            <a:endParaRPr sz="1600">
              <a:solidFill>
                <a:schemeClr val="dk1"/>
              </a:solidFill>
              <a:latin typeface="Trebuchet MS"/>
              <a:ea typeface="Trebuchet MS"/>
              <a:cs typeface="Trebuchet MS"/>
              <a:sym typeface="Trebuchet MS"/>
            </a:endParaRPr>
          </a:p>
          <a:p>
            <a:pPr marL="914400" lvl="1"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After-school programs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Towns, Cities, and Counties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Senior centers</a:t>
            </a:r>
            <a:endParaRPr sz="1600">
              <a:solidFill>
                <a:schemeClr val="dk1"/>
              </a:solidFill>
              <a:latin typeface="Trebuchet MS"/>
              <a:ea typeface="Trebuchet MS"/>
              <a:cs typeface="Trebuchet MS"/>
              <a:sym typeface="Trebuchet MS"/>
            </a:endParaRPr>
          </a:p>
          <a:p>
            <a:pPr marL="457200" lvl="0" indent="-330200" algn="l" rtl="0">
              <a:lnSpc>
                <a:spcPct val="115000"/>
              </a:lnSpc>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Local community-based organizations</a:t>
            </a:r>
            <a:endParaRPr sz="1600">
              <a:solidFill>
                <a:schemeClr val="dk1"/>
              </a:solidFill>
              <a:latin typeface="Trebuchet MS"/>
              <a:ea typeface="Trebuchet MS"/>
              <a:cs typeface="Trebuchet MS"/>
              <a:sym typeface="Trebuchet MS"/>
            </a:endParaRPr>
          </a:p>
          <a:p>
            <a:pPr marL="914400" lvl="1" indent="-317500" algn="l" rtl="0">
              <a:lnSpc>
                <a:spcPct val="115000"/>
              </a:lnSpc>
              <a:spcBef>
                <a:spcPts val="0"/>
              </a:spcBef>
              <a:spcAft>
                <a:spcPts val="0"/>
              </a:spcAft>
              <a:buClr>
                <a:schemeClr val="dk1"/>
              </a:buClr>
              <a:buSzPts val="1400"/>
              <a:buFont typeface="Trebuchet MS"/>
              <a:buChar char="○"/>
            </a:pPr>
            <a:r>
              <a:rPr lang="en" sz="1400">
                <a:solidFill>
                  <a:schemeClr val="dk1"/>
                </a:solidFill>
                <a:latin typeface="Trebuchet MS"/>
                <a:ea typeface="Trebuchet MS"/>
                <a:cs typeface="Trebuchet MS"/>
                <a:sym typeface="Trebuchet MS"/>
              </a:rPr>
              <a:t>Peer support groups</a:t>
            </a:r>
            <a:endParaRPr sz="1400">
              <a:solidFill>
                <a:schemeClr val="dk1"/>
              </a:solidFill>
              <a:latin typeface="Trebuchet MS"/>
              <a:ea typeface="Trebuchet MS"/>
              <a:cs typeface="Trebuchet MS"/>
              <a:sym typeface="Trebuchet MS"/>
            </a:endParaRPr>
          </a:p>
          <a:p>
            <a:pPr marL="914400" lvl="1" indent="-317500" algn="l" rtl="0">
              <a:lnSpc>
                <a:spcPct val="115000"/>
              </a:lnSpc>
              <a:spcBef>
                <a:spcPts val="0"/>
              </a:spcBef>
              <a:spcAft>
                <a:spcPts val="0"/>
              </a:spcAft>
              <a:buClr>
                <a:schemeClr val="dk1"/>
              </a:buClr>
              <a:buSzPts val="1400"/>
              <a:buFont typeface="Trebuchet MS"/>
              <a:buChar char="○"/>
            </a:pPr>
            <a:r>
              <a:rPr lang="en" sz="1400">
                <a:solidFill>
                  <a:schemeClr val="dk1"/>
                </a:solidFill>
                <a:latin typeface="Trebuchet MS"/>
                <a:ea typeface="Trebuchet MS"/>
                <a:cs typeface="Trebuchet MS"/>
                <a:sym typeface="Trebuchet MS"/>
              </a:rPr>
              <a:t>Community centers</a:t>
            </a:r>
            <a:endParaRPr sz="1400">
              <a:solidFill>
                <a:schemeClr val="dk1"/>
              </a:solidFill>
              <a:latin typeface="Trebuchet MS"/>
              <a:ea typeface="Trebuchet MS"/>
              <a:cs typeface="Trebuchet MS"/>
              <a:sym typeface="Trebuchet MS"/>
            </a:endParaRPr>
          </a:p>
          <a:p>
            <a:pPr marL="914400" lvl="1" indent="-317500" algn="l" rtl="0">
              <a:lnSpc>
                <a:spcPct val="115000"/>
              </a:lnSpc>
              <a:spcBef>
                <a:spcPts val="0"/>
              </a:spcBef>
              <a:spcAft>
                <a:spcPts val="0"/>
              </a:spcAft>
              <a:buClr>
                <a:schemeClr val="dk1"/>
              </a:buClr>
              <a:buSzPts val="1400"/>
              <a:buFont typeface="Trebuchet MS"/>
              <a:buChar char="○"/>
            </a:pPr>
            <a:r>
              <a:rPr lang="en" sz="1400">
                <a:solidFill>
                  <a:schemeClr val="dk1"/>
                </a:solidFill>
                <a:latin typeface="Trebuchet MS"/>
                <a:ea typeface="Trebuchet MS"/>
                <a:cs typeface="Trebuchet MS"/>
                <a:sym typeface="Trebuchet MS"/>
              </a:rPr>
              <a:t>Meal delivery services</a:t>
            </a:r>
            <a:endParaRPr sz="1400">
              <a:solidFill>
                <a:schemeClr val="dk1"/>
              </a:solidFill>
              <a:latin typeface="Trebuchet MS"/>
              <a:ea typeface="Trebuchet MS"/>
              <a:cs typeface="Trebuchet MS"/>
              <a:sym typeface="Trebuchet MS"/>
            </a:endParaRPr>
          </a:p>
          <a:p>
            <a:pPr marL="914400" lvl="1" indent="-317500" algn="l" rtl="0">
              <a:lnSpc>
                <a:spcPct val="115000"/>
              </a:lnSpc>
              <a:spcBef>
                <a:spcPts val="0"/>
              </a:spcBef>
              <a:spcAft>
                <a:spcPts val="0"/>
              </a:spcAft>
              <a:buClr>
                <a:schemeClr val="dk1"/>
              </a:buClr>
              <a:buSzPts val="1400"/>
              <a:buFont typeface="Trebuchet MS"/>
              <a:buChar char="○"/>
            </a:pPr>
            <a:r>
              <a:rPr lang="en" sz="1400">
                <a:solidFill>
                  <a:schemeClr val="dk1"/>
                </a:solidFill>
                <a:latin typeface="Trebuchet MS"/>
                <a:ea typeface="Trebuchet MS"/>
                <a:cs typeface="Trebuchet MS"/>
                <a:sym typeface="Trebuchet MS"/>
              </a:rPr>
              <a:t>Cultural heritage associations</a:t>
            </a:r>
            <a:endParaRPr sz="1400">
              <a:solidFill>
                <a:schemeClr val="dk1"/>
              </a:solidFill>
              <a:latin typeface="Trebuchet MS"/>
              <a:ea typeface="Trebuchet MS"/>
              <a:cs typeface="Trebuchet MS"/>
              <a:sym typeface="Trebuchet MS"/>
            </a:endParaRPr>
          </a:p>
          <a:p>
            <a:pPr marL="914400" lvl="1" indent="-317500" algn="l" rtl="0">
              <a:lnSpc>
                <a:spcPct val="115000"/>
              </a:lnSpc>
              <a:spcBef>
                <a:spcPts val="0"/>
              </a:spcBef>
              <a:spcAft>
                <a:spcPts val="0"/>
              </a:spcAft>
              <a:buClr>
                <a:schemeClr val="dk1"/>
              </a:buClr>
              <a:buSzPts val="1400"/>
              <a:buFont typeface="Trebuchet MS"/>
              <a:buChar char="○"/>
            </a:pPr>
            <a:r>
              <a:rPr lang="en" sz="1400">
                <a:solidFill>
                  <a:schemeClr val="dk1"/>
                </a:solidFill>
                <a:latin typeface="Trebuchet MS"/>
                <a:ea typeface="Trebuchet MS"/>
                <a:cs typeface="Trebuchet MS"/>
                <a:sym typeface="Trebuchet MS"/>
              </a:rPr>
              <a:t>Registered neighborhood organizations</a:t>
            </a:r>
            <a:endParaRPr sz="1400">
              <a:solidFill>
                <a:schemeClr val="dk1"/>
              </a:solidFill>
              <a:latin typeface="Trebuchet MS"/>
              <a:ea typeface="Trebuchet MS"/>
              <a:cs typeface="Trebuchet MS"/>
              <a:sym typeface="Trebuchet MS"/>
            </a:endParaRPr>
          </a:p>
        </p:txBody>
      </p:sp>
      <p:sp>
        <p:nvSpPr>
          <p:cNvPr id="1840" name="Google Shape;1840;p28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53</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844"/>
        <p:cNvGrpSpPr/>
        <p:nvPr/>
      </p:nvGrpSpPr>
      <p:grpSpPr>
        <a:xfrm>
          <a:off x="0" y="0"/>
          <a:ext cx="0" cy="0"/>
          <a:chOff x="0" y="0"/>
          <a:chExt cx="0" cy="0"/>
        </a:xfrm>
      </p:grpSpPr>
      <p:sp>
        <p:nvSpPr>
          <p:cNvPr id="1845" name="Google Shape;1845;p282"/>
          <p:cNvSpPr txBox="1">
            <a:spLocks noGrp="1"/>
          </p:cNvSpPr>
          <p:nvPr>
            <p:ph type="title"/>
          </p:nvPr>
        </p:nvSpPr>
        <p:spPr>
          <a:xfrm>
            <a:off x="311700" y="298850"/>
            <a:ext cx="8520600" cy="7188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69136"/>
              <a:buNone/>
            </a:pPr>
            <a:r>
              <a:rPr lang="en"/>
              <a:t>A Call to Action</a:t>
            </a:r>
            <a:endParaRPr/>
          </a:p>
        </p:txBody>
      </p:sp>
      <p:sp>
        <p:nvSpPr>
          <p:cNvPr id="1846" name="Google Shape;1846;p282"/>
          <p:cNvSpPr txBox="1">
            <a:spLocks noGrp="1"/>
          </p:cNvSpPr>
          <p:nvPr>
            <p:ph type="body" idx="1"/>
          </p:nvPr>
        </p:nvSpPr>
        <p:spPr>
          <a:xfrm>
            <a:off x="311700" y="1017650"/>
            <a:ext cx="8520600" cy="355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800" b="1">
                <a:solidFill>
                  <a:schemeClr val="dk1"/>
                </a:solidFill>
                <a:latin typeface="Trebuchet MS"/>
                <a:ea typeface="Trebuchet MS"/>
                <a:cs typeface="Trebuchet MS"/>
                <a:sym typeface="Trebuchet MS"/>
              </a:rPr>
              <a:t>We need YOUR help </a:t>
            </a:r>
            <a:endParaRPr sz="1800" b="1">
              <a:solidFill>
                <a:schemeClr val="dk1"/>
              </a:solidFill>
              <a:latin typeface="Trebuchet MS"/>
              <a:ea typeface="Trebuchet MS"/>
              <a:cs typeface="Trebuchet MS"/>
              <a:sym typeface="Trebuchet MS"/>
            </a:endParaRPr>
          </a:p>
          <a:p>
            <a:pPr marL="457200" lvl="0" indent="-342900" algn="l" rtl="0">
              <a:lnSpc>
                <a:spcPct val="115000"/>
              </a:lnSpc>
              <a:spcBef>
                <a:spcPts val="12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Many volunteer organizations still don't know they have a role to play in Medicaid work requirements, </a:t>
            </a:r>
            <a:r>
              <a:rPr lang="en" sz="1800" b="1">
                <a:solidFill>
                  <a:schemeClr val="dk1"/>
                </a:solidFill>
                <a:latin typeface="Trebuchet MS"/>
                <a:ea typeface="Trebuchet MS"/>
                <a:cs typeface="Trebuchet MS"/>
                <a:sym typeface="Trebuchet MS"/>
              </a:rPr>
              <a:t>let alone what that role is,</a:t>
            </a:r>
            <a:r>
              <a:rPr lang="en" sz="1800">
                <a:solidFill>
                  <a:schemeClr val="dk1"/>
                </a:solidFill>
                <a:latin typeface="Trebuchet MS"/>
                <a:ea typeface="Trebuchet MS"/>
                <a:cs typeface="Trebuchet MS"/>
                <a:sym typeface="Trebuchet MS"/>
              </a:rPr>
              <a:t> or that they may soon be relied on to support</a:t>
            </a:r>
            <a:endParaRPr sz="180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SzPts val="1800"/>
              <a:buNone/>
            </a:pPr>
            <a:r>
              <a:rPr lang="en" sz="1800" b="1">
                <a:solidFill>
                  <a:schemeClr val="dk1"/>
                </a:solidFill>
                <a:latin typeface="Trebuchet MS"/>
                <a:ea typeface="Trebuchet MS"/>
                <a:cs typeface="Trebuchet MS"/>
                <a:sym typeface="Trebuchet MS"/>
              </a:rPr>
              <a:t>This is where YOU can help</a:t>
            </a:r>
            <a:r>
              <a:rPr lang="en" sz="1800">
                <a:solidFill>
                  <a:schemeClr val="dk1"/>
                </a:solidFill>
                <a:latin typeface="Trebuchet MS"/>
                <a:ea typeface="Trebuchet MS"/>
                <a:cs typeface="Trebuchet MS"/>
                <a:sym typeface="Trebuchet MS"/>
              </a:rPr>
              <a:t> </a:t>
            </a:r>
            <a:endParaRPr sz="1800">
              <a:solidFill>
                <a:schemeClr val="dk1"/>
              </a:solidFill>
              <a:latin typeface="Trebuchet MS"/>
              <a:ea typeface="Trebuchet MS"/>
              <a:cs typeface="Trebuchet MS"/>
              <a:sym typeface="Trebuchet MS"/>
            </a:endParaRPr>
          </a:p>
          <a:p>
            <a:pPr marL="457200" lvl="0" indent="-342900" algn="l" rtl="0">
              <a:lnSpc>
                <a:spcPct val="115000"/>
              </a:lnSpc>
              <a:spcBef>
                <a:spcPts val="120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Reach out to volunteer organizations in your networks</a:t>
            </a:r>
            <a:endParaRPr sz="1800">
              <a:solidFill>
                <a:schemeClr val="dk1"/>
              </a:solidFill>
              <a:latin typeface="Trebuchet MS"/>
              <a:ea typeface="Trebuchet MS"/>
              <a:cs typeface="Trebuchet MS"/>
              <a:sym typeface="Trebuchet MS"/>
            </a:endParaRPr>
          </a:p>
          <a:p>
            <a:pPr marL="457200" lvl="0" indent="-342900" algn="l" rtl="0">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Let them know this is coming</a:t>
            </a:r>
            <a:endParaRPr sz="1800">
              <a:solidFill>
                <a:schemeClr val="dk1"/>
              </a:solidFill>
              <a:latin typeface="Trebuchet MS"/>
              <a:ea typeface="Trebuchet MS"/>
              <a:cs typeface="Trebuchet MS"/>
              <a:sym typeface="Trebuchet MS"/>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latin typeface="Trebuchet MS"/>
                <a:ea typeface="Trebuchet MS"/>
                <a:cs typeface="Trebuchet MS"/>
                <a:sym typeface="Trebuchet MS"/>
              </a:rPr>
              <a:t>Point them to the </a:t>
            </a:r>
            <a:r>
              <a:rPr lang="en" sz="1800" b="1" u="sng">
                <a:solidFill>
                  <a:srgbClr val="1155CC"/>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HCPF Communications Toolkit</a:t>
            </a:r>
            <a:r>
              <a:rPr lang="en" sz="1800">
                <a:solidFill>
                  <a:schemeClr val="dk1"/>
                </a:solidFill>
                <a:latin typeface="Trebuchet MS"/>
                <a:ea typeface="Trebuchet MS"/>
                <a:cs typeface="Trebuchet MS"/>
                <a:sym typeface="Trebuchet MS"/>
              </a:rPr>
              <a:t> to learn more and get engaged early</a:t>
            </a:r>
            <a:endParaRPr sz="1800">
              <a:latin typeface="Trebuchet MS"/>
              <a:ea typeface="Trebuchet MS"/>
              <a:cs typeface="Trebuchet MS"/>
              <a:sym typeface="Trebuchet MS"/>
            </a:endParaRPr>
          </a:p>
        </p:txBody>
      </p:sp>
      <p:sp>
        <p:nvSpPr>
          <p:cNvPr id="1847" name="Google Shape;1847;p28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54</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283"/>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600">
                <a:latin typeface="Trebuchet MS"/>
                <a:ea typeface="Trebuchet MS"/>
                <a:cs typeface="Trebuchet MS"/>
                <a:sym typeface="Trebuchet MS"/>
              </a:rPr>
              <a:t>Compliance through Education</a:t>
            </a:r>
            <a:endParaRPr sz="2700" i="1">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853" name="Google Shape;1853;p28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latin typeface="Trebuchet MS"/>
                <a:ea typeface="Trebuchet MS"/>
                <a:cs typeface="Trebuchet MS"/>
                <a:sym typeface="Trebuchet MS"/>
              </a:rPr>
              <a:t>55</a:t>
            </a:fld>
            <a:endParaRPr sz="1000">
              <a:latin typeface="Trebuchet MS"/>
              <a:ea typeface="Trebuchet MS"/>
              <a:cs typeface="Trebuchet MS"/>
              <a:sym typeface="Trebuchet M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858"/>
        <p:cNvGrpSpPr/>
        <p:nvPr/>
      </p:nvGrpSpPr>
      <p:grpSpPr>
        <a:xfrm>
          <a:off x="0" y="0"/>
          <a:ext cx="0" cy="0"/>
          <a:chOff x="0" y="0"/>
          <a:chExt cx="0" cy="0"/>
        </a:xfrm>
      </p:grpSpPr>
      <p:sp>
        <p:nvSpPr>
          <p:cNvPr id="1859" name="Google Shape;1859;p284"/>
          <p:cNvSpPr txBox="1">
            <a:spLocks noGrp="1"/>
          </p:cNvSpPr>
          <p:nvPr>
            <p:ph type="title"/>
          </p:nvPr>
        </p:nvSpPr>
        <p:spPr>
          <a:xfrm>
            <a:off x="628650" y="-525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Top Questions: Education</a:t>
            </a:r>
            <a:endParaRPr sz="3200"/>
          </a:p>
        </p:txBody>
      </p:sp>
      <p:sp>
        <p:nvSpPr>
          <p:cNvPr id="1860" name="Google Shape;1860;p284"/>
          <p:cNvSpPr/>
          <p:nvPr/>
        </p:nvSpPr>
        <p:spPr>
          <a:xfrm>
            <a:off x="230800" y="3072900"/>
            <a:ext cx="2682300" cy="921900"/>
          </a:xfrm>
          <a:prstGeom prst="wedgeRoundRectCallout">
            <a:avLst>
              <a:gd name="adj1" fmla="val 59535"/>
              <a:gd name="adj2" fmla="val -6423"/>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Clr>
                <a:schemeClr val="dk1"/>
              </a:buClr>
              <a:buSzPts val="1100"/>
              <a:buFont typeface="Arial"/>
              <a:buNone/>
            </a:pPr>
            <a:r>
              <a:rPr lang="en" sz="1800">
                <a:solidFill>
                  <a:schemeClr val="dk1"/>
                </a:solidFill>
                <a:latin typeface="Trebuchet MS"/>
                <a:ea typeface="Trebuchet MS"/>
                <a:cs typeface="Trebuchet MS"/>
                <a:sym typeface="Trebuchet MS"/>
              </a:rPr>
              <a:t>“What does </a:t>
            </a:r>
            <a:r>
              <a:rPr lang="en" sz="1800" b="1">
                <a:solidFill>
                  <a:schemeClr val="dk1"/>
                </a:solidFill>
                <a:latin typeface="Trebuchet MS"/>
                <a:ea typeface="Trebuchet MS"/>
                <a:cs typeface="Trebuchet MS"/>
                <a:sym typeface="Trebuchet MS"/>
              </a:rPr>
              <a:t>half-time enrollment</a:t>
            </a:r>
            <a:r>
              <a:rPr lang="en" sz="1800">
                <a:solidFill>
                  <a:schemeClr val="dk1"/>
                </a:solidFill>
                <a:latin typeface="Trebuchet MS"/>
                <a:ea typeface="Trebuchet MS"/>
                <a:cs typeface="Trebuchet MS"/>
                <a:sym typeface="Trebuchet MS"/>
              </a:rPr>
              <a:t> mean?”</a:t>
            </a:r>
            <a:endParaRPr sz="1800">
              <a:solidFill>
                <a:schemeClr val="dk1"/>
              </a:solidFill>
              <a:latin typeface="Trebuchet MS"/>
              <a:ea typeface="Trebuchet MS"/>
              <a:cs typeface="Trebuchet MS"/>
              <a:sym typeface="Trebuchet MS"/>
            </a:endParaRPr>
          </a:p>
        </p:txBody>
      </p:sp>
      <p:sp>
        <p:nvSpPr>
          <p:cNvPr id="1861" name="Google Shape;1861;p284"/>
          <p:cNvSpPr/>
          <p:nvPr/>
        </p:nvSpPr>
        <p:spPr>
          <a:xfrm>
            <a:off x="1145200" y="1236413"/>
            <a:ext cx="2682300" cy="1219200"/>
          </a:xfrm>
          <a:prstGeom prst="wedgeRoundRectCallout">
            <a:avLst>
              <a:gd name="adj1" fmla="val 36235"/>
              <a:gd name="adj2" fmla="val 76465"/>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“Does </a:t>
            </a:r>
            <a:r>
              <a:rPr lang="en" sz="1800" b="1">
                <a:solidFill>
                  <a:schemeClr val="dk1"/>
                </a:solidFill>
                <a:latin typeface="Trebuchet MS"/>
                <a:ea typeface="Trebuchet MS"/>
                <a:cs typeface="Trebuchet MS"/>
                <a:sym typeface="Trebuchet MS"/>
              </a:rPr>
              <a:t>student status</a:t>
            </a:r>
            <a:r>
              <a:rPr lang="en" sz="1800">
                <a:solidFill>
                  <a:schemeClr val="dk1"/>
                </a:solidFill>
                <a:latin typeface="Trebuchet MS"/>
                <a:ea typeface="Trebuchet MS"/>
                <a:cs typeface="Trebuchet MS"/>
                <a:sym typeface="Trebuchet MS"/>
              </a:rPr>
              <a:t> count toward work requirements?”</a:t>
            </a:r>
            <a:endParaRPr sz="1800">
              <a:latin typeface="Trebuchet MS"/>
              <a:ea typeface="Trebuchet MS"/>
              <a:cs typeface="Trebuchet MS"/>
              <a:sym typeface="Trebuchet MS"/>
            </a:endParaRPr>
          </a:p>
        </p:txBody>
      </p:sp>
      <p:sp>
        <p:nvSpPr>
          <p:cNvPr id="1862" name="Google Shape;1862;p284"/>
          <p:cNvSpPr/>
          <p:nvPr/>
        </p:nvSpPr>
        <p:spPr>
          <a:xfrm>
            <a:off x="5193500" y="1047375"/>
            <a:ext cx="3491400" cy="2583300"/>
          </a:xfrm>
          <a:prstGeom prst="cloudCallout">
            <a:avLst>
              <a:gd name="adj1" fmla="val -64579"/>
              <a:gd name="adj2" fmla="val 346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800"/>
              </a:spcAft>
              <a:buNone/>
            </a:pPr>
            <a:r>
              <a:rPr lang="en" sz="1800">
                <a:solidFill>
                  <a:schemeClr val="dk1"/>
                </a:solidFill>
                <a:latin typeface="Trebuchet MS"/>
                <a:ea typeface="Trebuchet MS"/>
                <a:cs typeface="Trebuchet MS"/>
                <a:sym typeface="Trebuchet MS"/>
              </a:rPr>
              <a:t>“What </a:t>
            </a:r>
            <a:r>
              <a:rPr lang="en" sz="1800" b="1">
                <a:solidFill>
                  <a:schemeClr val="dk1"/>
                </a:solidFill>
                <a:latin typeface="Trebuchet MS"/>
                <a:ea typeface="Trebuchet MS"/>
                <a:cs typeface="Trebuchet MS"/>
                <a:sym typeface="Trebuchet MS"/>
              </a:rPr>
              <a:t>other kinds</a:t>
            </a:r>
            <a:r>
              <a:rPr lang="en" sz="1800">
                <a:solidFill>
                  <a:schemeClr val="dk1"/>
                </a:solidFill>
                <a:latin typeface="Trebuchet MS"/>
                <a:ea typeface="Trebuchet MS"/>
                <a:cs typeface="Trebuchet MS"/>
                <a:sym typeface="Trebuchet MS"/>
              </a:rPr>
              <a:t> of education programs count? For example, GED prep classes computer classes, etc.?”</a:t>
            </a:r>
            <a:endParaRPr sz="1800"/>
          </a:p>
        </p:txBody>
      </p:sp>
      <p:pic>
        <p:nvPicPr>
          <p:cNvPr id="1863" name="Google Shape;1863;p284" descr="A woman with red hair wears a yellow-orange shirt and smiles at the camera."/>
          <p:cNvPicPr preferRelativeResize="0"/>
          <p:nvPr/>
        </p:nvPicPr>
        <p:blipFill rotWithShape="1">
          <a:blip r:embed="rId3">
            <a:alphaModFix/>
          </a:blip>
          <a:srcRect l="36758" t="8248" r="33562" b="64443"/>
          <a:stretch/>
        </p:blipFill>
        <p:spPr>
          <a:xfrm>
            <a:off x="3136095" y="2806206"/>
            <a:ext cx="2057400" cy="1893243"/>
          </a:xfrm>
          <a:prstGeom prst="rect">
            <a:avLst/>
          </a:prstGeom>
          <a:noFill/>
          <a:ln>
            <a:noFill/>
          </a:ln>
        </p:spPr>
      </p:pic>
      <p:sp>
        <p:nvSpPr>
          <p:cNvPr id="1864" name="Google Shape;1864;p28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56</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sp>
        <p:nvSpPr>
          <p:cNvPr id="1870" name="Google Shape;1870;p285"/>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n" sz="3100" b="0"/>
              <a:t>Colorado Department of Higher Education </a:t>
            </a:r>
            <a:r>
              <a:rPr lang="en" sz="2800" b="0"/>
              <a:t>  </a:t>
            </a:r>
            <a:br>
              <a:rPr lang="en" sz="2800" b="0"/>
            </a:br>
            <a:br>
              <a:rPr lang="en" sz="3000" b="0"/>
            </a:br>
            <a:br>
              <a:rPr lang="en" sz="3000" b="0">
                <a:solidFill>
                  <a:schemeClr val="dk1"/>
                </a:solidFill>
              </a:rPr>
            </a:br>
            <a:br>
              <a:rPr lang="en" sz="3000" b="0">
                <a:solidFill>
                  <a:schemeClr val="dk1"/>
                </a:solidFill>
              </a:rPr>
            </a:br>
            <a:endParaRPr sz="1500" b="0" i="0"/>
          </a:p>
        </p:txBody>
      </p:sp>
      <p:sp>
        <p:nvSpPr>
          <p:cNvPr id="1871" name="Google Shape;1871;p285"/>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sz="1000"/>
              <a:t>57</a:t>
            </a:fld>
            <a:endParaRPr sz="1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876"/>
        <p:cNvGrpSpPr/>
        <p:nvPr/>
      </p:nvGrpSpPr>
      <p:grpSpPr>
        <a:xfrm>
          <a:off x="0" y="0"/>
          <a:ext cx="0" cy="0"/>
          <a:chOff x="0" y="0"/>
          <a:chExt cx="0" cy="0"/>
        </a:xfrm>
      </p:grpSpPr>
      <p:sp>
        <p:nvSpPr>
          <p:cNvPr id="1877" name="Google Shape;1877;p286"/>
          <p:cNvSpPr txBox="1">
            <a:spLocks noGrp="1"/>
          </p:cNvSpPr>
          <p:nvPr>
            <p:ph type="title"/>
          </p:nvPr>
        </p:nvSpPr>
        <p:spPr>
          <a:xfrm>
            <a:off x="279000" y="-9058"/>
            <a:ext cx="85860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900"/>
              <a:t>Top Questions: What Counts When Combining?</a:t>
            </a:r>
            <a:endParaRPr sz="2900"/>
          </a:p>
        </p:txBody>
      </p:sp>
      <p:sp>
        <p:nvSpPr>
          <p:cNvPr id="1878" name="Google Shape;1878;p286"/>
          <p:cNvSpPr/>
          <p:nvPr/>
        </p:nvSpPr>
        <p:spPr>
          <a:xfrm flipH="1">
            <a:off x="3286925" y="863250"/>
            <a:ext cx="4218300" cy="2338800"/>
          </a:xfrm>
          <a:prstGeom prst="wedgeEllipseCallout">
            <a:avLst>
              <a:gd name="adj1" fmla="val 62149"/>
              <a:gd name="adj2" fmla="val 3469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800"/>
              </a:spcBef>
              <a:spcAft>
                <a:spcPts val="800"/>
              </a:spcAft>
              <a:buClr>
                <a:schemeClr val="dk1"/>
              </a:buClr>
              <a:buSzPts val="1100"/>
              <a:buFont typeface="Arial"/>
              <a:buNone/>
            </a:pPr>
            <a:r>
              <a:rPr lang="en" sz="1500">
                <a:solidFill>
                  <a:schemeClr val="dk1"/>
                </a:solidFill>
                <a:latin typeface="Trebuchet MS"/>
                <a:ea typeface="Trebuchet MS"/>
                <a:cs typeface="Trebuchet MS"/>
                <a:sym typeface="Trebuchet MS"/>
              </a:rPr>
              <a:t>How do I meet work requirements through a combination of work, volunteering, or education? What if I earn $400 in a month, for example, how many hours would I need to volunteer to meet the requirement?</a:t>
            </a:r>
            <a:endParaRPr>
              <a:solidFill>
                <a:schemeClr val="dk1"/>
              </a:solidFill>
              <a:latin typeface="Trebuchet MS"/>
              <a:ea typeface="Trebuchet MS"/>
              <a:cs typeface="Trebuchet MS"/>
              <a:sym typeface="Trebuchet MS"/>
            </a:endParaRPr>
          </a:p>
        </p:txBody>
      </p:sp>
      <p:pic>
        <p:nvPicPr>
          <p:cNvPr id="1879" name="Google Shape;1879;p286" descr="An older man with white hair and a white beard wears a blue collared shirt and brown sweater."/>
          <p:cNvPicPr preferRelativeResize="0"/>
          <p:nvPr/>
        </p:nvPicPr>
        <p:blipFill rotWithShape="1">
          <a:blip r:embed="rId3">
            <a:alphaModFix/>
          </a:blip>
          <a:srcRect l="33883" t="13695" r="34906" b="38033"/>
          <a:stretch/>
        </p:blipFill>
        <p:spPr>
          <a:xfrm>
            <a:off x="1069104" y="2030265"/>
            <a:ext cx="1727049" cy="2672548"/>
          </a:xfrm>
          <a:prstGeom prst="rect">
            <a:avLst/>
          </a:prstGeom>
          <a:noFill/>
          <a:ln>
            <a:noFill/>
          </a:ln>
        </p:spPr>
      </p:pic>
      <p:sp>
        <p:nvSpPr>
          <p:cNvPr id="1880" name="Google Shape;1880;p28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58</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885"/>
        <p:cNvGrpSpPr/>
        <p:nvPr/>
      </p:nvGrpSpPr>
      <p:grpSpPr>
        <a:xfrm>
          <a:off x="0" y="0"/>
          <a:ext cx="0" cy="0"/>
          <a:chOff x="0" y="0"/>
          <a:chExt cx="0" cy="0"/>
        </a:xfrm>
      </p:grpSpPr>
      <p:sp>
        <p:nvSpPr>
          <p:cNvPr id="1886" name="Google Shape;1886;p287"/>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Higher Education in Colorado</a:t>
            </a:r>
            <a:endParaRPr sz="6600">
              <a:latin typeface="Trebuchet MS"/>
              <a:ea typeface="Trebuchet MS"/>
              <a:cs typeface="Trebuchet MS"/>
              <a:sym typeface="Trebuchet MS"/>
            </a:endParaRPr>
          </a:p>
        </p:txBody>
      </p:sp>
      <p:sp>
        <p:nvSpPr>
          <p:cNvPr id="1887" name="Google Shape;1887;p287"/>
          <p:cNvSpPr txBox="1">
            <a:spLocks noGrp="1"/>
          </p:cNvSpPr>
          <p:nvPr>
            <p:ph type="body" idx="2"/>
          </p:nvPr>
        </p:nvSpPr>
        <p:spPr>
          <a:xfrm>
            <a:off x="685801" y="2569415"/>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Medicaid H.R. 1 Update Webinar</a:t>
            </a:r>
            <a:endParaRPr>
              <a:latin typeface="Trebuchet MS"/>
              <a:ea typeface="Trebuchet MS"/>
              <a:cs typeface="Trebuchet MS"/>
              <a:sym typeface="Trebuchet MS"/>
            </a:endParaRPr>
          </a:p>
        </p:txBody>
      </p:sp>
      <p:pic>
        <p:nvPicPr>
          <p:cNvPr id="1888" name="Google Shape;1888;p287"/>
          <p:cNvPicPr preferRelativeResize="0"/>
          <p:nvPr/>
        </p:nvPicPr>
        <p:blipFill rotWithShape="1">
          <a:blip r:embed="rId3">
            <a:alphaModFix/>
          </a:blip>
          <a:srcRect/>
          <a:stretch/>
        </p:blipFill>
        <p:spPr>
          <a:xfrm>
            <a:off x="6565242" y="4380299"/>
            <a:ext cx="1892959" cy="374543"/>
          </a:xfrm>
          <a:prstGeom prst="rect">
            <a:avLst/>
          </a:prstGeom>
          <a:noFill/>
          <a:ln>
            <a:noFill/>
          </a:ln>
        </p:spPr>
      </p:pic>
      <p:sp>
        <p:nvSpPr>
          <p:cNvPr id="1889" name="Google Shape;1889;p287"/>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59</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234"/>
          <p:cNvSpPr txBox="1">
            <a:spLocks noGrp="1"/>
          </p:cNvSpPr>
          <p:nvPr>
            <p:ph type="title"/>
          </p:nvPr>
        </p:nvSpPr>
        <p:spPr>
          <a:xfrm>
            <a:off x="285750" y="133763"/>
            <a:ext cx="8608950" cy="68085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4500"/>
              <a:buFont typeface="Trebuchet MS"/>
              <a:buNone/>
            </a:pPr>
            <a:r>
              <a:rPr lang="en"/>
              <a:t>Purpose</a:t>
            </a:r>
            <a:endParaRPr/>
          </a:p>
        </p:txBody>
      </p:sp>
      <p:sp>
        <p:nvSpPr>
          <p:cNvPr id="1441" name="Google Shape;1441;p234"/>
          <p:cNvSpPr txBox="1">
            <a:spLocks noGrp="1"/>
          </p:cNvSpPr>
          <p:nvPr>
            <p:ph type="body" idx="1"/>
          </p:nvPr>
        </p:nvSpPr>
        <p:spPr>
          <a:xfrm>
            <a:off x="401269" y="939731"/>
            <a:ext cx="8609100" cy="37155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endParaRPr sz="2600"/>
          </a:p>
          <a:p>
            <a:pPr marL="0" lvl="0" indent="0" algn="ctr" rtl="0">
              <a:lnSpc>
                <a:spcPct val="115000"/>
              </a:lnSpc>
              <a:spcBef>
                <a:spcPts val="800"/>
              </a:spcBef>
              <a:spcAft>
                <a:spcPts val="0"/>
              </a:spcAft>
              <a:buNone/>
            </a:pPr>
            <a:r>
              <a:rPr lang="en"/>
              <a:t>Connect our stakeholders, providers and partners with resources related to the implementation of H.R. 1.</a:t>
            </a:r>
            <a:endParaRPr/>
          </a:p>
          <a:p>
            <a:pPr marL="0" lvl="0" indent="0" algn="ctr" rtl="0">
              <a:lnSpc>
                <a:spcPct val="115000"/>
              </a:lnSpc>
              <a:spcBef>
                <a:spcPts val="800"/>
              </a:spcBef>
              <a:spcAft>
                <a:spcPts val="0"/>
              </a:spcAft>
              <a:buNone/>
            </a:pPr>
            <a:endParaRPr/>
          </a:p>
          <a:p>
            <a:pPr marL="0" lvl="0" indent="0" algn="ctr" rtl="0">
              <a:lnSpc>
                <a:spcPct val="115000"/>
              </a:lnSpc>
              <a:spcBef>
                <a:spcPts val="800"/>
              </a:spcBef>
              <a:spcAft>
                <a:spcPts val="0"/>
              </a:spcAft>
              <a:buNone/>
            </a:pPr>
            <a:endParaRPr/>
          </a:p>
          <a:p>
            <a:pPr marL="0" lvl="0" indent="0" algn="ctr" rtl="0">
              <a:lnSpc>
                <a:spcPct val="115000"/>
              </a:lnSpc>
              <a:spcBef>
                <a:spcPts val="800"/>
              </a:spcBef>
              <a:spcAft>
                <a:spcPts val="0"/>
              </a:spcAft>
              <a:buNone/>
            </a:pPr>
            <a:r>
              <a:rPr lang="en"/>
              <a:t> </a:t>
            </a:r>
            <a:endParaRPr/>
          </a:p>
          <a:p>
            <a:pPr marL="0" lvl="0" indent="0" algn="ctr" rtl="0">
              <a:lnSpc>
                <a:spcPct val="115000"/>
              </a:lnSpc>
              <a:spcBef>
                <a:spcPts val="800"/>
              </a:spcBef>
              <a:spcAft>
                <a:spcPts val="800"/>
              </a:spcAft>
              <a:buNone/>
            </a:pPr>
            <a:endParaRPr sz="1800"/>
          </a:p>
        </p:txBody>
      </p:sp>
      <p:sp>
        <p:nvSpPr>
          <p:cNvPr id="1442" name="Google Shape;1442;p234"/>
          <p:cNvSpPr txBox="1"/>
          <p:nvPr/>
        </p:nvSpPr>
        <p:spPr>
          <a:xfrm>
            <a:off x="977575" y="3656175"/>
            <a:ext cx="7817400" cy="7953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000"/>
              <a:buFont typeface="Arial"/>
              <a:buNone/>
            </a:pPr>
            <a:r>
              <a:rPr lang="en" sz="2300" b="1">
                <a:solidFill>
                  <a:schemeClr val="dk1"/>
                </a:solidFill>
                <a:latin typeface="Trebuchet MS"/>
                <a:ea typeface="Trebuchet MS"/>
                <a:cs typeface="Trebuchet MS"/>
                <a:sym typeface="Trebuchet MS"/>
              </a:rPr>
              <a:t>HCPF’s North Star: Reduce coverage losses </a:t>
            </a:r>
            <a:r>
              <a:rPr lang="en" sz="2300">
                <a:solidFill>
                  <a:schemeClr val="dk1"/>
                </a:solidFill>
                <a:latin typeface="Trebuchet MS"/>
                <a:ea typeface="Trebuchet MS"/>
                <a:cs typeface="Trebuchet MS"/>
                <a:sym typeface="Trebuchet MS"/>
              </a:rPr>
              <a:t>and negative consequences to Coloradans, providers and economy</a:t>
            </a:r>
            <a:endParaRPr sz="2300" b="1">
              <a:solidFill>
                <a:schemeClr val="dk1"/>
              </a:solidFill>
              <a:latin typeface="Trebuchet MS"/>
              <a:ea typeface="Trebuchet MS"/>
              <a:cs typeface="Trebuchet MS"/>
              <a:sym typeface="Trebuchet MS"/>
            </a:endParaRPr>
          </a:p>
        </p:txBody>
      </p:sp>
      <p:sp>
        <p:nvSpPr>
          <p:cNvPr id="1443" name="Google Shape;1443;p234" descr="Golden five-pointed star icon."/>
          <p:cNvSpPr txBox="1"/>
          <p:nvPr/>
        </p:nvSpPr>
        <p:spPr>
          <a:xfrm>
            <a:off x="126175" y="3713475"/>
            <a:ext cx="598200" cy="68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4" name="Google Shape;1444;p234" descr="star" title="star"/>
          <p:cNvSpPr/>
          <p:nvPr/>
        </p:nvSpPr>
        <p:spPr>
          <a:xfrm>
            <a:off x="55825" y="3582575"/>
            <a:ext cx="837300" cy="7953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sz="1800" b="1">
              <a:solidFill>
                <a:srgbClr val="FFFFFF"/>
              </a:solidFill>
            </a:endParaRPr>
          </a:p>
        </p:txBody>
      </p:sp>
      <p:sp>
        <p:nvSpPr>
          <p:cNvPr id="1445" name="Google Shape;1445;p234"/>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t>6</a:t>
            </a:fld>
            <a:endParaRPr sz="10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894"/>
        <p:cNvGrpSpPr/>
        <p:nvPr/>
      </p:nvGrpSpPr>
      <p:grpSpPr>
        <a:xfrm>
          <a:off x="0" y="0"/>
          <a:ext cx="0" cy="0"/>
          <a:chOff x="0" y="0"/>
          <a:chExt cx="0" cy="0"/>
        </a:xfrm>
      </p:grpSpPr>
      <p:sp>
        <p:nvSpPr>
          <p:cNvPr id="1895" name="Google Shape;1895;p288"/>
          <p:cNvSpPr txBox="1">
            <a:spLocks noGrp="1"/>
          </p:cNvSpPr>
          <p:nvPr>
            <p:ph type="title"/>
          </p:nvPr>
        </p:nvSpPr>
        <p:spPr>
          <a:xfrm>
            <a:off x="1035775" y="691428"/>
            <a:ext cx="6955800" cy="778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Trebuchet MS"/>
              <a:buNone/>
            </a:pPr>
            <a:r>
              <a:rPr lang="en" sz="4300">
                <a:latin typeface="Trebuchet MS"/>
                <a:ea typeface="Trebuchet MS"/>
                <a:cs typeface="Trebuchet MS"/>
                <a:sym typeface="Trebuchet MS"/>
              </a:rPr>
              <a:t>Agenda</a:t>
            </a:r>
            <a:br>
              <a:rPr lang="en">
                <a:latin typeface="Trebuchet MS"/>
                <a:ea typeface="Trebuchet MS"/>
                <a:cs typeface="Trebuchet MS"/>
                <a:sym typeface="Trebuchet MS"/>
              </a:rPr>
            </a:br>
            <a:endParaRPr>
              <a:latin typeface="Trebuchet MS"/>
              <a:ea typeface="Trebuchet MS"/>
              <a:cs typeface="Trebuchet MS"/>
              <a:sym typeface="Trebuchet MS"/>
            </a:endParaRPr>
          </a:p>
        </p:txBody>
      </p:sp>
      <p:sp>
        <p:nvSpPr>
          <p:cNvPr id="1896" name="Google Shape;1896;p288"/>
          <p:cNvSpPr txBox="1">
            <a:spLocks noGrp="1"/>
          </p:cNvSpPr>
          <p:nvPr>
            <p:ph type="body" idx="1"/>
          </p:nvPr>
        </p:nvSpPr>
        <p:spPr>
          <a:xfrm>
            <a:off x="799775" y="1344600"/>
            <a:ext cx="7497900" cy="3319500"/>
          </a:xfrm>
          <a:prstGeom prst="rect">
            <a:avLst/>
          </a:prstGeom>
          <a:noFill/>
          <a:ln>
            <a:noFill/>
          </a:ln>
        </p:spPr>
        <p:txBody>
          <a:bodyPr spcFirstLastPara="1" wrap="square" lIns="68575" tIns="34275" rIns="68575" bIns="34275" anchor="t" anchorCtr="0">
            <a:noAutofit/>
          </a:bodyPr>
          <a:lstStyle/>
          <a:p>
            <a:pPr marL="254000" lvl="0" indent="-266700" algn="l" rtl="0">
              <a:lnSpc>
                <a:spcPct val="95000"/>
              </a:lnSpc>
              <a:spcBef>
                <a:spcPts val="0"/>
              </a:spcBef>
              <a:spcAft>
                <a:spcPts val="0"/>
              </a:spcAft>
              <a:buClr>
                <a:schemeClr val="lt1"/>
              </a:buClr>
              <a:buSzPts val="1800"/>
              <a:buFont typeface="Trebuchet MS"/>
              <a:buChar char="•"/>
            </a:pPr>
            <a:r>
              <a:rPr lang="en">
                <a:latin typeface="Trebuchet MS"/>
                <a:ea typeface="Trebuchet MS"/>
                <a:cs typeface="Trebuchet MS"/>
                <a:sym typeface="Trebuchet MS"/>
              </a:rPr>
              <a:t>Colorado Department of Higher Education (CDHE)</a:t>
            </a:r>
            <a:endParaRPr>
              <a:latin typeface="Trebuchet MS"/>
              <a:ea typeface="Trebuchet MS"/>
              <a:cs typeface="Trebuchet MS"/>
              <a:sym typeface="Trebuchet MS"/>
            </a:endParaRPr>
          </a:p>
          <a:p>
            <a:pPr marL="596900" lvl="1" indent="-241300" algn="l" rtl="0">
              <a:lnSpc>
                <a:spcPct val="95000"/>
              </a:lnSpc>
              <a:spcBef>
                <a:spcPts val="400"/>
              </a:spcBef>
              <a:spcAft>
                <a:spcPts val="0"/>
              </a:spcAft>
              <a:buClr>
                <a:schemeClr val="lt1"/>
              </a:buClr>
              <a:buSzPts val="1400"/>
              <a:buFont typeface="Trebuchet MS"/>
              <a:buChar char="•"/>
            </a:pPr>
            <a:r>
              <a:rPr lang="en" sz="1400">
                <a:solidFill>
                  <a:schemeClr val="lt1"/>
                </a:solidFill>
                <a:latin typeface="Trebuchet MS"/>
                <a:ea typeface="Trebuchet MS"/>
                <a:cs typeface="Trebuchet MS"/>
                <a:sym typeface="Trebuchet MS"/>
              </a:rPr>
              <a:t>Who is CDHE and what do we do?</a:t>
            </a:r>
            <a:endParaRPr sz="140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n">
                <a:latin typeface="Trebuchet MS"/>
                <a:ea typeface="Trebuchet MS"/>
                <a:cs typeface="Trebuchet MS"/>
                <a:sym typeface="Trebuchet MS"/>
              </a:rPr>
              <a:t>Searching for a College in Colorado</a:t>
            </a:r>
            <a:endParaRPr>
              <a:latin typeface="Trebuchet MS"/>
              <a:ea typeface="Trebuchet MS"/>
              <a:cs typeface="Trebuchet MS"/>
              <a:sym typeface="Trebuchet MS"/>
            </a:endParaRPr>
          </a:p>
          <a:p>
            <a:pPr marL="596900" lvl="1" indent="-241300" algn="l" rtl="0">
              <a:lnSpc>
                <a:spcPct val="95000"/>
              </a:lnSpc>
              <a:spcBef>
                <a:spcPts val="400"/>
              </a:spcBef>
              <a:spcAft>
                <a:spcPts val="0"/>
              </a:spcAft>
              <a:buClr>
                <a:schemeClr val="lt1"/>
              </a:buClr>
              <a:buSzPts val="1400"/>
              <a:buFont typeface="Trebuchet MS"/>
              <a:buChar char="•"/>
            </a:pPr>
            <a:r>
              <a:rPr lang="en" sz="1400">
                <a:solidFill>
                  <a:schemeClr val="lt1"/>
                </a:solidFill>
                <a:latin typeface="Trebuchet MS"/>
                <a:ea typeface="Trebuchet MS"/>
                <a:cs typeface="Trebuchet MS"/>
                <a:sym typeface="Trebuchet MS"/>
              </a:rPr>
              <a:t>What is offered and where in the state?</a:t>
            </a:r>
            <a:endParaRPr sz="140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n">
                <a:latin typeface="Trebuchet MS"/>
                <a:ea typeface="Trebuchet MS"/>
                <a:cs typeface="Trebuchet MS"/>
                <a:sym typeface="Trebuchet MS"/>
              </a:rPr>
              <a:t>College Admissions Information</a:t>
            </a:r>
            <a:endParaRPr>
              <a:latin typeface="Trebuchet MS"/>
              <a:ea typeface="Trebuchet MS"/>
              <a:cs typeface="Trebuchet MS"/>
              <a:sym typeface="Trebuchet MS"/>
            </a:endParaRPr>
          </a:p>
          <a:p>
            <a:pPr marL="596900" lvl="1" indent="-241300" algn="l" rtl="0">
              <a:lnSpc>
                <a:spcPct val="95000"/>
              </a:lnSpc>
              <a:spcBef>
                <a:spcPts val="400"/>
              </a:spcBef>
              <a:spcAft>
                <a:spcPts val="0"/>
              </a:spcAft>
              <a:buClr>
                <a:schemeClr val="lt1"/>
              </a:buClr>
              <a:buSzPts val="1400"/>
              <a:buFont typeface="Trebuchet MS"/>
              <a:buChar char="•"/>
            </a:pPr>
            <a:r>
              <a:rPr lang="en" sz="1400">
                <a:solidFill>
                  <a:schemeClr val="lt1"/>
                </a:solidFill>
                <a:latin typeface="Trebuchet MS"/>
                <a:ea typeface="Trebuchet MS"/>
                <a:cs typeface="Trebuchet MS"/>
                <a:sym typeface="Trebuchet MS"/>
              </a:rPr>
              <a:t>Institutions in Colorado, Free Application Days</a:t>
            </a:r>
            <a:endParaRPr sz="140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n">
                <a:latin typeface="Trebuchet MS"/>
                <a:ea typeface="Trebuchet MS"/>
                <a:cs typeface="Trebuchet MS"/>
                <a:sym typeface="Trebuchet MS"/>
              </a:rPr>
              <a:t>Paying for college in Colorado</a:t>
            </a:r>
            <a:endParaRPr>
              <a:latin typeface="Trebuchet MS"/>
              <a:ea typeface="Trebuchet MS"/>
              <a:cs typeface="Trebuchet MS"/>
              <a:sym typeface="Trebuchet MS"/>
            </a:endParaRPr>
          </a:p>
          <a:p>
            <a:pPr marL="596900" lvl="1" indent="-241300" algn="l" rtl="0">
              <a:lnSpc>
                <a:spcPct val="95000"/>
              </a:lnSpc>
              <a:spcBef>
                <a:spcPts val="400"/>
              </a:spcBef>
              <a:spcAft>
                <a:spcPts val="0"/>
              </a:spcAft>
              <a:buClr>
                <a:schemeClr val="lt1"/>
              </a:buClr>
              <a:buSzPts val="1400"/>
              <a:buFont typeface="Trebuchet MS"/>
              <a:buChar char="•"/>
            </a:pPr>
            <a:r>
              <a:rPr lang="en" sz="1400">
                <a:solidFill>
                  <a:schemeClr val="lt1"/>
                </a:solidFill>
                <a:latin typeface="Trebuchet MS"/>
                <a:ea typeface="Trebuchet MS"/>
                <a:cs typeface="Trebuchet MS"/>
                <a:sym typeface="Trebuchet MS"/>
              </a:rPr>
              <a:t>Free Application for Federal Student Aid (FAFSA), Colorado Application for State Financial Aid (CAFSA),College Opportunity Fund ( COF), Colorado Promise</a:t>
            </a:r>
            <a:endParaRPr sz="140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n">
                <a:latin typeface="Trebuchet MS"/>
                <a:ea typeface="Trebuchet MS"/>
                <a:cs typeface="Trebuchet MS"/>
                <a:sym typeface="Trebuchet MS"/>
              </a:rPr>
              <a:t>Additional Resources</a:t>
            </a:r>
            <a:endParaRPr>
              <a:latin typeface="Trebuchet MS"/>
              <a:ea typeface="Trebuchet MS"/>
              <a:cs typeface="Trebuchet MS"/>
              <a:sym typeface="Trebuchet MS"/>
            </a:endParaRPr>
          </a:p>
          <a:p>
            <a:pPr marL="596900" lvl="1" indent="-241300" algn="l" rtl="0">
              <a:lnSpc>
                <a:spcPct val="95000"/>
              </a:lnSpc>
              <a:spcBef>
                <a:spcPts val="400"/>
              </a:spcBef>
              <a:spcAft>
                <a:spcPts val="0"/>
              </a:spcAft>
              <a:buClr>
                <a:schemeClr val="lt1"/>
              </a:buClr>
              <a:buSzPts val="1400"/>
              <a:buFont typeface="Trebuchet MS"/>
              <a:buChar char="•"/>
            </a:pPr>
            <a:r>
              <a:rPr lang="en" sz="1400">
                <a:solidFill>
                  <a:schemeClr val="lt1"/>
                </a:solidFill>
                <a:latin typeface="Trebuchet MS"/>
                <a:ea typeface="Trebuchet MS"/>
                <a:cs typeface="Trebuchet MS"/>
                <a:sym typeface="Trebuchet MS"/>
              </a:rPr>
              <a:t>Links, tools, and more</a:t>
            </a:r>
            <a:endParaRPr sz="1400">
              <a:latin typeface="Trebuchet MS"/>
              <a:ea typeface="Trebuchet MS"/>
              <a:cs typeface="Trebuchet MS"/>
              <a:sym typeface="Trebuchet MS"/>
            </a:endParaRPr>
          </a:p>
        </p:txBody>
      </p:sp>
      <p:sp>
        <p:nvSpPr>
          <p:cNvPr id="1897" name="Google Shape;1897;p288"/>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60</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902"/>
        <p:cNvGrpSpPr/>
        <p:nvPr/>
      </p:nvGrpSpPr>
      <p:grpSpPr>
        <a:xfrm>
          <a:off x="0" y="0"/>
          <a:ext cx="0" cy="0"/>
          <a:chOff x="0" y="0"/>
          <a:chExt cx="0" cy="0"/>
        </a:xfrm>
      </p:grpSpPr>
      <p:sp>
        <p:nvSpPr>
          <p:cNvPr id="1903" name="Google Shape;1903;p289"/>
          <p:cNvSpPr txBox="1">
            <a:spLocks noGrp="1"/>
          </p:cNvSpPr>
          <p:nvPr>
            <p:ph type="title"/>
          </p:nvPr>
        </p:nvSpPr>
        <p:spPr>
          <a:xfrm>
            <a:off x="432450" y="610931"/>
            <a:ext cx="8279100" cy="285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Colorado Department of Higher Education (CDHE)</a:t>
            </a:r>
            <a:endParaRPr>
              <a:latin typeface="Trebuchet MS"/>
              <a:ea typeface="Trebuchet MS"/>
              <a:cs typeface="Trebuchet MS"/>
              <a:sym typeface="Trebuchet MS"/>
            </a:endParaRPr>
          </a:p>
        </p:txBody>
      </p:sp>
      <p:sp>
        <p:nvSpPr>
          <p:cNvPr id="1904" name="Google Shape;1904;p289"/>
          <p:cNvSpPr txBox="1">
            <a:spLocks noGrp="1"/>
          </p:cNvSpPr>
          <p:nvPr>
            <p:ph type="body" idx="2"/>
          </p:nvPr>
        </p:nvSpPr>
        <p:spPr>
          <a:xfrm>
            <a:off x="685801" y="3463937"/>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About CDHE, our programs, and organization</a:t>
            </a:r>
            <a:endParaRPr>
              <a:latin typeface="Trebuchet MS"/>
              <a:ea typeface="Trebuchet MS"/>
              <a:cs typeface="Trebuchet MS"/>
              <a:sym typeface="Trebuchet MS"/>
            </a:endParaRPr>
          </a:p>
        </p:txBody>
      </p:sp>
      <p:sp>
        <p:nvSpPr>
          <p:cNvPr id="1905" name="Google Shape;1905;p289"/>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61</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910"/>
        <p:cNvGrpSpPr/>
        <p:nvPr/>
      </p:nvGrpSpPr>
      <p:grpSpPr>
        <a:xfrm>
          <a:off x="0" y="0"/>
          <a:ext cx="0" cy="0"/>
          <a:chOff x="0" y="0"/>
          <a:chExt cx="0" cy="0"/>
        </a:xfrm>
      </p:grpSpPr>
      <p:sp>
        <p:nvSpPr>
          <p:cNvPr id="1911" name="Google Shape;1911;p290"/>
          <p:cNvSpPr txBox="1">
            <a:spLocks noGrp="1"/>
          </p:cNvSpPr>
          <p:nvPr>
            <p:ph type="title"/>
          </p:nvPr>
        </p:nvSpPr>
        <p:spPr>
          <a:xfrm>
            <a:off x="477131" y="616375"/>
            <a:ext cx="8074500" cy="742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3600"/>
              <a:buFont typeface="Arial"/>
              <a:buNone/>
            </a:pPr>
            <a:r>
              <a:rPr lang="en" sz="3600">
                <a:latin typeface="Trebuchet MS"/>
                <a:ea typeface="Trebuchet MS"/>
                <a:cs typeface="Trebuchet MS"/>
                <a:sym typeface="Trebuchet MS"/>
              </a:rPr>
              <a:t>CDHE Mission and Vision Statements</a:t>
            </a:r>
            <a:endParaRPr sz="3600">
              <a:latin typeface="Trebuchet MS"/>
              <a:ea typeface="Trebuchet MS"/>
              <a:cs typeface="Trebuchet MS"/>
              <a:sym typeface="Trebuchet MS"/>
            </a:endParaRPr>
          </a:p>
        </p:txBody>
      </p:sp>
      <p:sp>
        <p:nvSpPr>
          <p:cNvPr id="1912" name="Google Shape;1912;p290"/>
          <p:cNvSpPr txBox="1"/>
          <p:nvPr/>
        </p:nvSpPr>
        <p:spPr>
          <a:xfrm>
            <a:off x="685013" y="1380565"/>
            <a:ext cx="7773900" cy="2970000"/>
          </a:xfrm>
          <a:prstGeom prst="rect">
            <a:avLst/>
          </a:prstGeom>
          <a:noFill/>
          <a:ln>
            <a:noFill/>
          </a:ln>
        </p:spPr>
        <p:txBody>
          <a:bodyPr spcFirstLastPara="1" wrap="square" lIns="68575" tIns="34275" rIns="68575" bIns="34275" anchor="t" anchorCtr="0">
            <a:noAutofit/>
          </a:bodyPr>
          <a:lstStyle/>
          <a:p>
            <a:pPr marL="0" marR="0" lvl="0" indent="0" algn="l" rtl="0">
              <a:lnSpc>
                <a:spcPct val="115000"/>
              </a:lnSpc>
              <a:spcBef>
                <a:spcPts val="0"/>
              </a:spcBef>
              <a:spcAft>
                <a:spcPts val="0"/>
              </a:spcAft>
              <a:buClr>
                <a:schemeClr val="lt1"/>
              </a:buClr>
              <a:buSzPts val="2100"/>
              <a:buFont typeface="Arial"/>
              <a:buNone/>
            </a:pPr>
            <a:r>
              <a:rPr lang="en" sz="1800" b="1" i="0" u="none" strike="noStrike" cap="none">
                <a:solidFill>
                  <a:schemeClr val="lt1"/>
                </a:solidFill>
                <a:latin typeface="Trebuchet MS"/>
                <a:ea typeface="Trebuchet MS"/>
                <a:cs typeface="Trebuchet MS"/>
                <a:sym typeface="Trebuchet MS"/>
              </a:rPr>
              <a:t>Mission Statement</a:t>
            </a:r>
            <a:br>
              <a:rPr lang="en" sz="1800" b="1" i="0" u="none" strike="noStrike" cap="none">
                <a:solidFill>
                  <a:schemeClr val="lt1"/>
                </a:solidFill>
                <a:latin typeface="Trebuchet MS"/>
                <a:ea typeface="Trebuchet MS"/>
                <a:cs typeface="Trebuchet MS"/>
                <a:sym typeface="Trebuchet MS"/>
              </a:rPr>
            </a:br>
            <a:r>
              <a:rPr lang="en" sz="1800" i="0" u="none" strike="noStrike" cap="none">
                <a:solidFill>
                  <a:schemeClr val="lt1"/>
                </a:solidFill>
                <a:latin typeface="Trebuchet MS"/>
                <a:ea typeface="Trebuchet MS"/>
                <a:cs typeface="Trebuchet MS"/>
                <a:sym typeface="Trebuchet MS"/>
              </a:rPr>
              <a:t>We advocate, develop policies and support students to maximize higher education opportunities for all.</a:t>
            </a:r>
            <a:br>
              <a:rPr lang="en" sz="1800" i="0" u="none" strike="noStrike" cap="none">
                <a:solidFill>
                  <a:schemeClr val="lt1"/>
                </a:solidFill>
                <a:latin typeface="Trebuchet MS"/>
                <a:ea typeface="Trebuchet MS"/>
                <a:cs typeface="Trebuchet MS"/>
                <a:sym typeface="Trebuchet MS"/>
              </a:rPr>
            </a:br>
            <a:br>
              <a:rPr lang="en" sz="1800" i="0" u="none" strike="noStrike" cap="none">
                <a:solidFill>
                  <a:schemeClr val="lt1"/>
                </a:solidFill>
                <a:latin typeface="Trebuchet MS"/>
                <a:ea typeface="Trebuchet MS"/>
                <a:cs typeface="Trebuchet MS"/>
                <a:sym typeface="Trebuchet MS"/>
              </a:rPr>
            </a:br>
            <a:r>
              <a:rPr lang="en" sz="1800" b="1" i="0" u="none" strike="noStrike" cap="none">
                <a:solidFill>
                  <a:schemeClr val="lt1"/>
                </a:solidFill>
                <a:latin typeface="Trebuchet MS"/>
                <a:ea typeface="Trebuchet MS"/>
                <a:cs typeface="Trebuchet MS"/>
                <a:sym typeface="Trebuchet MS"/>
              </a:rPr>
              <a:t>Vision Statement</a:t>
            </a:r>
            <a:br>
              <a:rPr lang="en" sz="1800" b="1" i="0" u="none" strike="noStrike" cap="none">
                <a:solidFill>
                  <a:schemeClr val="lt1"/>
                </a:solidFill>
                <a:latin typeface="Trebuchet MS"/>
                <a:ea typeface="Trebuchet MS"/>
                <a:cs typeface="Trebuchet MS"/>
                <a:sym typeface="Trebuchet MS"/>
              </a:rPr>
            </a:br>
            <a:r>
              <a:rPr lang="en" sz="1800" i="0" u="none" strike="noStrike" cap="none">
                <a:solidFill>
                  <a:schemeClr val="lt1"/>
                </a:solidFill>
                <a:latin typeface="Trebuchet MS"/>
                <a:ea typeface="Trebuchet MS"/>
                <a:cs typeface="Trebuchet MS"/>
                <a:sym typeface="Trebuchet MS"/>
              </a:rPr>
              <a:t>All Coloradans will have an education beyond high school to pursue their dreams and improve our communities.</a:t>
            </a:r>
            <a:endParaRPr sz="1800">
              <a:latin typeface="Trebuchet MS"/>
              <a:ea typeface="Trebuchet MS"/>
              <a:cs typeface="Trebuchet MS"/>
              <a:sym typeface="Trebuchet MS"/>
            </a:endParaRPr>
          </a:p>
          <a:p>
            <a:pPr marL="0" marR="0" lvl="0" indent="0" algn="l" rtl="0">
              <a:lnSpc>
                <a:spcPct val="115000"/>
              </a:lnSpc>
              <a:spcBef>
                <a:spcPts val="0"/>
              </a:spcBef>
              <a:spcAft>
                <a:spcPts val="0"/>
              </a:spcAft>
              <a:buClr>
                <a:schemeClr val="lt1"/>
              </a:buClr>
              <a:buSzPts val="2100"/>
              <a:buFont typeface="Arial"/>
              <a:buNone/>
            </a:pPr>
            <a:endParaRPr sz="1800" i="0" u="none" strike="noStrike" cap="none">
              <a:solidFill>
                <a:schemeClr val="lt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lt1"/>
              </a:buClr>
              <a:buSzPts val="2100"/>
              <a:buFont typeface="Arial"/>
              <a:buNone/>
            </a:pPr>
            <a:r>
              <a:rPr lang="en" sz="1800">
                <a:solidFill>
                  <a:schemeClr val="lt1"/>
                </a:solidFill>
                <a:latin typeface="Trebuchet MS"/>
                <a:ea typeface="Trebuchet MS"/>
                <a:cs typeface="Trebuchet MS"/>
                <a:sym typeface="Trebuchet MS"/>
              </a:rPr>
              <a:t>Learn m</a:t>
            </a:r>
            <a:r>
              <a:rPr lang="en" sz="1800" i="0" u="none" strike="noStrike" cap="none">
                <a:solidFill>
                  <a:schemeClr val="lt1"/>
                </a:solidFill>
                <a:latin typeface="Trebuchet MS"/>
                <a:ea typeface="Trebuchet MS"/>
                <a:cs typeface="Trebuchet MS"/>
                <a:sym typeface="Trebuchet MS"/>
              </a:rPr>
              <a:t>ore on the </a:t>
            </a:r>
            <a:r>
              <a:rPr lang="en" sz="180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a:t>
            </a:r>
            <a:r>
              <a:rPr lang="en" sz="1800"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DHE website</a:t>
            </a:r>
            <a:r>
              <a:rPr lang="en" sz="1800">
                <a:solidFill>
                  <a:schemeClr val="lt1"/>
                </a:solidFill>
                <a:latin typeface="Trebuchet MS"/>
                <a:ea typeface="Trebuchet MS"/>
                <a:cs typeface="Trebuchet MS"/>
                <a:sym typeface="Trebuchet MS"/>
              </a:rPr>
              <a:t>. </a:t>
            </a:r>
            <a:endParaRPr sz="1800">
              <a:latin typeface="Trebuchet MS"/>
              <a:ea typeface="Trebuchet MS"/>
              <a:cs typeface="Trebuchet MS"/>
              <a:sym typeface="Trebuchet MS"/>
            </a:endParaRPr>
          </a:p>
        </p:txBody>
      </p:sp>
      <p:sp>
        <p:nvSpPr>
          <p:cNvPr id="1913" name="Google Shape;1913;p290"/>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62</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918"/>
        <p:cNvGrpSpPr/>
        <p:nvPr/>
      </p:nvGrpSpPr>
      <p:grpSpPr>
        <a:xfrm>
          <a:off x="0" y="0"/>
          <a:ext cx="0" cy="0"/>
          <a:chOff x="0" y="0"/>
          <a:chExt cx="0" cy="0"/>
        </a:xfrm>
      </p:grpSpPr>
      <p:sp>
        <p:nvSpPr>
          <p:cNvPr id="1919" name="Google Shape;1919;p291"/>
          <p:cNvSpPr txBox="1">
            <a:spLocks noGrp="1"/>
          </p:cNvSpPr>
          <p:nvPr>
            <p:ph type="body" idx="1"/>
          </p:nvPr>
        </p:nvSpPr>
        <p:spPr>
          <a:xfrm>
            <a:off x="563464" y="3501152"/>
            <a:ext cx="1873500" cy="2055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900"/>
              <a:buNone/>
            </a:pPr>
            <a:r>
              <a:rPr lang="en"/>
              <a:t>	</a:t>
            </a:r>
            <a:endParaRPr/>
          </a:p>
        </p:txBody>
      </p:sp>
      <p:sp>
        <p:nvSpPr>
          <p:cNvPr id="1920" name="Google Shape;1920;p291"/>
          <p:cNvSpPr txBox="1">
            <a:spLocks noGrp="1"/>
          </p:cNvSpPr>
          <p:nvPr>
            <p:ph type="body" idx="2"/>
          </p:nvPr>
        </p:nvSpPr>
        <p:spPr>
          <a:xfrm>
            <a:off x="685801" y="2569415"/>
            <a:ext cx="7772400" cy="367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Options for certificates, 2-year programs, 4-year programs, </a:t>
            </a:r>
            <a:br>
              <a:rPr lang="en">
                <a:latin typeface="Trebuchet MS"/>
                <a:ea typeface="Trebuchet MS"/>
                <a:cs typeface="Trebuchet MS"/>
                <a:sym typeface="Trebuchet MS"/>
              </a:rPr>
            </a:br>
            <a:r>
              <a:rPr lang="en">
                <a:latin typeface="Trebuchet MS"/>
                <a:ea typeface="Trebuchet MS"/>
                <a:cs typeface="Trebuchet MS"/>
                <a:sym typeface="Trebuchet MS"/>
              </a:rPr>
              <a:t>and more</a:t>
            </a:r>
            <a:endParaRPr>
              <a:latin typeface="Trebuchet MS"/>
              <a:ea typeface="Trebuchet MS"/>
              <a:cs typeface="Trebuchet MS"/>
              <a:sym typeface="Trebuchet MS"/>
            </a:endParaRPr>
          </a:p>
        </p:txBody>
      </p:sp>
      <p:sp>
        <p:nvSpPr>
          <p:cNvPr id="1921" name="Google Shape;1921;p291"/>
          <p:cNvSpPr txBox="1">
            <a:spLocks noGrp="1"/>
          </p:cNvSpPr>
          <p:nvPr>
            <p:ph type="title"/>
          </p:nvPr>
        </p:nvSpPr>
        <p:spPr>
          <a:xfrm>
            <a:off x="685800" y="611026"/>
            <a:ext cx="7772400" cy="1958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Searching for a College in Colorado</a:t>
            </a:r>
            <a:endParaRPr>
              <a:latin typeface="Trebuchet MS"/>
              <a:ea typeface="Trebuchet MS"/>
              <a:cs typeface="Trebuchet MS"/>
              <a:sym typeface="Trebuchet M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292"/>
          <p:cNvSpPr txBox="1">
            <a:spLocks noGrp="1"/>
          </p:cNvSpPr>
          <p:nvPr>
            <p:ph type="body" idx="2"/>
          </p:nvPr>
        </p:nvSpPr>
        <p:spPr>
          <a:xfrm>
            <a:off x="410255" y="411480"/>
            <a:ext cx="26148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700"/>
              <a:buNone/>
            </a:pPr>
            <a:r>
              <a:rPr lang="en"/>
              <a:t>Colorado Colleges and Universities</a:t>
            </a:r>
            <a:endParaRPr/>
          </a:p>
        </p:txBody>
      </p:sp>
      <p:sp>
        <p:nvSpPr>
          <p:cNvPr id="1927" name="Google Shape;1927;p292"/>
          <p:cNvSpPr txBox="1">
            <a:spLocks noGrp="1"/>
          </p:cNvSpPr>
          <p:nvPr>
            <p:ph type="body" idx="1"/>
          </p:nvPr>
        </p:nvSpPr>
        <p:spPr>
          <a:xfrm>
            <a:off x="410250" y="1854450"/>
            <a:ext cx="3313800" cy="2474400"/>
          </a:xfrm>
          <a:prstGeom prst="rect">
            <a:avLst/>
          </a:prstGeom>
          <a:noFill/>
          <a:ln>
            <a:noFill/>
          </a:ln>
        </p:spPr>
        <p:txBody>
          <a:bodyPr spcFirstLastPara="1" wrap="square" lIns="68575" tIns="34275" rIns="68575" bIns="34275" anchor="t" anchorCtr="0">
            <a:noAutofit/>
          </a:bodyPr>
          <a:lstStyle/>
          <a:p>
            <a:pPr marL="254000" lvl="0" indent="-236538" algn="l" rtl="0">
              <a:lnSpc>
                <a:spcPct val="70000"/>
              </a:lnSpc>
              <a:spcBef>
                <a:spcPts val="0"/>
              </a:spcBef>
              <a:spcAft>
                <a:spcPts val="0"/>
              </a:spcAft>
              <a:buClr>
                <a:srgbClr val="050A0C"/>
              </a:buClr>
              <a:buSzPts val="1325"/>
              <a:buFont typeface="Trebuchet MS"/>
              <a:buChar char="•"/>
            </a:pPr>
            <a:r>
              <a:rPr lang="en" sz="1325">
                <a:latin typeface="Trebuchet MS"/>
                <a:ea typeface="Trebuchet MS"/>
                <a:cs typeface="Trebuchet MS"/>
                <a:sym typeface="Trebuchet MS"/>
              </a:rPr>
              <a:t>Public four-year colleges and universities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Community colleges and two-year colleges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Area technical colleges and certificate programs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Private nonprofit colleges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Private occupational schools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SzPts val="1325"/>
              <a:buFont typeface="Trebuchet MS"/>
              <a:buChar char="•"/>
            </a:pPr>
            <a:r>
              <a:rPr lang="en" sz="1325">
                <a:latin typeface="Trebuchet MS"/>
                <a:ea typeface="Trebuchet MS"/>
                <a:cs typeface="Trebuchet MS"/>
                <a:sym typeface="Trebuchet MS"/>
              </a:rPr>
              <a:t>Attend school in-person, online, or hybrid for many programs.</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Apprenticeships and work-based learning</a:t>
            </a:r>
            <a:endParaRPr sz="1325">
              <a:latin typeface="Trebuchet MS"/>
              <a:ea typeface="Trebuchet MS"/>
              <a:cs typeface="Trebuchet MS"/>
              <a:sym typeface="Trebuchet MS"/>
            </a:endParaRPr>
          </a:p>
          <a:p>
            <a:pPr marL="254000" lvl="0" indent="-236538" algn="l" rtl="0">
              <a:lnSpc>
                <a:spcPct val="70000"/>
              </a:lnSpc>
              <a:spcBef>
                <a:spcPts val="800"/>
              </a:spcBef>
              <a:spcAft>
                <a:spcPts val="0"/>
              </a:spcAft>
              <a:buClr>
                <a:srgbClr val="050A0C"/>
              </a:buClr>
              <a:buSzPts val="1325"/>
              <a:buFont typeface="Trebuchet MS"/>
              <a:buChar char="•"/>
            </a:pPr>
            <a:r>
              <a:rPr lang="en" sz="1325">
                <a:latin typeface="Trebuchet MS"/>
                <a:ea typeface="Trebuchet MS"/>
                <a:cs typeface="Trebuchet MS"/>
                <a:sym typeface="Trebuchet MS"/>
              </a:rPr>
              <a:t>For more information and an interactive map, visit the </a:t>
            </a:r>
            <a:r>
              <a:rPr lang="en" sz="1325" u="sng">
                <a:solidFill>
                  <a:schemeClr val="hlink"/>
                </a:solidFill>
                <a:latin typeface="Trebuchet MS"/>
                <a:ea typeface="Trebuchet MS"/>
                <a:cs typeface="Trebuchet MS"/>
                <a:sym typeface="Trebuchet MS"/>
                <a:hlinkClick r:id="rId3"/>
              </a:rPr>
              <a:t>selecting an institution webpage</a:t>
            </a:r>
            <a:endParaRPr sz="1325">
              <a:latin typeface="Trebuchet MS"/>
              <a:ea typeface="Trebuchet MS"/>
              <a:cs typeface="Trebuchet MS"/>
              <a:sym typeface="Trebuchet MS"/>
            </a:endParaRPr>
          </a:p>
          <a:p>
            <a:pPr marL="0" lvl="0" indent="0" algn="l" rtl="0">
              <a:lnSpc>
                <a:spcPct val="70000"/>
              </a:lnSpc>
              <a:spcBef>
                <a:spcPts val="800"/>
              </a:spcBef>
              <a:spcAft>
                <a:spcPts val="0"/>
              </a:spcAft>
              <a:buClr>
                <a:srgbClr val="050A0C"/>
              </a:buClr>
              <a:buSzPts val="1125"/>
              <a:buNone/>
            </a:pPr>
            <a:endParaRPr sz="1325">
              <a:latin typeface="Trebuchet MS"/>
              <a:ea typeface="Trebuchet MS"/>
              <a:cs typeface="Trebuchet MS"/>
              <a:sym typeface="Trebuchet MS"/>
            </a:endParaRPr>
          </a:p>
        </p:txBody>
      </p:sp>
      <p:pic>
        <p:nvPicPr>
          <p:cNvPr id="1928" name="Google Shape;1928;p292" descr="A map of Colorado shows the location of 31 different institutions of higher education, including public, private, two-year, and four-year institutions. "/>
          <p:cNvPicPr preferRelativeResize="0"/>
          <p:nvPr/>
        </p:nvPicPr>
        <p:blipFill rotWithShape="1">
          <a:blip r:embed="rId4">
            <a:alphaModFix/>
          </a:blip>
          <a:srcRect/>
          <a:stretch/>
        </p:blipFill>
        <p:spPr>
          <a:xfrm>
            <a:off x="4284844" y="274322"/>
            <a:ext cx="4594856" cy="4594856"/>
          </a:xfrm>
          <a:prstGeom prst="rect">
            <a:avLst/>
          </a:prstGeom>
          <a:noFill/>
          <a:ln>
            <a:noFill/>
          </a:ln>
        </p:spPr>
      </p:pic>
      <p:sp>
        <p:nvSpPr>
          <p:cNvPr id="1929" name="Google Shape;1929;p292"/>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64</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293"/>
          <p:cNvSpPr txBox="1">
            <a:spLocks noGrp="1"/>
          </p:cNvSpPr>
          <p:nvPr>
            <p:ph type="title"/>
          </p:nvPr>
        </p:nvSpPr>
        <p:spPr>
          <a:xfrm>
            <a:off x="685800" y="611026"/>
            <a:ext cx="7772400" cy="2009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College Admissions Information</a:t>
            </a:r>
            <a:endParaRPr>
              <a:latin typeface="Trebuchet MS"/>
              <a:ea typeface="Trebuchet MS"/>
              <a:cs typeface="Trebuchet MS"/>
              <a:sym typeface="Trebuchet MS"/>
            </a:endParaRPr>
          </a:p>
        </p:txBody>
      </p:sp>
      <p:sp>
        <p:nvSpPr>
          <p:cNvPr id="1935" name="Google Shape;1935;p293"/>
          <p:cNvSpPr txBox="1">
            <a:spLocks noGrp="1"/>
          </p:cNvSpPr>
          <p:nvPr>
            <p:ph type="body" idx="2"/>
          </p:nvPr>
        </p:nvSpPr>
        <p:spPr>
          <a:xfrm>
            <a:off x="685801" y="2551848"/>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How and when to apply</a:t>
            </a:r>
            <a:endParaRPr>
              <a:latin typeface="Trebuchet MS"/>
              <a:ea typeface="Trebuchet MS"/>
              <a:cs typeface="Trebuchet MS"/>
              <a:sym typeface="Trebuchet MS"/>
            </a:endParaRPr>
          </a:p>
        </p:txBody>
      </p:sp>
      <p:sp>
        <p:nvSpPr>
          <p:cNvPr id="1936" name="Google Shape;1936;p293"/>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65</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2" name="Google Shape;1942;p294"/>
          <p:cNvSpPr txBox="1">
            <a:spLocks noGrp="1"/>
          </p:cNvSpPr>
          <p:nvPr>
            <p:ph type="title"/>
          </p:nvPr>
        </p:nvSpPr>
        <p:spPr>
          <a:xfrm>
            <a:off x="1077638" y="665910"/>
            <a:ext cx="6955800" cy="7125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Arial"/>
              <a:buNone/>
            </a:pPr>
            <a:r>
              <a:rPr lang="en" sz="3600">
                <a:latin typeface="Trebuchet MS"/>
                <a:ea typeface="Trebuchet MS"/>
                <a:cs typeface="Trebuchet MS"/>
                <a:sym typeface="Trebuchet MS"/>
              </a:rPr>
              <a:t>Admissions Information</a:t>
            </a:r>
            <a:br>
              <a:rPr lang="en" sz="3600">
                <a:latin typeface="Trebuchet MS"/>
                <a:ea typeface="Trebuchet MS"/>
                <a:cs typeface="Trebuchet MS"/>
                <a:sym typeface="Trebuchet MS"/>
              </a:rPr>
            </a:br>
            <a:endParaRPr sz="3600">
              <a:latin typeface="Trebuchet MS"/>
              <a:ea typeface="Trebuchet MS"/>
              <a:cs typeface="Trebuchet MS"/>
              <a:sym typeface="Trebuchet MS"/>
            </a:endParaRPr>
          </a:p>
        </p:txBody>
      </p:sp>
      <p:sp>
        <p:nvSpPr>
          <p:cNvPr id="1943" name="Google Shape;1943;p294"/>
          <p:cNvSpPr txBox="1">
            <a:spLocks noGrp="1"/>
          </p:cNvSpPr>
          <p:nvPr>
            <p:ph type="body" idx="1"/>
          </p:nvPr>
        </p:nvSpPr>
        <p:spPr>
          <a:xfrm>
            <a:off x="1035788" y="1327404"/>
            <a:ext cx="7039500" cy="3280200"/>
          </a:xfrm>
          <a:prstGeom prst="rect">
            <a:avLst/>
          </a:prstGeom>
          <a:noFill/>
          <a:ln>
            <a:noFill/>
          </a:ln>
        </p:spPr>
        <p:txBody>
          <a:bodyPr spcFirstLastPara="1" wrap="square" lIns="68575" tIns="34275" rIns="68575" bIns="34275" anchor="t" anchorCtr="0">
            <a:normAutofit fontScale="92500" lnSpcReduction="20000"/>
          </a:bodyPr>
          <a:lstStyle/>
          <a:p>
            <a:pPr marL="254000" lvl="0" indent="-264001" algn="l" rtl="0">
              <a:lnSpc>
                <a:spcPct val="115000"/>
              </a:lnSpc>
              <a:spcBef>
                <a:spcPts val="0"/>
              </a:spcBef>
              <a:spcAft>
                <a:spcPts val="0"/>
              </a:spcAft>
              <a:buClr>
                <a:schemeClr val="lt1"/>
              </a:buClr>
              <a:buSzPct val="100000"/>
              <a:buFont typeface="Trebuchet MS"/>
              <a:buChar char="•"/>
            </a:pPr>
            <a:r>
              <a:rPr lang="en" sz="1900">
                <a:latin typeface="Trebuchet MS"/>
                <a:ea typeface="Trebuchet MS"/>
                <a:cs typeface="Trebuchet MS"/>
                <a:sym typeface="Trebuchet MS"/>
              </a:rPr>
              <a:t>First time freshmen admission standards: </a:t>
            </a:r>
            <a:endParaRPr sz="19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Applying to college right after high school graduation; and or</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Have earned fewer than 24 college level credit hours since high school graduation</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Considers GPA and academic courses mix and rigor</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It is optional to submit SAT or ACT test scores in Colorado</a:t>
            </a:r>
            <a:endParaRPr sz="1400">
              <a:latin typeface="Trebuchet MS"/>
              <a:ea typeface="Trebuchet MS"/>
              <a:cs typeface="Trebuchet MS"/>
              <a:sym typeface="Trebuchet MS"/>
            </a:endParaRPr>
          </a:p>
          <a:p>
            <a:pPr marL="254000" lvl="0" indent="-264001" algn="l" rtl="0">
              <a:lnSpc>
                <a:spcPct val="115000"/>
              </a:lnSpc>
              <a:spcBef>
                <a:spcPts val="800"/>
              </a:spcBef>
              <a:spcAft>
                <a:spcPts val="0"/>
              </a:spcAft>
              <a:buClr>
                <a:schemeClr val="lt1"/>
              </a:buClr>
              <a:buSzPct val="100000"/>
              <a:buFont typeface="Trebuchet MS"/>
              <a:buChar char="•"/>
            </a:pPr>
            <a:r>
              <a:rPr lang="en" sz="1900">
                <a:latin typeface="Trebuchet MS"/>
                <a:ea typeface="Trebuchet MS"/>
                <a:cs typeface="Trebuchet MS"/>
                <a:sym typeface="Trebuchet MS"/>
              </a:rPr>
              <a:t>Transfer student admission standards</a:t>
            </a:r>
            <a:endParaRPr sz="19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Graduated from a high school; and</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Completed 24 or more college level credit hours after high school graduation</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Combined GPA from all colleges attended after high school graduation</a:t>
            </a:r>
            <a:endParaRPr sz="1400">
              <a:latin typeface="Trebuchet MS"/>
              <a:ea typeface="Trebuchet MS"/>
              <a:cs typeface="Trebuchet MS"/>
              <a:sym typeface="Trebuchet MS"/>
            </a:endParaRPr>
          </a:p>
          <a:p>
            <a:pPr marL="596900" lvl="1" indent="-234633" algn="l" rtl="0">
              <a:lnSpc>
                <a:spcPct val="115000"/>
              </a:lnSpc>
              <a:spcBef>
                <a:spcPts val="400"/>
              </a:spcBef>
              <a:spcAft>
                <a:spcPts val="0"/>
              </a:spcAft>
              <a:buClr>
                <a:schemeClr val="lt1"/>
              </a:buClr>
              <a:buSzPct val="100000"/>
              <a:buFont typeface="Trebuchet MS"/>
              <a:buChar char="•"/>
            </a:pPr>
            <a:r>
              <a:rPr lang="en" sz="1400">
                <a:solidFill>
                  <a:schemeClr val="lt1"/>
                </a:solidFill>
                <a:latin typeface="Trebuchet MS"/>
                <a:ea typeface="Trebuchet MS"/>
                <a:cs typeface="Trebuchet MS"/>
                <a:sym typeface="Trebuchet MS"/>
              </a:rPr>
              <a:t>Academic course mix and rigor</a:t>
            </a:r>
            <a:br>
              <a:rPr lang="en" sz="1400">
                <a:solidFill>
                  <a:schemeClr val="lt1"/>
                </a:solidFill>
                <a:latin typeface="Trebuchet MS"/>
                <a:ea typeface="Trebuchet MS"/>
                <a:cs typeface="Trebuchet MS"/>
                <a:sym typeface="Trebuchet MS"/>
              </a:rPr>
            </a:br>
            <a:endParaRPr sz="1400">
              <a:solidFill>
                <a:schemeClr val="lt1"/>
              </a:solidFill>
              <a:latin typeface="Trebuchet MS"/>
              <a:ea typeface="Trebuchet MS"/>
              <a:cs typeface="Trebuchet MS"/>
              <a:sym typeface="Trebuchet MS"/>
            </a:endParaRPr>
          </a:p>
          <a:p>
            <a:pPr marL="0" lvl="0" indent="0" algn="l" rtl="0">
              <a:lnSpc>
                <a:spcPct val="115000"/>
              </a:lnSpc>
              <a:spcBef>
                <a:spcPts val="400"/>
              </a:spcBef>
              <a:spcAft>
                <a:spcPts val="0"/>
              </a:spcAft>
              <a:buNone/>
            </a:pPr>
            <a:r>
              <a:rPr lang="en" sz="1900">
                <a:latin typeface="Trebuchet MS"/>
                <a:ea typeface="Trebuchet MS"/>
                <a:cs typeface="Trebuchet MS"/>
                <a:sym typeface="Trebuchet MS"/>
              </a:rPr>
              <a:t>Visit the </a:t>
            </a:r>
            <a:r>
              <a:rPr lang="en" sz="1900" u="sng">
                <a:latin typeface="Trebuchet MS"/>
                <a:ea typeface="Trebuchet MS"/>
                <a:cs typeface="Trebuchet MS"/>
                <a:sym typeface="Trebuchet MS"/>
                <a:hlinkClick r:id="rId3"/>
              </a:rPr>
              <a:t>admissions eligibility webpage</a:t>
            </a:r>
            <a:r>
              <a:rPr lang="en" sz="1900">
                <a:latin typeface="Trebuchet MS"/>
                <a:ea typeface="Trebuchet MS"/>
                <a:cs typeface="Trebuchet MS"/>
                <a:sym typeface="Trebuchet MS"/>
              </a:rPr>
              <a:t> for more information </a:t>
            </a:r>
            <a:endParaRPr sz="1900">
              <a:solidFill>
                <a:schemeClr val="lt1"/>
              </a:solidFill>
              <a:latin typeface="Trebuchet MS"/>
              <a:ea typeface="Trebuchet MS"/>
              <a:cs typeface="Trebuchet MS"/>
              <a:sym typeface="Trebuchet MS"/>
            </a:endParaRPr>
          </a:p>
        </p:txBody>
      </p:sp>
      <p:sp>
        <p:nvSpPr>
          <p:cNvPr id="1944" name="Google Shape;1944;p294"/>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66</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49"/>
        <p:cNvGrpSpPr/>
        <p:nvPr/>
      </p:nvGrpSpPr>
      <p:grpSpPr>
        <a:xfrm>
          <a:off x="0" y="0"/>
          <a:ext cx="0" cy="0"/>
          <a:chOff x="0" y="0"/>
          <a:chExt cx="0" cy="0"/>
        </a:xfrm>
      </p:grpSpPr>
      <p:sp>
        <p:nvSpPr>
          <p:cNvPr id="1950" name="Google Shape;1950;p295"/>
          <p:cNvSpPr txBox="1">
            <a:spLocks noGrp="1"/>
          </p:cNvSpPr>
          <p:nvPr>
            <p:ph type="title"/>
          </p:nvPr>
        </p:nvSpPr>
        <p:spPr>
          <a:xfrm>
            <a:off x="1035788" y="691428"/>
            <a:ext cx="6955800" cy="7170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Arial"/>
              <a:buNone/>
            </a:pPr>
            <a:r>
              <a:rPr lang="en" sz="3600">
                <a:latin typeface="Trebuchet MS"/>
                <a:ea typeface="Trebuchet MS"/>
                <a:cs typeface="Trebuchet MS"/>
                <a:sym typeface="Trebuchet MS"/>
              </a:rPr>
              <a:t>Free Application Days</a:t>
            </a:r>
            <a:br>
              <a:rPr lang="en" sz="3600">
                <a:latin typeface="Trebuchet MS"/>
                <a:ea typeface="Trebuchet MS"/>
                <a:cs typeface="Trebuchet MS"/>
                <a:sym typeface="Trebuchet MS"/>
              </a:rPr>
            </a:br>
            <a:endParaRPr sz="3600">
              <a:latin typeface="Trebuchet MS"/>
              <a:ea typeface="Trebuchet MS"/>
              <a:cs typeface="Trebuchet MS"/>
              <a:sym typeface="Trebuchet MS"/>
            </a:endParaRPr>
          </a:p>
        </p:txBody>
      </p:sp>
      <p:sp>
        <p:nvSpPr>
          <p:cNvPr id="1951" name="Google Shape;1951;p295"/>
          <p:cNvSpPr txBox="1">
            <a:spLocks noGrp="1"/>
          </p:cNvSpPr>
          <p:nvPr>
            <p:ph type="body" idx="1"/>
          </p:nvPr>
        </p:nvSpPr>
        <p:spPr>
          <a:xfrm>
            <a:off x="1035785" y="1462515"/>
            <a:ext cx="6955800" cy="32802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2300" b="1">
                <a:latin typeface="Trebuchet MS"/>
                <a:ea typeface="Trebuchet MS"/>
                <a:cs typeface="Trebuchet MS"/>
                <a:sym typeface="Trebuchet MS"/>
              </a:rPr>
              <a:t>October 20 through 22, 2026</a:t>
            </a:r>
            <a:endParaRPr sz="2300" b="1">
              <a:latin typeface="Trebuchet MS"/>
              <a:ea typeface="Trebuchet MS"/>
              <a:cs typeface="Trebuchet MS"/>
              <a:sym typeface="Trebuchet MS"/>
            </a:endParaRPr>
          </a:p>
          <a:p>
            <a:pPr marL="254000" lvl="0" indent="-254000" algn="l" rtl="0">
              <a:lnSpc>
                <a:spcPct val="115000"/>
              </a:lnSpc>
              <a:spcBef>
                <a:spcPts val="800"/>
              </a:spcBef>
              <a:spcAft>
                <a:spcPts val="0"/>
              </a:spcAft>
              <a:buClr>
                <a:schemeClr val="lt1"/>
              </a:buClr>
              <a:buSzPts val="1800"/>
              <a:buFont typeface="Trebuchet MS"/>
              <a:buChar char="•"/>
            </a:pPr>
            <a:r>
              <a:rPr lang="en">
                <a:solidFill>
                  <a:schemeClr val="lt1"/>
                </a:solidFill>
                <a:latin typeface="Trebuchet MS"/>
                <a:ea typeface="Trebuchet MS"/>
                <a:cs typeface="Trebuchet MS"/>
                <a:sym typeface="Trebuchet MS"/>
              </a:rPr>
              <a:t>Colorado residents can apply for free at all state colleges and universities and many private colleges during the three-day program</a:t>
            </a:r>
            <a:endParaRPr>
              <a:solidFill>
                <a:schemeClr val="lt1"/>
              </a:solidFill>
              <a:latin typeface="Trebuchet MS"/>
              <a:ea typeface="Trebuchet MS"/>
              <a:cs typeface="Trebuchet MS"/>
              <a:sym typeface="Trebuchet MS"/>
            </a:endParaRPr>
          </a:p>
          <a:p>
            <a:pPr marL="254000" lvl="0" indent="-254000" algn="l" rtl="0">
              <a:lnSpc>
                <a:spcPct val="115000"/>
              </a:lnSpc>
              <a:spcBef>
                <a:spcPts val="800"/>
              </a:spcBef>
              <a:spcAft>
                <a:spcPts val="0"/>
              </a:spcAft>
              <a:buClr>
                <a:schemeClr val="lt1"/>
              </a:buClr>
              <a:buSzPts val="1800"/>
              <a:buFont typeface="Trebuchet MS"/>
              <a:buChar char="•"/>
            </a:pPr>
            <a:r>
              <a:rPr lang="en">
                <a:latin typeface="Trebuchet MS"/>
                <a:ea typeface="Trebuchet MS"/>
                <a:cs typeface="Trebuchet MS"/>
                <a:sym typeface="Trebuchet MS"/>
              </a:rPr>
              <a:t>Fee waiver instructions and direct links to college admissions sites can be found on the </a:t>
            </a:r>
            <a:r>
              <a:rPr lang="en" u="sng">
                <a:latin typeface="Trebuchet MS"/>
                <a:ea typeface="Trebuchet MS"/>
                <a:cs typeface="Trebuchet MS"/>
                <a:sym typeface="Trebuchet MS"/>
                <a:hlinkClick r:id="rId3"/>
              </a:rPr>
              <a:t>Free Application Days webpage</a:t>
            </a:r>
            <a:r>
              <a:rPr lang="en">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1952" name="Google Shape;1952;p295"/>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67</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956"/>
        <p:cNvGrpSpPr/>
        <p:nvPr/>
      </p:nvGrpSpPr>
      <p:grpSpPr>
        <a:xfrm>
          <a:off x="0" y="0"/>
          <a:ext cx="0" cy="0"/>
          <a:chOff x="0" y="0"/>
          <a:chExt cx="0" cy="0"/>
        </a:xfrm>
      </p:grpSpPr>
      <p:sp>
        <p:nvSpPr>
          <p:cNvPr id="1957" name="Google Shape;1957;p296"/>
          <p:cNvSpPr txBox="1">
            <a:spLocks noGrp="1"/>
          </p:cNvSpPr>
          <p:nvPr>
            <p:ph type="title"/>
          </p:nvPr>
        </p:nvSpPr>
        <p:spPr>
          <a:xfrm>
            <a:off x="685800" y="611025"/>
            <a:ext cx="7772400" cy="1984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Paying for College in Colorado</a:t>
            </a:r>
            <a:endParaRPr>
              <a:latin typeface="Trebuchet MS"/>
              <a:ea typeface="Trebuchet MS"/>
              <a:cs typeface="Trebuchet MS"/>
              <a:sym typeface="Trebuchet MS"/>
            </a:endParaRPr>
          </a:p>
        </p:txBody>
      </p:sp>
      <p:sp>
        <p:nvSpPr>
          <p:cNvPr id="1958" name="Google Shape;1958;p296"/>
          <p:cNvSpPr txBox="1">
            <a:spLocks noGrp="1"/>
          </p:cNvSpPr>
          <p:nvPr>
            <p:ph type="body" idx="2"/>
          </p:nvPr>
        </p:nvSpPr>
        <p:spPr>
          <a:xfrm>
            <a:off x="751295" y="2500819"/>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Options for financing educational and training programs</a:t>
            </a:r>
            <a:endParaRPr>
              <a:latin typeface="Trebuchet MS"/>
              <a:ea typeface="Trebuchet MS"/>
              <a:cs typeface="Trebuchet MS"/>
              <a:sym typeface="Trebuchet MS"/>
            </a:endParaRPr>
          </a:p>
        </p:txBody>
      </p:sp>
      <p:sp>
        <p:nvSpPr>
          <p:cNvPr id="1959" name="Google Shape;1959;p296"/>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lt1"/>
                </a:solidFill>
                <a:latin typeface="Trebuchet MS"/>
                <a:ea typeface="Trebuchet MS"/>
                <a:cs typeface="Trebuchet MS"/>
                <a:sym typeface="Trebuchet MS"/>
              </a:rPr>
              <a:t>68</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5" name="Google Shape;1965;p297"/>
          <p:cNvSpPr txBox="1">
            <a:spLocks noGrp="1"/>
          </p:cNvSpPr>
          <p:nvPr>
            <p:ph type="body" idx="1"/>
          </p:nvPr>
        </p:nvSpPr>
        <p:spPr>
          <a:xfrm>
            <a:off x="547007" y="331776"/>
            <a:ext cx="8048400" cy="979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n" sz="3600"/>
              <a:t>Financial Aid: Free Application for Federal Student Aid (FAFSA)</a:t>
            </a:r>
            <a:endParaRPr sz="3600"/>
          </a:p>
        </p:txBody>
      </p:sp>
      <p:sp>
        <p:nvSpPr>
          <p:cNvPr id="1966" name="Google Shape;1966;p297"/>
          <p:cNvSpPr txBox="1">
            <a:spLocks noGrp="1"/>
          </p:cNvSpPr>
          <p:nvPr>
            <p:ph type="body" idx="2"/>
          </p:nvPr>
        </p:nvSpPr>
        <p:spPr>
          <a:xfrm>
            <a:off x="233300" y="1419575"/>
            <a:ext cx="8661900" cy="35322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The FAFSA form is used to determine how much financial aid learners are eligible to receive, which could include grants, scholarships, work-study funds, and loans</a:t>
            </a:r>
            <a:br>
              <a:rPr lang="en">
                <a:latin typeface="Trebuchet MS"/>
                <a:ea typeface="Trebuchet MS"/>
                <a:cs typeface="Trebuchet MS"/>
                <a:sym typeface="Trebuchet MS"/>
              </a:rPr>
            </a:br>
            <a:endParaRPr sz="1400" b="1">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b="1">
                <a:latin typeface="Trebuchet MS"/>
                <a:ea typeface="Trebuchet MS"/>
                <a:cs typeface="Trebuchet MS"/>
                <a:sym typeface="Trebuchet MS"/>
              </a:rPr>
              <a:t>The 2026 through 2027 </a:t>
            </a:r>
            <a:r>
              <a:rPr lang="en" b="1" u="sng">
                <a:solidFill>
                  <a:schemeClr val="hlink"/>
                </a:solidFill>
                <a:latin typeface="Trebuchet MS"/>
                <a:ea typeface="Trebuchet MS"/>
                <a:cs typeface="Trebuchet MS"/>
                <a:sym typeface="Trebuchet MS"/>
                <a:hlinkClick r:id="rId3"/>
              </a:rPr>
              <a:t>FAFSA</a:t>
            </a:r>
            <a:r>
              <a:rPr lang="en" b="1">
                <a:latin typeface="Trebuchet MS"/>
                <a:ea typeface="Trebuchet MS"/>
                <a:cs typeface="Trebuchet MS"/>
                <a:sym typeface="Trebuchet MS"/>
              </a:rPr>
              <a:t> is open! </a:t>
            </a:r>
            <a:endParaRPr b="1">
              <a:latin typeface="Trebuchet MS"/>
              <a:ea typeface="Trebuchet MS"/>
              <a:cs typeface="Trebuchet MS"/>
              <a:sym typeface="Trebuchet MS"/>
            </a:endParaRPr>
          </a:p>
          <a:p>
            <a:pPr marL="685800" lvl="1" indent="-260350" algn="l" rtl="0">
              <a:lnSpc>
                <a:spcPct val="115000"/>
              </a:lnSpc>
              <a:spcBef>
                <a:spcPts val="0"/>
              </a:spcBef>
              <a:spcAft>
                <a:spcPts val="0"/>
              </a:spcAft>
              <a:buSzPts val="1500"/>
              <a:buFont typeface="Trebuchet MS"/>
              <a:buChar char="○"/>
            </a:pPr>
            <a:r>
              <a:rPr lang="en" sz="1500">
                <a:latin typeface="Trebuchet MS"/>
                <a:ea typeface="Trebuchet MS"/>
                <a:cs typeface="Trebuchet MS"/>
                <a:sym typeface="Trebuchet MS"/>
              </a:rPr>
              <a:t>The FAFSA has undergone major transformations to improve and streamline the application processes for millions of learners and their families.</a:t>
            </a:r>
            <a:endParaRPr sz="15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500">
                <a:latin typeface="Trebuchet MS"/>
                <a:ea typeface="Trebuchet MS"/>
                <a:cs typeface="Trebuchet MS"/>
                <a:sym typeface="Trebuchet MS"/>
              </a:rPr>
              <a:t>Learners are encouraged to complete the 2026 through 2027 FAFSA as soon as possible. Applying sooner will encourage financial aid offices to process and award aid with improved timeliness.</a:t>
            </a:r>
            <a:br>
              <a:rPr lang="en" sz="1400">
                <a:latin typeface="Trebuchet MS"/>
                <a:ea typeface="Trebuchet MS"/>
                <a:cs typeface="Trebuchet MS"/>
                <a:sym typeface="Trebuchet MS"/>
              </a:rPr>
            </a:br>
            <a:endParaRPr sz="100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For more information, visit the </a:t>
            </a:r>
            <a:r>
              <a:rPr lang="en" u="sng">
                <a:solidFill>
                  <a:schemeClr val="hlink"/>
                </a:solidFill>
                <a:latin typeface="Trebuchet MS"/>
                <a:ea typeface="Trebuchet MS"/>
                <a:cs typeface="Trebuchet MS"/>
                <a:sym typeface="Trebuchet MS"/>
                <a:hlinkClick r:id="rId4"/>
              </a:rPr>
              <a:t>CDHE FAFSA Resources webpage</a:t>
            </a:r>
            <a:endParaRPr>
              <a:latin typeface="Trebuchet MS"/>
              <a:ea typeface="Trebuchet MS"/>
              <a:cs typeface="Trebuchet MS"/>
              <a:sym typeface="Trebuchet MS"/>
            </a:endParaRPr>
          </a:p>
          <a:p>
            <a:pPr marL="0" lvl="0" indent="0" algn="l" rtl="0">
              <a:lnSpc>
                <a:spcPct val="115000"/>
              </a:lnSpc>
              <a:spcBef>
                <a:spcPts val="800"/>
              </a:spcBef>
              <a:spcAft>
                <a:spcPts val="0"/>
              </a:spcAft>
              <a:buClr>
                <a:srgbClr val="050A0C"/>
              </a:buClr>
              <a:buSzPts val="1300"/>
              <a:buNone/>
            </a:pPr>
            <a:endParaRPr>
              <a:latin typeface="Trebuchet MS"/>
              <a:ea typeface="Trebuchet MS"/>
              <a:cs typeface="Trebuchet MS"/>
              <a:sym typeface="Trebuchet MS"/>
            </a:endParaRPr>
          </a:p>
        </p:txBody>
      </p:sp>
      <p:sp>
        <p:nvSpPr>
          <p:cNvPr id="1967" name="Google Shape;1967;p297"/>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69</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p235"/>
          <p:cNvSpPr txBox="1">
            <a:spLocks noGrp="1"/>
          </p:cNvSpPr>
          <p:nvPr>
            <p:ph type="title"/>
          </p:nvPr>
        </p:nvSpPr>
        <p:spPr>
          <a:xfrm>
            <a:off x="285750" y="11303"/>
            <a:ext cx="8609100" cy="681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4500"/>
              <a:buFont typeface="Trebuchet MS"/>
              <a:buNone/>
            </a:pPr>
            <a:r>
              <a:rPr lang="en"/>
              <a:t>Agenda</a:t>
            </a:r>
            <a:endParaRPr/>
          </a:p>
        </p:txBody>
      </p:sp>
      <p:sp>
        <p:nvSpPr>
          <p:cNvPr id="1452" name="Google Shape;1452;p235"/>
          <p:cNvSpPr txBox="1">
            <a:spLocks noGrp="1"/>
          </p:cNvSpPr>
          <p:nvPr>
            <p:ph type="body" idx="1"/>
          </p:nvPr>
        </p:nvSpPr>
        <p:spPr>
          <a:xfrm>
            <a:off x="401269" y="744169"/>
            <a:ext cx="8609100" cy="3715500"/>
          </a:xfrm>
          <a:prstGeom prst="rect">
            <a:avLst/>
          </a:prstGeom>
          <a:noFill/>
          <a:ln>
            <a:noFill/>
          </a:ln>
        </p:spPr>
        <p:txBody>
          <a:bodyPr spcFirstLastPara="1" wrap="square" lIns="68575" tIns="34275" rIns="68575" bIns="34275" anchor="t" anchorCtr="0">
            <a:noAutofit/>
          </a:bodyPr>
          <a:lstStyle/>
          <a:p>
            <a:pPr marL="342900" lvl="0" indent="-298450" algn="l" rtl="0">
              <a:lnSpc>
                <a:spcPct val="100000"/>
              </a:lnSpc>
              <a:spcBef>
                <a:spcPts val="800"/>
              </a:spcBef>
              <a:spcAft>
                <a:spcPts val="0"/>
              </a:spcAft>
              <a:buSzPts val="2100"/>
              <a:buChar char="•"/>
            </a:pPr>
            <a:r>
              <a:rPr lang="en" sz="2100"/>
              <a:t>Overview (Colorado Department of Health Care Policy and Financing) </a:t>
            </a:r>
            <a:endParaRPr sz="2100"/>
          </a:p>
          <a:p>
            <a:pPr marL="685800" lvl="1" indent="-298450" algn="l" rtl="0">
              <a:lnSpc>
                <a:spcPct val="100000"/>
              </a:lnSpc>
              <a:spcBef>
                <a:spcPts val="800"/>
              </a:spcBef>
              <a:spcAft>
                <a:spcPts val="0"/>
              </a:spcAft>
              <a:buSzPts val="2100"/>
              <a:buChar char="⮚"/>
            </a:pPr>
            <a:r>
              <a:rPr lang="en" sz="2100"/>
              <a:t>SNAP/TANF (Guest speaker: Colorado Department of Human Services)</a:t>
            </a:r>
            <a:endParaRPr sz="2100"/>
          </a:p>
          <a:p>
            <a:pPr marL="685800" lvl="1" indent="-298450" algn="l" rtl="0">
              <a:lnSpc>
                <a:spcPct val="100000"/>
              </a:lnSpc>
              <a:spcBef>
                <a:spcPts val="800"/>
              </a:spcBef>
              <a:spcAft>
                <a:spcPts val="0"/>
              </a:spcAft>
              <a:buSzPts val="2100"/>
              <a:buChar char="⮚"/>
            </a:pPr>
            <a:r>
              <a:rPr lang="en" sz="2100"/>
              <a:t>Work and Work Programs (Guest speaker: Colorado Department of Labor and Employment)</a:t>
            </a:r>
            <a:endParaRPr sz="2100" b="1"/>
          </a:p>
          <a:p>
            <a:pPr marL="685800" lvl="1" indent="-298450" algn="l" rtl="0">
              <a:lnSpc>
                <a:spcPct val="100000"/>
              </a:lnSpc>
              <a:spcBef>
                <a:spcPts val="800"/>
              </a:spcBef>
              <a:spcAft>
                <a:spcPts val="0"/>
              </a:spcAft>
              <a:buSzPts val="2100"/>
              <a:buChar char="⮚"/>
            </a:pPr>
            <a:r>
              <a:rPr lang="en" sz="2100"/>
              <a:t>Volunteer (Guest speaker: Prime Health)</a:t>
            </a:r>
            <a:endParaRPr sz="2100"/>
          </a:p>
          <a:p>
            <a:pPr marL="685800" lvl="1" indent="-298450" algn="l" rtl="0">
              <a:lnSpc>
                <a:spcPct val="100000"/>
              </a:lnSpc>
              <a:spcBef>
                <a:spcPts val="800"/>
              </a:spcBef>
              <a:spcAft>
                <a:spcPts val="0"/>
              </a:spcAft>
              <a:buSzPts val="2100"/>
              <a:buChar char="⮚"/>
            </a:pPr>
            <a:r>
              <a:rPr lang="en" sz="2100"/>
              <a:t>Education (Guest speaker: Colorado Department of Higher Education)</a:t>
            </a:r>
            <a:endParaRPr sz="2100"/>
          </a:p>
          <a:p>
            <a:pPr marL="342900" lvl="0" indent="-298450" algn="l" rtl="0">
              <a:lnSpc>
                <a:spcPct val="100000"/>
              </a:lnSpc>
              <a:spcBef>
                <a:spcPts val="800"/>
              </a:spcBef>
              <a:spcAft>
                <a:spcPts val="800"/>
              </a:spcAft>
              <a:buSzPts val="2100"/>
              <a:buChar char="•"/>
            </a:pPr>
            <a:r>
              <a:rPr lang="en" sz="2100"/>
              <a:t>Upcoming Events &amp; Resources</a:t>
            </a:r>
            <a:endParaRPr sz="2100"/>
          </a:p>
        </p:txBody>
      </p:sp>
      <p:sp>
        <p:nvSpPr>
          <p:cNvPr id="1453" name="Google Shape;1453;p23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n" sz="1000"/>
              <a:t>7</a:t>
            </a:fld>
            <a:endParaRPr sz="10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298"/>
          <p:cNvSpPr txBox="1">
            <a:spLocks noGrp="1"/>
          </p:cNvSpPr>
          <p:nvPr>
            <p:ph type="body" idx="1"/>
          </p:nvPr>
        </p:nvSpPr>
        <p:spPr>
          <a:xfrm>
            <a:off x="547007" y="216966"/>
            <a:ext cx="8048400" cy="979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n" sz="3600"/>
              <a:t>Financial Aid: Colorado Application for State Financial Aid (CAFSA)</a:t>
            </a:r>
            <a:endParaRPr sz="3600"/>
          </a:p>
        </p:txBody>
      </p:sp>
      <p:sp>
        <p:nvSpPr>
          <p:cNvPr id="1974" name="Google Shape;1974;p298"/>
          <p:cNvSpPr txBox="1">
            <a:spLocks noGrp="1"/>
          </p:cNvSpPr>
          <p:nvPr>
            <p:ph type="body" idx="2"/>
          </p:nvPr>
        </p:nvSpPr>
        <p:spPr>
          <a:xfrm>
            <a:off x="207806" y="1242806"/>
            <a:ext cx="8674800" cy="36738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171450" marR="0" lvl="0" indent="-276225" algn="l" rtl="0">
              <a:lnSpc>
                <a:spcPct val="100000"/>
              </a:lnSpc>
              <a:spcBef>
                <a:spcPts val="0"/>
              </a:spcBef>
              <a:spcAft>
                <a:spcPts val="0"/>
              </a:spcAft>
              <a:buSzPts val="1800"/>
              <a:buFont typeface="Trebuchet MS"/>
              <a:buChar char="●"/>
            </a:pPr>
            <a:r>
              <a:rPr lang="en">
                <a:latin typeface="Trebuchet MS"/>
                <a:ea typeface="Trebuchet MS"/>
                <a:cs typeface="Trebuchet MS"/>
                <a:sym typeface="Trebuchet MS"/>
              </a:rPr>
              <a:t>The CASFA is the state financial aid application for students who are not eligible for Federal Student Aid, undocumented students, or students from mixed immigration status families who don’t feel it is safe to share their parents’ personal information with the federal government. </a:t>
            </a:r>
            <a:endParaRPr>
              <a:latin typeface="Trebuchet MS"/>
              <a:ea typeface="Trebuchet MS"/>
              <a:cs typeface="Trebuchet MS"/>
              <a:sym typeface="Trebuchet MS"/>
            </a:endParaRPr>
          </a:p>
          <a:p>
            <a:pPr marL="514350" lvl="1" indent="-250825"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Students who complete a CASFA are applying for state and institutional aid only (NOT Federal Student Aid). The CASFA bridges equity gaps and creates access to postsecondary education for qualifying students. Students who do not have lawful immigration status and who do not meet </a:t>
            </a:r>
            <a:r>
              <a:rPr lang="en" sz="1400" u="sng">
                <a:solidFill>
                  <a:schemeClr val="hlink"/>
                </a:solidFill>
                <a:latin typeface="Trebuchet MS"/>
                <a:ea typeface="Trebuchet MS"/>
                <a:cs typeface="Trebuchet MS"/>
                <a:sym typeface="Trebuchet MS"/>
                <a:hlinkClick r:id="rId3"/>
              </a:rPr>
              <a:t>Colorado Advancing Students for a Stronger Tomorrow  (ASSET) qualifications</a:t>
            </a:r>
            <a:r>
              <a:rPr lang="en" sz="1400">
                <a:latin typeface="Trebuchet MS"/>
                <a:ea typeface="Trebuchet MS"/>
                <a:cs typeface="Trebuchet MS"/>
                <a:sym typeface="Trebuchet MS"/>
              </a:rPr>
              <a:t> are still encouraged to apply for institutional aid using the CASFA. </a:t>
            </a:r>
            <a:br>
              <a:rPr lang="en" sz="1400">
                <a:latin typeface="Trebuchet MS"/>
                <a:ea typeface="Trebuchet MS"/>
                <a:cs typeface="Trebuchet MS"/>
                <a:sym typeface="Trebuchet MS"/>
              </a:rPr>
            </a:br>
            <a:endParaRPr sz="1000" b="1">
              <a:latin typeface="Trebuchet MS"/>
              <a:ea typeface="Trebuchet MS"/>
              <a:cs typeface="Trebuchet MS"/>
              <a:sym typeface="Trebuchet MS"/>
            </a:endParaRPr>
          </a:p>
          <a:p>
            <a:pPr marL="171450" lvl="0" indent="-276225" algn="l" rtl="0">
              <a:lnSpc>
                <a:spcPct val="115000"/>
              </a:lnSpc>
              <a:spcBef>
                <a:spcPts val="0"/>
              </a:spcBef>
              <a:spcAft>
                <a:spcPts val="0"/>
              </a:spcAft>
              <a:buSzPts val="1800"/>
              <a:buFont typeface="Trebuchet MS"/>
              <a:buChar char="●"/>
            </a:pPr>
            <a:r>
              <a:rPr lang="en" b="1">
                <a:latin typeface="Trebuchet MS"/>
                <a:ea typeface="Trebuchet MS"/>
                <a:cs typeface="Trebuchet MS"/>
                <a:sym typeface="Trebuchet MS"/>
              </a:rPr>
              <a:t>The 2026 through 2027 </a:t>
            </a:r>
            <a:r>
              <a:rPr lang="en" b="1" u="sng">
                <a:solidFill>
                  <a:schemeClr val="hlink"/>
                </a:solidFill>
                <a:latin typeface="Trebuchet MS"/>
                <a:ea typeface="Trebuchet MS"/>
                <a:cs typeface="Trebuchet MS"/>
                <a:sym typeface="Trebuchet MS"/>
                <a:hlinkClick r:id="rId3"/>
              </a:rPr>
              <a:t>CASFA</a:t>
            </a:r>
            <a:r>
              <a:rPr lang="en" b="1">
                <a:latin typeface="Trebuchet MS"/>
                <a:ea typeface="Trebuchet MS"/>
                <a:cs typeface="Trebuchet MS"/>
                <a:sym typeface="Trebuchet MS"/>
              </a:rPr>
              <a:t> is open! </a:t>
            </a:r>
            <a:endParaRPr>
              <a:latin typeface="Trebuchet MS"/>
              <a:ea typeface="Trebuchet MS"/>
              <a:cs typeface="Trebuchet MS"/>
              <a:sym typeface="Trebuchet MS"/>
            </a:endParaRPr>
          </a:p>
          <a:p>
            <a:pPr marL="514350" lvl="1" indent="-250825"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Learners are encouraged to complete the 2026 through 2027 CAFSA as soon as possible. Applying sooner will encourage financial aid offices to process and award aid with improved timeliness.</a:t>
            </a:r>
            <a:endParaRPr sz="1400">
              <a:latin typeface="Trebuchet MS"/>
              <a:ea typeface="Trebuchet MS"/>
              <a:cs typeface="Trebuchet MS"/>
              <a:sym typeface="Trebuchet MS"/>
            </a:endParaRPr>
          </a:p>
          <a:p>
            <a:pPr marL="685800" lvl="0" indent="0" algn="l" rtl="0">
              <a:lnSpc>
                <a:spcPct val="115000"/>
              </a:lnSpc>
              <a:spcBef>
                <a:spcPts val="800"/>
              </a:spcBef>
              <a:spcAft>
                <a:spcPts val="0"/>
              </a:spcAft>
              <a:buNone/>
            </a:pPr>
            <a:endParaRPr sz="1400">
              <a:latin typeface="Trebuchet MS"/>
              <a:ea typeface="Trebuchet MS"/>
              <a:cs typeface="Trebuchet MS"/>
              <a:sym typeface="Trebuchet MS"/>
            </a:endParaRPr>
          </a:p>
          <a:p>
            <a:pPr marL="0" lvl="0" indent="0" algn="l" rtl="0">
              <a:lnSpc>
                <a:spcPct val="115000"/>
              </a:lnSpc>
              <a:spcBef>
                <a:spcPts val="800"/>
              </a:spcBef>
              <a:spcAft>
                <a:spcPts val="0"/>
              </a:spcAft>
              <a:buClr>
                <a:srgbClr val="050A0C"/>
              </a:buClr>
              <a:buSzPts val="1300"/>
              <a:buNone/>
            </a:pPr>
            <a:endParaRPr>
              <a:latin typeface="Trebuchet MS"/>
              <a:ea typeface="Trebuchet MS"/>
              <a:cs typeface="Trebuchet MS"/>
              <a:sym typeface="Trebuchet MS"/>
            </a:endParaRPr>
          </a:p>
        </p:txBody>
      </p:sp>
      <p:sp>
        <p:nvSpPr>
          <p:cNvPr id="1975" name="Google Shape;1975;p298"/>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70</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980"/>
        <p:cNvGrpSpPr/>
        <p:nvPr/>
      </p:nvGrpSpPr>
      <p:grpSpPr>
        <a:xfrm>
          <a:off x="0" y="0"/>
          <a:ext cx="0" cy="0"/>
          <a:chOff x="0" y="0"/>
          <a:chExt cx="0" cy="0"/>
        </a:xfrm>
      </p:grpSpPr>
      <p:sp>
        <p:nvSpPr>
          <p:cNvPr id="1981" name="Google Shape;1981;p299"/>
          <p:cNvSpPr txBox="1">
            <a:spLocks noGrp="1"/>
          </p:cNvSpPr>
          <p:nvPr>
            <p:ph type="body" idx="1"/>
          </p:nvPr>
        </p:nvSpPr>
        <p:spPr>
          <a:xfrm>
            <a:off x="547875" y="204223"/>
            <a:ext cx="8048400"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n" sz="3600"/>
              <a:t>Financial Aid: College Opportunity Fund (COF) </a:t>
            </a:r>
            <a:endParaRPr sz="3600"/>
          </a:p>
        </p:txBody>
      </p:sp>
      <p:sp>
        <p:nvSpPr>
          <p:cNvPr id="1982" name="Google Shape;1982;p299"/>
          <p:cNvSpPr txBox="1">
            <a:spLocks noGrp="1"/>
          </p:cNvSpPr>
          <p:nvPr>
            <p:ph type="body" idx="2"/>
          </p:nvPr>
        </p:nvSpPr>
        <p:spPr>
          <a:xfrm>
            <a:off x="220556" y="1242806"/>
            <a:ext cx="8674800" cy="37377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800"/>
              </a:spcBef>
              <a:spcAft>
                <a:spcPts val="0"/>
              </a:spcAft>
              <a:buSzPts val="1800"/>
              <a:buFont typeface="Trebuchet MS"/>
              <a:buChar char="●"/>
            </a:pPr>
            <a:r>
              <a:rPr lang="en">
                <a:latin typeface="Trebuchet MS"/>
                <a:ea typeface="Trebuchet MS"/>
                <a:cs typeface="Trebuchet MS"/>
                <a:sym typeface="Trebuchet MS"/>
              </a:rPr>
              <a:t>The</a:t>
            </a:r>
            <a:r>
              <a:rPr lang="en" b="1">
                <a:latin typeface="Trebuchet MS"/>
                <a:ea typeface="Trebuchet MS"/>
                <a:cs typeface="Trebuchet MS"/>
                <a:sym typeface="Trebuchet MS"/>
              </a:rPr>
              <a:t> </a:t>
            </a:r>
            <a:r>
              <a:rPr lang="en" b="1" u="sng">
                <a:solidFill>
                  <a:schemeClr val="hlink"/>
                </a:solidFill>
                <a:latin typeface="Trebuchet MS"/>
                <a:ea typeface="Trebuchet MS"/>
                <a:cs typeface="Trebuchet MS"/>
                <a:sym typeface="Trebuchet MS"/>
                <a:hlinkClick r:id="rId3"/>
              </a:rPr>
              <a:t>College Opportunity Fund (COF)</a:t>
            </a:r>
            <a:r>
              <a:rPr lang="en" b="1">
                <a:latin typeface="Trebuchet MS"/>
                <a:ea typeface="Trebuchet MS"/>
                <a:cs typeface="Trebuchet MS"/>
                <a:sym typeface="Trebuchet MS"/>
              </a:rPr>
              <a:t>, </a:t>
            </a:r>
            <a:r>
              <a:rPr lang="en">
                <a:latin typeface="Trebuchet MS"/>
                <a:ea typeface="Trebuchet MS"/>
                <a:cs typeface="Trebuchet MS"/>
                <a:sym typeface="Trebuchet MS"/>
              </a:rPr>
              <a:t>created by the Colorado Legislature, provides a stipend to eligible undergraduate students. The stipend pays a portion of the total in-state tuition when attending a participating college. </a:t>
            </a:r>
            <a:endParaRPr>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Eligible undergraduate students must apply, be admitted and enroll in classes at a participating college to receive this benefit. Both new and continuing students are eligible for the stipend. </a:t>
            </a:r>
            <a:br>
              <a:rPr lang="en" sz="1400">
                <a:latin typeface="Trebuchet MS"/>
                <a:ea typeface="Trebuchet MS"/>
                <a:cs typeface="Trebuchet MS"/>
                <a:sym typeface="Trebuchet MS"/>
              </a:rPr>
            </a:br>
            <a:r>
              <a:rPr lang="en" sz="1400">
                <a:latin typeface="Trebuchet MS"/>
                <a:ea typeface="Trebuchet MS"/>
                <a:cs typeface="Trebuchet MS"/>
                <a:sym typeface="Trebuchet MS"/>
              </a:rPr>
              <a:t> </a:t>
            </a:r>
            <a:endParaRPr>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Learners can apply on the</a:t>
            </a:r>
            <a:r>
              <a:rPr lang="en" u="sng">
                <a:solidFill>
                  <a:schemeClr val="hlink"/>
                </a:solidFill>
                <a:latin typeface="Trebuchet MS"/>
                <a:ea typeface="Trebuchet MS"/>
                <a:cs typeface="Trebuchet MS"/>
                <a:sym typeface="Trebuchet MS"/>
                <a:hlinkClick r:id="rId3"/>
              </a:rPr>
              <a:t> College Opportunity Fund website</a:t>
            </a:r>
            <a:endParaRPr>
              <a:latin typeface="Trebuchet MS"/>
              <a:ea typeface="Trebuchet MS"/>
              <a:cs typeface="Trebuchet MS"/>
              <a:sym typeface="Trebuchet MS"/>
            </a:endParaRPr>
          </a:p>
        </p:txBody>
      </p:sp>
      <p:sp>
        <p:nvSpPr>
          <p:cNvPr id="1983" name="Google Shape;1983;p299"/>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71</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300"/>
          <p:cNvSpPr txBox="1">
            <a:spLocks noGrp="1"/>
          </p:cNvSpPr>
          <p:nvPr>
            <p:ph type="body" idx="1"/>
          </p:nvPr>
        </p:nvSpPr>
        <p:spPr>
          <a:xfrm>
            <a:off x="547875" y="204223"/>
            <a:ext cx="8048400"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n" sz="3600"/>
              <a:t>Financial Aid: Colorado Promise </a:t>
            </a:r>
            <a:endParaRPr sz="3600"/>
          </a:p>
        </p:txBody>
      </p:sp>
      <p:sp>
        <p:nvSpPr>
          <p:cNvPr id="1990" name="Google Shape;1990;p300"/>
          <p:cNvSpPr txBox="1">
            <a:spLocks noGrp="1"/>
          </p:cNvSpPr>
          <p:nvPr>
            <p:ph type="body" idx="2"/>
          </p:nvPr>
        </p:nvSpPr>
        <p:spPr>
          <a:xfrm>
            <a:off x="220556" y="1031550"/>
            <a:ext cx="8674800" cy="39489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0"/>
              </a:spcBef>
              <a:spcAft>
                <a:spcPts val="0"/>
              </a:spcAft>
              <a:buSzPts val="1800"/>
              <a:buFont typeface="Trebuchet MS"/>
              <a:buChar char="●"/>
            </a:pPr>
            <a:r>
              <a:rPr lang="en" u="sng">
                <a:solidFill>
                  <a:schemeClr val="hlink"/>
                </a:solidFill>
                <a:latin typeface="Trebuchet MS"/>
                <a:ea typeface="Trebuchet MS"/>
                <a:cs typeface="Trebuchet MS"/>
                <a:sym typeface="Trebuchet MS"/>
                <a:hlinkClick r:id="rId3"/>
              </a:rPr>
              <a:t>Colorado Promise</a:t>
            </a:r>
            <a:r>
              <a:rPr lang="en">
                <a:latin typeface="Trebuchet MS"/>
                <a:ea typeface="Trebuchet MS"/>
                <a:cs typeface="Trebuchet MS"/>
                <a:sym typeface="Trebuchet MS"/>
              </a:rPr>
              <a:t> provides reimbursement through a tax credit for tuition and fees for the student’s prior academic year</a:t>
            </a:r>
            <a:endParaRPr>
              <a:latin typeface="Trebuchet MS"/>
              <a:ea typeface="Trebuchet MS"/>
              <a:cs typeface="Trebuchet MS"/>
              <a:sym typeface="Trebuchet MS"/>
            </a:endParaRPr>
          </a:p>
          <a:p>
            <a:pPr marL="685800" lvl="1" indent="-254000" algn="l" rtl="0">
              <a:lnSpc>
                <a:spcPct val="115000"/>
              </a:lnSpc>
              <a:spcBef>
                <a:spcPts val="400"/>
              </a:spcBef>
              <a:spcAft>
                <a:spcPts val="0"/>
              </a:spcAft>
              <a:buSzPts val="1400"/>
              <a:buFont typeface="Trebuchet MS"/>
              <a:buChar char="○"/>
            </a:pPr>
            <a:r>
              <a:rPr lang="en" sz="1400">
                <a:latin typeface="Trebuchet MS"/>
                <a:ea typeface="Trebuchet MS"/>
                <a:cs typeface="Trebuchet MS"/>
                <a:sym typeface="Trebuchet MS"/>
              </a:rPr>
              <a:t>Degree and certificate seeking students can </a:t>
            </a:r>
            <a:r>
              <a:rPr lang="en" sz="1400" b="1">
                <a:latin typeface="Trebuchet MS"/>
                <a:ea typeface="Trebuchet MS"/>
                <a:cs typeface="Trebuchet MS"/>
                <a:sym typeface="Trebuchet MS"/>
              </a:rPr>
              <a:t>first receive a refund in early 2026 </a:t>
            </a:r>
            <a:r>
              <a:rPr lang="en" sz="1400">
                <a:latin typeface="Trebuchet MS"/>
                <a:ea typeface="Trebuchet MS"/>
                <a:cs typeface="Trebuchet MS"/>
                <a:sym typeface="Trebuchet MS"/>
              </a:rPr>
              <a:t>(2024 through 2025 academic year, claimed on 2025 taxes filed in April 2026)</a:t>
            </a:r>
            <a:endParaRPr sz="14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solidFill>
                  <a:srgbClr val="050A0C"/>
                </a:solidFill>
                <a:latin typeface="Trebuchet MS"/>
                <a:ea typeface="Trebuchet MS"/>
                <a:cs typeface="Trebuchet MS"/>
                <a:sym typeface="Trebuchet MS"/>
              </a:rPr>
              <a:t>Covers up to 65 credit hours </a:t>
            </a:r>
            <a:endParaRPr sz="1400">
              <a:solidFill>
                <a:srgbClr val="050A0C"/>
              </a:solidFill>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Learners must complete FAFSA/CASFA, Colorado colleges/universities will notify students if eligible</a:t>
            </a:r>
            <a:br>
              <a:rPr lang="en" sz="1400">
                <a:latin typeface="Trebuchet MS"/>
                <a:ea typeface="Trebuchet MS"/>
                <a:cs typeface="Trebuchet MS"/>
                <a:sym typeface="Trebuchet MS"/>
              </a:rPr>
            </a:br>
            <a:endParaRPr sz="140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Eligible learners: </a:t>
            </a:r>
            <a:endParaRPr>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Enrolled at Colorado public colleges/universities </a:t>
            </a:r>
            <a:endParaRPr sz="14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Family income of $90,000 or less</a:t>
            </a:r>
            <a:endParaRPr sz="14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Students in their first two years of college</a:t>
            </a:r>
            <a:endParaRPr sz="14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Amount computed after scholarships and grants</a:t>
            </a:r>
            <a:endParaRPr sz="1400">
              <a:latin typeface="Trebuchet MS"/>
              <a:ea typeface="Trebuchet MS"/>
              <a:cs typeface="Trebuchet MS"/>
              <a:sym typeface="Trebuchet MS"/>
            </a:endParaRPr>
          </a:p>
          <a:p>
            <a:pPr marL="685800" lvl="1" indent="-254000" algn="l" rtl="0">
              <a:lnSpc>
                <a:spcPct val="115000"/>
              </a:lnSpc>
              <a:spcBef>
                <a:spcPts val="0"/>
              </a:spcBef>
              <a:spcAft>
                <a:spcPts val="0"/>
              </a:spcAft>
              <a:buSzPts val="1400"/>
              <a:buFont typeface="Trebuchet MS"/>
              <a:buChar char="○"/>
            </a:pPr>
            <a:r>
              <a:rPr lang="en" sz="1400">
                <a:latin typeface="Trebuchet MS"/>
                <a:ea typeface="Trebuchet MS"/>
                <a:cs typeface="Trebuchet MS"/>
                <a:sym typeface="Trebuchet MS"/>
              </a:rPr>
              <a:t>2.5 semester GPA in at least 6 credit hours</a:t>
            </a:r>
            <a:endParaRPr sz="1400">
              <a:latin typeface="Trebuchet MS"/>
              <a:ea typeface="Trebuchet MS"/>
              <a:cs typeface="Trebuchet MS"/>
              <a:sym typeface="Trebuchet MS"/>
            </a:endParaRPr>
          </a:p>
        </p:txBody>
      </p:sp>
      <p:sp>
        <p:nvSpPr>
          <p:cNvPr id="1991" name="Google Shape;1991;p300"/>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72</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996"/>
        <p:cNvGrpSpPr/>
        <p:nvPr/>
      </p:nvGrpSpPr>
      <p:grpSpPr>
        <a:xfrm>
          <a:off x="0" y="0"/>
          <a:ext cx="0" cy="0"/>
          <a:chOff x="0" y="0"/>
          <a:chExt cx="0" cy="0"/>
        </a:xfrm>
      </p:grpSpPr>
      <p:sp>
        <p:nvSpPr>
          <p:cNvPr id="1997" name="Google Shape;1997;p301"/>
          <p:cNvSpPr txBox="1">
            <a:spLocks noGrp="1"/>
          </p:cNvSpPr>
          <p:nvPr>
            <p:ph type="body" idx="1"/>
          </p:nvPr>
        </p:nvSpPr>
        <p:spPr>
          <a:xfrm>
            <a:off x="547875" y="204223"/>
            <a:ext cx="8048400"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n" sz="3600"/>
              <a:t>Financial Aid: Colorado Institutions with Promise Program </a:t>
            </a:r>
            <a:endParaRPr sz="3600"/>
          </a:p>
        </p:txBody>
      </p:sp>
      <p:sp>
        <p:nvSpPr>
          <p:cNvPr id="1998" name="Google Shape;1998;p301"/>
          <p:cNvSpPr txBox="1">
            <a:spLocks noGrp="1"/>
          </p:cNvSpPr>
          <p:nvPr>
            <p:ph type="body" idx="2"/>
          </p:nvPr>
        </p:nvSpPr>
        <p:spPr>
          <a:xfrm>
            <a:off x="220556" y="1439756"/>
            <a:ext cx="8674800" cy="35409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0"/>
              </a:spcBef>
              <a:spcAft>
                <a:spcPts val="0"/>
              </a:spcAft>
              <a:buSzPts val="1800"/>
              <a:buFont typeface="Trebuchet MS"/>
              <a:buChar char="●"/>
            </a:pPr>
            <a:r>
              <a:rPr lang="en" u="sng">
                <a:solidFill>
                  <a:schemeClr val="hlink"/>
                </a:solidFill>
                <a:latin typeface="Trebuchet MS"/>
                <a:ea typeface="Trebuchet MS"/>
                <a:cs typeface="Trebuchet MS"/>
                <a:sym typeface="Trebuchet MS"/>
                <a:hlinkClick r:id="rId3"/>
              </a:rPr>
              <a:t>Colorado Institutions with Promise</a:t>
            </a:r>
            <a:r>
              <a:rPr lang="en">
                <a:latin typeface="Trebuchet MS"/>
                <a:ea typeface="Trebuchet MS"/>
                <a:cs typeface="Trebuchet MS"/>
                <a:sym typeface="Trebuchet MS"/>
              </a:rPr>
              <a:t> covers at least the cost of tuition for eligible learners at Colorado community colleges, colleges, and universities</a:t>
            </a:r>
            <a:br>
              <a:rPr lang="en">
                <a:latin typeface="Trebuchet MS"/>
                <a:ea typeface="Trebuchet MS"/>
                <a:cs typeface="Trebuchet MS"/>
                <a:sym typeface="Trebuchet MS"/>
              </a:rPr>
            </a:br>
            <a:endParaRPr sz="140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Eligibility requirements are income-based and vary by institution </a:t>
            </a:r>
            <a:br>
              <a:rPr lang="en">
                <a:latin typeface="Trebuchet MS"/>
                <a:ea typeface="Trebuchet MS"/>
                <a:cs typeface="Trebuchet MS"/>
                <a:sym typeface="Trebuchet MS"/>
              </a:rPr>
            </a:br>
            <a:endParaRPr sz="140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n">
                <a:latin typeface="Trebuchet MS"/>
                <a:ea typeface="Trebuchet MS"/>
                <a:cs typeface="Trebuchet MS"/>
                <a:sym typeface="Trebuchet MS"/>
              </a:rPr>
              <a:t>Requirements are listed by institution on the </a:t>
            </a:r>
            <a:r>
              <a:rPr lang="en" u="sng">
                <a:solidFill>
                  <a:schemeClr val="hlink"/>
                </a:solidFill>
                <a:latin typeface="Trebuchet MS"/>
                <a:ea typeface="Trebuchet MS"/>
                <a:cs typeface="Trebuchet MS"/>
                <a:sym typeface="Trebuchet MS"/>
                <a:hlinkClick r:id="rId3"/>
              </a:rPr>
              <a:t>Colorado Institutions with Promise webpage </a:t>
            </a:r>
            <a:endParaRPr>
              <a:latin typeface="Trebuchet MS"/>
              <a:ea typeface="Trebuchet MS"/>
              <a:cs typeface="Trebuchet MS"/>
              <a:sym typeface="Trebuchet MS"/>
            </a:endParaRPr>
          </a:p>
        </p:txBody>
      </p:sp>
      <p:sp>
        <p:nvSpPr>
          <p:cNvPr id="1999" name="Google Shape;1999;p301"/>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chemeClr val="dk1"/>
                </a:solidFill>
                <a:latin typeface="Trebuchet MS"/>
                <a:ea typeface="Trebuchet MS"/>
                <a:cs typeface="Trebuchet MS"/>
                <a:sym typeface="Trebuchet MS"/>
              </a:rPr>
              <a:t>73</a:t>
            </a:fld>
            <a:endParaRPr sz="1000">
              <a:solidFill>
                <a:schemeClr val="dk1"/>
              </a:solidFill>
              <a:latin typeface="Trebuchet MS"/>
              <a:ea typeface="Trebuchet MS"/>
              <a:cs typeface="Trebuchet MS"/>
              <a:sym typeface="Trebuchet M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003"/>
        <p:cNvGrpSpPr/>
        <p:nvPr/>
      </p:nvGrpSpPr>
      <p:grpSpPr>
        <a:xfrm>
          <a:off x="0" y="0"/>
          <a:ext cx="0" cy="0"/>
          <a:chOff x="0" y="0"/>
          <a:chExt cx="0" cy="0"/>
        </a:xfrm>
      </p:grpSpPr>
      <p:sp>
        <p:nvSpPr>
          <p:cNvPr id="2004" name="Google Shape;2004;p302"/>
          <p:cNvSpPr txBox="1">
            <a:spLocks noGrp="1"/>
          </p:cNvSpPr>
          <p:nvPr>
            <p:ph type="title"/>
          </p:nvPr>
        </p:nvSpPr>
        <p:spPr>
          <a:xfrm>
            <a:off x="685800" y="611026"/>
            <a:ext cx="7772400" cy="2002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6600"/>
              <a:buFont typeface="Arial"/>
              <a:buNone/>
            </a:pPr>
            <a:r>
              <a:rPr lang="en">
                <a:latin typeface="Trebuchet MS"/>
                <a:ea typeface="Trebuchet MS"/>
                <a:cs typeface="Trebuchet MS"/>
                <a:sym typeface="Trebuchet MS"/>
              </a:rPr>
              <a:t>Additional Resources</a:t>
            </a:r>
            <a:endParaRPr>
              <a:latin typeface="Trebuchet MS"/>
              <a:ea typeface="Trebuchet MS"/>
              <a:cs typeface="Trebuchet MS"/>
              <a:sym typeface="Trebuchet MS"/>
            </a:endParaRPr>
          </a:p>
        </p:txBody>
      </p:sp>
      <p:sp>
        <p:nvSpPr>
          <p:cNvPr id="2005" name="Google Shape;2005;p302"/>
          <p:cNvSpPr txBox="1">
            <a:spLocks noGrp="1"/>
          </p:cNvSpPr>
          <p:nvPr>
            <p:ph type="body" idx="2"/>
          </p:nvPr>
        </p:nvSpPr>
        <p:spPr>
          <a:xfrm>
            <a:off x="813357" y="2449800"/>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n">
                <a:latin typeface="Trebuchet MS"/>
                <a:ea typeface="Trebuchet MS"/>
                <a:cs typeface="Trebuchet MS"/>
                <a:sym typeface="Trebuchet MS"/>
              </a:rPr>
              <a:t>More links, websites, and information to explore</a:t>
            </a:r>
            <a:endParaRPr>
              <a:latin typeface="Trebuchet MS"/>
              <a:ea typeface="Trebuchet MS"/>
              <a:cs typeface="Trebuchet MS"/>
              <a:sym typeface="Trebuchet MS"/>
            </a:endParaRPr>
          </a:p>
        </p:txBody>
      </p:sp>
      <p:sp>
        <p:nvSpPr>
          <p:cNvPr id="2006" name="Google Shape;2006;p302"/>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74</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sp>
        <p:nvSpPr>
          <p:cNvPr id="2011" name="Google Shape;2011;p303"/>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n" sz="3600"/>
              <a:t>Additional Tools and Resources</a:t>
            </a:r>
            <a:endParaRPr sz="3600"/>
          </a:p>
        </p:txBody>
      </p:sp>
      <p:sp>
        <p:nvSpPr>
          <p:cNvPr id="2012" name="Google Shape;2012;p303"/>
          <p:cNvSpPr txBox="1">
            <a:spLocks noGrp="1"/>
          </p:cNvSpPr>
          <p:nvPr>
            <p:ph type="body" idx="2"/>
          </p:nvPr>
        </p:nvSpPr>
        <p:spPr>
          <a:xfrm>
            <a:off x="529801" y="1933775"/>
            <a:ext cx="2499900"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n" sz="3749" b="1" u="sng">
                <a:solidFill>
                  <a:schemeClr val="hlink"/>
                </a:solidFill>
                <a:latin typeface="Trebuchet MS"/>
                <a:ea typeface="Trebuchet MS"/>
                <a:cs typeface="Trebuchet MS"/>
                <a:sym typeface="Trebuchet MS"/>
                <a:hlinkClick r:id="rId3"/>
              </a:rPr>
              <a:t>CDHE College Search Tool</a:t>
            </a:r>
            <a:endParaRPr sz="3749">
              <a:latin typeface="Trebuchet MS"/>
              <a:ea typeface="Trebuchet MS"/>
              <a:cs typeface="Trebuchet MS"/>
              <a:sym typeface="Trebuchet MS"/>
            </a:endParaRPr>
          </a:p>
        </p:txBody>
      </p:sp>
      <p:sp>
        <p:nvSpPr>
          <p:cNvPr id="2013" name="Google Shape;2013;p303"/>
          <p:cNvSpPr txBox="1">
            <a:spLocks noGrp="1"/>
          </p:cNvSpPr>
          <p:nvPr>
            <p:ph type="body" idx="3"/>
          </p:nvPr>
        </p:nvSpPr>
        <p:spPr>
          <a:xfrm>
            <a:off x="3414328" y="1933775"/>
            <a:ext cx="2499900"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n" sz="3749" b="1" u="sng">
                <a:solidFill>
                  <a:schemeClr val="hlink"/>
                </a:solidFill>
                <a:latin typeface="Trebuchet MS"/>
                <a:ea typeface="Trebuchet MS"/>
                <a:cs typeface="Trebuchet MS"/>
                <a:sym typeface="Trebuchet MS"/>
                <a:hlinkClick r:id="rId4"/>
              </a:rPr>
              <a:t>College Board Search Tool</a:t>
            </a:r>
            <a:endParaRPr sz="3749">
              <a:latin typeface="Trebuchet MS"/>
              <a:ea typeface="Trebuchet MS"/>
              <a:cs typeface="Trebuchet MS"/>
              <a:sym typeface="Trebuchet MS"/>
            </a:endParaRPr>
          </a:p>
        </p:txBody>
      </p:sp>
      <p:sp>
        <p:nvSpPr>
          <p:cNvPr id="2014" name="Google Shape;2014;p303"/>
          <p:cNvSpPr txBox="1">
            <a:spLocks noGrp="1"/>
          </p:cNvSpPr>
          <p:nvPr>
            <p:ph type="body" idx="4"/>
          </p:nvPr>
        </p:nvSpPr>
        <p:spPr>
          <a:xfrm>
            <a:off x="6298855" y="1933775"/>
            <a:ext cx="2499900"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n" sz="3749" b="1" u="sng">
                <a:solidFill>
                  <a:schemeClr val="hlink"/>
                </a:solidFill>
                <a:latin typeface="Trebuchet MS"/>
                <a:ea typeface="Trebuchet MS"/>
                <a:cs typeface="Trebuchet MS"/>
                <a:sym typeface="Trebuchet MS"/>
                <a:hlinkClick r:id="rId5"/>
              </a:rPr>
              <a:t>Applying for College Guide </a:t>
            </a:r>
            <a:endParaRPr sz="3749">
              <a:latin typeface="Trebuchet MS"/>
              <a:ea typeface="Trebuchet MS"/>
              <a:cs typeface="Trebuchet MS"/>
              <a:sym typeface="Trebuchet MS"/>
            </a:endParaRPr>
          </a:p>
        </p:txBody>
      </p:sp>
      <p:sp>
        <p:nvSpPr>
          <p:cNvPr id="2015" name="Google Shape;2015;p303"/>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75</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019"/>
        <p:cNvGrpSpPr/>
        <p:nvPr/>
      </p:nvGrpSpPr>
      <p:grpSpPr>
        <a:xfrm>
          <a:off x="0" y="0"/>
          <a:ext cx="0" cy="0"/>
          <a:chOff x="0" y="0"/>
          <a:chExt cx="0" cy="0"/>
        </a:xfrm>
      </p:grpSpPr>
      <p:sp>
        <p:nvSpPr>
          <p:cNvPr id="2020" name="Google Shape;2020;p304"/>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n" sz="3600"/>
              <a:t>Additional Tools and Resources</a:t>
            </a:r>
            <a:endParaRPr sz="3600"/>
          </a:p>
        </p:txBody>
      </p:sp>
      <p:sp>
        <p:nvSpPr>
          <p:cNvPr id="2021" name="Google Shape;2021;p304"/>
          <p:cNvSpPr txBox="1">
            <a:spLocks noGrp="1"/>
          </p:cNvSpPr>
          <p:nvPr>
            <p:ph type="body" idx="2"/>
          </p:nvPr>
        </p:nvSpPr>
        <p:spPr>
          <a:xfrm>
            <a:off x="410250"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fontScale="85000"/>
          </a:bodyPr>
          <a:lstStyle/>
          <a:p>
            <a:pPr marL="0" lvl="0" indent="0" algn="ctr" rtl="0">
              <a:lnSpc>
                <a:spcPct val="90000"/>
              </a:lnSpc>
              <a:spcBef>
                <a:spcPts val="0"/>
              </a:spcBef>
              <a:spcAft>
                <a:spcPts val="0"/>
              </a:spcAft>
              <a:buClr>
                <a:srgbClr val="050A0C"/>
              </a:buClr>
              <a:buSzPct val="66667"/>
              <a:buNone/>
            </a:pPr>
            <a:r>
              <a:rPr lang="en" sz="3828" b="1" u="sng">
                <a:solidFill>
                  <a:schemeClr val="hlink"/>
                </a:solidFill>
                <a:latin typeface="Trebuchet MS"/>
                <a:ea typeface="Trebuchet MS"/>
                <a:cs typeface="Trebuchet MS"/>
                <a:sym typeface="Trebuchet MS"/>
                <a:hlinkClick r:id="rId3"/>
              </a:rPr>
              <a:t>Free Application for Federal Student Aid (FAFSA) </a:t>
            </a:r>
            <a:endParaRPr sz="3828" b="1" u="sng">
              <a:solidFill>
                <a:schemeClr val="hlink"/>
              </a:solidFill>
              <a:latin typeface="Trebuchet MS"/>
              <a:ea typeface="Trebuchet MS"/>
              <a:cs typeface="Trebuchet MS"/>
              <a:sym typeface="Trebuchet MS"/>
              <a:hlinkClick r:id="rId4"/>
            </a:endParaRPr>
          </a:p>
        </p:txBody>
      </p:sp>
      <p:sp>
        <p:nvSpPr>
          <p:cNvPr id="2022" name="Google Shape;2022;p304"/>
          <p:cNvSpPr txBox="1">
            <a:spLocks noGrp="1"/>
          </p:cNvSpPr>
          <p:nvPr>
            <p:ph type="body" idx="3"/>
          </p:nvPr>
        </p:nvSpPr>
        <p:spPr>
          <a:xfrm>
            <a:off x="3355199"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a:bodyPr>
          <a:lstStyle/>
          <a:p>
            <a:pPr marL="0" lvl="0" indent="0" algn="ctr" rtl="0">
              <a:lnSpc>
                <a:spcPct val="90000"/>
              </a:lnSpc>
              <a:spcBef>
                <a:spcPts val="1134"/>
              </a:spcBef>
              <a:spcAft>
                <a:spcPts val="0"/>
              </a:spcAft>
              <a:buClr>
                <a:srgbClr val="050A0C"/>
              </a:buClr>
              <a:buSzPts val="2552"/>
              <a:buNone/>
            </a:pPr>
            <a:r>
              <a:rPr lang="en" sz="3200" b="1" u="sng">
                <a:solidFill>
                  <a:schemeClr val="hlink"/>
                </a:solidFill>
                <a:latin typeface="Trebuchet MS"/>
                <a:ea typeface="Trebuchet MS"/>
                <a:cs typeface="Trebuchet MS"/>
                <a:sym typeface="Trebuchet MS"/>
                <a:hlinkClick r:id="rId5"/>
              </a:rPr>
              <a:t>Colorado Application for State Financial Aid (CASFA) </a:t>
            </a:r>
            <a:endParaRPr sz="3200" b="1" u="sng">
              <a:solidFill>
                <a:schemeClr val="hlink"/>
              </a:solidFill>
              <a:latin typeface="Trebuchet MS"/>
              <a:ea typeface="Trebuchet MS"/>
              <a:cs typeface="Trebuchet MS"/>
              <a:sym typeface="Trebuchet MS"/>
              <a:hlinkClick r:id="rId4"/>
            </a:endParaRPr>
          </a:p>
        </p:txBody>
      </p:sp>
      <p:sp>
        <p:nvSpPr>
          <p:cNvPr id="2023" name="Google Shape;2023;p304"/>
          <p:cNvSpPr txBox="1">
            <a:spLocks noGrp="1"/>
          </p:cNvSpPr>
          <p:nvPr>
            <p:ph type="body" idx="4"/>
          </p:nvPr>
        </p:nvSpPr>
        <p:spPr>
          <a:xfrm>
            <a:off x="6300150"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a:bodyPr>
          <a:lstStyle/>
          <a:p>
            <a:pPr marL="0" lvl="0" indent="0" algn="ctr" rtl="0">
              <a:lnSpc>
                <a:spcPct val="90000"/>
              </a:lnSpc>
              <a:spcBef>
                <a:spcPts val="0"/>
              </a:spcBef>
              <a:spcAft>
                <a:spcPts val="0"/>
              </a:spcAft>
              <a:buClr>
                <a:srgbClr val="050A0C"/>
              </a:buClr>
              <a:buSzPts val="2552"/>
              <a:buNone/>
            </a:pPr>
            <a:r>
              <a:rPr lang="en" sz="3228" b="1" u="sng">
                <a:solidFill>
                  <a:schemeClr val="hlink"/>
                </a:solidFill>
                <a:latin typeface="Trebuchet MS"/>
                <a:ea typeface="Trebuchet MS"/>
                <a:cs typeface="Trebuchet MS"/>
                <a:sym typeface="Trebuchet MS"/>
                <a:hlinkClick r:id="rId6"/>
              </a:rPr>
              <a:t>College Opportunity Fund (COF) </a:t>
            </a:r>
            <a:endParaRPr sz="3228">
              <a:latin typeface="Trebuchet MS"/>
              <a:ea typeface="Trebuchet MS"/>
              <a:cs typeface="Trebuchet MS"/>
              <a:sym typeface="Trebuchet MS"/>
            </a:endParaRPr>
          </a:p>
        </p:txBody>
      </p:sp>
      <p:sp>
        <p:nvSpPr>
          <p:cNvPr id="2024" name="Google Shape;2024;p304"/>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76</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028"/>
        <p:cNvGrpSpPr/>
        <p:nvPr/>
      </p:nvGrpSpPr>
      <p:grpSpPr>
        <a:xfrm>
          <a:off x="0" y="0"/>
          <a:ext cx="0" cy="0"/>
          <a:chOff x="0" y="0"/>
          <a:chExt cx="0" cy="0"/>
        </a:xfrm>
      </p:grpSpPr>
      <p:sp>
        <p:nvSpPr>
          <p:cNvPr id="2029" name="Google Shape;2029;p305"/>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n"/>
              <a:t>Additional Tools and Resources</a:t>
            </a:r>
            <a:endParaRPr/>
          </a:p>
        </p:txBody>
      </p:sp>
      <p:sp>
        <p:nvSpPr>
          <p:cNvPr id="2030" name="Google Shape;2030;p305"/>
          <p:cNvSpPr txBox="1">
            <a:spLocks noGrp="1"/>
          </p:cNvSpPr>
          <p:nvPr>
            <p:ph type="body" idx="2"/>
          </p:nvPr>
        </p:nvSpPr>
        <p:spPr>
          <a:xfrm>
            <a:off x="400621" y="1896448"/>
            <a:ext cx="2522100"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lnSpcReduction="10000"/>
          </a:bodyPr>
          <a:lstStyle/>
          <a:p>
            <a:pPr marL="0" lvl="0" indent="0" algn="ctr" rtl="0">
              <a:lnSpc>
                <a:spcPct val="90000"/>
              </a:lnSpc>
              <a:spcBef>
                <a:spcPts val="0"/>
              </a:spcBef>
              <a:spcAft>
                <a:spcPts val="0"/>
              </a:spcAft>
              <a:buClr>
                <a:srgbClr val="050A0C"/>
              </a:buClr>
              <a:buSzPts val="2522"/>
              <a:buNone/>
            </a:pPr>
            <a:r>
              <a:rPr lang="en" sz="3583" b="1" u="sng">
                <a:solidFill>
                  <a:schemeClr val="hlink"/>
                </a:solidFill>
                <a:latin typeface="Trebuchet MS"/>
                <a:ea typeface="Trebuchet MS"/>
                <a:cs typeface="Trebuchet MS"/>
                <a:sym typeface="Trebuchet MS"/>
                <a:hlinkClick r:id="rId3"/>
              </a:rPr>
              <a:t>My Colorado Journey Pathfinder Tool </a:t>
            </a:r>
            <a:r>
              <a:rPr lang="en" sz="3783" b="1" u="sng">
                <a:solidFill>
                  <a:schemeClr val="hlink"/>
                </a:solidFill>
                <a:latin typeface="Trebuchet MS"/>
                <a:ea typeface="Trebuchet MS"/>
                <a:cs typeface="Trebuchet MS"/>
                <a:sym typeface="Trebuchet MS"/>
                <a:hlinkClick r:id="rId3"/>
              </a:rPr>
              <a:t> </a:t>
            </a:r>
            <a:endParaRPr sz="3783" u="sng">
              <a:solidFill>
                <a:schemeClr val="hlink"/>
              </a:solidFill>
              <a:latin typeface="Trebuchet MS"/>
              <a:ea typeface="Trebuchet MS"/>
              <a:cs typeface="Trebuchet MS"/>
              <a:sym typeface="Trebuchet MS"/>
              <a:hlinkClick r:id="rId4"/>
            </a:endParaRPr>
          </a:p>
        </p:txBody>
      </p:sp>
      <p:sp>
        <p:nvSpPr>
          <p:cNvPr id="2031" name="Google Shape;2031;p305"/>
          <p:cNvSpPr txBox="1">
            <a:spLocks noGrp="1"/>
          </p:cNvSpPr>
          <p:nvPr>
            <p:ph type="body" idx="3"/>
          </p:nvPr>
        </p:nvSpPr>
        <p:spPr>
          <a:xfrm>
            <a:off x="3310948" y="1896448"/>
            <a:ext cx="2522100"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a:bodyPr>
          <a:lstStyle/>
          <a:p>
            <a:pPr marL="0" lvl="0" indent="0" algn="ctr" rtl="0">
              <a:lnSpc>
                <a:spcPct val="90000"/>
              </a:lnSpc>
              <a:spcBef>
                <a:spcPts val="0"/>
              </a:spcBef>
              <a:spcAft>
                <a:spcPts val="0"/>
              </a:spcAft>
              <a:buClr>
                <a:srgbClr val="050A0C"/>
              </a:buClr>
              <a:buSzPts val="2522"/>
              <a:buNone/>
            </a:pPr>
            <a:r>
              <a:rPr lang="en" sz="3783" b="1" u="sng">
                <a:solidFill>
                  <a:schemeClr val="hlink"/>
                </a:solidFill>
                <a:latin typeface="Trebuchet MS"/>
                <a:ea typeface="Trebuchet MS"/>
                <a:cs typeface="Trebuchet MS"/>
                <a:sym typeface="Trebuchet MS"/>
                <a:hlinkClick r:id="rId5"/>
              </a:rPr>
              <a:t>Credit Transfer Resources </a:t>
            </a:r>
            <a:endParaRPr sz="3783" u="sng">
              <a:solidFill>
                <a:schemeClr val="hlink"/>
              </a:solidFill>
              <a:latin typeface="Trebuchet MS"/>
              <a:ea typeface="Trebuchet MS"/>
              <a:cs typeface="Trebuchet MS"/>
              <a:sym typeface="Trebuchet MS"/>
              <a:hlinkClick r:id="rId4"/>
            </a:endParaRPr>
          </a:p>
        </p:txBody>
      </p:sp>
      <p:sp>
        <p:nvSpPr>
          <p:cNvPr id="2032" name="Google Shape;2032;p305"/>
          <p:cNvSpPr txBox="1">
            <a:spLocks noGrp="1"/>
          </p:cNvSpPr>
          <p:nvPr>
            <p:ph type="body" idx="4"/>
          </p:nvPr>
        </p:nvSpPr>
        <p:spPr>
          <a:xfrm>
            <a:off x="6221275" y="1896448"/>
            <a:ext cx="2522100"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a:bodyPr>
          <a:lstStyle/>
          <a:p>
            <a:pPr marL="0" lvl="0" indent="0" algn="ctr" rtl="0">
              <a:lnSpc>
                <a:spcPct val="70000"/>
              </a:lnSpc>
              <a:spcBef>
                <a:spcPts val="0"/>
              </a:spcBef>
              <a:spcAft>
                <a:spcPts val="0"/>
              </a:spcAft>
              <a:buClr>
                <a:srgbClr val="050A0C"/>
              </a:buClr>
              <a:buSzPts val="2522"/>
              <a:buNone/>
            </a:pPr>
            <a:r>
              <a:rPr lang="en" sz="3183" b="1" u="sng">
                <a:solidFill>
                  <a:schemeClr val="hlink"/>
                </a:solidFill>
                <a:latin typeface="Trebuchet MS"/>
                <a:ea typeface="Trebuchet MS"/>
                <a:cs typeface="Trebuchet MS"/>
                <a:sym typeface="Trebuchet MS"/>
                <a:hlinkClick r:id="rId6"/>
              </a:rPr>
              <a:t>Higher Education  Glossary of Terminology</a:t>
            </a:r>
            <a:r>
              <a:rPr lang="en" sz="3183" b="1">
                <a:latin typeface="Trebuchet MS"/>
                <a:ea typeface="Trebuchet MS"/>
                <a:cs typeface="Trebuchet MS"/>
                <a:sym typeface="Trebuchet MS"/>
              </a:rPr>
              <a:t> </a:t>
            </a:r>
            <a:endParaRPr sz="3183">
              <a:latin typeface="Trebuchet MS"/>
              <a:ea typeface="Trebuchet MS"/>
              <a:cs typeface="Trebuchet MS"/>
              <a:sym typeface="Trebuchet MS"/>
            </a:endParaRPr>
          </a:p>
        </p:txBody>
      </p:sp>
      <p:sp>
        <p:nvSpPr>
          <p:cNvPr id="2033" name="Google Shape;2033;p305"/>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1000">
                <a:solidFill>
                  <a:srgbClr val="FFFFFF"/>
                </a:solidFill>
                <a:latin typeface="Trebuchet MS"/>
                <a:ea typeface="Trebuchet MS"/>
                <a:cs typeface="Trebuchet MS"/>
                <a:sym typeface="Trebuchet MS"/>
              </a:rPr>
              <a:t>77</a:t>
            </a:fld>
            <a:endParaRPr sz="1000">
              <a:solidFill>
                <a:srgbClr val="FFFFFF"/>
              </a:solidFill>
              <a:latin typeface="Trebuchet MS"/>
              <a:ea typeface="Trebuchet MS"/>
              <a:cs typeface="Trebuchet MS"/>
              <a:sym typeface="Trebuchet M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sp>
        <p:nvSpPr>
          <p:cNvPr id="2039" name="Google Shape;2039;p306"/>
          <p:cNvSpPr txBox="1">
            <a:spLocks noGrp="1"/>
          </p:cNvSpPr>
          <p:nvPr>
            <p:ph type="title" idx="4294967295"/>
          </p:nvPr>
        </p:nvSpPr>
        <p:spPr>
          <a:xfrm>
            <a:off x="381965" y="949351"/>
            <a:ext cx="5130600" cy="1177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lt1"/>
              </a:buClr>
              <a:buSzPts val="7200"/>
              <a:buFont typeface="Trebuchet MS"/>
              <a:buNone/>
            </a:pPr>
            <a:r>
              <a:rPr lang="en" sz="7200" b="0" i="0" u="none" strike="noStrike" cap="none">
                <a:solidFill>
                  <a:schemeClr val="lt1"/>
                </a:solidFill>
                <a:latin typeface="Trebuchet MS"/>
                <a:ea typeface="Trebuchet MS"/>
                <a:cs typeface="Trebuchet MS"/>
                <a:sym typeface="Trebuchet MS"/>
              </a:rPr>
              <a:t>Thank You!</a:t>
            </a:r>
            <a:endParaRPr sz="7200" b="0" i="0" u="none" strike="noStrike" cap="none">
              <a:solidFill>
                <a:schemeClr val="lt1"/>
              </a:solidFill>
              <a:latin typeface="Trebuchet MS"/>
              <a:ea typeface="Trebuchet MS"/>
              <a:cs typeface="Trebuchet MS"/>
              <a:sym typeface="Trebuchet MS"/>
            </a:endParaRPr>
          </a:p>
        </p:txBody>
      </p:sp>
      <p:pic>
        <p:nvPicPr>
          <p:cNvPr id="2040" name="Google Shape;2040;p306" descr="Colorado Department of Higher Education logo."/>
          <p:cNvPicPr preferRelativeResize="0"/>
          <p:nvPr/>
        </p:nvPicPr>
        <p:blipFill rotWithShape="1">
          <a:blip r:embed="rId3">
            <a:alphaModFix/>
          </a:blip>
          <a:srcRect/>
          <a:stretch/>
        </p:blipFill>
        <p:spPr>
          <a:xfrm>
            <a:off x="6127700" y="4293726"/>
            <a:ext cx="2330501" cy="461116"/>
          </a:xfrm>
          <a:prstGeom prst="rect">
            <a:avLst/>
          </a:prstGeom>
          <a:noFill/>
          <a:ln>
            <a:noFill/>
          </a:ln>
        </p:spPr>
      </p:pic>
      <p:sp>
        <p:nvSpPr>
          <p:cNvPr id="2041" name="Google Shape;2041;p306"/>
          <p:cNvSpPr txBox="1">
            <a:spLocks noGrp="1"/>
          </p:cNvSpPr>
          <p:nvPr>
            <p:ph type="sldNum" idx="12"/>
          </p:nvPr>
        </p:nvSpPr>
        <p:spPr>
          <a:xfrm>
            <a:off x="6880595" y="4780265"/>
            <a:ext cx="2057400" cy="273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solidFill>
                  <a:schemeClr val="lt1"/>
                </a:solidFill>
                <a:latin typeface="Trebuchet MS"/>
                <a:ea typeface="Trebuchet MS"/>
                <a:cs typeface="Trebuchet MS"/>
                <a:sym typeface="Trebuchet MS"/>
              </a:rPr>
              <a:t>78</a:t>
            </a:fld>
            <a:endParaRPr sz="1000">
              <a:solidFill>
                <a:schemeClr val="lt1"/>
              </a:solidFill>
              <a:latin typeface="Trebuchet MS"/>
              <a:ea typeface="Trebuchet MS"/>
              <a:cs typeface="Trebuchet MS"/>
              <a:sym typeface="Trebuchet M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307"/>
          <p:cNvSpPr txBox="1">
            <a:spLocks noGrp="1"/>
          </p:cNvSpPr>
          <p:nvPr>
            <p:ph type="title"/>
          </p:nvPr>
        </p:nvSpPr>
        <p:spPr>
          <a:xfrm>
            <a:off x="314325" y="176081"/>
            <a:ext cx="85155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300"/>
              <a:t>Upcoming Events and Resources</a:t>
            </a:r>
            <a:endParaRPr sz="4300"/>
          </a:p>
        </p:txBody>
      </p:sp>
      <p:sp>
        <p:nvSpPr>
          <p:cNvPr id="2048" name="Google Shape;2048;p307"/>
          <p:cNvSpPr txBox="1">
            <a:spLocks noGrp="1"/>
          </p:cNvSpPr>
          <p:nvPr>
            <p:ph type="body" idx="1"/>
          </p:nvPr>
        </p:nvSpPr>
        <p:spPr>
          <a:xfrm>
            <a:off x="628650" y="1083401"/>
            <a:ext cx="7886700" cy="3305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900"/>
              <a:t>Events:</a:t>
            </a:r>
            <a:endParaRPr sz="1900"/>
          </a:p>
          <a:p>
            <a:pPr marL="342900" lvl="0" indent="-285750" algn="l" rtl="0">
              <a:lnSpc>
                <a:spcPct val="115000"/>
              </a:lnSpc>
              <a:spcBef>
                <a:spcPts val="800"/>
              </a:spcBef>
              <a:spcAft>
                <a:spcPts val="0"/>
              </a:spcAft>
              <a:buSzPts val="1900"/>
              <a:buChar char="●"/>
            </a:pPr>
            <a:r>
              <a:rPr lang="en" sz="1900" u="sng">
                <a:solidFill>
                  <a:srgbClr val="1155CC"/>
                </a:solidFill>
                <a:hlinkClick r:id="rId3">
                  <a:extLst>
                    <a:ext uri="{A12FA001-AC4F-418D-AE19-62706E023703}">
                      <ahyp:hlinkClr xmlns:ahyp="http://schemas.microsoft.com/office/drawing/2018/hyperlinkcolor" val="tx"/>
                    </a:ext>
                  </a:extLst>
                </a:hlinkClick>
              </a:rPr>
              <a:t>July 29 Webinar</a:t>
            </a:r>
            <a:r>
              <a:rPr lang="en" sz="1900"/>
              <a:t> on Medical Frailty</a:t>
            </a:r>
            <a:endParaRPr sz="1900"/>
          </a:p>
          <a:p>
            <a:pPr marL="342900" lvl="0" indent="-285750" algn="l" rtl="0">
              <a:lnSpc>
                <a:spcPct val="115000"/>
              </a:lnSpc>
              <a:spcBef>
                <a:spcPts val="0"/>
              </a:spcBef>
              <a:spcAft>
                <a:spcPts val="0"/>
              </a:spcAft>
              <a:buSzPts val="1900"/>
              <a:buChar char="●"/>
            </a:pPr>
            <a:r>
              <a:rPr lang="en" sz="1900"/>
              <a:t>Comprehensive H.R. 1 Webinar in Fall 2026</a:t>
            </a:r>
            <a:endParaRPr sz="1900"/>
          </a:p>
          <a:p>
            <a:pPr marL="0" lvl="0" indent="0" algn="l" rtl="0">
              <a:lnSpc>
                <a:spcPct val="115000"/>
              </a:lnSpc>
              <a:spcBef>
                <a:spcPts val="800"/>
              </a:spcBef>
              <a:spcAft>
                <a:spcPts val="0"/>
              </a:spcAft>
              <a:buNone/>
            </a:pPr>
            <a:r>
              <a:rPr lang="en" sz="1900"/>
              <a:t>Resources:</a:t>
            </a:r>
            <a:endParaRPr sz="1900"/>
          </a:p>
          <a:p>
            <a:pPr marL="342900" lvl="0" indent="-285750" algn="l" rtl="0">
              <a:lnSpc>
                <a:spcPct val="115000"/>
              </a:lnSpc>
              <a:spcBef>
                <a:spcPts val="800"/>
              </a:spcBef>
              <a:spcAft>
                <a:spcPts val="0"/>
              </a:spcAft>
              <a:buSzPts val="1900"/>
              <a:buChar char="●"/>
            </a:pPr>
            <a:r>
              <a:rPr lang="en" sz="1900" u="sng">
                <a:solidFill>
                  <a:srgbClr val="1155CC"/>
                </a:solidFill>
                <a:hlinkClick r:id="rId4">
                  <a:extLst>
                    <a:ext uri="{A12FA001-AC4F-418D-AE19-62706E023703}">
                      <ahyp:hlinkClr xmlns:ahyp="http://schemas.microsoft.com/office/drawing/2018/hyperlinkcolor" val="tx"/>
                    </a:ext>
                  </a:extLst>
                </a:hlinkClick>
              </a:rPr>
              <a:t>H.R.1 Resources</a:t>
            </a:r>
            <a:r>
              <a:rPr lang="en" sz="1900"/>
              <a:t> for partners</a:t>
            </a:r>
            <a:endParaRPr sz="1900"/>
          </a:p>
          <a:p>
            <a:pPr marL="342900" lvl="0" indent="-285750" algn="l" rtl="0">
              <a:lnSpc>
                <a:spcPct val="115000"/>
              </a:lnSpc>
              <a:spcBef>
                <a:spcPts val="0"/>
              </a:spcBef>
              <a:spcAft>
                <a:spcPts val="0"/>
              </a:spcAft>
              <a:buSzPts val="1900"/>
              <a:buChar char="●"/>
            </a:pPr>
            <a:r>
              <a:rPr lang="en" sz="1900" u="sng">
                <a:solidFill>
                  <a:srgbClr val="1155CC"/>
                </a:solidFill>
                <a:hlinkClick r:id="rId5">
                  <a:extLst>
                    <a:ext uri="{A12FA001-AC4F-418D-AE19-62706E023703}">
                      <ahyp:hlinkClr xmlns:ahyp="http://schemas.microsoft.com/office/drawing/2018/hyperlinkcolor" val="tx"/>
                    </a:ext>
                  </a:extLst>
                </a:hlinkClick>
              </a:rPr>
              <a:t>Health First Colorado H.R. 1 page</a:t>
            </a:r>
            <a:r>
              <a:rPr lang="en" sz="1900"/>
              <a:t> for members</a:t>
            </a:r>
            <a:endParaRPr sz="1900"/>
          </a:p>
          <a:p>
            <a:pPr marL="342900" lvl="0" indent="-285750" algn="l" rtl="0">
              <a:lnSpc>
                <a:spcPct val="115000"/>
              </a:lnSpc>
              <a:spcBef>
                <a:spcPts val="0"/>
              </a:spcBef>
              <a:spcAft>
                <a:spcPts val="0"/>
              </a:spcAft>
              <a:buSzPts val="1900"/>
              <a:buChar char="●"/>
            </a:pPr>
            <a:r>
              <a:rPr lang="en" sz="1900" u="sng">
                <a:solidFill>
                  <a:srgbClr val="1155CC"/>
                </a:solidFill>
                <a:hlinkClick r:id="rId6">
                  <a:extLst>
                    <a:ext uri="{A12FA001-AC4F-418D-AE19-62706E023703}">
                      <ahyp:hlinkClr xmlns:ahyp="http://schemas.microsoft.com/office/drawing/2018/hyperlinkcolor" val="tx"/>
                    </a:ext>
                  </a:extLst>
                </a:hlinkClick>
              </a:rPr>
              <a:t>H.R. 1 Communications Toolkit</a:t>
            </a:r>
            <a:r>
              <a:rPr lang="en" sz="1900"/>
              <a:t> for partners</a:t>
            </a:r>
            <a:endParaRPr sz="1900"/>
          </a:p>
          <a:p>
            <a:pPr marL="0" lvl="0" indent="0" algn="l" rtl="0">
              <a:lnSpc>
                <a:spcPct val="115000"/>
              </a:lnSpc>
              <a:spcBef>
                <a:spcPts val="1000"/>
              </a:spcBef>
              <a:spcAft>
                <a:spcPts val="0"/>
              </a:spcAft>
              <a:buNone/>
            </a:pPr>
            <a:r>
              <a:rPr lang="en" sz="1900" u="sng">
                <a:solidFill>
                  <a:srgbClr val="1155CC"/>
                </a:solidFill>
                <a:hlinkClick r:id="rId7">
                  <a:extLst>
                    <a:ext uri="{A12FA001-AC4F-418D-AE19-62706E023703}">
                      <ahyp:hlinkClr xmlns:ahyp="http://schemas.microsoft.com/office/drawing/2018/hyperlinkcolor" val="tx"/>
                    </a:ext>
                  </a:extLst>
                </a:hlinkClick>
              </a:rPr>
              <a:t>Sign up for At a Glance</a:t>
            </a:r>
            <a:r>
              <a:rPr lang="en" sz="1900"/>
              <a:t> and follow HCPF on </a:t>
            </a:r>
            <a:r>
              <a:rPr lang="en" sz="1900" u="sng">
                <a:solidFill>
                  <a:srgbClr val="1155CC"/>
                </a:solidFill>
                <a:hlinkClick r:id="rId8">
                  <a:extLst>
                    <a:ext uri="{A12FA001-AC4F-418D-AE19-62706E023703}">
                      <ahyp:hlinkClr xmlns:ahyp="http://schemas.microsoft.com/office/drawing/2018/hyperlinkcolor" val="tx"/>
                    </a:ext>
                  </a:extLst>
                </a:hlinkClick>
              </a:rPr>
              <a:t>Facebook</a:t>
            </a:r>
            <a:r>
              <a:rPr lang="en" sz="1900"/>
              <a:t> and </a:t>
            </a:r>
            <a:r>
              <a:rPr lang="en" sz="1900" u="sng">
                <a:solidFill>
                  <a:srgbClr val="1155CC"/>
                </a:solidFill>
                <a:hlinkClick r:id="rId9">
                  <a:extLst>
                    <a:ext uri="{A12FA001-AC4F-418D-AE19-62706E023703}">
                      <ahyp:hlinkClr xmlns:ahyp="http://schemas.microsoft.com/office/drawing/2018/hyperlinkcolor" val="tx"/>
                    </a:ext>
                  </a:extLst>
                </a:hlinkClick>
              </a:rPr>
              <a:t>LinkedIn</a:t>
            </a:r>
            <a:endParaRPr sz="1900">
              <a:solidFill>
                <a:srgbClr val="1155CC"/>
              </a:solidFill>
            </a:endParaRPr>
          </a:p>
          <a:p>
            <a:pPr marL="0" lvl="0" indent="0" algn="l" rtl="0">
              <a:lnSpc>
                <a:spcPct val="115000"/>
              </a:lnSpc>
              <a:spcBef>
                <a:spcPts val="0"/>
              </a:spcBef>
              <a:spcAft>
                <a:spcPts val="800"/>
              </a:spcAft>
              <a:buNone/>
            </a:pPr>
            <a:endParaRPr sz="1900"/>
          </a:p>
        </p:txBody>
      </p:sp>
      <p:sp>
        <p:nvSpPr>
          <p:cNvPr id="2049" name="Google Shape;2049;p307"/>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79</a:t>
            </a:fld>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236"/>
          <p:cNvSpPr txBox="1">
            <a:spLocks noGrp="1"/>
          </p:cNvSpPr>
          <p:nvPr>
            <p:ph type="title"/>
          </p:nvPr>
        </p:nvSpPr>
        <p:spPr>
          <a:xfrm>
            <a:off x="628650" y="-79688"/>
            <a:ext cx="7886700" cy="7200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0"/>
              </a:spcBef>
              <a:spcAft>
                <a:spcPts val="0"/>
              </a:spcAft>
              <a:buClr>
                <a:schemeClr val="dk1"/>
              </a:buClr>
              <a:buSzPts val="900"/>
              <a:buFont typeface="Arial"/>
              <a:buNone/>
            </a:pPr>
            <a:endParaRPr sz="3000"/>
          </a:p>
          <a:p>
            <a:pPr marL="292100" lvl="0" indent="-152400" algn="ctr" rtl="0">
              <a:lnSpc>
                <a:spcPct val="100000"/>
              </a:lnSpc>
              <a:spcBef>
                <a:spcPts val="0"/>
              </a:spcBef>
              <a:spcAft>
                <a:spcPts val="0"/>
              </a:spcAft>
              <a:buNone/>
            </a:pPr>
            <a:r>
              <a:rPr lang="en" sz="3200"/>
              <a:t>Overview of H.R. 1 Work Requirements</a:t>
            </a:r>
            <a:endParaRPr sz="3200"/>
          </a:p>
        </p:txBody>
      </p:sp>
      <p:sp>
        <p:nvSpPr>
          <p:cNvPr id="1460" name="Google Shape;1460;p236"/>
          <p:cNvSpPr txBox="1"/>
          <p:nvPr/>
        </p:nvSpPr>
        <p:spPr>
          <a:xfrm>
            <a:off x="124300" y="1197032"/>
            <a:ext cx="939600"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latin typeface="Trebuchet MS"/>
                <a:ea typeface="Trebuchet MS"/>
                <a:cs typeface="Trebuchet MS"/>
                <a:sym typeface="Trebuchet MS"/>
              </a:rPr>
              <a:t>WHO?</a:t>
            </a:r>
            <a:endParaRPr sz="2000" b="1">
              <a:latin typeface="Trebuchet MS"/>
              <a:ea typeface="Trebuchet MS"/>
              <a:cs typeface="Trebuchet MS"/>
              <a:sym typeface="Trebuchet MS"/>
            </a:endParaRPr>
          </a:p>
        </p:txBody>
      </p:sp>
      <p:sp>
        <p:nvSpPr>
          <p:cNvPr id="1461" name="Google Shape;1461;p236"/>
          <p:cNvSpPr/>
          <p:nvPr/>
        </p:nvSpPr>
        <p:spPr>
          <a:xfrm>
            <a:off x="1213225" y="789750"/>
            <a:ext cx="7302000" cy="1296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Trebuchet MS"/>
                <a:ea typeface="Trebuchet MS"/>
                <a:cs typeface="Trebuchet MS"/>
                <a:sym typeface="Trebuchet MS"/>
              </a:rPr>
              <a:t>Adults ages 19–64 who are not enrolled in long-term services and supports (LTSS) or a buy-in program</a:t>
            </a:r>
            <a:r>
              <a:rPr lang="en" sz="1700">
                <a:solidFill>
                  <a:schemeClr val="lt1"/>
                </a:solidFill>
                <a:latin typeface="Trebuchet MS"/>
                <a:ea typeface="Trebuchet MS"/>
                <a:cs typeface="Trebuchet MS"/>
                <a:sym typeface="Trebuchet MS"/>
              </a:rPr>
              <a:t>, and who do not qualify for an exclusion or an exception. </a:t>
            </a:r>
            <a:endParaRPr>
              <a:solidFill>
                <a:schemeClr val="lt1"/>
              </a:solidFill>
              <a:latin typeface="Trebuchet MS"/>
              <a:ea typeface="Trebuchet MS"/>
              <a:cs typeface="Trebuchet MS"/>
              <a:sym typeface="Trebuchet MS"/>
            </a:endParaRPr>
          </a:p>
        </p:txBody>
      </p:sp>
      <p:sp>
        <p:nvSpPr>
          <p:cNvPr id="1462" name="Google Shape;1462;p236"/>
          <p:cNvSpPr txBox="1"/>
          <p:nvPr/>
        </p:nvSpPr>
        <p:spPr>
          <a:xfrm>
            <a:off x="124293" y="2624069"/>
            <a:ext cx="1074000"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latin typeface="Trebuchet MS"/>
                <a:ea typeface="Trebuchet MS"/>
                <a:cs typeface="Trebuchet MS"/>
                <a:sym typeface="Trebuchet MS"/>
              </a:rPr>
              <a:t>WHEN?</a:t>
            </a:r>
            <a:endParaRPr sz="2000" b="1">
              <a:latin typeface="Trebuchet MS"/>
              <a:ea typeface="Trebuchet MS"/>
              <a:cs typeface="Trebuchet MS"/>
              <a:sym typeface="Trebuchet MS"/>
            </a:endParaRPr>
          </a:p>
        </p:txBody>
      </p:sp>
      <p:sp>
        <p:nvSpPr>
          <p:cNvPr id="1463" name="Google Shape;1463;p236"/>
          <p:cNvSpPr/>
          <p:nvPr/>
        </p:nvSpPr>
        <p:spPr>
          <a:xfrm>
            <a:off x="1213225" y="2336943"/>
            <a:ext cx="7302000" cy="1049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chemeClr val="lt1"/>
                </a:solidFill>
                <a:latin typeface="Trebuchet MS"/>
                <a:ea typeface="Trebuchet MS"/>
                <a:cs typeface="Trebuchet MS"/>
                <a:sym typeface="Trebuchet MS"/>
              </a:rPr>
              <a:t>January 2027 for </a:t>
            </a:r>
            <a:r>
              <a:rPr lang="en" sz="1700" b="1">
                <a:solidFill>
                  <a:schemeClr val="lt1"/>
                </a:solidFill>
                <a:latin typeface="Trebuchet MS"/>
                <a:ea typeface="Trebuchet MS"/>
                <a:cs typeface="Trebuchet MS"/>
                <a:sym typeface="Trebuchet MS"/>
              </a:rPr>
              <a:t>new applicants</a:t>
            </a:r>
            <a:r>
              <a:rPr lang="en" sz="1700">
                <a:solidFill>
                  <a:schemeClr val="lt1"/>
                </a:solidFill>
                <a:latin typeface="Trebuchet MS"/>
                <a:ea typeface="Trebuchet MS"/>
                <a:cs typeface="Trebuchet MS"/>
                <a:sym typeface="Trebuchet MS"/>
              </a:rPr>
              <a:t> (looking back to December 2026)</a:t>
            </a:r>
            <a:endParaRPr sz="1700">
              <a:solidFill>
                <a:schemeClr val="lt1"/>
              </a:solidFill>
              <a:latin typeface="Trebuchet MS"/>
              <a:ea typeface="Trebuchet MS"/>
              <a:cs typeface="Trebuchet MS"/>
              <a:sym typeface="Trebuchet MS"/>
            </a:endParaRPr>
          </a:p>
          <a:p>
            <a:pPr marL="0" lvl="0" indent="0" algn="ctr" rtl="0">
              <a:spcBef>
                <a:spcPts val="0"/>
              </a:spcBef>
              <a:spcAft>
                <a:spcPts val="0"/>
              </a:spcAft>
              <a:buNone/>
            </a:pPr>
            <a:r>
              <a:rPr lang="en" sz="1700">
                <a:solidFill>
                  <a:schemeClr val="lt1"/>
                </a:solidFill>
                <a:latin typeface="Trebuchet MS"/>
                <a:ea typeface="Trebuchet MS"/>
                <a:cs typeface="Trebuchet MS"/>
                <a:sym typeface="Trebuchet MS"/>
              </a:rPr>
              <a:t>March 2027 for </a:t>
            </a:r>
            <a:r>
              <a:rPr lang="en" sz="1700" b="1">
                <a:solidFill>
                  <a:schemeClr val="lt1"/>
                </a:solidFill>
                <a:latin typeface="Trebuchet MS"/>
                <a:ea typeface="Trebuchet MS"/>
                <a:cs typeface="Trebuchet MS"/>
                <a:sym typeface="Trebuchet MS"/>
              </a:rPr>
              <a:t>renewals </a:t>
            </a:r>
            <a:r>
              <a:rPr lang="en" sz="1700">
                <a:solidFill>
                  <a:schemeClr val="lt1"/>
                </a:solidFill>
                <a:latin typeface="Trebuchet MS"/>
                <a:ea typeface="Trebuchet MS"/>
                <a:cs typeface="Trebuchet MS"/>
                <a:sym typeface="Trebuchet MS"/>
              </a:rPr>
              <a:t>initiated in January 2027 </a:t>
            </a:r>
            <a:endParaRPr sz="1700">
              <a:solidFill>
                <a:schemeClr val="lt1"/>
              </a:solidFill>
              <a:latin typeface="Trebuchet MS"/>
              <a:ea typeface="Trebuchet MS"/>
              <a:cs typeface="Trebuchet MS"/>
              <a:sym typeface="Trebuchet MS"/>
            </a:endParaRPr>
          </a:p>
        </p:txBody>
      </p:sp>
      <p:sp>
        <p:nvSpPr>
          <p:cNvPr id="1464" name="Google Shape;1464;p236"/>
          <p:cNvSpPr txBox="1"/>
          <p:nvPr/>
        </p:nvSpPr>
        <p:spPr>
          <a:xfrm>
            <a:off x="124308" y="3889131"/>
            <a:ext cx="939600"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latin typeface="Trebuchet MS"/>
                <a:ea typeface="Trebuchet MS"/>
                <a:cs typeface="Trebuchet MS"/>
                <a:sym typeface="Trebuchet MS"/>
              </a:rPr>
              <a:t>HOW?</a:t>
            </a:r>
            <a:endParaRPr sz="2000" b="1">
              <a:latin typeface="Trebuchet MS"/>
              <a:ea typeface="Trebuchet MS"/>
              <a:cs typeface="Trebuchet MS"/>
              <a:sym typeface="Trebuchet MS"/>
            </a:endParaRPr>
          </a:p>
        </p:txBody>
      </p:sp>
      <p:sp>
        <p:nvSpPr>
          <p:cNvPr id="1465" name="Google Shape;1465;p236"/>
          <p:cNvSpPr/>
          <p:nvPr/>
        </p:nvSpPr>
        <p:spPr>
          <a:xfrm>
            <a:off x="1213225" y="3646100"/>
            <a:ext cx="7302000" cy="8766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Trebuchet MS"/>
                <a:ea typeface="Trebuchet MS"/>
                <a:cs typeface="Trebuchet MS"/>
                <a:sym typeface="Trebuchet MS"/>
              </a:rPr>
              <a:t>SNAP/TANF, Work, Work Programs, Volunteer, Education, Combination </a:t>
            </a:r>
            <a:endParaRPr sz="1700">
              <a:solidFill>
                <a:schemeClr val="lt1"/>
              </a:solidFill>
              <a:latin typeface="Trebuchet MS"/>
              <a:ea typeface="Trebuchet MS"/>
              <a:cs typeface="Trebuchet MS"/>
              <a:sym typeface="Trebuchet MS"/>
            </a:endParaRPr>
          </a:p>
        </p:txBody>
      </p:sp>
      <p:sp>
        <p:nvSpPr>
          <p:cNvPr id="1466" name="Google Shape;1466;p23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8</a:t>
            </a:fld>
            <a:endParaRPr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054"/>
        <p:cNvGrpSpPr/>
        <p:nvPr/>
      </p:nvGrpSpPr>
      <p:grpSpPr>
        <a:xfrm>
          <a:off x="0" y="0"/>
          <a:ext cx="0" cy="0"/>
          <a:chOff x="0" y="0"/>
          <a:chExt cx="0" cy="0"/>
        </a:xfrm>
      </p:grpSpPr>
      <p:sp>
        <p:nvSpPr>
          <p:cNvPr id="2055" name="Google Shape;2055;p308"/>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
              <a:t>Thank you!</a:t>
            </a:r>
            <a:endParaRPr/>
          </a:p>
        </p:txBody>
      </p:sp>
      <p:sp>
        <p:nvSpPr>
          <p:cNvPr id="2056" name="Google Shape;2056;p308"/>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sz="1000"/>
              <a:t>80</a:t>
            </a:fld>
            <a:endParaRPr sz="1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237"/>
          <p:cNvSpPr txBox="1">
            <a:spLocks noGrp="1"/>
          </p:cNvSpPr>
          <p:nvPr>
            <p:ph type="title"/>
          </p:nvPr>
        </p:nvSpPr>
        <p:spPr>
          <a:xfrm>
            <a:off x="657225" y="-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What We Know (and Don’t Know)</a:t>
            </a:r>
            <a:endParaRPr sz="3200"/>
          </a:p>
        </p:txBody>
      </p:sp>
      <p:sp>
        <p:nvSpPr>
          <p:cNvPr id="1473" name="Google Shape;1473;p237"/>
          <p:cNvSpPr txBox="1">
            <a:spLocks noGrp="1"/>
          </p:cNvSpPr>
          <p:nvPr>
            <p:ph type="body" idx="1"/>
          </p:nvPr>
        </p:nvSpPr>
        <p:spPr>
          <a:xfrm>
            <a:off x="762150" y="775239"/>
            <a:ext cx="7943700" cy="3589500"/>
          </a:xfrm>
          <a:prstGeom prst="rect">
            <a:avLst/>
          </a:prstGeom>
        </p:spPr>
        <p:txBody>
          <a:bodyPr spcFirstLastPara="1" wrap="square" lIns="68575" tIns="34275" rIns="68575" bIns="34275" anchor="t" anchorCtr="0">
            <a:noAutofit/>
          </a:bodyPr>
          <a:lstStyle/>
          <a:p>
            <a:pPr marL="457200" marR="0" lvl="0" indent="-374650" algn="l" rtl="0">
              <a:lnSpc>
                <a:spcPct val="115000"/>
              </a:lnSpc>
              <a:spcBef>
                <a:spcPts val="800"/>
              </a:spcBef>
              <a:spcAft>
                <a:spcPts val="0"/>
              </a:spcAft>
              <a:buSzPts val="2300"/>
              <a:buChar char="•"/>
            </a:pPr>
            <a:r>
              <a:rPr lang="en" sz="2300"/>
              <a:t>Interim Final Rule issued by CMS on June 1</a:t>
            </a:r>
            <a:endParaRPr sz="2300"/>
          </a:p>
          <a:p>
            <a:pPr marL="457200" marR="0" lvl="0" indent="-374650" algn="l" rtl="0">
              <a:lnSpc>
                <a:spcPct val="115000"/>
              </a:lnSpc>
              <a:spcBef>
                <a:spcPts val="0"/>
              </a:spcBef>
              <a:spcAft>
                <a:spcPts val="0"/>
              </a:spcAft>
              <a:buSzPts val="2300"/>
              <a:buChar char="•"/>
            </a:pPr>
            <a:r>
              <a:rPr lang="en" sz="2300"/>
              <a:t>What has changed?</a:t>
            </a:r>
            <a:endParaRPr sz="2300"/>
          </a:p>
          <a:p>
            <a:pPr marL="914400" marR="0" lvl="1" indent="-336550" algn="l" rtl="0">
              <a:lnSpc>
                <a:spcPct val="115000"/>
              </a:lnSpc>
              <a:spcBef>
                <a:spcPts val="0"/>
              </a:spcBef>
              <a:spcAft>
                <a:spcPts val="0"/>
              </a:spcAft>
              <a:buSzPts val="1700"/>
              <a:buChar char="⮚"/>
            </a:pPr>
            <a:r>
              <a:rPr lang="en" sz="1700"/>
              <a:t>Self-attestation for work requirements, including medical frailty </a:t>
            </a:r>
            <a:endParaRPr sz="1700"/>
          </a:p>
          <a:p>
            <a:pPr marL="1371600" marR="0" lvl="2" indent="-323850" algn="l" rtl="0">
              <a:lnSpc>
                <a:spcPct val="115000"/>
              </a:lnSpc>
              <a:spcBef>
                <a:spcPts val="0"/>
              </a:spcBef>
              <a:spcAft>
                <a:spcPts val="0"/>
              </a:spcAft>
              <a:buSzPts val="1500"/>
              <a:buFont typeface="Trebuchet MS"/>
              <a:buChar char="▪"/>
            </a:pPr>
            <a:r>
              <a:rPr lang="en" sz="1500">
                <a:latin typeface="Trebuchet MS"/>
                <a:ea typeface="Trebuchet MS"/>
                <a:cs typeface="Trebuchet MS"/>
                <a:sym typeface="Trebuchet MS"/>
              </a:rPr>
              <a:t>We will still be requesting information to identify exclusions, exceptions, or qualifying activities if data sources are not available</a:t>
            </a:r>
            <a:endParaRPr sz="1500">
              <a:latin typeface="Trebuchet MS"/>
              <a:ea typeface="Trebuchet MS"/>
              <a:cs typeface="Trebuchet MS"/>
              <a:sym typeface="Trebuchet MS"/>
            </a:endParaRPr>
          </a:p>
          <a:p>
            <a:pPr marL="914400" marR="0" lvl="1" indent="-336550" algn="l" rtl="0">
              <a:lnSpc>
                <a:spcPct val="115000"/>
              </a:lnSpc>
              <a:spcBef>
                <a:spcPts val="0"/>
              </a:spcBef>
              <a:spcAft>
                <a:spcPts val="0"/>
              </a:spcAft>
              <a:buSzPts val="1700"/>
              <a:buChar char="⮚"/>
            </a:pPr>
            <a:r>
              <a:rPr lang="en" sz="1700"/>
              <a:t>Requires that “medical frailty” significantly impairs the individual's ability to work </a:t>
            </a:r>
            <a:endParaRPr sz="1700"/>
          </a:p>
          <a:p>
            <a:pPr marL="457200" marR="0" lvl="0" indent="-374650" algn="l" rtl="0">
              <a:lnSpc>
                <a:spcPct val="115000"/>
              </a:lnSpc>
              <a:spcBef>
                <a:spcPts val="0"/>
              </a:spcBef>
              <a:spcAft>
                <a:spcPts val="0"/>
              </a:spcAft>
              <a:buSzPts val="2300"/>
              <a:buChar char="•"/>
            </a:pPr>
            <a:r>
              <a:rPr lang="en" sz="2300"/>
              <a:t>What we don’t know </a:t>
            </a:r>
            <a:endParaRPr sz="2300"/>
          </a:p>
          <a:p>
            <a:pPr marL="914400" marR="0" lvl="1" indent="-336550" algn="l" rtl="0">
              <a:lnSpc>
                <a:spcPct val="115000"/>
              </a:lnSpc>
              <a:spcBef>
                <a:spcPts val="0"/>
              </a:spcBef>
              <a:spcAft>
                <a:spcPts val="0"/>
              </a:spcAft>
              <a:buSzPts val="1700"/>
              <a:buChar char="⮚"/>
            </a:pPr>
            <a:r>
              <a:rPr lang="en" sz="1700"/>
              <a:t>Federal guidance may continue to evolve</a:t>
            </a:r>
            <a:endParaRPr sz="1700"/>
          </a:p>
          <a:p>
            <a:pPr marL="914400" marR="0" lvl="1" indent="-336550" algn="l" rtl="0">
              <a:lnSpc>
                <a:spcPct val="115000"/>
              </a:lnSpc>
              <a:spcBef>
                <a:spcPts val="0"/>
              </a:spcBef>
              <a:spcAft>
                <a:spcPts val="0"/>
              </a:spcAft>
              <a:buSzPts val="1700"/>
              <a:buChar char="⮚"/>
            </a:pPr>
            <a:r>
              <a:rPr lang="en" sz="1700"/>
              <a:t>Operational processes are not finalized, but we’ll share our current understanding</a:t>
            </a:r>
            <a:endParaRPr sz="2300"/>
          </a:p>
        </p:txBody>
      </p:sp>
      <p:sp>
        <p:nvSpPr>
          <p:cNvPr id="1474" name="Google Shape;1474;p237"/>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sz="1000"/>
              <a:t>9</a:t>
            </a:fld>
            <a:endParaRPr sz="10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ain">
  <a:themeElements>
    <a:clrScheme name="CDLE Branding 2">
      <a:dk1>
        <a:srgbClr val="000000"/>
      </a:dk1>
      <a:lt1>
        <a:srgbClr val="FFFFFF"/>
      </a:lt1>
      <a:dk2>
        <a:srgbClr val="1D1D1D"/>
      </a:dk2>
      <a:lt2>
        <a:srgbClr val="E7E6E6"/>
      </a:lt2>
      <a:accent1>
        <a:srgbClr val="004989"/>
      </a:accent1>
      <a:accent2>
        <a:srgbClr val="001970"/>
      </a:accent2>
      <a:accent3>
        <a:srgbClr val="FFDD00"/>
      </a:accent3>
      <a:accent4>
        <a:srgbClr val="F3BB12"/>
      </a:accent4>
      <a:accent5>
        <a:srgbClr val="C3002F"/>
      </a:accent5>
      <a:accent6>
        <a:srgbClr val="88002F"/>
      </a:accent6>
      <a:hlink>
        <a:srgbClr val="004989"/>
      </a:hlink>
      <a:folHlink>
        <a:srgbClr val="B8D3D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DHE Color Scheme">
      <a:dk1>
        <a:srgbClr val="000000"/>
      </a:dk1>
      <a:lt1>
        <a:srgbClr val="FFFFFF"/>
      </a:lt1>
      <a:dk2>
        <a:srgbClr val="5C6670"/>
      </a:dk2>
      <a:lt2>
        <a:srgbClr val="D0D2D3"/>
      </a:lt2>
      <a:accent1>
        <a:srgbClr val="001970"/>
      </a:accent1>
      <a:accent2>
        <a:srgbClr val="407CCA"/>
      </a:accent2>
      <a:accent3>
        <a:srgbClr val="34647E"/>
      </a:accent3>
      <a:accent4>
        <a:srgbClr val="6D3A5D"/>
      </a:accent4>
      <a:accent5>
        <a:srgbClr val="6CC049"/>
      </a:accent5>
      <a:accent6>
        <a:srgbClr val="F6B333"/>
      </a:accent6>
      <a:hlink>
        <a:srgbClr val="0563C1"/>
      </a:hlink>
      <a:folHlink>
        <a:srgbClr val="6D3A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DHS-JBC Simple Light">
  <a:themeElements>
    <a:clrScheme name="Simple Light">
      <a:dk1>
        <a:srgbClr val="000000"/>
      </a:dk1>
      <a:lt1>
        <a:srgbClr val="FFFFFF"/>
      </a:lt1>
      <a:dk2>
        <a:srgbClr val="525249"/>
      </a:dk2>
      <a:lt2>
        <a:srgbClr val="011970"/>
      </a:lt2>
      <a:accent1>
        <a:srgbClr val="259ADD"/>
      </a:accent1>
      <a:accent2>
        <a:srgbClr val="72A84F"/>
      </a:accent2>
      <a:accent3>
        <a:srgbClr val="DC5F12"/>
      </a:accent3>
      <a:accent4>
        <a:srgbClr val="C3052E"/>
      </a:accent4>
      <a:accent5>
        <a:srgbClr val="FDD100"/>
      </a:accent5>
      <a:accent6>
        <a:srgbClr val="8FC6E8"/>
      </a:accent6>
      <a:hlink>
        <a:srgbClr val="245D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4456</Words>
  <Application>Microsoft Office PowerPoint</Application>
  <PresentationFormat>On-screen Show (16:9)</PresentationFormat>
  <Paragraphs>594</Paragraphs>
  <Slides>80</Slides>
  <Notes>80</Notes>
  <HiddenSlides>0</HiddenSlides>
  <MMClips>0</MMClips>
  <ScaleCrop>false</ScaleCrop>
  <HeadingPairs>
    <vt:vector size="6" baseType="variant">
      <vt:variant>
        <vt:lpstr>Fonts Used</vt:lpstr>
      </vt:variant>
      <vt:variant>
        <vt:i4>12</vt:i4>
      </vt:variant>
      <vt:variant>
        <vt:lpstr>Theme</vt:lpstr>
      </vt:variant>
      <vt:variant>
        <vt:i4>9</vt:i4>
      </vt:variant>
      <vt:variant>
        <vt:lpstr>Slide Titles</vt:lpstr>
      </vt:variant>
      <vt:variant>
        <vt:i4>80</vt:i4>
      </vt:variant>
    </vt:vector>
  </HeadingPairs>
  <TitlesOfParts>
    <vt:vector size="101" baseType="lpstr">
      <vt:lpstr>Noto Sans Symbols</vt:lpstr>
      <vt:lpstr>Verdana</vt:lpstr>
      <vt:lpstr>Georgia</vt:lpstr>
      <vt:lpstr>Open Sans</vt:lpstr>
      <vt:lpstr>Lato</vt:lpstr>
      <vt:lpstr>Roboto Slab Black</vt:lpstr>
      <vt:lpstr>Arial</vt:lpstr>
      <vt:lpstr>Roboto Slab</vt:lpstr>
      <vt:lpstr>Trebuchet MS</vt:lpstr>
      <vt:lpstr>Courier New</vt:lpstr>
      <vt:lpstr>Calibri</vt:lpstr>
      <vt:lpstr>Open Sans SemiBold</vt:lpstr>
      <vt:lpstr>Simple Light</vt:lpstr>
      <vt:lpstr>Blue Theme</vt:lpstr>
      <vt:lpstr>White Theme</vt:lpstr>
      <vt:lpstr>White Theme</vt:lpstr>
      <vt:lpstr>White Theme</vt:lpstr>
      <vt:lpstr>Important Campaign Style</vt:lpstr>
      <vt:lpstr>Main</vt:lpstr>
      <vt:lpstr>Office Theme</vt:lpstr>
      <vt:lpstr>CDHS-JBC Simple Light</vt:lpstr>
      <vt:lpstr> Medicaid Work Requirements Webinar </vt:lpstr>
      <vt:lpstr>Closed Captions</vt:lpstr>
      <vt:lpstr>Meeting Logistics</vt:lpstr>
      <vt:lpstr>PowerPoint Presentation</vt:lpstr>
      <vt:lpstr>What We Do</vt:lpstr>
      <vt:lpstr>Purpose</vt:lpstr>
      <vt:lpstr>Agenda</vt:lpstr>
      <vt:lpstr> Overview of H.R. 1 Work Requirements</vt:lpstr>
      <vt:lpstr>What We Know (and Don’t Know)</vt:lpstr>
      <vt:lpstr>Compliance through SNAP/TANF </vt:lpstr>
      <vt:lpstr>Top Question: SNAP/TANF &amp; Medicaid</vt:lpstr>
      <vt:lpstr>Colorado Department of Human Services      </vt:lpstr>
      <vt:lpstr>Employment First:  Helping Coloradans Meet Program  Work Requirements   </vt:lpstr>
      <vt:lpstr>Agenda</vt:lpstr>
      <vt:lpstr>H.R. 1:  Impacts on Coloradans: Work Requirements</vt:lpstr>
      <vt:lpstr>H.R. 1 and Potential Medicaid Work Requirement Changes</vt:lpstr>
      <vt:lpstr>TANF Work Requirements</vt:lpstr>
      <vt:lpstr>SNAP Work Requirements</vt:lpstr>
      <vt:lpstr>What is Employment First?</vt:lpstr>
      <vt:lpstr>About Employment First (EF)</vt:lpstr>
      <vt:lpstr>Employment First Counties</vt:lpstr>
      <vt:lpstr>Other Benefits to  Participating with Employment First</vt:lpstr>
      <vt:lpstr>PowerPoint Presentation</vt:lpstr>
      <vt:lpstr>Questions?</vt:lpstr>
      <vt:lpstr>Compliance through Work and Work Programs </vt:lpstr>
      <vt:lpstr>Top Questions: Work and Work Programs</vt:lpstr>
      <vt:lpstr>Top Questions: Work and Work Programs</vt:lpstr>
      <vt:lpstr>Top Questions: Work and Work Programs</vt:lpstr>
      <vt:lpstr>Colorado Department of Labor and Employment     </vt:lpstr>
      <vt:lpstr>Connecting Colorado</vt:lpstr>
      <vt:lpstr>Workforce Colorado</vt:lpstr>
      <vt:lpstr>How We Help Job Seekers</vt:lpstr>
      <vt:lpstr>PowerPoint Presentation</vt:lpstr>
      <vt:lpstr>Refreshed Logo, Technology, and Look </vt:lpstr>
      <vt:lpstr>Drop in Your Resume </vt:lpstr>
      <vt:lpstr>Edit Your Profile Page </vt:lpstr>
      <vt:lpstr>Find Position that Match Your Skills</vt:lpstr>
      <vt:lpstr>Search, Find and Apply</vt:lpstr>
      <vt:lpstr>Job Seeker Resources</vt:lpstr>
      <vt:lpstr>Explore Courses</vt:lpstr>
      <vt:lpstr>Resume Coach</vt:lpstr>
      <vt:lpstr>Career Navigator</vt:lpstr>
      <vt:lpstr>“Together, we are building a stronger, more connected workforce system for Colorado.”</vt:lpstr>
      <vt:lpstr>Thank  You!</vt:lpstr>
      <vt:lpstr>Compliance through Volunteering</vt:lpstr>
      <vt:lpstr>Top Questions: Volunteering (Community Service)</vt:lpstr>
      <vt:lpstr>Top Questions: Volunteering (Community Service)</vt:lpstr>
      <vt:lpstr>Prime Health      </vt:lpstr>
      <vt:lpstr>Community-Service/ Volunteer Organization</vt:lpstr>
      <vt:lpstr>Medicaid Participatory Action Incubator</vt:lpstr>
      <vt:lpstr>Member and Organization Perspectives </vt:lpstr>
      <vt:lpstr>Two Capacity Tiers,  Two Very Different Needs</vt:lpstr>
      <vt:lpstr>Connect to a Volunteer Organization</vt:lpstr>
      <vt:lpstr>A Call to Action</vt:lpstr>
      <vt:lpstr>Compliance through Education </vt:lpstr>
      <vt:lpstr>Top Questions: Education</vt:lpstr>
      <vt:lpstr>Colorado Department of Higher Education       </vt:lpstr>
      <vt:lpstr>Top Questions: What Counts When Combining?</vt:lpstr>
      <vt:lpstr>Higher Education in Colorado</vt:lpstr>
      <vt:lpstr>Agenda </vt:lpstr>
      <vt:lpstr>Colorado Department of Higher Education (CDHE)</vt:lpstr>
      <vt:lpstr>CDHE Mission and Vision Statements</vt:lpstr>
      <vt:lpstr>Searching for a College in Colorado</vt:lpstr>
      <vt:lpstr>PowerPoint Presentation</vt:lpstr>
      <vt:lpstr>College Admissions Information</vt:lpstr>
      <vt:lpstr>Admissions Information </vt:lpstr>
      <vt:lpstr>Free Application Days </vt:lpstr>
      <vt:lpstr>Paying for College in Colorado</vt:lpstr>
      <vt:lpstr>PowerPoint Presentation</vt:lpstr>
      <vt:lpstr>PowerPoint Presentation</vt:lpstr>
      <vt:lpstr>PowerPoint Presentation</vt:lpstr>
      <vt:lpstr>PowerPoint Presentation</vt:lpstr>
      <vt:lpstr>PowerPoint Presentation</vt:lpstr>
      <vt:lpstr>Additional Resources</vt:lpstr>
      <vt:lpstr>PowerPoint Presentation</vt:lpstr>
      <vt:lpstr>PowerPoint Presentation</vt:lpstr>
      <vt:lpstr>PowerPoint Presentation</vt:lpstr>
      <vt:lpstr>Thank You!</vt:lpstr>
      <vt:lpstr>Upcoming Events and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Meadows, Lucien</cp:lastModifiedBy>
  <cp:revision>1</cp:revision>
  <dcterms:modified xsi:type="dcterms:W3CDTF">2026-07-16T18:25:02Z</dcterms:modified>
</cp:coreProperties>
</file>